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9" r:id="rId2"/>
    <p:sldId id="99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99"/>
    <a:srgbClr val="00FF00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0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0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ED41EE-1438-6FD2-55B0-CD1CE17EED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F651419-F9FB-4498-D000-710EFCC9935F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福岡県のおとなり、隣接する県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31" name="グループ化 730">
            <a:extLst>
              <a:ext uri="{FF2B5EF4-FFF2-40B4-BE49-F238E27FC236}">
                <a16:creationId xmlns:a16="http://schemas.microsoft.com/office/drawing/2014/main" id="{38F88B3F-245A-9E6A-16BB-1798C63BC84B}"/>
              </a:ext>
            </a:extLst>
          </p:cNvPr>
          <p:cNvGrpSpPr/>
          <p:nvPr/>
        </p:nvGrpSpPr>
        <p:grpSpPr>
          <a:xfrm>
            <a:off x="732871" y="841096"/>
            <a:ext cx="2656646" cy="2731224"/>
            <a:chOff x="732871" y="841096"/>
            <a:chExt cx="2656646" cy="2731224"/>
          </a:xfrm>
        </p:grpSpPr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B9AB89AE-E44F-75DE-CA07-25700E3C381A}"/>
                </a:ext>
              </a:extLst>
            </p:cNvPr>
            <p:cNvGrpSpPr/>
            <p:nvPr/>
          </p:nvGrpSpPr>
          <p:grpSpPr>
            <a:xfrm>
              <a:off x="732871" y="841096"/>
              <a:ext cx="2656646" cy="2731224"/>
              <a:chOff x="732871" y="841096"/>
              <a:chExt cx="2656646" cy="2731224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2CF572E4-0E03-3782-5311-036D70E8F040}"/>
                  </a:ext>
                </a:extLst>
              </p:cNvPr>
              <p:cNvGrpSpPr/>
              <p:nvPr/>
            </p:nvGrpSpPr>
            <p:grpSpPr>
              <a:xfrm>
                <a:off x="732871" y="841096"/>
                <a:ext cx="2656646" cy="2731224"/>
                <a:chOff x="732871" y="841096"/>
                <a:chExt cx="2656646" cy="2731224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5EB31402-DDD0-5081-2739-DED726ED465B}"/>
                    </a:ext>
                  </a:extLst>
                </p:cNvPr>
                <p:cNvSpPr/>
                <p:nvPr/>
              </p:nvSpPr>
              <p:spPr>
                <a:xfrm>
                  <a:off x="2936702" y="1956029"/>
                  <a:ext cx="452815" cy="742827"/>
                </a:xfrm>
                <a:custGeom>
                  <a:avLst/>
                  <a:gdLst>
                    <a:gd name="connsiteX0" fmla="*/ 452815 w 452815"/>
                    <a:gd name="connsiteY0" fmla="*/ 0 h 742827"/>
                    <a:gd name="connsiteX1" fmla="*/ 452815 w 452815"/>
                    <a:gd name="connsiteY1" fmla="*/ 739652 h 742827"/>
                    <a:gd name="connsiteX2" fmla="*/ 440511 w 452815"/>
                    <a:gd name="connsiteY2" fmla="*/ 742827 h 742827"/>
                    <a:gd name="connsiteX3" fmla="*/ 428605 w 452815"/>
                    <a:gd name="connsiteY3" fmla="*/ 719016 h 742827"/>
                    <a:gd name="connsiteX4" fmla="*/ 418401 w 452815"/>
                    <a:gd name="connsiteY4" fmla="*/ 719016 h 742827"/>
                    <a:gd name="connsiteX5" fmla="*/ 399692 w 452815"/>
                    <a:gd name="connsiteY5" fmla="*/ 713913 h 742827"/>
                    <a:gd name="connsiteX6" fmla="*/ 394589 w 452815"/>
                    <a:gd name="connsiteY6" fmla="*/ 698606 h 742827"/>
                    <a:gd name="connsiteX7" fmla="*/ 369077 w 452815"/>
                    <a:gd name="connsiteY7" fmla="*/ 691803 h 742827"/>
                    <a:gd name="connsiteX8" fmla="*/ 369077 w 452815"/>
                    <a:gd name="connsiteY8" fmla="*/ 662889 h 742827"/>
                    <a:gd name="connsiteX9" fmla="*/ 357171 w 452815"/>
                    <a:gd name="connsiteY9" fmla="*/ 652683 h 742827"/>
                    <a:gd name="connsiteX10" fmla="*/ 346966 w 452815"/>
                    <a:gd name="connsiteY10" fmla="*/ 637377 h 742827"/>
                    <a:gd name="connsiteX11" fmla="*/ 343565 w 452815"/>
                    <a:gd name="connsiteY11" fmla="*/ 582950 h 742827"/>
                    <a:gd name="connsiteX12" fmla="*/ 333360 w 452815"/>
                    <a:gd name="connsiteY12" fmla="*/ 571044 h 742827"/>
                    <a:gd name="connsiteX13" fmla="*/ 336761 w 452815"/>
                    <a:gd name="connsiteY13" fmla="*/ 565942 h 742827"/>
                    <a:gd name="connsiteX14" fmla="*/ 336761 w 452815"/>
                    <a:gd name="connsiteY14" fmla="*/ 543831 h 742827"/>
                    <a:gd name="connsiteX15" fmla="*/ 355470 w 452815"/>
                    <a:gd name="connsiteY15" fmla="*/ 537028 h 742827"/>
                    <a:gd name="connsiteX16" fmla="*/ 345266 w 452815"/>
                    <a:gd name="connsiteY16" fmla="*/ 521721 h 742827"/>
                    <a:gd name="connsiteX17" fmla="*/ 328257 w 452815"/>
                    <a:gd name="connsiteY17" fmla="*/ 516618 h 742827"/>
                    <a:gd name="connsiteX18" fmla="*/ 316352 w 452815"/>
                    <a:gd name="connsiteY18" fmla="*/ 513218 h 742827"/>
                    <a:gd name="connsiteX19" fmla="*/ 316352 w 452815"/>
                    <a:gd name="connsiteY19" fmla="*/ 499611 h 742827"/>
                    <a:gd name="connsiteX20" fmla="*/ 326557 w 452815"/>
                    <a:gd name="connsiteY20" fmla="*/ 487705 h 742827"/>
                    <a:gd name="connsiteX21" fmla="*/ 343565 w 452815"/>
                    <a:gd name="connsiteY21" fmla="*/ 489405 h 742827"/>
                    <a:gd name="connsiteX22" fmla="*/ 357171 w 452815"/>
                    <a:gd name="connsiteY22" fmla="*/ 486004 h 742827"/>
                    <a:gd name="connsiteX23" fmla="*/ 362274 w 452815"/>
                    <a:gd name="connsiteY23" fmla="*/ 472398 h 742827"/>
                    <a:gd name="connsiteX24" fmla="*/ 372479 w 452815"/>
                    <a:gd name="connsiteY24" fmla="*/ 446885 h 742827"/>
                    <a:gd name="connsiteX25" fmla="*/ 396290 w 452815"/>
                    <a:gd name="connsiteY25" fmla="*/ 441782 h 742827"/>
                    <a:gd name="connsiteX26" fmla="*/ 394589 w 452815"/>
                    <a:gd name="connsiteY26" fmla="*/ 431578 h 742827"/>
                    <a:gd name="connsiteX27" fmla="*/ 382683 w 452815"/>
                    <a:gd name="connsiteY27" fmla="*/ 423074 h 742827"/>
                    <a:gd name="connsiteX28" fmla="*/ 389487 w 452815"/>
                    <a:gd name="connsiteY28" fmla="*/ 409467 h 742827"/>
                    <a:gd name="connsiteX29" fmla="*/ 367376 w 452815"/>
                    <a:gd name="connsiteY29" fmla="*/ 399262 h 742827"/>
                    <a:gd name="connsiteX30" fmla="*/ 345266 w 452815"/>
                    <a:gd name="connsiteY30" fmla="*/ 392459 h 742827"/>
                    <a:gd name="connsiteX31" fmla="*/ 352069 w 452815"/>
                    <a:gd name="connsiteY31" fmla="*/ 373750 h 742827"/>
                    <a:gd name="connsiteX32" fmla="*/ 369077 w 452815"/>
                    <a:gd name="connsiteY32" fmla="*/ 368648 h 742827"/>
                    <a:gd name="connsiteX33" fmla="*/ 377581 w 452815"/>
                    <a:gd name="connsiteY33" fmla="*/ 355041 h 742827"/>
                    <a:gd name="connsiteX34" fmla="*/ 353770 w 452815"/>
                    <a:gd name="connsiteY34" fmla="*/ 343136 h 742827"/>
                    <a:gd name="connsiteX35" fmla="*/ 341864 w 452815"/>
                    <a:gd name="connsiteY35" fmla="*/ 344836 h 742827"/>
                    <a:gd name="connsiteX36" fmla="*/ 302745 w 452815"/>
                    <a:gd name="connsiteY36" fmla="*/ 344836 h 742827"/>
                    <a:gd name="connsiteX37" fmla="*/ 295942 w 452815"/>
                    <a:gd name="connsiteY37" fmla="*/ 355041 h 742827"/>
                    <a:gd name="connsiteX38" fmla="*/ 282335 w 452815"/>
                    <a:gd name="connsiteY38" fmla="*/ 353340 h 742827"/>
                    <a:gd name="connsiteX39" fmla="*/ 267028 w 452815"/>
                    <a:gd name="connsiteY39" fmla="*/ 339733 h 742827"/>
                    <a:gd name="connsiteX40" fmla="*/ 267028 w 452815"/>
                    <a:gd name="connsiteY40" fmla="*/ 326127 h 742827"/>
                    <a:gd name="connsiteX41" fmla="*/ 294241 w 452815"/>
                    <a:gd name="connsiteY41" fmla="*/ 319323 h 742827"/>
                    <a:gd name="connsiteX42" fmla="*/ 294241 w 452815"/>
                    <a:gd name="connsiteY42" fmla="*/ 297213 h 742827"/>
                    <a:gd name="connsiteX43" fmla="*/ 278934 w 452815"/>
                    <a:gd name="connsiteY43" fmla="*/ 293812 h 742827"/>
                    <a:gd name="connsiteX44" fmla="*/ 270430 w 452815"/>
                    <a:gd name="connsiteY44" fmla="*/ 290410 h 742827"/>
                    <a:gd name="connsiteX45" fmla="*/ 275532 w 452815"/>
                    <a:gd name="connsiteY45" fmla="*/ 276804 h 742827"/>
                    <a:gd name="connsiteX46" fmla="*/ 275532 w 452815"/>
                    <a:gd name="connsiteY46" fmla="*/ 247890 h 742827"/>
                    <a:gd name="connsiteX47" fmla="*/ 280635 w 452815"/>
                    <a:gd name="connsiteY47" fmla="*/ 239386 h 742827"/>
                    <a:gd name="connsiteX48" fmla="*/ 287438 w 452815"/>
                    <a:gd name="connsiteY48" fmla="*/ 212173 h 742827"/>
                    <a:gd name="connsiteX49" fmla="*/ 268729 w 452815"/>
                    <a:gd name="connsiteY49" fmla="*/ 208771 h 742827"/>
                    <a:gd name="connsiteX50" fmla="*/ 239815 w 452815"/>
                    <a:gd name="connsiteY50" fmla="*/ 191763 h 742827"/>
                    <a:gd name="connsiteX51" fmla="*/ 202397 w 452815"/>
                    <a:gd name="connsiteY51" fmla="*/ 200267 h 742827"/>
                    <a:gd name="connsiteX52" fmla="*/ 163278 w 452815"/>
                    <a:gd name="connsiteY52" fmla="*/ 210471 h 742827"/>
                    <a:gd name="connsiteX53" fmla="*/ 136065 w 452815"/>
                    <a:gd name="connsiteY53" fmla="*/ 237684 h 742827"/>
                    <a:gd name="connsiteX54" fmla="*/ 110553 w 452815"/>
                    <a:gd name="connsiteY54" fmla="*/ 254694 h 742827"/>
                    <a:gd name="connsiteX55" fmla="*/ 83340 w 452815"/>
                    <a:gd name="connsiteY55" fmla="*/ 271701 h 742827"/>
                    <a:gd name="connsiteX56" fmla="*/ 73135 w 452815"/>
                    <a:gd name="connsiteY56" fmla="*/ 293812 h 742827"/>
                    <a:gd name="connsiteX57" fmla="*/ 40820 w 452815"/>
                    <a:gd name="connsiteY57" fmla="*/ 292110 h 742827"/>
                    <a:gd name="connsiteX58" fmla="*/ 35717 w 452815"/>
                    <a:gd name="connsiteY58" fmla="*/ 280205 h 742827"/>
                    <a:gd name="connsiteX59" fmla="*/ 0 w 452815"/>
                    <a:gd name="connsiteY59" fmla="*/ 287009 h 742827"/>
                    <a:gd name="connsiteX60" fmla="*/ 59529 w 452815"/>
                    <a:gd name="connsiteY60" fmla="*/ 247890 h 742827"/>
                    <a:gd name="connsiteX61" fmla="*/ 88442 w 452815"/>
                    <a:gd name="connsiteY61" fmla="*/ 242787 h 742827"/>
                    <a:gd name="connsiteX62" fmla="*/ 93545 w 452815"/>
                    <a:gd name="connsiteY62" fmla="*/ 222378 h 742827"/>
                    <a:gd name="connsiteX63" fmla="*/ 112254 w 452815"/>
                    <a:gd name="connsiteY63" fmla="*/ 222378 h 742827"/>
                    <a:gd name="connsiteX64" fmla="*/ 132664 w 452815"/>
                    <a:gd name="connsiteY64" fmla="*/ 210471 h 742827"/>
                    <a:gd name="connsiteX65" fmla="*/ 216004 w 452815"/>
                    <a:gd name="connsiteY65" fmla="*/ 167951 h 742827"/>
                    <a:gd name="connsiteX66" fmla="*/ 295942 w 452815"/>
                    <a:gd name="connsiteY66" fmla="*/ 118628 h 742827"/>
                    <a:gd name="connsiteX67" fmla="*/ 348667 w 452815"/>
                    <a:gd name="connsiteY67" fmla="*/ 47193 h 742827"/>
                    <a:gd name="connsiteX68" fmla="*/ 440511 w 452815"/>
                    <a:gd name="connsiteY68" fmla="*/ 8075 h 742827"/>
                    <a:gd name="connsiteX0" fmla="*/ 452815 w 578023"/>
                    <a:gd name="connsiteY0" fmla="*/ 0 h 742827"/>
                    <a:gd name="connsiteX1" fmla="*/ 578023 w 578023"/>
                    <a:gd name="connsiteY1" fmla="*/ 301396 h 742827"/>
                    <a:gd name="connsiteX2" fmla="*/ 452815 w 578023"/>
                    <a:gd name="connsiteY2" fmla="*/ 739652 h 742827"/>
                    <a:gd name="connsiteX3" fmla="*/ 440511 w 578023"/>
                    <a:gd name="connsiteY3" fmla="*/ 742827 h 742827"/>
                    <a:gd name="connsiteX4" fmla="*/ 428605 w 578023"/>
                    <a:gd name="connsiteY4" fmla="*/ 719016 h 742827"/>
                    <a:gd name="connsiteX5" fmla="*/ 418401 w 578023"/>
                    <a:gd name="connsiteY5" fmla="*/ 719016 h 742827"/>
                    <a:gd name="connsiteX6" fmla="*/ 399692 w 578023"/>
                    <a:gd name="connsiteY6" fmla="*/ 713913 h 742827"/>
                    <a:gd name="connsiteX7" fmla="*/ 394589 w 578023"/>
                    <a:gd name="connsiteY7" fmla="*/ 698606 h 742827"/>
                    <a:gd name="connsiteX8" fmla="*/ 369077 w 578023"/>
                    <a:gd name="connsiteY8" fmla="*/ 691803 h 742827"/>
                    <a:gd name="connsiteX9" fmla="*/ 369077 w 578023"/>
                    <a:gd name="connsiteY9" fmla="*/ 662889 h 742827"/>
                    <a:gd name="connsiteX10" fmla="*/ 357171 w 578023"/>
                    <a:gd name="connsiteY10" fmla="*/ 652683 h 742827"/>
                    <a:gd name="connsiteX11" fmla="*/ 346966 w 578023"/>
                    <a:gd name="connsiteY11" fmla="*/ 637377 h 742827"/>
                    <a:gd name="connsiteX12" fmla="*/ 343565 w 578023"/>
                    <a:gd name="connsiteY12" fmla="*/ 582950 h 742827"/>
                    <a:gd name="connsiteX13" fmla="*/ 333360 w 578023"/>
                    <a:gd name="connsiteY13" fmla="*/ 571044 h 742827"/>
                    <a:gd name="connsiteX14" fmla="*/ 336761 w 578023"/>
                    <a:gd name="connsiteY14" fmla="*/ 565942 h 742827"/>
                    <a:gd name="connsiteX15" fmla="*/ 336761 w 578023"/>
                    <a:gd name="connsiteY15" fmla="*/ 543831 h 742827"/>
                    <a:gd name="connsiteX16" fmla="*/ 355470 w 578023"/>
                    <a:gd name="connsiteY16" fmla="*/ 537028 h 742827"/>
                    <a:gd name="connsiteX17" fmla="*/ 345266 w 578023"/>
                    <a:gd name="connsiteY17" fmla="*/ 521721 h 742827"/>
                    <a:gd name="connsiteX18" fmla="*/ 328257 w 578023"/>
                    <a:gd name="connsiteY18" fmla="*/ 516618 h 742827"/>
                    <a:gd name="connsiteX19" fmla="*/ 316352 w 578023"/>
                    <a:gd name="connsiteY19" fmla="*/ 513218 h 742827"/>
                    <a:gd name="connsiteX20" fmla="*/ 316352 w 578023"/>
                    <a:gd name="connsiteY20" fmla="*/ 499611 h 742827"/>
                    <a:gd name="connsiteX21" fmla="*/ 326557 w 578023"/>
                    <a:gd name="connsiteY21" fmla="*/ 487705 h 742827"/>
                    <a:gd name="connsiteX22" fmla="*/ 343565 w 578023"/>
                    <a:gd name="connsiteY22" fmla="*/ 489405 h 742827"/>
                    <a:gd name="connsiteX23" fmla="*/ 357171 w 578023"/>
                    <a:gd name="connsiteY23" fmla="*/ 486004 h 742827"/>
                    <a:gd name="connsiteX24" fmla="*/ 362274 w 578023"/>
                    <a:gd name="connsiteY24" fmla="*/ 472398 h 742827"/>
                    <a:gd name="connsiteX25" fmla="*/ 372479 w 578023"/>
                    <a:gd name="connsiteY25" fmla="*/ 446885 h 742827"/>
                    <a:gd name="connsiteX26" fmla="*/ 396290 w 578023"/>
                    <a:gd name="connsiteY26" fmla="*/ 441782 h 742827"/>
                    <a:gd name="connsiteX27" fmla="*/ 394589 w 578023"/>
                    <a:gd name="connsiteY27" fmla="*/ 431578 h 742827"/>
                    <a:gd name="connsiteX28" fmla="*/ 382683 w 578023"/>
                    <a:gd name="connsiteY28" fmla="*/ 423074 h 742827"/>
                    <a:gd name="connsiteX29" fmla="*/ 389487 w 578023"/>
                    <a:gd name="connsiteY29" fmla="*/ 409467 h 742827"/>
                    <a:gd name="connsiteX30" fmla="*/ 367376 w 578023"/>
                    <a:gd name="connsiteY30" fmla="*/ 399262 h 742827"/>
                    <a:gd name="connsiteX31" fmla="*/ 345266 w 578023"/>
                    <a:gd name="connsiteY31" fmla="*/ 392459 h 742827"/>
                    <a:gd name="connsiteX32" fmla="*/ 352069 w 578023"/>
                    <a:gd name="connsiteY32" fmla="*/ 373750 h 742827"/>
                    <a:gd name="connsiteX33" fmla="*/ 369077 w 578023"/>
                    <a:gd name="connsiteY33" fmla="*/ 368648 h 742827"/>
                    <a:gd name="connsiteX34" fmla="*/ 377581 w 578023"/>
                    <a:gd name="connsiteY34" fmla="*/ 355041 h 742827"/>
                    <a:gd name="connsiteX35" fmla="*/ 353770 w 578023"/>
                    <a:gd name="connsiteY35" fmla="*/ 343136 h 742827"/>
                    <a:gd name="connsiteX36" fmla="*/ 341864 w 578023"/>
                    <a:gd name="connsiteY36" fmla="*/ 344836 h 742827"/>
                    <a:gd name="connsiteX37" fmla="*/ 302745 w 578023"/>
                    <a:gd name="connsiteY37" fmla="*/ 344836 h 742827"/>
                    <a:gd name="connsiteX38" fmla="*/ 295942 w 578023"/>
                    <a:gd name="connsiteY38" fmla="*/ 355041 h 742827"/>
                    <a:gd name="connsiteX39" fmla="*/ 282335 w 578023"/>
                    <a:gd name="connsiteY39" fmla="*/ 353340 h 742827"/>
                    <a:gd name="connsiteX40" fmla="*/ 267028 w 578023"/>
                    <a:gd name="connsiteY40" fmla="*/ 339733 h 742827"/>
                    <a:gd name="connsiteX41" fmla="*/ 267028 w 578023"/>
                    <a:gd name="connsiteY41" fmla="*/ 326127 h 742827"/>
                    <a:gd name="connsiteX42" fmla="*/ 294241 w 578023"/>
                    <a:gd name="connsiteY42" fmla="*/ 319323 h 742827"/>
                    <a:gd name="connsiteX43" fmla="*/ 294241 w 578023"/>
                    <a:gd name="connsiteY43" fmla="*/ 297213 h 742827"/>
                    <a:gd name="connsiteX44" fmla="*/ 278934 w 578023"/>
                    <a:gd name="connsiteY44" fmla="*/ 293812 h 742827"/>
                    <a:gd name="connsiteX45" fmla="*/ 270430 w 578023"/>
                    <a:gd name="connsiteY45" fmla="*/ 290410 h 742827"/>
                    <a:gd name="connsiteX46" fmla="*/ 275532 w 578023"/>
                    <a:gd name="connsiteY46" fmla="*/ 276804 h 742827"/>
                    <a:gd name="connsiteX47" fmla="*/ 275532 w 578023"/>
                    <a:gd name="connsiteY47" fmla="*/ 247890 h 742827"/>
                    <a:gd name="connsiteX48" fmla="*/ 280635 w 578023"/>
                    <a:gd name="connsiteY48" fmla="*/ 239386 h 742827"/>
                    <a:gd name="connsiteX49" fmla="*/ 287438 w 578023"/>
                    <a:gd name="connsiteY49" fmla="*/ 212173 h 742827"/>
                    <a:gd name="connsiteX50" fmla="*/ 268729 w 578023"/>
                    <a:gd name="connsiteY50" fmla="*/ 208771 h 742827"/>
                    <a:gd name="connsiteX51" fmla="*/ 239815 w 578023"/>
                    <a:gd name="connsiteY51" fmla="*/ 191763 h 742827"/>
                    <a:gd name="connsiteX52" fmla="*/ 202397 w 578023"/>
                    <a:gd name="connsiteY52" fmla="*/ 200267 h 742827"/>
                    <a:gd name="connsiteX53" fmla="*/ 163278 w 578023"/>
                    <a:gd name="connsiteY53" fmla="*/ 210471 h 742827"/>
                    <a:gd name="connsiteX54" fmla="*/ 136065 w 578023"/>
                    <a:gd name="connsiteY54" fmla="*/ 237684 h 742827"/>
                    <a:gd name="connsiteX55" fmla="*/ 110553 w 578023"/>
                    <a:gd name="connsiteY55" fmla="*/ 254694 h 742827"/>
                    <a:gd name="connsiteX56" fmla="*/ 83340 w 578023"/>
                    <a:gd name="connsiteY56" fmla="*/ 271701 h 742827"/>
                    <a:gd name="connsiteX57" fmla="*/ 73135 w 578023"/>
                    <a:gd name="connsiteY57" fmla="*/ 293812 h 742827"/>
                    <a:gd name="connsiteX58" fmla="*/ 40820 w 578023"/>
                    <a:gd name="connsiteY58" fmla="*/ 292110 h 742827"/>
                    <a:gd name="connsiteX59" fmla="*/ 35717 w 578023"/>
                    <a:gd name="connsiteY59" fmla="*/ 280205 h 742827"/>
                    <a:gd name="connsiteX60" fmla="*/ 0 w 578023"/>
                    <a:gd name="connsiteY60" fmla="*/ 287009 h 742827"/>
                    <a:gd name="connsiteX61" fmla="*/ 59529 w 578023"/>
                    <a:gd name="connsiteY61" fmla="*/ 247890 h 742827"/>
                    <a:gd name="connsiteX62" fmla="*/ 88442 w 578023"/>
                    <a:gd name="connsiteY62" fmla="*/ 242787 h 742827"/>
                    <a:gd name="connsiteX63" fmla="*/ 93545 w 578023"/>
                    <a:gd name="connsiteY63" fmla="*/ 222378 h 742827"/>
                    <a:gd name="connsiteX64" fmla="*/ 112254 w 578023"/>
                    <a:gd name="connsiteY64" fmla="*/ 222378 h 742827"/>
                    <a:gd name="connsiteX65" fmla="*/ 132664 w 578023"/>
                    <a:gd name="connsiteY65" fmla="*/ 210471 h 742827"/>
                    <a:gd name="connsiteX66" fmla="*/ 216004 w 578023"/>
                    <a:gd name="connsiteY66" fmla="*/ 167951 h 742827"/>
                    <a:gd name="connsiteX67" fmla="*/ 295942 w 578023"/>
                    <a:gd name="connsiteY67" fmla="*/ 118628 h 742827"/>
                    <a:gd name="connsiteX68" fmla="*/ 348667 w 578023"/>
                    <a:gd name="connsiteY68" fmla="*/ 47193 h 742827"/>
                    <a:gd name="connsiteX69" fmla="*/ 440511 w 578023"/>
                    <a:gd name="connsiteY69" fmla="*/ 8075 h 742827"/>
                    <a:gd name="connsiteX70" fmla="*/ 452815 w 578023"/>
                    <a:gd name="connsiteY70" fmla="*/ 0 h 742827"/>
                    <a:gd name="connsiteX0" fmla="*/ 578023 w 669463"/>
                    <a:gd name="connsiteY0" fmla="*/ 301396 h 742827"/>
                    <a:gd name="connsiteX1" fmla="*/ 452815 w 669463"/>
                    <a:gd name="connsiteY1" fmla="*/ 739652 h 742827"/>
                    <a:gd name="connsiteX2" fmla="*/ 440511 w 669463"/>
                    <a:gd name="connsiteY2" fmla="*/ 742827 h 742827"/>
                    <a:gd name="connsiteX3" fmla="*/ 428605 w 669463"/>
                    <a:gd name="connsiteY3" fmla="*/ 719016 h 742827"/>
                    <a:gd name="connsiteX4" fmla="*/ 418401 w 669463"/>
                    <a:gd name="connsiteY4" fmla="*/ 719016 h 742827"/>
                    <a:gd name="connsiteX5" fmla="*/ 399692 w 669463"/>
                    <a:gd name="connsiteY5" fmla="*/ 713913 h 742827"/>
                    <a:gd name="connsiteX6" fmla="*/ 394589 w 669463"/>
                    <a:gd name="connsiteY6" fmla="*/ 698606 h 742827"/>
                    <a:gd name="connsiteX7" fmla="*/ 369077 w 669463"/>
                    <a:gd name="connsiteY7" fmla="*/ 691803 h 742827"/>
                    <a:gd name="connsiteX8" fmla="*/ 369077 w 669463"/>
                    <a:gd name="connsiteY8" fmla="*/ 662889 h 742827"/>
                    <a:gd name="connsiteX9" fmla="*/ 357171 w 669463"/>
                    <a:gd name="connsiteY9" fmla="*/ 652683 h 742827"/>
                    <a:gd name="connsiteX10" fmla="*/ 346966 w 669463"/>
                    <a:gd name="connsiteY10" fmla="*/ 637377 h 742827"/>
                    <a:gd name="connsiteX11" fmla="*/ 343565 w 669463"/>
                    <a:gd name="connsiteY11" fmla="*/ 582950 h 742827"/>
                    <a:gd name="connsiteX12" fmla="*/ 333360 w 669463"/>
                    <a:gd name="connsiteY12" fmla="*/ 571044 h 742827"/>
                    <a:gd name="connsiteX13" fmla="*/ 336761 w 669463"/>
                    <a:gd name="connsiteY13" fmla="*/ 565942 h 742827"/>
                    <a:gd name="connsiteX14" fmla="*/ 336761 w 669463"/>
                    <a:gd name="connsiteY14" fmla="*/ 543831 h 742827"/>
                    <a:gd name="connsiteX15" fmla="*/ 355470 w 669463"/>
                    <a:gd name="connsiteY15" fmla="*/ 537028 h 742827"/>
                    <a:gd name="connsiteX16" fmla="*/ 345266 w 669463"/>
                    <a:gd name="connsiteY16" fmla="*/ 521721 h 742827"/>
                    <a:gd name="connsiteX17" fmla="*/ 328257 w 669463"/>
                    <a:gd name="connsiteY17" fmla="*/ 516618 h 742827"/>
                    <a:gd name="connsiteX18" fmla="*/ 316352 w 669463"/>
                    <a:gd name="connsiteY18" fmla="*/ 513218 h 742827"/>
                    <a:gd name="connsiteX19" fmla="*/ 316352 w 669463"/>
                    <a:gd name="connsiteY19" fmla="*/ 499611 h 742827"/>
                    <a:gd name="connsiteX20" fmla="*/ 326557 w 669463"/>
                    <a:gd name="connsiteY20" fmla="*/ 487705 h 742827"/>
                    <a:gd name="connsiteX21" fmla="*/ 343565 w 669463"/>
                    <a:gd name="connsiteY21" fmla="*/ 489405 h 742827"/>
                    <a:gd name="connsiteX22" fmla="*/ 357171 w 669463"/>
                    <a:gd name="connsiteY22" fmla="*/ 486004 h 742827"/>
                    <a:gd name="connsiteX23" fmla="*/ 362274 w 669463"/>
                    <a:gd name="connsiteY23" fmla="*/ 472398 h 742827"/>
                    <a:gd name="connsiteX24" fmla="*/ 372479 w 669463"/>
                    <a:gd name="connsiteY24" fmla="*/ 446885 h 742827"/>
                    <a:gd name="connsiteX25" fmla="*/ 396290 w 669463"/>
                    <a:gd name="connsiteY25" fmla="*/ 441782 h 742827"/>
                    <a:gd name="connsiteX26" fmla="*/ 394589 w 669463"/>
                    <a:gd name="connsiteY26" fmla="*/ 431578 h 742827"/>
                    <a:gd name="connsiteX27" fmla="*/ 382683 w 669463"/>
                    <a:gd name="connsiteY27" fmla="*/ 423074 h 742827"/>
                    <a:gd name="connsiteX28" fmla="*/ 389487 w 669463"/>
                    <a:gd name="connsiteY28" fmla="*/ 409467 h 742827"/>
                    <a:gd name="connsiteX29" fmla="*/ 367376 w 669463"/>
                    <a:gd name="connsiteY29" fmla="*/ 399262 h 742827"/>
                    <a:gd name="connsiteX30" fmla="*/ 345266 w 669463"/>
                    <a:gd name="connsiteY30" fmla="*/ 392459 h 742827"/>
                    <a:gd name="connsiteX31" fmla="*/ 352069 w 669463"/>
                    <a:gd name="connsiteY31" fmla="*/ 373750 h 742827"/>
                    <a:gd name="connsiteX32" fmla="*/ 369077 w 669463"/>
                    <a:gd name="connsiteY32" fmla="*/ 368648 h 742827"/>
                    <a:gd name="connsiteX33" fmla="*/ 377581 w 669463"/>
                    <a:gd name="connsiteY33" fmla="*/ 355041 h 742827"/>
                    <a:gd name="connsiteX34" fmla="*/ 353770 w 669463"/>
                    <a:gd name="connsiteY34" fmla="*/ 343136 h 742827"/>
                    <a:gd name="connsiteX35" fmla="*/ 341864 w 669463"/>
                    <a:gd name="connsiteY35" fmla="*/ 344836 h 742827"/>
                    <a:gd name="connsiteX36" fmla="*/ 302745 w 669463"/>
                    <a:gd name="connsiteY36" fmla="*/ 344836 h 742827"/>
                    <a:gd name="connsiteX37" fmla="*/ 295942 w 669463"/>
                    <a:gd name="connsiteY37" fmla="*/ 355041 h 742827"/>
                    <a:gd name="connsiteX38" fmla="*/ 282335 w 669463"/>
                    <a:gd name="connsiteY38" fmla="*/ 353340 h 742827"/>
                    <a:gd name="connsiteX39" fmla="*/ 267028 w 669463"/>
                    <a:gd name="connsiteY39" fmla="*/ 339733 h 742827"/>
                    <a:gd name="connsiteX40" fmla="*/ 267028 w 669463"/>
                    <a:gd name="connsiteY40" fmla="*/ 326127 h 742827"/>
                    <a:gd name="connsiteX41" fmla="*/ 294241 w 669463"/>
                    <a:gd name="connsiteY41" fmla="*/ 319323 h 742827"/>
                    <a:gd name="connsiteX42" fmla="*/ 294241 w 669463"/>
                    <a:gd name="connsiteY42" fmla="*/ 297213 h 742827"/>
                    <a:gd name="connsiteX43" fmla="*/ 278934 w 669463"/>
                    <a:gd name="connsiteY43" fmla="*/ 293812 h 742827"/>
                    <a:gd name="connsiteX44" fmla="*/ 270430 w 669463"/>
                    <a:gd name="connsiteY44" fmla="*/ 290410 h 742827"/>
                    <a:gd name="connsiteX45" fmla="*/ 275532 w 669463"/>
                    <a:gd name="connsiteY45" fmla="*/ 276804 h 742827"/>
                    <a:gd name="connsiteX46" fmla="*/ 275532 w 669463"/>
                    <a:gd name="connsiteY46" fmla="*/ 247890 h 742827"/>
                    <a:gd name="connsiteX47" fmla="*/ 280635 w 669463"/>
                    <a:gd name="connsiteY47" fmla="*/ 239386 h 742827"/>
                    <a:gd name="connsiteX48" fmla="*/ 287438 w 669463"/>
                    <a:gd name="connsiteY48" fmla="*/ 212173 h 742827"/>
                    <a:gd name="connsiteX49" fmla="*/ 268729 w 669463"/>
                    <a:gd name="connsiteY49" fmla="*/ 208771 h 742827"/>
                    <a:gd name="connsiteX50" fmla="*/ 239815 w 669463"/>
                    <a:gd name="connsiteY50" fmla="*/ 191763 h 742827"/>
                    <a:gd name="connsiteX51" fmla="*/ 202397 w 669463"/>
                    <a:gd name="connsiteY51" fmla="*/ 200267 h 742827"/>
                    <a:gd name="connsiteX52" fmla="*/ 163278 w 669463"/>
                    <a:gd name="connsiteY52" fmla="*/ 210471 h 742827"/>
                    <a:gd name="connsiteX53" fmla="*/ 136065 w 669463"/>
                    <a:gd name="connsiteY53" fmla="*/ 237684 h 742827"/>
                    <a:gd name="connsiteX54" fmla="*/ 110553 w 669463"/>
                    <a:gd name="connsiteY54" fmla="*/ 254694 h 742827"/>
                    <a:gd name="connsiteX55" fmla="*/ 83340 w 669463"/>
                    <a:gd name="connsiteY55" fmla="*/ 271701 h 742827"/>
                    <a:gd name="connsiteX56" fmla="*/ 73135 w 669463"/>
                    <a:gd name="connsiteY56" fmla="*/ 293812 h 742827"/>
                    <a:gd name="connsiteX57" fmla="*/ 40820 w 669463"/>
                    <a:gd name="connsiteY57" fmla="*/ 292110 h 742827"/>
                    <a:gd name="connsiteX58" fmla="*/ 35717 w 669463"/>
                    <a:gd name="connsiteY58" fmla="*/ 280205 h 742827"/>
                    <a:gd name="connsiteX59" fmla="*/ 0 w 669463"/>
                    <a:gd name="connsiteY59" fmla="*/ 287009 h 742827"/>
                    <a:gd name="connsiteX60" fmla="*/ 59529 w 669463"/>
                    <a:gd name="connsiteY60" fmla="*/ 247890 h 742827"/>
                    <a:gd name="connsiteX61" fmla="*/ 88442 w 669463"/>
                    <a:gd name="connsiteY61" fmla="*/ 242787 h 742827"/>
                    <a:gd name="connsiteX62" fmla="*/ 93545 w 669463"/>
                    <a:gd name="connsiteY62" fmla="*/ 222378 h 742827"/>
                    <a:gd name="connsiteX63" fmla="*/ 112254 w 669463"/>
                    <a:gd name="connsiteY63" fmla="*/ 222378 h 742827"/>
                    <a:gd name="connsiteX64" fmla="*/ 132664 w 669463"/>
                    <a:gd name="connsiteY64" fmla="*/ 210471 h 742827"/>
                    <a:gd name="connsiteX65" fmla="*/ 216004 w 669463"/>
                    <a:gd name="connsiteY65" fmla="*/ 167951 h 742827"/>
                    <a:gd name="connsiteX66" fmla="*/ 295942 w 669463"/>
                    <a:gd name="connsiteY66" fmla="*/ 118628 h 742827"/>
                    <a:gd name="connsiteX67" fmla="*/ 348667 w 669463"/>
                    <a:gd name="connsiteY67" fmla="*/ 47193 h 742827"/>
                    <a:gd name="connsiteX68" fmla="*/ 440511 w 669463"/>
                    <a:gd name="connsiteY68" fmla="*/ 8075 h 742827"/>
                    <a:gd name="connsiteX69" fmla="*/ 452815 w 669463"/>
                    <a:gd name="connsiteY69" fmla="*/ 0 h 742827"/>
                    <a:gd name="connsiteX70" fmla="*/ 669463 w 669463"/>
                    <a:gd name="connsiteY70" fmla="*/ 392836 h 742827"/>
                    <a:gd name="connsiteX0" fmla="*/ 452815 w 669463"/>
                    <a:gd name="connsiteY0" fmla="*/ 739652 h 742827"/>
                    <a:gd name="connsiteX1" fmla="*/ 440511 w 669463"/>
                    <a:gd name="connsiteY1" fmla="*/ 742827 h 742827"/>
                    <a:gd name="connsiteX2" fmla="*/ 428605 w 669463"/>
                    <a:gd name="connsiteY2" fmla="*/ 719016 h 742827"/>
                    <a:gd name="connsiteX3" fmla="*/ 418401 w 669463"/>
                    <a:gd name="connsiteY3" fmla="*/ 719016 h 742827"/>
                    <a:gd name="connsiteX4" fmla="*/ 399692 w 669463"/>
                    <a:gd name="connsiteY4" fmla="*/ 713913 h 742827"/>
                    <a:gd name="connsiteX5" fmla="*/ 394589 w 669463"/>
                    <a:gd name="connsiteY5" fmla="*/ 698606 h 742827"/>
                    <a:gd name="connsiteX6" fmla="*/ 369077 w 669463"/>
                    <a:gd name="connsiteY6" fmla="*/ 691803 h 742827"/>
                    <a:gd name="connsiteX7" fmla="*/ 369077 w 669463"/>
                    <a:gd name="connsiteY7" fmla="*/ 662889 h 742827"/>
                    <a:gd name="connsiteX8" fmla="*/ 357171 w 669463"/>
                    <a:gd name="connsiteY8" fmla="*/ 652683 h 742827"/>
                    <a:gd name="connsiteX9" fmla="*/ 346966 w 669463"/>
                    <a:gd name="connsiteY9" fmla="*/ 637377 h 742827"/>
                    <a:gd name="connsiteX10" fmla="*/ 343565 w 669463"/>
                    <a:gd name="connsiteY10" fmla="*/ 582950 h 742827"/>
                    <a:gd name="connsiteX11" fmla="*/ 333360 w 669463"/>
                    <a:gd name="connsiteY11" fmla="*/ 571044 h 742827"/>
                    <a:gd name="connsiteX12" fmla="*/ 336761 w 669463"/>
                    <a:gd name="connsiteY12" fmla="*/ 565942 h 742827"/>
                    <a:gd name="connsiteX13" fmla="*/ 336761 w 669463"/>
                    <a:gd name="connsiteY13" fmla="*/ 543831 h 742827"/>
                    <a:gd name="connsiteX14" fmla="*/ 355470 w 669463"/>
                    <a:gd name="connsiteY14" fmla="*/ 537028 h 742827"/>
                    <a:gd name="connsiteX15" fmla="*/ 345266 w 669463"/>
                    <a:gd name="connsiteY15" fmla="*/ 521721 h 742827"/>
                    <a:gd name="connsiteX16" fmla="*/ 328257 w 669463"/>
                    <a:gd name="connsiteY16" fmla="*/ 516618 h 742827"/>
                    <a:gd name="connsiteX17" fmla="*/ 316352 w 669463"/>
                    <a:gd name="connsiteY17" fmla="*/ 513218 h 742827"/>
                    <a:gd name="connsiteX18" fmla="*/ 316352 w 669463"/>
                    <a:gd name="connsiteY18" fmla="*/ 499611 h 742827"/>
                    <a:gd name="connsiteX19" fmla="*/ 326557 w 669463"/>
                    <a:gd name="connsiteY19" fmla="*/ 487705 h 742827"/>
                    <a:gd name="connsiteX20" fmla="*/ 343565 w 669463"/>
                    <a:gd name="connsiteY20" fmla="*/ 489405 h 742827"/>
                    <a:gd name="connsiteX21" fmla="*/ 357171 w 669463"/>
                    <a:gd name="connsiteY21" fmla="*/ 486004 h 742827"/>
                    <a:gd name="connsiteX22" fmla="*/ 362274 w 669463"/>
                    <a:gd name="connsiteY22" fmla="*/ 472398 h 742827"/>
                    <a:gd name="connsiteX23" fmla="*/ 372479 w 669463"/>
                    <a:gd name="connsiteY23" fmla="*/ 446885 h 742827"/>
                    <a:gd name="connsiteX24" fmla="*/ 396290 w 669463"/>
                    <a:gd name="connsiteY24" fmla="*/ 441782 h 742827"/>
                    <a:gd name="connsiteX25" fmla="*/ 394589 w 669463"/>
                    <a:gd name="connsiteY25" fmla="*/ 431578 h 742827"/>
                    <a:gd name="connsiteX26" fmla="*/ 382683 w 669463"/>
                    <a:gd name="connsiteY26" fmla="*/ 423074 h 742827"/>
                    <a:gd name="connsiteX27" fmla="*/ 389487 w 669463"/>
                    <a:gd name="connsiteY27" fmla="*/ 409467 h 742827"/>
                    <a:gd name="connsiteX28" fmla="*/ 367376 w 669463"/>
                    <a:gd name="connsiteY28" fmla="*/ 399262 h 742827"/>
                    <a:gd name="connsiteX29" fmla="*/ 345266 w 669463"/>
                    <a:gd name="connsiteY29" fmla="*/ 392459 h 742827"/>
                    <a:gd name="connsiteX30" fmla="*/ 352069 w 669463"/>
                    <a:gd name="connsiteY30" fmla="*/ 373750 h 742827"/>
                    <a:gd name="connsiteX31" fmla="*/ 369077 w 669463"/>
                    <a:gd name="connsiteY31" fmla="*/ 368648 h 742827"/>
                    <a:gd name="connsiteX32" fmla="*/ 377581 w 669463"/>
                    <a:gd name="connsiteY32" fmla="*/ 355041 h 742827"/>
                    <a:gd name="connsiteX33" fmla="*/ 353770 w 669463"/>
                    <a:gd name="connsiteY33" fmla="*/ 343136 h 742827"/>
                    <a:gd name="connsiteX34" fmla="*/ 341864 w 669463"/>
                    <a:gd name="connsiteY34" fmla="*/ 344836 h 742827"/>
                    <a:gd name="connsiteX35" fmla="*/ 302745 w 669463"/>
                    <a:gd name="connsiteY35" fmla="*/ 344836 h 742827"/>
                    <a:gd name="connsiteX36" fmla="*/ 295942 w 669463"/>
                    <a:gd name="connsiteY36" fmla="*/ 355041 h 742827"/>
                    <a:gd name="connsiteX37" fmla="*/ 282335 w 669463"/>
                    <a:gd name="connsiteY37" fmla="*/ 353340 h 742827"/>
                    <a:gd name="connsiteX38" fmla="*/ 267028 w 669463"/>
                    <a:gd name="connsiteY38" fmla="*/ 339733 h 742827"/>
                    <a:gd name="connsiteX39" fmla="*/ 267028 w 669463"/>
                    <a:gd name="connsiteY39" fmla="*/ 326127 h 742827"/>
                    <a:gd name="connsiteX40" fmla="*/ 294241 w 669463"/>
                    <a:gd name="connsiteY40" fmla="*/ 319323 h 742827"/>
                    <a:gd name="connsiteX41" fmla="*/ 294241 w 669463"/>
                    <a:gd name="connsiteY41" fmla="*/ 297213 h 742827"/>
                    <a:gd name="connsiteX42" fmla="*/ 278934 w 669463"/>
                    <a:gd name="connsiteY42" fmla="*/ 293812 h 742827"/>
                    <a:gd name="connsiteX43" fmla="*/ 270430 w 669463"/>
                    <a:gd name="connsiteY43" fmla="*/ 290410 h 742827"/>
                    <a:gd name="connsiteX44" fmla="*/ 275532 w 669463"/>
                    <a:gd name="connsiteY44" fmla="*/ 276804 h 742827"/>
                    <a:gd name="connsiteX45" fmla="*/ 275532 w 669463"/>
                    <a:gd name="connsiteY45" fmla="*/ 247890 h 742827"/>
                    <a:gd name="connsiteX46" fmla="*/ 280635 w 669463"/>
                    <a:gd name="connsiteY46" fmla="*/ 239386 h 742827"/>
                    <a:gd name="connsiteX47" fmla="*/ 287438 w 669463"/>
                    <a:gd name="connsiteY47" fmla="*/ 212173 h 742827"/>
                    <a:gd name="connsiteX48" fmla="*/ 268729 w 669463"/>
                    <a:gd name="connsiteY48" fmla="*/ 208771 h 742827"/>
                    <a:gd name="connsiteX49" fmla="*/ 239815 w 669463"/>
                    <a:gd name="connsiteY49" fmla="*/ 191763 h 742827"/>
                    <a:gd name="connsiteX50" fmla="*/ 202397 w 669463"/>
                    <a:gd name="connsiteY50" fmla="*/ 200267 h 742827"/>
                    <a:gd name="connsiteX51" fmla="*/ 163278 w 669463"/>
                    <a:gd name="connsiteY51" fmla="*/ 210471 h 742827"/>
                    <a:gd name="connsiteX52" fmla="*/ 136065 w 669463"/>
                    <a:gd name="connsiteY52" fmla="*/ 237684 h 742827"/>
                    <a:gd name="connsiteX53" fmla="*/ 110553 w 669463"/>
                    <a:gd name="connsiteY53" fmla="*/ 254694 h 742827"/>
                    <a:gd name="connsiteX54" fmla="*/ 83340 w 669463"/>
                    <a:gd name="connsiteY54" fmla="*/ 271701 h 742827"/>
                    <a:gd name="connsiteX55" fmla="*/ 73135 w 669463"/>
                    <a:gd name="connsiteY55" fmla="*/ 293812 h 742827"/>
                    <a:gd name="connsiteX56" fmla="*/ 40820 w 669463"/>
                    <a:gd name="connsiteY56" fmla="*/ 292110 h 742827"/>
                    <a:gd name="connsiteX57" fmla="*/ 35717 w 669463"/>
                    <a:gd name="connsiteY57" fmla="*/ 280205 h 742827"/>
                    <a:gd name="connsiteX58" fmla="*/ 0 w 669463"/>
                    <a:gd name="connsiteY58" fmla="*/ 287009 h 742827"/>
                    <a:gd name="connsiteX59" fmla="*/ 59529 w 669463"/>
                    <a:gd name="connsiteY59" fmla="*/ 247890 h 742827"/>
                    <a:gd name="connsiteX60" fmla="*/ 88442 w 669463"/>
                    <a:gd name="connsiteY60" fmla="*/ 242787 h 742827"/>
                    <a:gd name="connsiteX61" fmla="*/ 93545 w 669463"/>
                    <a:gd name="connsiteY61" fmla="*/ 222378 h 742827"/>
                    <a:gd name="connsiteX62" fmla="*/ 112254 w 669463"/>
                    <a:gd name="connsiteY62" fmla="*/ 222378 h 742827"/>
                    <a:gd name="connsiteX63" fmla="*/ 132664 w 669463"/>
                    <a:gd name="connsiteY63" fmla="*/ 210471 h 742827"/>
                    <a:gd name="connsiteX64" fmla="*/ 216004 w 669463"/>
                    <a:gd name="connsiteY64" fmla="*/ 167951 h 742827"/>
                    <a:gd name="connsiteX65" fmla="*/ 295942 w 669463"/>
                    <a:gd name="connsiteY65" fmla="*/ 118628 h 742827"/>
                    <a:gd name="connsiteX66" fmla="*/ 348667 w 669463"/>
                    <a:gd name="connsiteY66" fmla="*/ 47193 h 742827"/>
                    <a:gd name="connsiteX67" fmla="*/ 440511 w 669463"/>
                    <a:gd name="connsiteY67" fmla="*/ 8075 h 742827"/>
                    <a:gd name="connsiteX68" fmla="*/ 452815 w 669463"/>
                    <a:gd name="connsiteY68" fmla="*/ 0 h 742827"/>
                    <a:gd name="connsiteX69" fmla="*/ 669463 w 669463"/>
                    <a:gd name="connsiteY69" fmla="*/ 392836 h 742827"/>
                    <a:gd name="connsiteX0" fmla="*/ 452815 w 452815"/>
                    <a:gd name="connsiteY0" fmla="*/ 739652 h 742827"/>
                    <a:gd name="connsiteX1" fmla="*/ 440511 w 452815"/>
                    <a:gd name="connsiteY1" fmla="*/ 742827 h 742827"/>
                    <a:gd name="connsiteX2" fmla="*/ 428605 w 452815"/>
                    <a:gd name="connsiteY2" fmla="*/ 719016 h 742827"/>
                    <a:gd name="connsiteX3" fmla="*/ 418401 w 452815"/>
                    <a:gd name="connsiteY3" fmla="*/ 719016 h 742827"/>
                    <a:gd name="connsiteX4" fmla="*/ 399692 w 452815"/>
                    <a:gd name="connsiteY4" fmla="*/ 713913 h 742827"/>
                    <a:gd name="connsiteX5" fmla="*/ 394589 w 452815"/>
                    <a:gd name="connsiteY5" fmla="*/ 698606 h 742827"/>
                    <a:gd name="connsiteX6" fmla="*/ 369077 w 452815"/>
                    <a:gd name="connsiteY6" fmla="*/ 691803 h 742827"/>
                    <a:gd name="connsiteX7" fmla="*/ 369077 w 452815"/>
                    <a:gd name="connsiteY7" fmla="*/ 662889 h 742827"/>
                    <a:gd name="connsiteX8" fmla="*/ 357171 w 452815"/>
                    <a:gd name="connsiteY8" fmla="*/ 652683 h 742827"/>
                    <a:gd name="connsiteX9" fmla="*/ 346966 w 452815"/>
                    <a:gd name="connsiteY9" fmla="*/ 637377 h 742827"/>
                    <a:gd name="connsiteX10" fmla="*/ 343565 w 452815"/>
                    <a:gd name="connsiteY10" fmla="*/ 582950 h 742827"/>
                    <a:gd name="connsiteX11" fmla="*/ 333360 w 452815"/>
                    <a:gd name="connsiteY11" fmla="*/ 571044 h 742827"/>
                    <a:gd name="connsiteX12" fmla="*/ 336761 w 452815"/>
                    <a:gd name="connsiteY12" fmla="*/ 565942 h 742827"/>
                    <a:gd name="connsiteX13" fmla="*/ 336761 w 452815"/>
                    <a:gd name="connsiteY13" fmla="*/ 543831 h 742827"/>
                    <a:gd name="connsiteX14" fmla="*/ 355470 w 452815"/>
                    <a:gd name="connsiteY14" fmla="*/ 537028 h 742827"/>
                    <a:gd name="connsiteX15" fmla="*/ 345266 w 452815"/>
                    <a:gd name="connsiteY15" fmla="*/ 521721 h 742827"/>
                    <a:gd name="connsiteX16" fmla="*/ 328257 w 452815"/>
                    <a:gd name="connsiteY16" fmla="*/ 516618 h 742827"/>
                    <a:gd name="connsiteX17" fmla="*/ 316352 w 452815"/>
                    <a:gd name="connsiteY17" fmla="*/ 513218 h 742827"/>
                    <a:gd name="connsiteX18" fmla="*/ 316352 w 452815"/>
                    <a:gd name="connsiteY18" fmla="*/ 499611 h 742827"/>
                    <a:gd name="connsiteX19" fmla="*/ 326557 w 452815"/>
                    <a:gd name="connsiteY19" fmla="*/ 487705 h 742827"/>
                    <a:gd name="connsiteX20" fmla="*/ 343565 w 452815"/>
                    <a:gd name="connsiteY20" fmla="*/ 489405 h 742827"/>
                    <a:gd name="connsiteX21" fmla="*/ 357171 w 452815"/>
                    <a:gd name="connsiteY21" fmla="*/ 486004 h 742827"/>
                    <a:gd name="connsiteX22" fmla="*/ 362274 w 452815"/>
                    <a:gd name="connsiteY22" fmla="*/ 472398 h 742827"/>
                    <a:gd name="connsiteX23" fmla="*/ 372479 w 452815"/>
                    <a:gd name="connsiteY23" fmla="*/ 446885 h 742827"/>
                    <a:gd name="connsiteX24" fmla="*/ 396290 w 452815"/>
                    <a:gd name="connsiteY24" fmla="*/ 441782 h 742827"/>
                    <a:gd name="connsiteX25" fmla="*/ 394589 w 452815"/>
                    <a:gd name="connsiteY25" fmla="*/ 431578 h 742827"/>
                    <a:gd name="connsiteX26" fmla="*/ 382683 w 452815"/>
                    <a:gd name="connsiteY26" fmla="*/ 423074 h 742827"/>
                    <a:gd name="connsiteX27" fmla="*/ 389487 w 452815"/>
                    <a:gd name="connsiteY27" fmla="*/ 409467 h 742827"/>
                    <a:gd name="connsiteX28" fmla="*/ 367376 w 452815"/>
                    <a:gd name="connsiteY28" fmla="*/ 399262 h 742827"/>
                    <a:gd name="connsiteX29" fmla="*/ 345266 w 452815"/>
                    <a:gd name="connsiteY29" fmla="*/ 392459 h 742827"/>
                    <a:gd name="connsiteX30" fmla="*/ 352069 w 452815"/>
                    <a:gd name="connsiteY30" fmla="*/ 373750 h 742827"/>
                    <a:gd name="connsiteX31" fmla="*/ 369077 w 452815"/>
                    <a:gd name="connsiteY31" fmla="*/ 368648 h 742827"/>
                    <a:gd name="connsiteX32" fmla="*/ 377581 w 452815"/>
                    <a:gd name="connsiteY32" fmla="*/ 355041 h 742827"/>
                    <a:gd name="connsiteX33" fmla="*/ 353770 w 452815"/>
                    <a:gd name="connsiteY33" fmla="*/ 343136 h 742827"/>
                    <a:gd name="connsiteX34" fmla="*/ 341864 w 452815"/>
                    <a:gd name="connsiteY34" fmla="*/ 344836 h 742827"/>
                    <a:gd name="connsiteX35" fmla="*/ 302745 w 452815"/>
                    <a:gd name="connsiteY35" fmla="*/ 344836 h 742827"/>
                    <a:gd name="connsiteX36" fmla="*/ 295942 w 452815"/>
                    <a:gd name="connsiteY36" fmla="*/ 355041 h 742827"/>
                    <a:gd name="connsiteX37" fmla="*/ 282335 w 452815"/>
                    <a:gd name="connsiteY37" fmla="*/ 353340 h 742827"/>
                    <a:gd name="connsiteX38" fmla="*/ 267028 w 452815"/>
                    <a:gd name="connsiteY38" fmla="*/ 339733 h 742827"/>
                    <a:gd name="connsiteX39" fmla="*/ 267028 w 452815"/>
                    <a:gd name="connsiteY39" fmla="*/ 326127 h 742827"/>
                    <a:gd name="connsiteX40" fmla="*/ 294241 w 452815"/>
                    <a:gd name="connsiteY40" fmla="*/ 319323 h 742827"/>
                    <a:gd name="connsiteX41" fmla="*/ 294241 w 452815"/>
                    <a:gd name="connsiteY41" fmla="*/ 297213 h 742827"/>
                    <a:gd name="connsiteX42" fmla="*/ 278934 w 452815"/>
                    <a:gd name="connsiteY42" fmla="*/ 293812 h 742827"/>
                    <a:gd name="connsiteX43" fmla="*/ 270430 w 452815"/>
                    <a:gd name="connsiteY43" fmla="*/ 290410 h 742827"/>
                    <a:gd name="connsiteX44" fmla="*/ 275532 w 452815"/>
                    <a:gd name="connsiteY44" fmla="*/ 276804 h 742827"/>
                    <a:gd name="connsiteX45" fmla="*/ 275532 w 452815"/>
                    <a:gd name="connsiteY45" fmla="*/ 247890 h 742827"/>
                    <a:gd name="connsiteX46" fmla="*/ 280635 w 452815"/>
                    <a:gd name="connsiteY46" fmla="*/ 239386 h 742827"/>
                    <a:gd name="connsiteX47" fmla="*/ 287438 w 452815"/>
                    <a:gd name="connsiteY47" fmla="*/ 212173 h 742827"/>
                    <a:gd name="connsiteX48" fmla="*/ 268729 w 452815"/>
                    <a:gd name="connsiteY48" fmla="*/ 208771 h 742827"/>
                    <a:gd name="connsiteX49" fmla="*/ 239815 w 452815"/>
                    <a:gd name="connsiteY49" fmla="*/ 191763 h 742827"/>
                    <a:gd name="connsiteX50" fmla="*/ 202397 w 452815"/>
                    <a:gd name="connsiteY50" fmla="*/ 200267 h 742827"/>
                    <a:gd name="connsiteX51" fmla="*/ 163278 w 452815"/>
                    <a:gd name="connsiteY51" fmla="*/ 210471 h 742827"/>
                    <a:gd name="connsiteX52" fmla="*/ 136065 w 452815"/>
                    <a:gd name="connsiteY52" fmla="*/ 237684 h 742827"/>
                    <a:gd name="connsiteX53" fmla="*/ 110553 w 452815"/>
                    <a:gd name="connsiteY53" fmla="*/ 254694 h 742827"/>
                    <a:gd name="connsiteX54" fmla="*/ 83340 w 452815"/>
                    <a:gd name="connsiteY54" fmla="*/ 271701 h 742827"/>
                    <a:gd name="connsiteX55" fmla="*/ 73135 w 452815"/>
                    <a:gd name="connsiteY55" fmla="*/ 293812 h 742827"/>
                    <a:gd name="connsiteX56" fmla="*/ 40820 w 452815"/>
                    <a:gd name="connsiteY56" fmla="*/ 292110 h 742827"/>
                    <a:gd name="connsiteX57" fmla="*/ 35717 w 452815"/>
                    <a:gd name="connsiteY57" fmla="*/ 280205 h 742827"/>
                    <a:gd name="connsiteX58" fmla="*/ 0 w 452815"/>
                    <a:gd name="connsiteY58" fmla="*/ 287009 h 742827"/>
                    <a:gd name="connsiteX59" fmla="*/ 59529 w 452815"/>
                    <a:gd name="connsiteY59" fmla="*/ 247890 h 742827"/>
                    <a:gd name="connsiteX60" fmla="*/ 88442 w 452815"/>
                    <a:gd name="connsiteY60" fmla="*/ 242787 h 742827"/>
                    <a:gd name="connsiteX61" fmla="*/ 93545 w 452815"/>
                    <a:gd name="connsiteY61" fmla="*/ 222378 h 742827"/>
                    <a:gd name="connsiteX62" fmla="*/ 112254 w 452815"/>
                    <a:gd name="connsiteY62" fmla="*/ 222378 h 742827"/>
                    <a:gd name="connsiteX63" fmla="*/ 132664 w 452815"/>
                    <a:gd name="connsiteY63" fmla="*/ 210471 h 742827"/>
                    <a:gd name="connsiteX64" fmla="*/ 216004 w 452815"/>
                    <a:gd name="connsiteY64" fmla="*/ 167951 h 742827"/>
                    <a:gd name="connsiteX65" fmla="*/ 295942 w 452815"/>
                    <a:gd name="connsiteY65" fmla="*/ 118628 h 742827"/>
                    <a:gd name="connsiteX66" fmla="*/ 348667 w 452815"/>
                    <a:gd name="connsiteY66" fmla="*/ 47193 h 742827"/>
                    <a:gd name="connsiteX67" fmla="*/ 440511 w 452815"/>
                    <a:gd name="connsiteY67" fmla="*/ 8075 h 742827"/>
                    <a:gd name="connsiteX68" fmla="*/ 452815 w 452815"/>
                    <a:gd name="connsiteY68" fmla="*/ 0 h 742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452815" h="742827">
                      <a:moveTo>
                        <a:pt x="452815" y="739652"/>
                      </a:moveTo>
                      <a:lnTo>
                        <a:pt x="440511" y="742827"/>
                      </a:lnTo>
                      <a:lnTo>
                        <a:pt x="428605" y="719016"/>
                      </a:lnTo>
                      <a:lnTo>
                        <a:pt x="418401" y="719016"/>
                      </a:lnTo>
                      <a:lnTo>
                        <a:pt x="399692" y="713913"/>
                      </a:lnTo>
                      <a:lnTo>
                        <a:pt x="394589" y="698606"/>
                      </a:lnTo>
                      <a:lnTo>
                        <a:pt x="369077" y="691803"/>
                      </a:lnTo>
                      <a:lnTo>
                        <a:pt x="369077" y="662889"/>
                      </a:lnTo>
                      <a:lnTo>
                        <a:pt x="357171" y="652683"/>
                      </a:lnTo>
                      <a:lnTo>
                        <a:pt x="346966" y="637377"/>
                      </a:lnTo>
                      <a:lnTo>
                        <a:pt x="343565" y="582950"/>
                      </a:lnTo>
                      <a:lnTo>
                        <a:pt x="333360" y="571044"/>
                      </a:lnTo>
                      <a:lnTo>
                        <a:pt x="336761" y="565942"/>
                      </a:lnTo>
                      <a:lnTo>
                        <a:pt x="336761" y="543831"/>
                      </a:lnTo>
                      <a:lnTo>
                        <a:pt x="355470" y="537028"/>
                      </a:lnTo>
                      <a:lnTo>
                        <a:pt x="345266" y="521721"/>
                      </a:lnTo>
                      <a:lnTo>
                        <a:pt x="328257" y="516618"/>
                      </a:lnTo>
                      <a:lnTo>
                        <a:pt x="316352" y="513218"/>
                      </a:lnTo>
                      <a:lnTo>
                        <a:pt x="316352" y="499611"/>
                      </a:lnTo>
                      <a:lnTo>
                        <a:pt x="326557" y="487705"/>
                      </a:lnTo>
                      <a:lnTo>
                        <a:pt x="343565" y="489405"/>
                      </a:lnTo>
                      <a:lnTo>
                        <a:pt x="357171" y="486004"/>
                      </a:lnTo>
                      <a:lnTo>
                        <a:pt x="362274" y="472398"/>
                      </a:lnTo>
                      <a:lnTo>
                        <a:pt x="372479" y="446885"/>
                      </a:lnTo>
                      <a:lnTo>
                        <a:pt x="396290" y="441782"/>
                      </a:lnTo>
                      <a:lnTo>
                        <a:pt x="394589" y="431578"/>
                      </a:lnTo>
                      <a:lnTo>
                        <a:pt x="382683" y="423074"/>
                      </a:lnTo>
                      <a:lnTo>
                        <a:pt x="389487" y="409467"/>
                      </a:lnTo>
                      <a:lnTo>
                        <a:pt x="367376" y="399262"/>
                      </a:lnTo>
                      <a:lnTo>
                        <a:pt x="345266" y="392459"/>
                      </a:lnTo>
                      <a:lnTo>
                        <a:pt x="352069" y="373750"/>
                      </a:lnTo>
                      <a:lnTo>
                        <a:pt x="369077" y="368648"/>
                      </a:lnTo>
                      <a:lnTo>
                        <a:pt x="377581" y="355041"/>
                      </a:lnTo>
                      <a:lnTo>
                        <a:pt x="353770" y="343136"/>
                      </a:lnTo>
                      <a:lnTo>
                        <a:pt x="341864" y="344836"/>
                      </a:lnTo>
                      <a:lnTo>
                        <a:pt x="302745" y="344836"/>
                      </a:lnTo>
                      <a:lnTo>
                        <a:pt x="295942" y="355041"/>
                      </a:lnTo>
                      <a:lnTo>
                        <a:pt x="282335" y="353340"/>
                      </a:lnTo>
                      <a:lnTo>
                        <a:pt x="267028" y="339733"/>
                      </a:lnTo>
                      <a:lnTo>
                        <a:pt x="267028" y="326127"/>
                      </a:lnTo>
                      <a:lnTo>
                        <a:pt x="294241" y="319323"/>
                      </a:lnTo>
                      <a:lnTo>
                        <a:pt x="294241" y="297213"/>
                      </a:lnTo>
                      <a:lnTo>
                        <a:pt x="278934" y="293812"/>
                      </a:lnTo>
                      <a:lnTo>
                        <a:pt x="270430" y="290410"/>
                      </a:lnTo>
                      <a:lnTo>
                        <a:pt x="275532" y="276804"/>
                      </a:lnTo>
                      <a:lnTo>
                        <a:pt x="275532" y="247890"/>
                      </a:lnTo>
                      <a:lnTo>
                        <a:pt x="280635" y="239386"/>
                      </a:lnTo>
                      <a:lnTo>
                        <a:pt x="287438" y="212173"/>
                      </a:lnTo>
                      <a:lnTo>
                        <a:pt x="268729" y="208771"/>
                      </a:lnTo>
                      <a:lnTo>
                        <a:pt x="239815" y="191763"/>
                      </a:lnTo>
                      <a:lnTo>
                        <a:pt x="202397" y="200267"/>
                      </a:lnTo>
                      <a:lnTo>
                        <a:pt x="163278" y="210471"/>
                      </a:lnTo>
                      <a:lnTo>
                        <a:pt x="136065" y="237684"/>
                      </a:lnTo>
                      <a:lnTo>
                        <a:pt x="110553" y="254694"/>
                      </a:lnTo>
                      <a:lnTo>
                        <a:pt x="83340" y="271701"/>
                      </a:lnTo>
                      <a:lnTo>
                        <a:pt x="73135" y="293812"/>
                      </a:lnTo>
                      <a:lnTo>
                        <a:pt x="40820" y="292110"/>
                      </a:lnTo>
                      <a:lnTo>
                        <a:pt x="35717" y="280205"/>
                      </a:lnTo>
                      <a:lnTo>
                        <a:pt x="0" y="287009"/>
                      </a:lnTo>
                      <a:lnTo>
                        <a:pt x="59529" y="247890"/>
                      </a:lnTo>
                      <a:lnTo>
                        <a:pt x="88442" y="242787"/>
                      </a:lnTo>
                      <a:lnTo>
                        <a:pt x="93545" y="222378"/>
                      </a:lnTo>
                      <a:lnTo>
                        <a:pt x="112254" y="222378"/>
                      </a:lnTo>
                      <a:lnTo>
                        <a:pt x="132664" y="210471"/>
                      </a:lnTo>
                      <a:lnTo>
                        <a:pt x="216004" y="167951"/>
                      </a:lnTo>
                      <a:lnTo>
                        <a:pt x="295942" y="118628"/>
                      </a:lnTo>
                      <a:lnTo>
                        <a:pt x="348667" y="47193"/>
                      </a:lnTo>
                      <a:lnTo>
                        <a:pt x="440511" y="8075"/>
                      </a:lnTo>
                      <a:lnTo>
                        <a:pt x="452815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A1764823-DDD0-C045-FEAA-AD64CC4E35F0}"/>
                    </a:ext>
                  </a:extLst>
                </p:cNvPr>
                <p:cNvSpPr/>
                <p:nvPr/>
              </p:nvSpPr>
              <p:spPr>
                <a:xfrm>
                  <a:off x="1955671" y="959263"/>
                  <a:ext cx="1142949" cy="844965"/>
                </a:xfrm>
                <a:custGeom>
                  <a:avLst/>
                  <a:gdLst>
                    <a:gd name="connsiteX0" fmla="*/ 2506980 w 4267200"/>
                    <a:gd name="connsiteY0" fmla="*/ 0 h 3154680"/>
                    <a:gd name="connsiteX1" fmla="*/ 2560320 w 4267200"/>
                    <a:gd name="connsiteY1" fmla="*/ 220980 h 3154680"/>
                    <a:gd name="connsiteX2" fmla="*/ 2621280 w 4267200"/>
                    <a:gd name="connsiteY2" fmla="*/ 259080 h 3154680"/>
                    <a:gd name="connsiteX3" fmla="*/ 2644140 w 4267200"/>
                    <a:gd name="connsiteY3" fmla="*/ 396240 h 3154680"/>
                    <a:gd name="connsiteX4" fmla="*/ 2575560 w 4267200"/>
                    <a:gd name="connsiteY4" fmla="*/ 426720 h 3154680"/>
                    <a:gd name="connsiteX5" fmla="*/ 2583180 w 4267200"/>
                    <a:gd name="connsiteY5" fmla="*/ 502920 h 3154680"/>
                    <a:gd name="connsiteX6" fmla="*/ 2491740 w 4267200"/>
                    <a:gd name="connsiteY6" fmla="*/ 617220 h 3154680"/>
                    <a:gd name="connsiteX7" fmla="*/ 2522220 w 4267200"/>
                    <a:gd name="connsiteY7" fmla="*/ 708660 h 3154680"/>
                    <a:gd name="connsiteX8" fmla="*/ 2560320 w 4267200"/>
                    <a:gd name="connsiteY8" fmla="*/ 861060 h 3154680"/>
                    <a:gd name="connsiteX9" fmla="*/ 2621280 w 4267200"/>
                    <a:gd name="connsiteY9" fmla="*/ 929640 h 3154680"/>
                    <a:gd name="connsiteX10" fmla="*/ 2682240 w 4267200"/>
                    <a:gd name="connsiteY10" fmla="*/ 929640 h 3154680"/>
                    <a:gd name="connsiteX11" fmla="*/ 2712720 w 4267200"/>
                    <a:gd name="connsiteY11" fmla="*/ 899160 h 3154680"/>
                    <a:gd name="connsiteX12" fmla="*/ 2857500 w 4267200"/>
                    <a:gd name="connsiteY12" fmla="*/ 899160 h 3154680"/>
                    <a:gd name="connsiteX13" fmla="*/ 2857500 w 4267200"/>
                    <a:gd name="connsiteY13" fmla="*/ 944880 h 3154680"/>
                    <a:gd name="connsiteX14" fmla="*/ 2773680 w 4267200"/>
                    <a:gd name="connsiteY14" fmla="*/ 1120140 h 3154680"/>
                    <a:gd name="connsiteX15" fmla="*/ 2766060 w 4267200"/>
                    <a:gd name="connsiteY15" fmla="*/ 1158240 h 3154680"/>
                    <a:gd name="connsiteX16" fmla="*/ 2796540 w 4267200"/>
                    <a:gd name="connsiteY16" fmla="*/ 1211580 h 3154680"/>
                    <a:gd name="connsiteX17" fmla="*/ 2811780 w 4267200"/>
                    <a:gd name="connsiteY17" fmla="*/ 1280160 h 3154680"/>
                    <a:gd name="connsiteX18" fmla="*/ 2918460 w 4267200"/>
                    <a:gd name="connsiteY18" fmla="*/ 1379220 h 3154680"/>
                    <a:gd name="connsiteX19" fmla="*/ 3139440 w 4267200"/>
                    <a:gd name="connsiteY19" fmla="*/ 1379220 h 3154680"/>
                    <a:gd name="connsiteX20" fmla="*/ 3131820 w 4267200"/>
                    <a:gd name="connsiteY20" fmla="*/ 1303020 h 3154680"/>
                    <a:gd name="connsiteX21" fmla="*/ 3238500 w 4267200"/>
                    <a:gd name="connsiteY21" fmla="*/ 1280160 h 3154680"/>
                    <a:gd name="connsiteX22" fmla="*/ 3360420 w 4267200"/>
                    <a:gd name="connsiteY22" fmla="*/ 1348740 h 3154680"/>
                    <a:gd name="connsiteX23" fmla="*/ 3467100 w 4267200"/>
                    <a:gd name="connsiteY23" fmla="*/ 1181100 h 3154680"/>
                    <a:gd name="connsiteX24" fmla="*/ 3520440 w 4267200"/>
                    <a:gd name="connsiteY24" fmla="*/ 1143000 h 3154680"/>
                    <a:gd name="connsiteX25" fmla="*/ 3543300 w 4267200"/>
                    <a:gd name="connsiteY25" fmla="*/ 1112520 h 3154680"/>
                    <a:gd name="connsiteX26" fmla="*/ 3451860 w 4267200"/>
                    <a:gd name="connsiteY26" fmla="*/ 990600 h 3154680"/>
                    <a:gd name="connsiteX27" fmla="*/ 3482340 w 4267200"/>
                    <a:gd name="connsiteY27" fmla="*/ 929640 h 3154680"/>
                    <a:gd name="connsiteX28" fmla="*/ 3550920 w 4267200"/>
                    <a:gd name="connsiteY28" fmla="*/ 845820 h 3154680"/>
                    <a:gd name="connsiteX29" fmla="*/ 3581400 w 4267200"/>
                    <a:gd name="connsiteY29" fmla="*/ 784860 h 3154680"/>
                    <a:gd name="connsiteX30" fmla="*/ 3703320 w 4267200"/>
                    <a:gd name="connsiteY30" fmla="*/ 784860 h 3154680"/>
                    <a:gd name="connsiteX31" fmla="*/ 3710940 w 4267200"/>
                    <a:gd name="connsiteY31" fmla="*/ 899160 h 3154680"/>
                    <a:gd name="connsiteX32" fmla="*/ 3710940 w 4267200"/>
                    <a:gd name="connsiteY32" fmla="*/ 1005840 h 3154680"/>
                    <a:gd name="connsiteX33" fmla="*/ 3710940 w 4267200"/>
                    <a:gd name="connsiteY33" fmla="*/ 1120140 h 3154680"/>
                    <a:gd name="connsiteX34" fmla="*/ 3710940 w 4267200"/>
                    <a:gd name="connsiteY34" fmla="*/ 1181100 h 3154680"/>
                    <a:gd name="connsiteX35" fmla="*/ 3794760 w 4267200"/>
                    <a:gd name="connsiteY35" fmla="*/ 1234440 h 3154680"/>
                    <a:gd name="connsiteX36" fmla="*/ 3802380 w 4267200"/>
                    <a:gd name="connsiteY36" fmla="*/ 1287780 h 3154680"/>
                    <a:gd name="connsiteX37" fmla="*/ 3878580 w 4267200"/>
                    <a:gd name="connsiteY37" fmla="*/ 1295400 h 3154680"/>
                    <a:gd name="connsiteX38" fmla="*/ 3855720 w 4267200"/>
                    <a:gd name="connsiteY38" fmla="*/ 1356360 h 3154680"/>
                    <a:gd name="connsiteX39" fmla="*/ 3909060 w 4267200"/>
                    <a:gd name="connsiteY39" fmla="*/ 1493520 h 3154680"/>
                    <a:gd name="connsiteX40" fmla="*/ 3909060 w 4267200"/>
                    <a:gd name="connsiteY40" fmla="*/ 1554480 h 3154680"/>
                    <a:gd name="connsiteX41" fmla="*/ 3931920 w 4267200"/>
                    <a:gd name="connsiteY41" fmla="*/ 1623060 h 3154680"/>
                    <a:gd name="connsiteX42" fmla="*/ 3939540 w 4267200"/>
                    <a:gd name="connsiteY42" fmla="*/ 1653540 h 3154680"/>
                    <a:gd name="connsiteX43" fmla="*/ 4000500 w 4267200"/>
                    <a:gd name="connsiteY43" fmla="*/ 1668780 h 3154680"/>
                    <a:gd name="connsiteX44" fmla="*/ 4091940 w 4267200"/>
                    <a:gd name="connsiteY44" fmla="*/ 1668780 h 3154680"/>
                    <a:gd name="connsiteX45" fmla="*/ 4091940 w 4267200"/>
                    <a:gd name="connsiteY45" fmla="*/ 1729740 h 3154680"/>
                    <a:gd name="connsiteX46" fmla="*/ 4229100 w 4267200"/>
                    <a:gd name="connsiteY46" fmla="*/ 1744980 h 3154680"/>
                    <a:gd name="connsiteX47" fmla="*/ 4198620 w 4267200"/>
                    <a:gd name="connsiteY47" fmla="*/ 1821180 h 3154680"/>
                    <a:gd name="connsiteX48" fmla="*/ 4236720 w 4267200"/>
                    <a:gd name="connsiteY48" fmla="*/ 1889760 h 3154680"/>
                    <a:gd name="connsiteX49" fmla="*/ 4267200 w 4267200"/>
                    <a:gd name="connsiteY49" fmla="*/ 2004060 h 3154680"/>
                    <a:gd name="connsiteX50" fmla="*/ 4114800 w 4267200"/>
                    <a:gd name="connsiteY50" fmla="*/ 2065020 h 3154680"/>
                    <a:gd name="connsiteX51" fmla="*/ 4145280 w 4267200"/>
                    <a:gd name="connsiteY51" fmla="*/ 2362200 h 3154680"/>
                    <a:gd name="connsiteX52" fmla="*/ 4122420 w 4267200"/>
                    <a:gd name="connsiteY52" fmla="*/ 2529840 h 3154680"/>
                    <a:gd name="connsiteX53" fmla="*/ 4061460 w 4267200"/>
                    <a:gd name="connsiteY53" fmla="*/ 2636520 h 3154680"/>
                    <a:gd name="connsiteX54" fmla="*/ 3886200 w 4267200"/>
                    <a:gd name="connsiteY54" fmla="*/ 2689860 h 3154680"/>
                    <a:gd name="connsiteX55" fmla="*/ 3916680 w 4267200"/>
                    <a:gd name="connsiteY55" fmla="*/ 2979420 h 3154680"/>
                    <a:gd name="connsiteX56" fmla="*/ 3939540 w 4267200"/>
                    <a:gd name="connsiteY56" fmla="*/ 3048000 h 3154680"/>
                    <a:gd name="connsiteX57" fmla="*/ 3939540 w 4267200"/>
                    <a:gd name="connsiteY57" fmla="*/ 3124200 h 3154680"/>
                    <a:gd name="connsiteX58" fmla="*/ 3893820 w 4267200"/>
                    <a:gd name="connsiteY58" fmla="*/ 3154680 h 3154680"/>
                    <a:gd name="connsiteX59" fmla="*/ 3825240 w 4267200"/>
                    <a:gd name="connsiteY59" fmla="*/ 3116580 h 3154680"/>
                    <a:gd name="connsiteX60" fmla="*/ 3832860 w 4267200"/>
                    <a:gd name="connsiteY60" fmla="*/ 3002280 h 3154680"/>
                    <a:gd name="connsiteX61" fmla="*/ 3672840 w 4267200"/>
                    <a:gd name="connsiteY61" fmla="*/ 2872740 h 3154680"/>
                    <a:gd name="connsiteX62" fmla="*/ 3604260 w 4267200"/>
                    <a:gd name="connsiteY62" fmla="*/ 2903220 h 3154680"/>
                    <a:gd name="connsiteX63" fmla="*/ 3451860 w 4267200"/>
                    <a:gd name="connsiteY63" fmla="*/ 2811780 h 3154680"/>
                    <a:gd name="connsiteX64" fmla="*/ 3406140 w 4267200"/>
                    <a:gd name="connsiteY64" fmla="*/ 2811780 h 3154680"/>
                    <a:gd name="connsiteX65" fmla="*/ 3375660 w 4267200"/>
                    <a:gd name="connsiteY65" fmla="*/ 2727960 h 3154680"/>
                    <a:gd name="connsiteX66" fmla="*/ 3322320 w 4267200"/>
                    <a:gd name="connsiteY66" fmla="*/ 2750820 h 3154680"/>
                    <a:gd name="connsiteX67" fmla="*/ 3147060 w 4267200"/>
                    <a:gd name="connsiteY67" fmla="*/ 2590800 h 3154680"/>
                    <a:gd name="connsiteX68" fmla="*/ 3063240 w 4267200"/>
                    <a:gd name="connsiteY68" fmla="*/ 2522220 h 3154680"/>
                    <a:gd name="connsiteX69" fmla="*/ 2979708 w 4267200"/>
                    <a:gd name="connsiteY69" fmla="*/ 2477668 h 3154680"/>
                    <a:gd name="connsiteX70" fmla="*/ 2916556 w 4267200"/>
                    <a:gd name="connsiteY70" fmla="*/ 2549844 h 3154680"/>
                    <a:gd name="connsiteX71" fmla="*/ 2830830 w 4267200"/>
                    <a:gd name="connsiteY71" fmla="*/ 2530792 h 3154680"/>
                    <a:gd name="connsiteX72" fmla="*/ 2914792 w 4267200"/>
                    <a:gd name="connsiteY72" fmla="*/ 2417628 h 3154680"/>
                    <a:gd name="connsiteX73" fmla="*/ 2811780 w 4267200"/>
                    <a:gd name="connsiteY73" fmla="*/ 2286000 h 3154680"/>
                    <a:gd name="connsiteX74" fmla="*/ 2773680 w 4267200"/>
                    <a:gd name="connsiteY74" fmla="*/ 2308860 h 3154680"/>
                    <a:gd name="connsiteX75" fmla="*/ 2705100 w 4267200"/>
                    <a:gd name="connsiteY75" fmla="*/ 2278380 h 3154680"/>
                    <a:gd name="connsiteX76" fmla="*/ 2590800 w 4267200"/>
                    <a:gd name="connsiteY76" fmla="*/ 2316480 h 3154680"/>
                    <a:gd name="connsiteX77" fmla="*/ 2423160 w 4267200"/>
                    <a:gd name="connsiteY77" fmla="*/ 2377440 h 3154680"/>
                    <a:gd name="connsiteX78" fmla="*/ 2324100 w 4267200"/>
                    <a:gd name="connsiteY78" fmla="*/ 2369820 h 3154680"/>
                    <a:gd name="connsiteX79" fmla="*/ 2133600 w 4267200"/>
                    <a:gd name="connsiteY79" fmla="*/ 2499360 h 3154680"/>
                    <a:gd name="connsiteX80" fmla="*/ 1996440 w 4267200"/>
                    <a:gd name="connsiteY80" fmla="*/ 2468880 h 3154680"/>
                    <a:gd name="connsiteX81" fmla="*/ 1866900 w 4267200"/>
                    <a:gd name="connsiteY81" fmla="*/ 2400300 h 3154680"/>
                    <a:gd name="connsiteX82" fmla="*/ 1866900 w 4267200"/>
                    <a:gd name="connsiteY82" fmla="*/ 2476500 h 3154680"/>
                    <a:gd name="connsiteX83" fmla="*/ 1844040 w 4267200"/>
                    <a:gd name="connsiteY83" fmla="*/ 2514600 h 3154680"/>
                    <a:gd name="connsiteX84" fmla="*/ 1744980 w 4267200"/>
                    <a:gd name="connsiteY84" fmla="*/ 2575560 h 3154680"/>
                    <a:gd name="connsiteX85" fmla="*/ 1714500 w 4267200"/>
                    <a:gd name="connsiteY85" fmla="*/ 2491740 h 3154680"/>
                    <a:gd name="connsiteX86" fmla="*/ 1676400 w 4267200"/>
                    <a:gd name="connsiteY86" fmla="*/ 2400300 h 3154680"/>
                    <a:gd name="connsiteX87" fmla="*/ 1638300 w 4267200"/>
                    <a:gd name="connsiteY87" fmla="*/ 2400300 h 3154680"/>
                    <a:gd name="connsiteX88" fmla="*/ 1577340 w 4267200"/>
                    <a:gd name="connsiteY88" fmla="*/ 2522220 h 3154680"/>
                    <a:gd name="connsiteX89" fmla="*/ 1508760 w 4267200"/>
                    <a:gd name="connsiteY89" fmla="*/ 2606040 h 3154680"/>
                    <a:gd name="connsiteX90" fmla="*/ 1493520 w 4267200"/>
                    <a:gd name="connsiteY90" fmla="*/ 2644140 h 3154680"/>
                    <a:gd name="connsiteX91" fmla="*/ 1249680 w 4267200"/>
                    <a:gd name="connsiteY91" fmla="*/ 2781300 h 3154680"/>
                    <a:gd name="connsiteX92" fmla="*/ 1097280 w 4267200"/>
                    <a:gd name="connsiteY92" fmla="*/ 2712720 h 3154680"/>
                    <a:gd name="connsiteX93" fmla="*/ 1005840 w 4267200"/>
                    <a:gd name="connsiteY93" fmla="*/ 2758440 h 3154680"/>
                    <a:gd name="connsiteX94" fmla="*/ 944880 w 4267200"/>
                    <a:gd name="connsiteY94" fmla="*/ 2682240 h 3154680"/>
                    <a:gd name="connsiteX95" fmla="*/ 967740 w 4267200"/>
                    <a:gd name="connsiteY95" fmla="*/ 2613660 h 3154680"/>
                    <a:gd name="connsiteX96" fmla="*/ 906780 w 4267200"/>
                    <a:gd name="connsiteY96" fmla="*/ 2537460 h 3154680"/>
                    <a:gd name="connsiteX97" fmla="*/ 822960 w 4267200"/>
                    <a:gd name="connsiteY97" fmla="*/ 2499360 h 3154680"/>
                    <a:gd name="connsiteX98" fmla="*/ 746760 w 4267200"/>
                    <a:gd name="connsiteY98" fmla="*/ 2407920 h 3154680"/>
                    <a:gd name="connsiteX99" fmla="*/ 601980 w 4267200"/>
                    <a:gd name="connsiteY99" fmla="*/ 2385060 h 3154680"/>
                    <a:gd name="connsiteX100" fmla="*/ 525780 w 4267200"/>
                    <a:gd name="connsiteY100" fmla="*/ 2324100 h 3154680"/>
                    <a:gd name="connsiteX101" fmla="*/ 457200 w 4267200"/>
                    <a:gd name="connsiteY101" fmla="*/ 2522220 h 3154680"/>
                    <a:gd name="connsiteX102" fmla="*/ 403860 w 4267200"/>
                    <a:gd name="connsiteY102" fmla="*/ 2598420 h 3154680"/>
                    <a:gd name="connsiteX103" fmla="*/ 167640 w 4267200"/>
                    <a:gd name="connsiteY103" fmla="*/ 2720340 h 3154680"/>
                    <a:gd name="connsiteX104" fmla="*/ 144780 w 4267200"/>
                    <a:gd name="connsiteY104" fmla="*/ 2613660 h 3154680"/>
                    <a:gd name="connsiteX105" fmla="*/ 160020 w 4267200"/>
                    <a:gd name="connsiteY105" fmla="*/ 2293620 h 3154680"/>
                    <a:gd name="connsiteX106" fmla="*/ 53340 w 4267200"/>
                    <a:gd name="connsiteY106" fmla="*/ 2209800 h 3154680"/>
                    <a:gd name="connsiteX107" fmla="*/ 0 w 4267200"/>
                    <a:gd name="connsiteY107" fmla="*/ 2080260 h 3154680"/>
                    <a:gd name="connsiteX108" fmla="*/ 22860 w 4267200"/>
                    <a:gd name="connsiteY108" fmla="*/ 2019300 h 3154680"/>
                    <a:gd name="connsiteX109" fmla="*/ 91440 w 4267200"/>
                    <a:gd name="connsiteY109" fmla="*/ 2004060 h 3154680"/>
                    <a:gd name="connsiteX110" fmla="*/ 175260 w 4267200"/>
                    <a:gd name="connsiteY110" fmla="*/ 1920240 h 3154680"/>
                    <a:gd name="connsiteX111" fmla="*/ 220980 w 4267200"/>
                    <a:gd name="connsiteY111" fmla="*/ 1859280 h 3154680"/>
                    <a:gd name="connsiteX112" fmla="*/ 175260 w 4267200"/>
                    <a:gd name="connsiteY112" fmla="*/ 1706880 h 3154680"/>
                    <a:gd name="connsiteX113" fmla="*/ 182880 w 4267200"/>
                    <a:gd name="connsiteY113" fmla="*/ 1645920 h 3154680"/>
                    <a:gd name="connsiteX114" fmla="*/ 0 w 4267200"/>
                    <a:gd name="connsiteY114" fmla="*/ 1470660 h 3154680"/>
                    <a:gd name="connsiteX115" fmla="*/ 45720 w 4267200"/>
                    <a:gd name="connsiteY115" fmla="*/ 1386840 h 3154680"/>
                    <a:gd name="connsiteX116" fmla="*/ 137160 w 4267200"/>
                    <a:gd name="connsiteY116" fmla="*/ 1181100 h 3154680"/>
                    <a:gd name="connsiteX117" fmla="*/ 190500 w 4267200"/>
                    <a:gd name="connsiteY117" fmla="*/ 1242060 h 3154680"/>
                    <a:gd name="connsiteX118" fmla="*/ 335280 w 4267200"/>
                    <a:gd name="connsiteY118" fmla="*/ 1150620 h 3154680"/>
                    <a:gd name="connsiteX119" fmla="*/ 502920 w 4267200"/>
                    <a:gd name="connsiteY119" fmla="*/ 1143000 h 3154680"/>
                    <a:gd name="connsiteX120" fmla="*/ 487680 w 4267200"/>
                    <a:gd name="connsiteY120" fmla="*/ 1066800 h 3154680"/>
                    <a:gd name="connsiteX121" fmla="*/ 320040 w 4267200"/>
                    <a:gd name="connsiteY121" fmla="*/ 1043940 h 3154680"/>
                    <a:gd name="connsiteX122" fmla="*/ 289560 w 4267200"/>
                    <a:gd name="connsiteY122" fmla="*/ 1005840 h 3154680"/>
                    <a:gd name="connsiteX123" fmla="*/ 289560 w 4267200"/>
                    <a:gd name="connsiteY123" fmla="*/ 944880 h 3154680"/>
                    <a:gd name="connsiteX124" fmla="*/ 373380 w 4267200"/>
                    <a:gd name="connsiteY124" fmla="*/ 906780 h 3154680"/>
                    <a:gd name="connsiteX125" fmla="*/ 434340 w 4267200"/>
                    <a:gd name="connsiteY125" fmla="*/ 906780 h 3154680"/>
                    <a:gd name="connsiteX126" fmla="*/ 472440 w 4267200"/>
                    <a:gd name="connsiteY126" fmla="*/ 990600 h 3154680"/>
                    <a:gd name="connsiteX127" fmla="*/ 739140 w 4267200"/>
                    <a:gd name="connsiteY127" fmla="*/ 944880 h 3154680"/>
                    <a:gd name="connsiteX128" fmla="*/ 754380 w 4267200"/>
                    <a:gd name="connsiteY128" fmla="*/ 998220 h 3154680"/>
                    <a:gd name="connsiteX129" fmla="*/ 822960 w 4267200"/>
                    <a:gd name="connsiteY129" fmla="*/ 990600 h 3154680"/>
                    <a:gd name="connsiteX130" fmla="*/ 861060 w 4267200"/>
                    <a:gd name="connsiteY130" fmla="*/ 1120140 h 3154680"/>
                    <a:gd name="connsiteX131" fmla="*/ 982980 w 4267200"/>
                    <a:gd name="connsiteY131" fmla="*/ 1112520 h 3154680"/>
                    <a:gd name="connsiteX132" fmla="*/ 1005840 w 4267200"/>
                    <a:gd name="connsiteY132" fmla="*/ 1066800 h 3154680"/>
                    <a:gd name="connsiteX133" fmla="*/ 967740 w 4267200"/>
                    <a:gd name="connsiteY133" fmla="*/ 1036320 h 3154680"/>
                    <a:gd name="connsiteX134" fmla="*/ 960120 w 4267200"/>
                    <a:gd name="connsiteY134" fmla="*/ 967740 h 3154680"/>
                    <a:gd name="connsiteX135" fmla="*/ 1059180 w 4267200"/>
                    <a:gd name="connsiteY135" fmla="*/ 967740 h 3154680"/>
                    <a:gd name="connsiteX136" fmla="*/ 1165860 w 4267200"/>
                    <a:gd name="connsiteY136" fmla="*/ 922020 h 3154680"/>
                    <a:gd name="connsiteX137" fmla="*/ 1196340 w 4267200"/>
                    <a:gd name="connsiteY137" fmla="*/ 906780 h 3154680"/>
                    <a:gd name="connsiteX138" fmla="*/ 1272540 w 4267200"/>
                    <a:gd name="connsiteY138" fmla="*/ 967740 h 3154680"/>
                    <a:gd name="connsiteX139" fmla="*/ 1257300 w 4267200"/>
                    <a:gd name="connsiteY139" fmla="*/ 990600 h 3154680"/>
                    <a:gd name="connsiteX140" fmla="*/ 1165860 w 4267200"/>
                    <a:gd name="connsiteY140" fmla="*/ 975360 h 3154680"/>
                    <a:gd name="connsiteX141" fmla="*/ 1074420 w 4267200"/>
                    <a:gd name="connsiteY141" fmla="*/ 990600 h 3154680"/>
                    <a:gd name="connsiteX142" fmla="*/ 1066800 w 4267200"/>
                    <a:gd name="connsiteY142" fmla="*/ 1059180 h 3154680"/>
                    <a:gd name="connsiteX143" fmla="*/ 1082040 w 4267200"/>
                    <a:gd name="connsiteY143" fmla="*/ 1120140 h 3154680"/>
                    <a:gd name="connsiteX144" fmla="*/ 1135380 w 4267200"/>
                    <a:gd name="connsiteY144" fmla="*/ 1074420 h 3154680"/>
                    <a:gd name="connsiteX145" fmla="*/ 1219200 w 4267200"/>
                    <a:gd name="connsiteY145" fmla="*/ 1082040 h 3154680"/>
                    <a:gd name="connsiteX146" fmla="*/ 1341120 w 4267200"/>
                    <a:gd name="connsiteY146" fmla="*/ 1112520 h 3154680"/>
                    <a:gd name="connsiteX147" fmla="*/ 1417320 w 4267200"/>
                    <a:gd name="connsiteY147" fmla="*/ 1036320 h 3154680"/>
                    <a:gd name="connsiteX148" fmla="*/ 1417320 w 4267200"/>
                    <a:gd name="connsiteY148" fmla="*/ 975360 h 3154680"/>
                    <a:gd name="connsiteX149" fmla="*/ 1493520 w 4267200"/>
                    <a:gd name="connsiteY149" fmla="*/ 944880 h 3154680"/>
                    <a:gd name="connsiteX150" fmla="*/ 1539240 w 4267200"/>
                    <a:gd name="connsiteY150" fmla="*/ 990600 h 3154680"/>
                    <a:gd name="connsiteX151" fmla="*/ 1630680 w 4267200"/>
                    <a:gd name="connsiteY151" fmla="*/ 944880 h 3154680"/>
                    <a:gd name="connsiteX152" fmla="*/ 1714500 w 4267200"/>
                    <a:gd name="connsiteY152" fmla="*/ 922020 h 3154680"/>
                    <a:gd name="connsiteX153" fmla="*/ 1729740 w 4267200"/>
                    <a:gd name="connsiteY153" fmla="*/ 838200 h 3154680"/>
                    <a:gd name="connsiteX154" fmla="*/ 1767840 w 4267200"/>
                    <a:gd name="connsiteY154" fmla="*/ 731520 h 3154680"/>
                    <a:gd name="connsiteX155" fmla="*/ 1828800 w 4267200"/>
                    <a:gd name="connsiteY155" fmla="*/ 701040 h 3154680"/>
                    <a:gd name="connsiteX156" fmla="*/ 1805940 w 4267200"/>
                    <a:gd name="connsiteY156" fmla="*/ 586740 h 3154680"/>
                    <a:gd name="connsiteX157" fmla="*/ 1859280 w 4267200"/>
                    <a:gd name="connsiteY157" fmla="*/ 533400 h 3154680"/>
                    <a:gd name="connsiteX158" fmla="*/ 1981200 w 4267200"/>
                    <a:gd name="connsiteY158" fmla="*/ 541020 h 3154680"/>
                    <a:gd name="connsiteX159" fmla="*/ 2004060 w 4267200"/>
                    <a:gd name="connsiteY159" fmla="*/ 472440 h 3154680"/>
                    <a:gd name="connsiteX160" fmla="*/ 2072640 w 4267200"/>
                    <a:gd name="connsiteY160" fmla="*/ 449580 h 3154680"/>
                    <a:gd name="connsiteX161" fmla="*/ 2095500 w 4267200"/>
                    <a:gd name="connsiteY161" fmla="*/ 388620 h 3154680"/>
                    <a:gd name="connsiteX162" fmla="*/ 2133600 w 4267200"/>
                    <a:gd name="connsiteY162" fmla="*/ 243840 h 3154680"/>
                    <a:gd name="connsiteX163" fmla="*/ 2164080 w 4267200"/>
                    <a:gd name="connsiteY163" fmla="*/ 213360 h 3154680"/>
                    <a:gd name="connsiteX164" fmla="*/ 2247900 w 4267200"/>
                    <a:gd name="connsiteY164" fmla="*/ 213360 h 3154680"/>
                    <a:gd name="connsiteX165" fmla="*/ 2247900 w 4267200"/>
                    <a:gd name="connsiteY165" fmla="*/ 114300 h 3154680"/>
                    <a:gd name="connsiteX166" fmla="*/ 2308860 w 4267200"/>
                    <a:gd name="connsiteY166" fmla="*/ 45720 h 3154680"/>
                    <a:gd name="connsiteX167" fmla="*/ 2369820 w 4267200"/>
                    <a:gd name="connsiteY167" fmla="*/ 76200 h 3154680"/>
                    <a:gd name="connsiteX168" fmla="*/ 2400300 w 4267200"/>
                    <a:gd name="connsiteY168" fmla="*/ 114300 h 3154680"/>
                    <a:gd name="connsiteX169" fmla="*/ 2453640 w 4267200"/>
                    <a:gd name="connsiteY169" fmla="*/ 99060 h 3154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4267200" h="3154680">
                      <a:moveTo>
                        <a:pt x="2506980" y="0"/>
                      </a:moveTo>
                      <a:lnTo>
                        <a:pt x="2560320" y="220980"/>
                      </a:lnTo>
                      <a:lnTo>
                        <a:pt x="2621280" y="259080"/>
                      </a:lnTo>
                      <a:lnTo>
                        <a:pt x="2644140" y="396240"/>
                      </a:lnTo>
                      <a:lnTo>
                        <a:pt x="2575560" y="426720"/>
                      </a:lnTo>
                      <a:lnTo>
                        <a:pt x="2583180" y="502920"/>
                      </a:lnTo>
                      <a:lnTo>
                        <a:pt x="2491740" y="617220"/>
                      </a:lnTo>
                      <a:lnTo>
                        <a:pt x="2522220" y="708660"/>
                      </a:lnTo>
                      <a:lnTo>
                        <a:pt x="2560320" y="861060"/>
                      </a:lnTo>
                      <a:lnTo>
                        <a:pt x="2621280" y="929640"/>
                      </a:lnTo>
                      <a:lnTo>
                        <a:pt x="2682240" y="929640"/>
                      </a:lnTo>
                      <a:lnTo>
                        <a:pt x="2712720" y="899160"/>
                      </a:lnTo>
                      <a:lnTo>
                        <a:pt x="2857500" y="899160"/>
                      </a:lnTo>
                      <a:lnTo>
                        <a:pt x="2857500" y="944880"/>
                      </a:lnTo>
                      <a:lnTo>
                        <a:pt x="2773680" y="1120140"/>
                      </a:lnTo>
                      <a:lnTo>
                        <a:pt x="2766060" y="1158240"/>
                      </a:lnTo>
                      <a:lnTo>
                        <a:pt x="2796540" y="1211580"/>
                      </a:lnTo>
                      <a:lnTo>
                        <a:pt x="2811780" y="1280160"/>
                      </a:lnTo>
                      <a:lnTo>
                        <a:pt x="2918460" y="1379220"/>
                      </a:lnTo>
                      <a:lnTo>
                        <a:pt x="3139440" y="1379220"/>
                      </a:lnTo>
                      <a:lnTo>
                        <a:pt x="3131820" y="1303020"/>
                      </a:lnTo>
                      <a:lnTo>
                        <a:pt x="3238500" y="1280160"/>
                      </a:lnTo>
                      <a:lnTo>
                        <a:pt x="3360420" y="1348740"/>
                      </a:lnTo>
                      <a:lnTo>
                        <a:pt x="3467100" y="1181100"/>
                      </a:lnTo>
                      <a:lnTo>
                        <a:pt x="3520440" y="1143000"/>
                      </a:lnTo>
                      <a:lnTo>
                        <a:pt x="3543300" y="1112520"/>
                      </a:lnTo>
                      <a:lnTo>
                        <a:pt x="3451860" y="990600"/>
                      </a:lnTo>
                      <a:lnTo>
                        <a:pt x="3482340" y="929640"/>
                      </a:lnTo>
                      <a:lnTo>
                        <a:pt x="3550920" y="845820"/>
                      </a:lnTo>
                      <a:lnTo>
                        <a:pt x="3581400" y="784860"/>
                      </a:lnTo>
                      <a:lnTo>
                        <a:pt x="3703320" y="784860"/>
                      </a:lnTo>
                      <a:lnTo>
                        <a:pt x="3710940" y="899160"/>
                      </a:lnTo>
                      <a:lnTo>
                        <a:pt x="3710940" y="1005840"/>
                      </a:lnTo>
                      <a:lnTo>
                        <a:pt x="3710940" y="1120140"/>
                      </a:lnTo>
                      <a:lnTo>
                        <a:pt x="3710940" y="1181100"/>
                      </a:lnTo>
                      <a:lnTo>
                        <a:pt x="3794760" y="1234440"/>
                      </a:lnTo>
                      <a:lnTo>
                        <a:pt x="3802380" y="1287780"/>
                      </a:lnTo>
                      <a:lnTo>
                        <a:pt x="3878580" y="1295400"/>
                      </a:lnTo>
                      <a:lnTo>
                        <a:pt x="3855720" y="1356360"/>
                      </a:lnTo>
                      <a:lnTo>
                        <a:pt x="3909060" y="1493520"/>
                      </a:lnTo>
                      <a:lnTo>
                        <a:pt x="3909060" y="1554480"/>
                      </a:lnTo>
                      <a:lnTo>
                        <a:pt x="3931920" y="1623060"/>
                      </a:lnTo>
                      <a:lnTo>
                        <a:pt x="3939540" y="1653540"/>
                      </a:lnTo>
                      <a:lnTo>
                        <a:pt x="4000500" y="1668780"/>
                      </a:lnTo>
                      <a:lnTo>
                        <a:pt x="4091940" y="1668780"/>
                      </a:lnTo>
                      <a:lnTo>
                        <a:pt x="4091940" y="1729740"/>
                      </a:lnTo>
                      <a:lnTo>
                        <a:pt x="4229100" y="1744980"/>
                      </a:lnTo>
                      <a:lnTo>
                        <a:pt x="4198620" y="1821180"/>
                      </a:lnTo>
                      <a:lnTo>
                        <a:pt x="4236720" y="1889760"/>
                      </a:lnTo>
                      <a:lnTo>
                        <a:pt x="4267200" y="2004060"/>
                      </a:lnTo>
                      <a:lnTo>
                        <a:pt x="4114800" y="2065020"/>
                      </a:lnTo>
                      <a:lnTo>
                        <a:pt x="4145280" y="2362200"/>
                      </a:lnTo>
                      <a:lnTo>
                        <a:pt x="4122420" y="2529840"/>
                      </a:lnTo>
                      <a:lnTo>
                        <a:pt x="4061460" y="2636520"/>
                      </a:lnTo>
                      <a:lnTo>
                        <a:pt x="3886200" y="2689860"/>
                      </a:lnTo>
                      <a:lnTo>
                        <a:pt x="3916680" y="2979420"/>
                      </a:lnTo>
                      <a:lnTo>
                        <a:pt x="3939540" y="3048000"/>
                      </a:lnTo>
                      <a:lnTo>
                        <a:pt x="3939540" y="3124200"/>
                      </a:lnTo>
                      <a:lnTo>
                        <a:pt x="3893820" y="3154680"/>
                      </a:lnTo>
                      <a:lnTo>
                        <a:pt x="3825240" y="3116580"/>
                      </a:lnTo>
                      <a:lnTo>
                        <a:pt x="3832860" y="3002280"/>
                      </a:lnTo>
                      <a:lnTo>
                        <a:pt x="3672840" y="2872740"/>
                      </a:lnTo>
                      <a:lnTo>
                        <a:pt x="3604260" y="2903220"/>
                      </a:lnTo>
                      <a:lnTo>
                        <a:pt x="3451860" y="2811780"/>
                      </a:lnTo>
                      <a:lnTo>
                        <a:pt x="3406140" y="2811780"/>
                      </a:lnTo>
                      <a:lnTo>
                        <a:pt x="3375660" y="2727960"/>
                      </a:lnTo>
                      <a:lnTo>
                        <a:pt x="3322320" y="2750820"/>
                      </a:lnTo>
                      <a:lnTo>
                        <a:pt x="3147060" y="2590800"/>
                      </a:lnTo>
                      <a:lnTo>
                        <a:pt x="3063240" y="2522220"/>
                      </a:lnTo>
                      <a:lnTo>
                        <a:pt x="2979708" y="2477668"/>
                      </a:lnTo>
                      <a:lnTo>
                        <a:pt x="2916556" y="2549844"/>
                      </a:lnTo>
                      <a:lnTo>
                        <a:pt x="2830830" y="2530792"/>
                      </a:lnTo>
                      <a:lnTo>
                        <a:pt x="2914792" y="2417628"/>
                      </a:lnTo>
                      <a:lnTo>
                        <a:pt x="2811780" y="2286000"/>
                      </a:lnTo>
                      <a:lnTo>
                        <a:pt x="2773680" y="2308860"/>
                      </a:lnTo>
                      <a:lnTo>
                        <a:pt x="2705100" y="2278380"/>
                      </a:lnTo>
                      <a:lnTo>
                        <a:pt x="2590800" y="2316480"/>
                      </a:lnTo>
                      <a:lnTo>
                        <a:pt x="2423160" y="2377440"/>
                      </a:lnTo>
                      <a:lnTo>
                        <a:pt x="2324100" y="2369820"/>
                      </a:lnTo>
                      <a:lnTo>
                        <a:pt x="2133600" y="2499360"/>
                      </a:lnTo>
                      <a:lnTo>
                        <a:pt x="1996440" y="2468880"/>
                      </a:lnTo>
                      <a:lnTo>
                        <a:pt x="1866900" y="2400300"/>
                      </a:lnTo>
                      <a:lnTo>
                        <a:pt x="1866900" y="2476500"/>
                      </a:lnTo>
                      <a:lnTo>
                        <a:pt x="1844040" y="2514600"/>
                      </a:lnTo>
                      <a:lnTo>
                        <a:pt x="1744980" y="2575560"/>
                      </a:lnTo>
                      <a:lnTo>
                        <a:pt x="1714500" y="2491740"/>
                      </a:lnTo>
                      <a:lnTo>
                        <a:pt x="1676400" y="2400300"/>
                      </a:lnTo>
                      <a:lnTo>
                        <a:pt x="1638300" y="2400300"/>
                      </a:lnTo>
                      <a:lnTo>
                        <a:pt x="1577340" y="2522220"/>
                      </a:lnTo>
                      <a:lnTo>
                        <a:pt x="1508760" y="2606040"/>
                      </a:lnTo>
                      <a:lnTo>
                        <a:pt x="1493520" y="2644140"/>
                      </a:lnTo>
                      <a:lnTo>
                        <a:pt x="1249680" y="2781300"/>
                      </a:lnTo>
                      <a:lnTo>
                        <a:pt x="1097280" y="2712720"/>
                      </a:lnTo>
                      <a:lnTo>
                        <a:pt x="1005840" y="2758440"/>
                      </a:lnTo>
                      <a:lnTo>
                        <a:pt x="944880" y="2682240"/>
                      </a:lnTo>
                      <a:lnTo>
                        <a:pt x="967740" y="2613660"/>
                      </a:lnTo>
                      <a:lnTo>
                        <a:pt x="906780" y="2537460"/>
                      </a:lnTo>
                      <a:lnTo>
                        <a:pt x="822960" y="2499360"/>
                      </a:lnTo>
                      <a:lnTo>
                        <a:pt x="746760" y="2407920"/>
                      </a:lnTo>
                      <a:lnTo>
                        <a:pt x="601980" y="2385060"/>
                      </a:lnTo>
                      <a:lnTo>
                        <a:pt x="525780" y="2324100"/>
                      </a:lnTo>
                      <a:lnTo>
                        <a:pt x="457200" y="2522220"/>
                      </a:lnTo>
                      <a:lnTo>
                        <a:pt x="403860" y="2598420"/>
                      </a:lnTo>
                      <a:lnTo>
                        <a:pt x="167640" y="2720340"/>
                      </a:lnTo>
                      <a:lnTo>
                        <a:pt x="144780" y="2613660"/>
                      </a:lnTo>
                      <a:lnTo>
                        <a:pt x="160020" y="2293620"/>
                      </a:lnTo>
                      <a:lnTo>
                        <a:pt x="53340" y="2209800"/>
                      </a:lnTo>
                      <a:lnTo>
                        <a:pt x="0" y="2080260"/>
                      </a:lnTo>
                      <a:lnTo>
                        <a:pt x="22860" y="2019300"/>
                      </a:lnTo>
                      <a:lnTo>
                        <a:pt x="91440" y="2004060"/>
                      </a:lnTo>
                      <a:lnTo>
                        <a:pt x="175260" y="1920240"/>
                      </a:lnTo>
                      <a:lnTo>
                        <a:pt x="220980" y="1859280"/>
                      </a:lnTo>
                      <a:lnTo>
                        <a:pt x="175260" y="1706880"/>
                      </a:lnTo>
                      <a:lnTo>
                        <a:pt x="182880" y="1645920"/>
                      </a:lnTo>
                      <a:lnTo>
                        <a:pt x="0" y="1470660"/>
                      </a:lnTo>
                      <a:lnTo>
                        <a:pt x="45720" y="1386840"/>
                      </a:lnTo>
                      <a:lnTo>
                        <a:pt x="137160" y="1181100"/>
                      </a:lnTo>
                      <a:lnTo>
                        <a:pt x="190500" y="1242060"/>
                      </a:lnTo>
                      <a:lnTo>
                        <a:pt x="335280" y="1150620"/>
                      </a:lnTo>
                      <a:lnTo>
                        <a:pt x="502920" y="1143000"/>
                      </a:lnTo>
                      <a:lnTo>
                        <a:pt x="487680" y="1066800"/>
                      </a:lnTo>
                      <a:lnTo>
                        <a:pt x="320040" y="1043940"/>
                      </a:lnTo>
                      <a:lnTo>
                        <a:pt x="289560" y="1005840"/>
                      </a:lnTo>
                      <a:lnTo>
                        <a:pt x="289560" y="944880"/>
                      </a:lnTo>
                      <a:lnTo>
                        <a:pt x="373380" y="906780"/>
                      </a:lnTo>
                      <a:lnTo>
                        <a:pt x="434340" y="906780"/>
                      </a:lnTo>
                      <a:lnTo>
                        <a:pt x="472440" y="990600"/>
                      </a:lnTo>
                      <a:lnTo>
                        <a:pt x="739140" y="944880"/>
                      </a:lnTo>
                      <a:lnTo>
                        <a:pt x="754380" y="998220"/>
                      </a:lnTo>
                      <a:lnTo>
                        <a:pt x="822960" y="990600"/>
                      </a:lnTo>
                      <a:lnTo>
                        <a:pt x="861060" y="1120140"/>
                      </a:lnTo>
                      <a:lnTo>
                        <a:pt x="982980" y="1112520"/>
                      </a:lnTo>
                      <a:lnTo>
                        <a:pt x="1005840" y="1066800"/>
                      </a:lnTo>
                      <a:lnTo>
                        <a:pt x="967740" y="1036320"/>
                      </a:lnTo>
                      <a:lnTo>
                        <a:pt x="960120" y="967740"/>
                      </a:lnTo>
                      <a:lnTo>
                        <a:pt x="1059180" y="967740"/>
                      </a:lnTo>
                      <a:lnTo>
                        <a:pt x="1165860" y="922020"/>
                      </a:lnTo>
                      <a:lnTo>
                        <a:pt x="1196340" y="906780"/>
                      </a:lnTo>
                      <a:lnTo>
                        <a:pt x="1272540" y="967740"/>
                      </a:lnTo>
                      <a:lnTo>
                        <a:pt x="1257300" y="990600"/>
                      </a:lnTo>
                      <a:lnTo>
                        <a:pt x="1165860" y="975360"/>
                      </a:lnTo>
                      <a:lnTo>
                        <a:pt x="1074420" y="990600"/>
                      </a:lnTo>
                      <a:lnTo>
                        <a:pt x="1066800" y="1059180"/>
                      </a:lnTo>
                      <a:lnTo>
                        <a:pt x="1082040" y="1120140"/>
                      </a:lnTo>
                      <a:lnTo>
                        <a:pt x="1135380" y="1074420"/>
                      </a:lnTo>
                      <a:lnTo>
                        <a:pt x="1219200" y="1082040"/>
                      </a:lnTo>
                      <a:lnTo>
                        <a:pt x="1341120" y="1112520"/>
                      </a:lnTo>
                      <a:lnTo>
                        <a:pt x="1417320" y="1036320"/>
                      </a:lnTo>
                      <a:lnTo>
                        <a:pt x="1417320" y="975360"/>
                      </a:lnTo>
                      <a:lnTo>
                        <a:pt x="1493520" y="944880"/>
                      </a:lnTo>
                      <a:lnTo>
                        <a:pt x="1539240" y="990600"/>
                      </a:lnTo>
                      <a:lnTo>
                        <a:pt x="1630680" y="944880"/>
                      </a:lnTo>
                      <a:lnTo>
                        <a:pt x="1714500" y="922020"/>
                      </a:lnTo>
                      <a:lnTo>
                        <a:pt x="1729740" y="838200"/>
                      </a:lnTo>
                      <a:lnTo>
                        <a:pt x="1767840" y="731520"/>
                      </a:lnTo>
                      <a:lnTo>
                        <a:pt x="1828800" y="701040"/>
                      </a:lnTo>
                      <a:lnTo>
                        <a:pt x="1805940" y="586740"/>
                      </a:lnTo>
                      <a:lnTo>
                        <a:pt x="1859280" y="533400"/>
                      </a:lnTo>
                      <a:lnTo>
                        <a:pt x="1981200" y="541020"/>
                      </a:lnTo>
                      <a:lnTo>
                        <a:pt x="2004060" y="472440"/>
                      </a:lnTo>
                      <a:lnTo>
                        <a:pt x="2072640" y="449580"/>
                      </a:lnTo>
                      <a:lnTo>
                        <a:pt x="2095500" y="388620"/>
                      </a:lnTo>
                      <a:lnTo>
                        <a:pt x="2133600" y="243840"/>
                      </a:lnTo>
                      <a:lnTo>
                        <a:pt x="2164080" y="213360"/>
                      </a:lnTo>
                      <a:lnTo>
                        <a:pt x="2247900" y="213360"/>
                      </a:lnTo>
                      <a:lnTo>
                        <a:pt x="2247900" y="114300"/>
                      </a:lnTo>
                      <a:lnTo>
                        <a:pt x="2308860" y="45720"/>
                      </a:lnTo>
                      <a:lnTo>
                        <a:pt x="2369820" y="76200"/>
                      </a:lnTo>
                      <a:lnTo>
                        <a:pt x="2400300" y="114300"/>
                      </a:lnTo>
                      <a:lnTo>
                        <a:pt x="2453640" y="9906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5CBDD0A6-FE90-FEF6-F1E2-6EF403E575A6}"/>
                    </a:ext>
                  </a:extLst>
                </p:cNvPr>
                <p:cNvSpPr/>
                <p:nvPr/>
              </p:nvSpPr>
              <p:spPr>
                <a:xfrm>
                  <a:off x="1284190" y="1667481"/>
                  <a:ext cx="947013" cy="944972"/>
                </a:xfrm>
                <a:custGeom>
                  <a:avLst/>
                  <a:gdLst>
                    <a:gd name="connsiteX0" fmla="*/ 3535680 w 3535680"/>
                    <a:gd name="connsiteY0" fmla="*/ 1264920 h 3528060"/>
                    <a:gd name="connsiteX1" fmla="*/ 3474720 w 3535680"/>
                    <a:gd name="connsiteY1" fmla="*/ 1379220 h 3528060"/>
                    <a:gd name="connsiteX2" fmla="*/ 3512820 w 3535680"/>
                    <a:gd name="connsiteY2" fmla="*/ 1470660 h 3528060"/>
                    <a:gd name="connsiteX3" fmla="*/ 3512820 w 3535680"/>
                    <a:gd name="connsiteY3" fmla="*/ 1539240 h 3528060"/>
                    <a:gd name="connsiteX4" fmla="*/ 3467100 w 3535680"/>
                    <a:gd name="connsiteY4" fmla="*/ 1577340 h 3528060"/>
                    <a:gd name="connsiteX5" fmla="*/ 3474720 w 3535680"/>
                    <a:gd name="connsiteY5" fmla="*/ 1638300 h 3528060"/>
                    <a:gd name="connsiteX6" fmla="*/ 3383280 w 3535680"/>
                    <a:gd name="connsiteY6" fmla="*/ 1691640 h 3528060"/>
                    <a:gd name="connsiteX7" fmla="*/ 3268980 w 3535680"/>
                    <a:gd name="connsiteY7" fmla="*/ 1706880 h 3528060"/>
                    <a:gd name="connsiteX8" fmla="*/ 3223260 w 3535680"/>
                    <a:gd name="connsiteY8" fmla="*/ 1661160 h 3528060"/>
                    <a:gd name="connsiteX9" fmla="*/ 3101340 w 3535680"/>
                    <a:gd name="connsiteY9" fmla="*/ 1699260 h 3528060"/>
                    <a:gd name="connsiteX10" fmla="*/ 3017520 w 3535680"/>
                    <a:gd name="connsiteY10" fmla="*/ 1638300 h 3528060"/>
                    <a:gd name="connsiteX11" fmla="*/ 2933700 w 3535680"/>
                    <a:gd name="connsiteY11" fmla="*/ 1684020 h 3528060"/>
                    <a:gd name="connsiteX12" fmla="*/ 2773680 w 3535680"/>
                    <a:gd name="connsiteY12" fmla="*/ 1737360 h 3528060"/>
                    <a:gd name="connsiteX13" fmla="*/ 2705100 w 3535680"/>
                    <a:gd name="connsiteY13" fmla="*/ 1859280 h 3528060"/>
                    <a:gd name="connsiteX14" fmla="*/ 2659380 w 3535680"/>
                    <a:gd name="connsiteY14" fmla="*/ 1889760 h 3528060"/>
                    <a:gd name="connsiteX15" fmla="*/ 2598420 w 3535680"/>
                    <a:gd name="connsiteY15" fmla="*/ 1988820 h 3528060"/>
                    <a:gd name="connsiteX16" fmla="*/ 2598420 w 3535680"/>
                    <a:gd name="connsiteY16" fmla="*/ 2141220 h 3528060"/>
                    <a:gd name="connsiteX17" fmla="*/ 2537460 w 3535680"/>
                    <a:gd name="connsiteY17" fmla="*/ 2148840 h 3528060"/>
                    <a:gd name="connsiteX18" fmla="*/ 2522220 w 3535680"/>
                    <a:gd name="connsiteY18" fmla="*/ 2194560 h 3528060"/>
                    <a:gd name="connsiteX19" fmla="*/ 2446020 w 3535680"/>
                    <a:gd name="connsiteY19" fmla="*/ 2270760 h 3528060"/>
                    <a:gd name="connsiteX20" fmla="*/ 2484120 w 3535680"/>
                    <a:gd name="connsiteY20" fmla="*/ 2301240 h 3528060"/>
                    <a:gd name="connsiteX21" fmla="*/ 2514600 w 3535680"/>
                    <a:gd name="connsiteY21" fmla="*/ 2468880 h 3528060"/>
                    <a:gd name="connsiteX22" fmla="*/ 2499360 w 3535680"/>
                    <a:gd name="connsiteY22" fmla="*/ 2499360 h 3528060"/>
                    <a:gd name="connsiteX23" fmla="*/ 2522220 w 3535680"/>
                    <a:gd name="connsiteY23" fmla="*/ 2583180 h 3528060"/>
                    <a:gd name="connsiteX24" fmla="*/ 2415540 w 3535680"/>
                    <a:gd name="connsiteY24" fmla="*/ 2583180 h 3528060"/>
                    <a:gd name="connsiteX25" fmla="*/ 2415540 w 3535680"/>
                    <a:gd name="connsiteY25" fmla="*/ 2644140 h 3528060"/>
                    <a:gd name="connsiteX26" fmla="*/ 2476500 w 3535680"/>
                    <a:gd name="connsiteY26" fmla="*/ 2667000 h 3528060"/>
                    <a:gd name="connsiteX27" fmla="*/ 2453640 w 3535680"/>
                    <a:gd name="connsiteY27" fmla="*/ 2735580 h 3528060"/>
                    <a:gd name="connsiteX28" fmla="*/ 2560320 w 3535680"/>
                    <a:gd name="connsiteY28" fmla="*/ 2857500 h 3528060"/>
                    <a:gd name="connsiteX29" fmla="*/ 2529840 w 3535680"/>
                    <a:gd name="connsiteY29" fmla="*/ 3086100 h 3528060"/>
                    <a:gd name="connsiteX30" fmla="*/ 2461260 w 3535680"/>
                    <a:gd name="connsiteY30" fmla="*/ 3147060 h 3528060"/>
                    <a:gd name="connsiteX31" fmla="*/ 2316480 w 3535680"/>
                    <a:gd name="connsiteY31" fmla="*/ 3101340 h 3528060"/>
                    <a:gd name="connsiteX32" fmla="*/ 2225040 w 3535680"/>
                    <a:gd name="connsiteY32" fmla="*/ 3070860 h 3528060"/>
                    <a:gd name="connsiteX33" fmla="*/ 2125980 w 3535680"/>
                    <a:gd name="connsiteY33" fmla="*/ 2948940 h 3528060"/>
                    <a:gd name="connsiteX34" fmla="*/ 2026920 w 3535680"/>
                    <a:gd name="connsiteY34" fmla="*/ 2987040 h 3528060"/>
                    <a:gd name="connsiteX35" fmla="*/ 1965960 w 3535680"/>
                    <a:gd name="connsiteY35" fmla="*/ 2941320 h 3528060"/>
                    <a:gd name="connsiteX36" fmla="*/ 1897380 w 3535680"/>
                    <a:gd name="connsiteY36" fmla="*/ 3116580 h 3528060"/>
                    <a:gd name="connsiteX37" fmla="*/ 1668780 w 3535680"/>
                    <a:gd name="connsiteY37" fmla="*/ 3124200 h 3528060"/>
                    <a:gd name="connsiteX38" fmla="*/ 1607820 w 3535680"/>
                    <a:gd name="connsiteY38" fmla="*/ 3185160 h 3528060"/>
                    <a:gd name="connsiteX39" fmla="*/ 1630680 w 3535680"/>
                    <a:gd name="connsiteY39" fmla="*/ 3246120 h 3528060"/>
                    <a:gd name="connsiteX40" fmla="*/ 1409700 w 3535680"/>
                    <a:gd name="connsiteY40" fmla="*/ 3329940 h 3528060"/>
                    <a:gd name="connsiteX41" fmla="*/ 1432560 w 3535680"/>
                    <a:gd name="connsiteY41" fmla="*/ 3482340 h 3528060"/>
                    <a:gd name="connsiteX42" fmla="*/ 1386840 w 3535680"/>
                    <a:gd name="connsiteY42" fmla="*/ 3528060 h 3528060"/>
                    <a:gd name="connsiteX43" fmla="*/ 1127760 w 3535680"/>
                    <a:gd name="connsiteY43" fmla="*/ 3520440 h 3528060"/>
                    <a:gd name="connsiteX44" fmla="*/ 1188720 w 3535680"/>
                    <a:gd name="connsiteY44" fmla="*/ 3345180 h 3528060"/>
                    <a:gd name="connsiteX45" fmla="*/ 1158240 w 3535680"/>
                    <a:gd name="connsiteY45" fmla="*/ 3268980 h 3528060"/>
                    <a:gd name="connsiteX46" fmla="*/ 1074420 w 3535680"/>
                    <a:gd name="connsiteY46" fmla="*/ 3169920 h 3528060"/>
                    <a:gd name="connsiteX47" fmla="*/ 990600 w 3535680"/>
                    <a:gd name="connsiteY47" fmla="*/ 3032760 h 3528060"/>
                    <a:gd name="connsiteX48" fmla="*/ 914400 w 3535680"/>
                    <a:gd name="connsiteY48" fmla="*/ 2781300 h 3528060"/>
                    <a:gd name="connsiteX49" fmla="*/ 1013460 w 3535680"/>
                    <a:gd name="connsiteY49" fmla="*/ 2735580 h 3528060"/>
                    <a:gd name="connsiteX50" fmla="*/ 1036320 w 3535680"/>
                    <a:gd name="connsiteY50" fmla="*/ 2667000 h 3528060"/>
                    <a:gd name="connsiteX51" fmla="*/ 1074420 w 3535680"/>
                    <a:gd name="connsiteY51" fmla="*/ 2606040 h 3528060"/>
                    <a:gd name="connsiteX52" fmla="*/ 1074420 w 3535680"/>
                    <a:gd name="connsiteY52" fmla="*/ 2606040 h 3528060"/>
                    <a:gd name="connsiteX53" fmla="*/ 1150620 w 3535680"/>
                    <a:gd name="connsiteY53" fmla="*/ 2575560 h 3528060"/>
                    <a:gd name="connsiteX54" fmla="*/ 1188720 w 3535680"/>
                    <a:gd name="connsiteY54" fmla="*/ 2537460 h 3528060"/>
                    <a:gd name="connsiteX55" fmla="*/ 1203960 w 3535680"/>
                    <a:gd name="connsiteY55" fmla="*/ 2461260 h 3528060"/>
                    <a:gd name="connsiteX56" fmla="*/ 1280160 w 3535680"/>
                    <a:gd name="connsiteY56" fmla="*/ 2453640 h 3528060"/>
                    <a:gd name="connsiteX57" fmla="*/ 1318260 w 3535680"/>
                    <a:gd name="connsiteY57" fmla="*/ 2385060 h 3528060"/>
                    <a:gd name="connsiteX58" fmla="*/ 1371600 w 3535680"/>
                    <a:gd name="connsiteY58" fmla="*/ 2377440 h 3528060"/>
                    <a:gd name="connsiteX59" fmla="*/ 1371600 w 3535680"/>
                    <a:gd name="connsiteY59" fmla="*/ 2308860 h 3528060"/>
                    <a:gd name="connsiteX60" fmla="*/ 1432560 w 3535680"/>
                    <a:gd name="connsiteY60" fmla="*/ 2308860 h 3528060"/>
                    <a:gd name="connsiteX61" fmla="*/ 1493520 w 3535680"/>
                    <a:gd name="connsiteY61" fmla="*/ 2255520 h 3528060"/>
                    <a:gd name="connsiteX62" fmla="*/ 1539240 w 3535680"/>
                    <a:gd name="connsiteY62" fmla="*/ 2148840 h 3528060"/>
                    <a:gd name="connsiteX63" fmla="*/ 1531620 w 3535680"/>
                    <a:gd name="connsiteY63" fmla="*/ 1965960 h 3528060"/>
                    <a:gd name="connsiteX64" fmla="*/ 1470660 w 3535680"/>
                    <a:gd name="connsiteY64" fmla="*/ 1889760 h 3528060"/>
                    <a:gd name="connsiteX65" fmla="*/ 1333500 w 3535680"/>
                    <a:gd name="connsiteY65" fmla="*/ 1927860 h 3528060"/>
                    <a:gd name="connsiteX66" fmla="*/ 1203960 w 3535680"/>
                    <a:gd name="connsiteY66" fmla="*/ 2065020 h 3528060"/>
                    <a:gd name="connsiteX67" fmla="*/ 1150620 w 3535680"/>
                    <a:gd name="connsiteY67" fmla="*/ 2072640 h 3528060"/>
                    <a:gd name="connsiteX68" fmla="*/ 1104900 w 3535680"/>
                    <a:gd name="connsiteY68" fmla="*/ 1988820 h 3528060"/>
                    <a:gd name="connsiteX69" fmla="*/ 929640 w 3535680"/>
                    <a:gd name="connsiteY69" fmla="*/ 1920240 h 3528060"/>
                    <a:gd name="connsiteX70" fmla="*/ 723900 w 3535680"/>
                    <a:gd name="connsiteY70" fmla="*/ 1798320 h 3528060"/>
                    <a:gd name="connsiteX71" fmla="*/ 647700 w 3535680"/>
                    <a:gd name="connsiteY71" fmla="*/ 1805940 h 3528060"/>
                    <a:gd name="connsiteX72" fmla="*/ 510540 w 3535680"/>
                    <a:gd name="connsiteY72" fmla="*/ 1783080 h 3528060"/>
                    <a:gd name="connsiteX73" fmla="*/ 457200 w 3535680"/>
                    <a:gd name="connsiteY73" fmla="*/ 1821180 h 3528060"/>
                    <a:gd name="connsiteX74" fmla="*/ 327660 w 3535680"/>
                    <a:gd name="connsiteY74" fmla="*/ 1783080 h 3528060"/>
                    <a:gd name="connsiteX75" fmla="*/ 228600 w 3535680"/>
                    <a:gd name="connsiteY75" fmla="*/ 1805940 h 3528060"/>
                    <a:gd name="connsiteX76" fmla="*/ 190500 w 3535680"/>
                    <a:gd name="connsiteY76" fmla="*/ 1836420 h 3528060"/>
                    <a:gd name="connsiteX77" fmla="*/ 0 w 3535680"/>
                    <a:gd name="connsiteY77" fmla="*/ 1821180 h 3528060"/>
                    <a:gd name="connsiteX78" fmla="*/ 30480 w 3535680"/>
                    <a:gd name="connsiteY78" fmla="*/ 1744980 h 3528060"/>
                    <a:gd name="connsiteX79" fmla="*/ 114300 w 3535680"/>
                    <a:gd name="connsiteY79" fmla="*/ 1691640 h 3528060"/>
                    <a:gd name="connsiteX80" fmla="*/ 228600 w 3535680"/>
                    <a:gd name="connsiteY80" fmla="*/ 1691640 h 3528060"/>
                    <a:gd name="connsiteX81" fmla="*/ 274320 w 3535680"/>
                    <a:gd name="connsiteY81" fmla="*/ 1653540 h 3528060"/>
                    <a:gd name="connsiteX82" fmla="*/ 342900 w 3535680"/>
                    <a:gd name="connsiteY82" fmla="*/ 1615440 h 3528060"/>
                    <a:gd name="connsiteX83" fmla="*/ 373380 w 3535680"/>
                    <a:gd name="connsiteY83" fmla="*/ 1524000 h 3528060"/>
                    <a:gd name="connsiteX84" fmla="*/ 304800 w 3535680"/>
                    <a:gd name="connsiteY84" fmla="*/ 1516380 h 3528060"/>
                    <a:gd name="connsiteX85" fmla="*/ 289560 w 3535680"/>
                    <a:gd name="connsiteY85" fmla="*/ 1478280 h 3528060"/>
                    <a:gd name="connsiteX86" fmla="*/ 251460 w 3535680"/>
                    <a:gd name="connsiteY86" fmla="*/ 1440180 h 3528060"/>
                    <a:gd name="connsiteX87" fmla="*/ 190500 w 3535680"/>
                    <a:gd name="connsiteY87" fmla="*/ 1455420 h 3528060"/>
                    <a:gd name="connsiteX88" fmla="*/ 167640 w 3535680"/>
                    <a:gd name="connsiteY88" fmla="*/ 1409700 h 3528060"/>
                    <a:gd name="connsiteX89" fmla="*/ 236220 w 3535680"/>
                    <a:gd name="connsiteY89" fmla="*/ 1356360 h 3528060"/>
                    <a:gd name="connsiteX90" fmla="*/ 335280 w 3535680"/>
                    <a:gd name="connsiteY90" fmla="*/ 1348740 h 3528060"/>
                    <a:gd name="connsiteX91" fmla="*/ 365760 w 3535680"/>
                    <a:gd name="connsiteY91" fmla="*/ 1257300 h 3528060"/>
                    <a:gd name="connsiteX92" fmla="*/ 449580 w 3535680"/>
                    <a:gd name="connsiteY92" fmla="*/ 1196340 h 3528060"/>
                    <a:gd name="connsiteX93" fmla="*/ 510540 w 3535680"/>
                    <a:gd name="connsiteY93" fmla="*/ 1104900 h 3528060"/>
                    <a:gd name="connsiteX94" fmla="*/ 594360 w 3535680"/>
                    <a:gd name="connsiteY94" fmla="*/ 1150620 h 3528060"/>
                    <a:gd name="connsiteX95" fmla="*/ 579120 w 3535680"/>
                    <a:gd name="connsiteY95" fmla="*/ 1264920 h 3528060"/>
                    <a:gd name="connsiteX96" fmla="*/ 670560 w 3535680"/>
                    <a:gd name="connsiteY96" fmla="*/ 1295400 h 3528060"/>
                    <a:gd name="connsiteX97" fmla="*/ 655320 w 3535680"/>
                    <a:gd name="connsiteY97" fmla="*/ 1402080 h 3528060"/>
                    <a:gd name="connsiteX98" fmla="*/ 784860 w 3535680"/>
                    <a:gd name="connsiteY98" fmla="*/ 1440180 h 3528060"/>
                    <a:gd name="connsiteX99" fmla="*/ 830580 w 3535680"/>
                    <a:gd name="connsiteY99" fmla="*/ 1371600 h 3528060"/>
                    <a:gd name="connsiteX100" fmla="*/ 960120 w 3535680"/>
                    <a:gd name="connsiteY100" fmla="*/ 1356360 h 3528060"/>
                    <a:gd name="connsiteX101" fmla="*/ 1051560 w 3535680"/>
                    <a:gd name="connsiteY101" fmla="*/ 1363980 h 3528060"/>
                    <a:gd name="connsiteX102" fmla="*/ 1051560 w 3535680"/>
                    <a:gd name="connsiteY102" fmla="*/ 1303020 h 3528060"/>
                    <a:gd name="connsiteX103" fmla="*/ 1097280 w 3535680"/>
                    <a:gd name="connsiteY103" fmla="*/ 1272540 h 3528060"/>
                    <a:gd name="connsiteX104" fmla="*/ 1089660 w 3535680"/>
                    <a:gd name="connsiteY104" fmla="*/ 1196340 h 3528060"/>
                    <a:gd name="connsiteX105" fmla="*/ 1135380 w 3535680"/>
                    <a:gd name="connsiteY105" fmla="*/ 1135380 h 3528060"/>
                    <a:gd name="connsiteX106" fmla="*/ 1112520 w 3535680"/>
                    <a:gd name="connsiteY106" fmla="*/ 1074420 h 3528060"/>
                    <a:gd name="connsiteX107" fmla="*/ 1112520 w 3535680"/>
                    <a:gd name="connsiteY107" fmla="*/ 1074420 h 3528060"/>
                    <a:gd name="connsiteX108" fmla="*/ 1143000 w 3535680"/>
                    <a:gd name="connsiteY108" fmla="*/ 914400 h 3528060"/>
                    <a:gd name="connsiteX109" fmla="*/ 1257300 w 3535680"/>
                    <a:gd name="connsiteY109" fmla="*/ 861060 h 3528060"/>
                    <a:gd name="connsiteX110" fmla="*/ 1325880 w 3535680"/>
                    <a:gd name="connsiteY110" fmla="*/ 754380 h 3528060"/>
                    <a:gd name="connsiteX111" fmla="*/ 1325880 w 3535680"/>
                    <a:gd name="connsiteY111" fmla="*/ 678180 h 3528060"/>
                    <a:gd name="connsiteX112" fmla="*/ 1264920 w 3535680"/>
                    <a:gd name="connsiteY112" fmla="*/ 624840 h 3528060"/>
                    <a:gd name="connsiteX113" fmla="*/ 1264920 w 3535680"/>
                    <a:gd name="connsiteY113" fmla="*/ 563880 h 3528060"/>
                    <a:gd name="connsiteX114" fmla="*/ 1363980 w 3535680"/>
                    <a:gd name="connsiteY114" fmla="*/ 510540 h 3528060"/>
                    <a:gd name="connsiteX115" fmla="*/ 1363980 w 3535680"/>
                    <a:gd name="connsiteY115" fmla="*/ 411480 h 3528060"/>
                    <a:gd name="connsiteX116" fmla="*/ 1478280 w 3535680"/>
                    <a:gd name="connsiteY116" fmla="*/ 396240 h 3528060"/>
                    <a:gd name="connsiteX117" fmla="*/ 1493520 w 3535680"/>
                    <a:gd name="connsiteY117" fmla="*/ 289560 h 3528060"/>
                    <a:gd name="connsiteX118" fmla="*/ 1584960 w 3535680"/>
                    <a:gd name="connsiteY118" fmla="*/ 281940 h 3528060"/>
                    <a:gd name="connsiteX119" fmla="*/ 1661160 w 3535680"/>
                    <a:gd name="connsiteY119" fmla="*/ 335280 h 3528060"/>
                    <a:gd name="connsiteX120" fmla="*/ 1790700 w 3535680"/>
                    <a:gd name="connsiteY120" fmla="*/ 335280 h 3528060"/>
                    <a:gd name="connsiteX121" fmla="*/ 1958340 w 3535680"/>
                    <a:gd name="connsiteY121" fmla="*/ 106680 h 3528060"/>
                    <a:gd name="connsiteX122" fmla="*/ 2080260 w 3535680"/>
                    <a:gd name="connsiteY122" fmla="*/ 106680 h 3528060"/>
                    <a:gd name="connsiteX123" fmla="*/ 2125980 w 3535680"/>
                    <a:gd name="connsiteY123" fmla="*/ 137160 h 3528060"/>
                    <a:gd name="connsiteX124" fmla="*/ 2316480 w 3535680"/>
                    <a:gd name="connsiteY124" fmla="*/ 114300 h 3528060"/>
                    <a:gd name="connsiteX125" fmla="*/ 2415540 w 3535680"/>
                    <a:gd name="connsiteY125" fmla="*/ 129540 h 3528060"/>
                    <a:gd name="connsiteX126" fmla="*/ 2522220 w 3535680"/>
                    <a:gd name="connsiteY126" fmla="*/ 190500 h 3528060"/>
                    <a:gd name="connsiteX127" fmla="*/ 2560320 w 3535680"/>
                    <a:gd name="connsiteY127" fmla="*/ 228600 h 3528060"/>
                    <a:gd name="connsiteX128" fmla="*/ 2590800 w 3535680"/>
                    <a:gd name="connsiteY128" fmla="*/ 266700 h 3528060"/>
                    <a:gd name="connsiteX129" fmla="*/ 2682240 w 3535680"/>
                    <a:gd name="connsiteY129" fmla="*/ 274320 h 3528060"/>
                    <a:gd name="connsiteX130" fmla="*/ 2705100 w 3535680"/>
                    <a:gd name="connsiteY130" fmla="*/ 190500 h 3528060"/>
                    <a:gd name="connsiteX131" fmla="*/ 2758440 w 3535680"/>
                    <a:gd name="connsiteY131" fmla="*/ 114300 h 3528060"/>
                    <a:gd name="connsiteX132" fmla="*/ 2766060 w 3535680"/>
                    <a:gd name="connsiteY132" fmla="*/ 60960 h 3528060"/>
                    <a:gd name="connsiteX133" fmla="*/ 2857500 w 3535680"/>
                    <a:gd name="connsiteY133" fmla="*/ 30480 h 3528060"/>
                    <a:gd name="connsiteX134" fmla="*/ 2933700 w 3535680"/>
                    <a:gd name="connsiteY134" fmla="*/ 0 h 3528060"/>
                    <a:gd name="connsiteX135" fmla="*/ 2971800 w 3535680"/>
                    <a:gd name="connsiteY135" fmla="*/ 0 h 3528060"/>
                    <a:gd name="connsiteX136" fmla="*/ 2987040 w 3535680"/>
                    <a:gd name="connsiteY136" fmla="*/ 30480 h 3528060"/>
                    <a:gd name="connsiteX137" fmla="*/ 2926080 w 3535680"/>
                    <a:gd name="connsiteY137" fmla="*/ 251460 h 3528060"/>
                    <a:gd name="connsiteX138" fmla="*/ 2926080 w 3535680"/>
                    <a:gd name="connsiteY138" fmla="*/ 388620 h 3528060"/>
                    <a:gd name="connsiteX139" fmla="*/ 2910840 w 3535680"/>
                    <a:gd name="connsiteY139" fmla="*/ 457200 h 3528060"/>
                    <a:gd name="connsiteX140" fmla="*/ 2857500 w 3535680"/>
                    <a:gd name="connsiteY140" fmla="*/ 525780 h 3528060"/>
                    <a:gd name="connsiteX141" fmla="*/ 2849880 w 3535680"/>
                    <a:gd name="connsiteY141" fmla="*/ 563880 h 3528060"/>
                    <a:gd name="connsiteX142" fmla="*/ 2857500 w 3535680"/>
                    <a:gd name="connsiteY142" fmla="*/ 594360 h 3528060"/>
                    <a:gd name="connsiteX143" fmla="*/ 2933700 w 3535680"/>
                    <a:gd name="connsiteY143" fmla="*/ 594360 h 3528060"/>
                    <a:gd name="connsiteX144" fmla="*/ 2933700 w 3535680"/>
                    <a:gd name="connsiteY144" fmla="*/ 594360 h 3528060"/>
                    <a:gd name="connsiteX145" fmla="*/ 2910840 w 3535680"/>
                    <a:gd name="connsiteY145" fmla="*/ 685800 h 3528060"/>
                    <a:gd name="connsiteX146" fmla="*/ 3009900 w 3535680"/>
                    <a:gd name="connsiteY146" fmla="*/ 754380 h 3528060"/>
                    <a:gd name="connsiteX147" fmla="*/ 2994660 w 3535680"/>
                    <a:gd name="connsiteY147" fmla="*/ 830580 h 3528060"/>
                    <a:gd name="connsiteX148" fmla="*/ 3070860 w 3535680"/>
                    <a:gd name="connsiteY148" fmla="*/ 1051560 h 3528060"/>
                    <a:gd name="connsiteX149" fmla="*/ 3192780 w 3535680"/>
                    <a:gd name="connsiteY149" fmla="*/ 1181100 h 3528060"/>
                    <a:gd name="connsiteX150" fmla="*/ 3246120 w 3535680"/>
                    <a:gd name="connsiteY150" fmla="*/ 1264920 h 3528060"/>
                    <a:gd name="connsiteX151" fmla="*/ 3337560 w 3535680"/>
                    <a:gd name="connsiteY151" fmla="*/ 1234440 h 3528060"/>
                    <a:gd name="connsiteX152" fmla="*/ 3535680 w 3535680"/>
                    <a:gd name="connsiteY152" fmla="*/ 1264920 h 3528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</a:cxnLst>
                  <a:rect l="l" t="t" r="r" b="b"/>
                  <a:pathLst>
                    <a:path w="3535680" h="3528060">
                      <a:moveTo>
                        <a:pt x="3535680" y="1264920"/>
                      </a:moveTo>
                      <a:lnTo>
                        <a:pt x="3474720" y="1379220"/>
                      </a:lnTo>
                      <a:lnTo>
                        <a:pt x="3512820" y="1470660"/>
                      </a:lnTo>
                      <a:lnTo>
                        <a:pt x="3512820" y="1539240"/>
                      </a:lnTo>
                      <a:lnTo>
                        <a:pt x="3467100" y="1577340"/>
                      </a:lnTo>
                      <a:lnTo>
                        <a:pt x="3474720" y="1638300"/>
                      </a:lnTo>
                      <a:lnTo>
                        <a:pt x="3383280" y="1691640"/>
                      </a:lnTo>
                      <a:lnTo>
                        <a:pt x="3268980" y="1706880"/>
                      </a:lnTo>
                      <a:lnTo>
                        <a:pt x="3223260" y="1661160"/>
                      </a:lnTo>
                      <a:lnTo>
                        <a:pt x="3101340" y="1699260"/>
                      </a:lnTo>
                      <a:lnTo>
                        <a:pt x="3017520" y="1638300"/>
                      </a:lnTo>
                      <a:lnTo>
                        <a:pt x="2933700" y="1684020"/>
                      </a:lnTo>
                      <a:lnTo>
                        <a:pt x="2773680" y="1737360"/>
                      </a:lnTo>
                      <a:lnTo>
                        <a:pt x="2705100" y="1859280"/>
                      </a:lnTo>
                      <a:lnTo>
                        <a:pt x="2659380" y="1889760"/>
                      </a:lnTo>
                      <a:lnTo>
                        <a:pt x="2598420" y="1988820"/>
                      </a:lnTo>
                      <a:lnTo>
                        <a:pt x="2598420" y="2141220"/>
                      </a:lnTo>
                      <a:lnTo>
                        <a:pt x="2537460" y="2148840"/>
                      </a:lnTo>
                      <a:lnTo>
                        <a:pt x="2522220" y="2194560"/>
                      </a:lnTo>
                      <a:lnTo>
                        <a:pt x="2446020" y="2270760"/>
                      </a:lnTo>
                      <a:lnTo>
                        <a:pt x="2484120" y="2301240"/>
                      </a:lnTo>
                      <a:lnTo>
                        <a:pt x="2514600" y="2468880"/>
                      </a:lnTo>
                      <a:lnTo>
                        <a:pt x="2499360" y="2499360"/>
                      </a:lnTo>
                      <a:lnTo>
                        <a:pt x="2522220" y="2583180"/>
                      </a:lnTo>
                      <a:lnTo>
                        <a:pt x="2415540" y="2583180"/>
                      </a:lnTo>
                      <a:lnTo>
                        <a:pt x="2415540" y="2644140"/>
                      </a:lnTo>
                      <a:lnTo>
                        <a:pt x="2476500" y="2667000"/>
                      </a:lnTo>
                      <a:lnTo>
                        <a:pt x="2453640" y="2735580"/>
                      </a:lnTo>
                      <a:lnTo>
                        <a:pt x="2560320" y="2857500"/>
                      </a:lnTo>
                      <a:lnTo>
                        <a:pt x="2529840" y="3086100"/>
                      </a:lnTo>
                      <a:lnTo>
                        <a:pt x="2461260" y="3147060"/>
                      </a:lnTo>
                      <a:lnTo>
                        <a:pt x="2316480" y="3101340"/>
                      </a:lnTo>
                      <a:lnTo>
                        <a:pt x="2225040" y="3070860"/>
                      </a:lnTo>
                      <a:lnTo>
                        <a:pt x="2125980" y="2948940"/>
                      </a:lnTo>
                      <a:lnTo>
                        <a:pt x="2026920" y="2987040"/>
                      </a:lnTo>
                      <a:lnTo>
                        <a:pt x="1965960" y="2941320"/>
                      </a:lnTo>
                      <a:lnTo>
                        <a:pt x="1897380" y="3116580"/>
                      </a:lnTo>
                      <a:lnTo>
                        <a:pt x="1668780" y="3124200"/>
                      </a:lnTo>
                      <a:lnTo>
                        <a:pt x="1607820" y="3185160"/>
                      </a:lnTo>
                      <a:lnTo>
                        <a:pt x="1630680" y="3246120"/>
                      </a:lnTo>
                      <a:lnTo>
                        <a:pt x="1409700" y="3329940"/>
                      </a:lnTo>
                      <a:lnTo>
                        <a:pt x="1432560" y="3482340"/>
                      </a:lnTo>
                      <a:lnTo>
                        <a:pt x="1386840" y="3528060"/>
                      </a:lnTo>
                      <a:lnTo>
                        <a:pt x="1127760" y="3520440"/>
                      </a:lnTo>
                      <a:lnTo>
                        <a:pt x="1188720" y="3345180"/>
                      </a:lnTo>
                      <a:lnTo>
                        <a:pt x="1158240" y="3268980"/>
                      </a:lnTo>
                      <a:lnTo>
                        <a:pt x="1074420" y="3169920"/>
                      </a:lnTo>
                      <a:lnTo>
                        <a:pt x="990600" y="3032760"/>
                      </a:lnTo>
                      <a:lnTo>
                        <a:pt x="914400" y="2781300"/>
                      </a:lnTo>
                      <a:lnTo>
                        <a:pt x="1013460" y="2735580"/>
                      </a:lnTo>
                      <a:lnTo>
                        <a:pt x="1036320" y="2667000"/>
                      </a:lnTo>
                      <a:lnTo>
                        <a:pt x="1074420" y="2606040"/>
                      </a:lnTo>
                      <a:lnTo>
                        <a:pt x="1074420" y="2606040"/>
                      </a:lnTo>
                      <a:lnTo>
                        <a:pt x="1150620" y="2575560"/>
                      </a:lnTo>
                      <a:lnTo>
                        <a:pt x="1188720" y="2537460"/>
                      </a:lnTo>
                      <a:lnTo>
                        <a:pt x="1203960" y="2461260"/>
                      </a:lnTo>
                      <a:lnTo>
                        <a:pt x="1280160" y="2453640"/>
                      </a:lnTo>
                      <a:lnTo>
                        <a:pt x="1318260" y="2385060"/>
                      </a:lnTo>
                      <a:lnTo>
                        <a:pt x="1371600" y="2377440"/>
                      </a:lnTo>
                      <a:lnTo>
                        <a:pt x="1371600" y="2308860"/>
                      </a:lnTo>
                      <a:lnTo>
                        <a:pt x="1432560" y="2308860"/>
                      </a:lnTo>
                      <a:lnTo>
                        <a:pt x="1493520" y="2255520"/>
                      </a:lnTo>
                      <a:lnTo>
                        <a:pt x="1539240" y="2148840"/>
                      </a:lnTo>
                      <a:lnTo>
                        <a:pt x="1531620" y="1965960"/>
                      </a:lnTo>
                      <a:lnTo>
                        <a:pt x="1470660" y="1889760"/>
                      </a:lnTo>
                      <a:lnTo>
                        <a:pt x="1333500" y="1927860"/>
                      </a:lnTo>
                      <a:lnTo>
                        <a:pt x="1203960" y="2065020"/>
                      </a:lnTo>
                      <a:lnTo>
                        <a:pt x="1150620" y="2072640"/>
                      </a:lnTo>
                      <a:lnTo>
                        <a:pt x="1104900" y="1988820"/>
                      </a:lnTo>
                      <a:lnTo>
                        <a:pt x="929640" y="1920240"/>
                      </a:lnTo>
                      <a:lnTo>
                        <a:pt x="723900" y="1798320"/>
                      </a:lnTo>
                      <a:lnTo>
                        <a:pt x="647700" y="1805940"/>
                      </a:lnTo>
                      <a:lnTo>
                        <a:pt x="510540" y="1783080"/>
                      </a:lnTo>
                      <a:lnTo>
                        <a:pt x="457200" y="1821180"/>
                      </a:lnTo>
                      <a:lnTo>
                        <a:pt x="327660" y="1783080"/>
                      </a:lnTo>
                      <a:lnTo>
                        <a:pt x="228600" y="1805940"/>
                      </a:lnTo>
                      <a:lnTo>
                        <a:pt x="190500" y="1836420"/>
                      </a:lnTo>
                      <a:lnTo>
                        <a:pt x="0" y="1821180"/>
                      </a:lnTo>
                      <a:lnTo>
                        <a:pt x="30480" y="1744980"/>
                      </a:lnTo>
                      <a:lnTo>
                        <a:pt x="114300" y="1691640"/>
                      </a:lnTo>
                      <a:lnTo>
                        <a:pt x="228600" y="1691640"/>
                      </a:lnTo>
                      <a:lnTo>
                        <a:pt x="274320" y="1653540"/>
                      </a:lnTo>
                      <a:lnTo>
                        <a:pt x="342900" y="1615440"/>
                      </a:lnTo>
                      <a:lnTo>
                        <a:pt x="373380" y="1524000"/>
                      </a:lnTo>
                      <a:lnTo>
                        <a:pt x="304800" y="1516380"/>
                      </a:lnTo>
                      <a:lnTo>
                        <a:pt x="289560" y="1478280"/>
                      </a:lnTo>
                      <a:lnTo>
                        <a:pt x="251460" y="1440180"/>
                      </a:lnTo>
                      <a:lnTo>
                        <a:pt x="190500" y="1455420"/>
                      </a:lnTo>
                      <a:lnTo>
                        <a:pt x="167640" y="1409700"/>
                      </a:lnTo>
                      <a:lnTo>
                        <a:pt x="236220" y="1356360"/>
                      </a:lnTo>
                      <a:lnTo>
                        <a:pt x="335280" y="1348740"/>
                      </a:lnTo>
                      <a:lnTo>
                        <a:pt x="365760" y="1257300"/>
                      </a:lnTo>
                      <a:lnTo>
                        <a:pt x="449580" y="1196340"/>
                      </a:lnTo>
                      <a:lnTo>
                        <a:pt x="510540" y="1104900"/>
                      </a:lnTo>
                      <a:lnTo>
                        <a:pt x="594360" y="1150620"/>
                      </a:lnTo>
                      <a:lnTo>
                        <a:pt x="579120" y="1264920"/>
                      </a:lnTo>
                      <a:lnTo>
                        <a:pt x="670560" y="1295400"/>
                      </a:lnTo>
                      <a:lnTo>
                        <a:pt x="655320" y="1402080"/>
                      </a:lnTo>
                      <a:lnTo>
                        <a:pt x="784860" y="1440180"/>
                      </a:lnTo>
                      <a:lnTo>
                        <a:pt x="830580" y="1371600"/>
                      </a:lnTo>
                      <a:lnTo>
                        <a:pt x="960120" y="1356360"/>
                      </a:lnTo>
                      <a:lnTo>
                        <a:pt x="1051560" y="1363980"/>
                      </a:lnTo>
                      <a:lnTo>
                        <a:pt x="1051560" y="1303020"/>
                      </a:lnTo>
                      <a:lnTo>
                        <a:pt x="1097280" y="1272540"/>
                      </a:lnTo>
                      <a:lnTo>
                        <a:pt x="1089660" y="1196340"/>
                      </a:lnTo>
                      <a:lnTo>
                        <a:pt x="1135380" y="1135380"/>
                      </a:lnTo>
                      <a:lnTo>
                        <a:pt x="1112520" y="1074420"/>
                      </a:lnTo>
                      <a:lnTo>
                        <a:pt x="1112520" y="1074420"/>
                      </a:lnTo>
                      <a:lnTo>
                        <a:pt x="1143000" y="914400"/>
                      </a:lnTo>
                      <a:lnTo>
                        <a:pt x="1257300" y="861060"/>
                      </a:lnTo>
                      <a:lnTo>
                        <a:pt x="1325880" y="754380"/>
                      </a:lnTo>
                      <a:lnTo>
                        <a:pt x="1325880" y="678180"/>
                      </a:lnTo>
                      <a:lnTo>
                        <a:pt x="1264920" y="624840"/>
                      </a:lnTo>
                      <a:lnTo>
                        <a:pt x="1264920" y="563880"/>
                      </a:lnTo>
                      <a:lnTo>
                        <a:pt x="1363980" y="510540"/>
                      </a:lnTo>
                      <a:lnTo>
                        <a:pt x="1363980" y="411480"/>
                      </a:lnTo>
                      <a:lnTo>
                        <a:pt x="1478280" y="396240"/>
                      </a:lnTo>
                      <a:lnTo>
                        <a:pt x="1493520" y="289560"/>
                      </a:lnTo>
                      <a:lnTo>
                        <a:pt x="1584960" y="281940"/>
                      </a:lnTo>
                      <a:lnTo>
                        <a:pt x="1661160" y="335280"/>
                      </a:lnTo>
                      <a:lnTo>
                        <a:pt x="1790700" y="335280"/>
                      </a:lnTo>
                      <a:lnTo>
                        <a:pt x="1958340" y="106680"/>
                      </a:lnTo>
                      <a:lnTo>
                        <a:pt x="2080260" y="106680"/>
                      </a:lnTo>
                      <a:lnTo>
                        <a:pt x="2125980" y="137160"/>
                      </a:lnTo>
                      <a:lnTo>
                        <a:pt x="2316480" y="114300"/>
                      </a:lnTo>
                      <a:lnTo>
                        <a:pt x="2415540" y="129540"/>
                      </a:lnTo>
                      <a:lnTo>
                        <a:pt x="2522220" y="190500"/>
                      </a:lnTo>
                      <a:lnTo>
                        <a:pt x="2560320" y="228600"/>
                      </a:lnTo>
                      <a:lnTo>
                        <a:pt x="2590800" y="266700"/>
                      </a:lnTo>
                      <a:lnTo>
                        <a:pt x="2682240" y="274320"/>
                      </a:lnTo>
                      <a:lnTo>
                        <a:pt x="2705100" y="190500"/>
                      </a:lnTo>
                      <a:lnTo>
                        <a:pt x="2758440" y="114300"/>
                      </a:lnTo>
                      <a:lnTo>
                        <a:pt x="2766060" y="60960"/>
                      </a:lnTo>
                      <a:lnTo>
                        <a:pt x="2857500" y="30480"/>
                      </a:lnTo>
                      <a:lnTo>
                        <a:pt x="2933700" y="0"/>
                      </a:lnTo>
                      <a:lnTo>
                        <a:pt x="2971800" y="0"/>
                      </a:lnTo>
                      <a:lnTo>
                        <a:pt x="2987040" y="30480"/>
                      </a:lnTo>
                      <a:lnTo>
                        <a:pt x="2926080" y="251460"/>
                      </a:lnTo>
                      <a:lnTo>
                        <a:pt x="2926080" y="388620"/>
                      </a:lnTo>
                      <a:lnTo>
                        <a:pt x="2910840" y="457200"/>
                      </a:lnTo>
                      <a:lnTo>
                        <a:pt x="2857500" y="525780"/>
                      </a:lnTo>
                      <a:lnTo>
                        <a:pt x="2849880" y="563880"/>
                      </a:lnTo>
                      <a:lnTo>
                        <a:pt x="2857500" y="594360"/>
                      </a:lnTo>
                      <a:lnTo>
                        <a:pt x="2933700" y="594360"/>
                      </a:lnTo>
                      <a:lnTo>
                        <a:pt x="2933700" y="594360"/>
                      </a:lnTo>
                      <a:lnTo>
                        <a:pt x="2910840" y="685800"/>
                      </a:lnTo>
                      <a:lnTo>
                        <a:pt x="3009900" y="754380"/>
                      </a:lnTo>
                      <a:lnTo>
                        <a:pt x="2994660" y="830580"/>
                      </a:lnTo>
                      <a:lnTo>
                        <a:pt x="3070860" y="1051560"/>
                      </a:lnTo>
                      <a:lnTo>
                        <a:pt x="3192780" y="1181100"/>
                      </a:lnTo>
                      <a:lnTo>
                        <a:pt x="3246120" y="1264920"/>
                      </a:lnTo>
                      <a:lnTo>
                        <a:pt x="3337560" y="1234440"/>
                      </a:lnTo>
                      <a:lnTo>
                        <a:pt x="3535680" y="126492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17A9947D-D218-123B-086E-6639B1DDB5C2}"/>
                    </a:ext>
                  </a:extLst>
                </p:cNvPr>
                <p:cNvSpPr/>
                <p:nvPr/>
              </p:nvSpPr>
              <p:spPr>
                <a:xfrm>
                  <a:off x="1833214" y="2769609"/>
                  <a:ext cx="942932" cy="779908"/>
                </a:xfrm>
                <a:custGeom>
                  <a:avLst/>
                  <a:gdLst>
                    <a:gd name="connsiteX0" fmla="*/ 628621 w 942932"/>
                    <a:gd name="connsiteY0" fmla="*/ 0 h 779908"/>
                    <a:gd name="connsiteX1" fmla="*/ 644949 w 942932"/>
                    <a:gd name="connsiteY1" fmla="*/ 26533 h 779908"/>
                    <a:gd name="connsiteX2" fmla="*/ 663318 w 942932"/>
                    <a:gd name="connsiteY2" fmla="*/ 46943 h 779908"/>
                    <a:gd name="connsiteX3" fmla="*/ 653113 w 942932"/>
                    <a:gd name="connsiteY3" fmla="*/ 63270 h 779908"/>
                    <a:gd name="connsiteX4" fmla="*/ 679646 w 942932"/>
                    <a:gd name="connsiteY4" fmla="*/ 77557 h 779908"/>
                    <a:gd name="connsiteX5" fmla="*/ 712302 w 942932"/>
                    <a:gd name="connsiteY5" fmla="*/ 87762 h 779908"/>
                    <a:gd name="connsiteX6" fmla="*/ 722506 w 942932"/>
                    <a:gd name="connsiteY6" fmla="*/ 69393 h 779908"/>
                    <a:gd name="connsiteX7" fmla="*/ 740875 w 942932"/>
                    <a:gd name="connsiteY7" fmla="*/ 69393 h 779908"/>
                    <a:gd name="connsiteX8" fmla="*/ 783736 w 942932"/>
                    <a:gd name="connsiteY8" fmla="*/ 69393 h 779908"/>
                    <a:gd name="connsiteX9" fmla="*/ 812310 w 942932"/>
                    <a:gd name="connsiteY9" fmla="*/ 69393 h 779908"/>
                    <a:gd name="connsiteX10" fmla="*/ 826596 w 942932"/>
                    <a:gd name="connsiteY10" fmla="*/ 48984 h 779908"/>
                    <a:gd name="connsiteX11" fmla="*/ 840883 w 942932"/>
                    <a:gd name="connsiteY11" fmla="*/ 10205 h 779908"/>
                    <a:gd name="connsiteX12" fmla="*/ 873539 w 942932"/>
                    <a:gd name="connsiteY12" fmla="*/ 8164 h 779908"/>
                    <a:gd name="connsiteX13" fmla="*/ 885785 w 942932"/>
                    <a:gd name="connsiteY13" fmla="*/ 16328 h 779908"/>
                    <a:gd name="connsiteX14" fmla="*/ 906195 w 942932"/>
                    <a:gd name="connsiteY14" fmla="*/ 14287 h 779908"/>
                    <a:gd name="connsiteX15" fmla="*/ 924563 w 942932"/>
                    <a:gd name="connsiteY15" fmla="*/ 20410 h 779908"/>
                    <a:gd name="connsiteX16" fmla="*/ 942932 w 942932"/>
                    <a:gd name="connsiteY16" fmla="*/ 22451 h 779908"/>
                    <a:gd name="connsiteX17" fmla="*/ 926604 w 942932"/>
                    <a:gd name="connsiteY17" fmla="*/ 53065 h 779908"/>
                    <a:gd name="connsiteX18" fmla="*/ 926604 w 942932"/>
                    <a:gd name="connsiteY18" fmla="*/ 97967 h 779908"/>
                    <a:gd name="connsiteX19" fmla="*/ 940891 w 942932"/>
                    <a:gd name="connsiteY19" fmla="*/ 108172 h 779908"/>
                    <a:gd name="connsiteX20" fmla="*/ 928645 w 942932"/>
                    <a:gd name="connsiteY20" fmla="*/ 118377 h 779908"/>
                    <a:gd name="connsiteX21" fmla="*/ 926604 w 942932"/>
                    <a:gd name="connsiteY21" fmla="*/ 144909 h 779908"/>
                    <a:gd name="connsiteX22" fmla="*/ 908236 w 942932"/>
                    <a:gd name="connsiteY22" fmla="*/ 140827 h 779908"/>
                    <a:gd name="connsiteX23" fmla="*/ 900072 w 942932"/>
                    <a:gd name="connsiteY23" fmla="*/ 153073 h 779908"/>
                    <a:gd name="connsiteX24" fmla="*/ 891908 w 942932"/>
                    <a:gd name="connsiteY24" fmla="*/ 167360 h 779908"/>
                    <a:gd name="connsiteX25" fmla="*/ 869457 w 942932"/>
                    <a:gd name="connsiteY25" fmla="*/ 169401 h 779908"/>
                    <a:gd name="connsiteX26" fmla="*/ 869457 w 942932"/>
                    <a:gd name="connsiteY26" fmla="*/ 189811 h 779908"/>
                    <a:gd name="connsiteX27" fmla="*/ 840883 w 942932"/>
                    <a:gd name="connsiteY27" fmla="*/ 244917 h 779908"/>
                    <a:gd name="connsiteX28" fmla="*/ 812310 w 942932"/>
                    <a:gd name="connsiteY28" fmla="*/ 253081 h 779908"/>
                    <a:gd name="connsiteX29" fmla="*/ 804146 w 942932"/>
                    <a:gd name="connsiteY29" fmla="*/ 273491 h 779908"/>
                    <a:gd name="connsiteX30" fmla="*/ 804146 w 942932"/>
                    <a:gd name="connsiteY30" fmla="*/ 308187 h 779908"/>
                    <a:gd name="connsiteX31" fmla="*/ 824555 w 942932"/>
                    <a:gd name="connsiteY31" fmla="*/ 322474 h 779908"/>
                    <a:gd name="connsiteX32" fmla="*/ 830678 w 942932"/>
                    <a:gd name="connsiteY32" fmla="*/ 340843 h 779908"/>
                    <a:gd name="connsiteX33" fmla="*/ 808228 w 942932"/>
                    <a:gd name="connsiteY33" fmla="*/ 359212 h 779908"/>
                    <a:gd name="connsiteX34" fmla="*/ 781695 w 942932"/>
                    <a:gd name="connsiteY34" fmla="*/ 365335 h 779908"/>
                    <a:gd name="connsiteX35" fmla="*/ 779654 w 942932"/>
                    <a:gd name="connsiteY35" fmla="*/ 373499 h 779908"/>
                    <a:gd name="connsiteX36" fmla="*/ 798023 w 942932"/>
                    <a:gd name="connsiteY36" fmla="*/ 404113 h 779908"/>
                    <a:gd name="connsiteX37" fmla="*/ 767408 w 942932"/>
                    <a:gd name="connsiteY37" fmla="*/ 424523 h 779908"/>
                    <a:gd name="connsiteX38" fmla="*/ 749039 w 942932"/>
                    <a:gd name="connsiteY38" fmla="*/ 463302 h 779908"/>
                    <a:gd name="connsiteX39" fmla="*/ 746998 w 942932"/>
                    <a:gd name="connsiteY39" fmla="*/ 487793 h 779908"/>
                    <a:gd name="connsiteX40" fmla="*/ 712302 w 942932"/>
                    <a:gd name="connsiteY40" fmla="*/ 557187 h 779908"/>
                    <a:gd name="connsiteX41" fmla="*/ 665359 w 942932"/>
                    <a:gd name="connsiteY41" fmla="*/ 704137 h 779908"/>
                    <a:gd name="connsiteX42" fmla="*/ 645030 w 942932"/>
                    <a:gd name="connsiteY42" fmla="*/ 779908 h 779908"/>
                    <a:gd name="connsiteX43" fmla="*/ 32550 w 942932"/>
                    <a:gd name="connsiteY43" fmla="*/ 779908 h 779908"/>
                    <a:gd name="connsiteX44" fmla="*/ 28574 w 942932"/>
                    <a:gd name="connsiteY44" fmla="*/ 775571 h 779908"/>
                    <a:gd name="connsiteX45" fmla="*/ 0 w 942932"/>
                    <a:gd name="connsiteY45" fmla="*/ 759243 h 779908"/>
                    <a:gd name="connsiteX46" fmla="*/ 0 w 942932"/>
                    <a:gd name="connsiteY46" fmla="*/ 751079 h 779908"/>
                    <a:gd name="connsiteX47" fmla="*/ 16328 w 942932"/>
                    <a:gd name="connsiteY47" fmla="*/ 718424 h 779908"/>
                    <a:gd name="connsiteX48" fmla="*/ 34697 w 942932"/>
                    <a:gd name="connsiteY48" fmla="*/ 718424 h 779908"/>
                    <a:gd name="connsiteX49" fmla="*/ 93885 w 942932"/>
                    <a:gd name="connsiteY49" fmla="*/ 722506 h 779908"/>
                    <a:gd name="connsiteX50" fmla="*/ 108172 w 942932"/>
                    <a:gd name="connsiteY50" fmla="*/ 716383 h 779908"/>
                    <a:gd name="connsiteX51" fmla="*/ 120418 w 942932"/>
                    <a:gd name="connsiteY51" fmla="*/ 724547 h 779908"/>
                    <a:gd name="connsiteX52" fmla="*/ 134705 w 942932"/>
                    <a:gd name="connsiteY52" fmla="*/ 698014 h 779908"/>
                    <a:gd name="connsiteX53" fmla="*/ 159196 w 942932"/>
                    <a:gd name="connsiteY53" fmla="*/ 687809 h 779908"/>
                    <a:gd name="connsiteX54" fmla="*/ 187770 w 942932"/>
                    <a:gd name="connsiteY54" fmla="*/ 702096 h 779908"/>
                    <a:gd name="connsiteX55" fmla="*/ 220426 w 942932"/>
                    <a:gd name="connsiteY55" fmla="*/ 691891 h 779908"/>
                    <a:gd name="connsiteX56" fmla="*/ 228590 w 942932"/>
                    <a:gd name="connsiteY56" fmla="*/ 679645 h 779908"/>
                    <a:gd name="connsiteX57" fmla="*/ 232672 w 942932"/>
                    <a:gd name="connsiteY57" fmla="*/ 665358 h 779908"/>
                    <a:gd name="connsiteX58" fmla="*/ 244917 w 942932"/>
                    <a:gd name="connsiteY58" fmla="*/ 644948 h 779908"/>
                    <a:gd name="connsiteX59" fmla="*/ 261245 w 942932"/>
                    <a:gd name="connsiteY59" fmla="*/ 653112 h 779908"/>
                    <a:gd name="connsiteX60" fmla="*/ 297983 w 942932"/>
                    <a:gd name="connsiteY60" fmla="*/ 671481 h 779908"/>
                    <a:gd name="connsiteX61" fmla="*/ 314311 w 942932"/>
                    <a:gd name="connsiteY61" fmla="*/ 663317 h 779908"/>
                    <a:gd name="connsiteX62" fmla="*/ 316352 w 942932"/>
                    <a:gd name="connsiteY62" fmla="*/ 638826 h 779908"/>
                    <a:gd name="connsiteX63" fmla="*/ 310229 w 942932"/>
                    <a:gd name="connsiteY63" fmla="*/ 620457 h 779908"/>
                    <a:gd name="connsiteX64" fmla="*/ 297983 w 942932"/>
                    <a:gd name="connsiteY64" fmla="*/ 606170 h 779908"/>
                    <a:gd name="connsiteX65" fmla="*/ 287778 w 942932"/>
                    <a:gd name="connsiteY65" fmla="*/ 581678 h 779908"/>
                    <a:gd name="connsiteX66" fmla="*/ 273491 w 942932"/>
                    <a:gd name="connsiteY66" fmla="*/ 569432 h 779908"/>
                    <a:gd name="connsiteX67" fmla="*/ 283696 w 942932"/>
                    <a:gd name="connsiteY67" fmla="*/ 555146 h 779908"/>
                    <a:gd name="connsiteX68" fmla="*/ 283696 w 942932"/>
                    <a:gd name="connsiteY68" fmla="*/ 540859 h 779908"/>
                    <a:gd name="connsiteX69" fmla="*/ 304106 w 942932"/>
                    <a:gd name="connsiteY69" fmla="*/ 542900 h 779908"/>
                    <a:gd name="connsiteX70" fmla="*/ 316352 w 942932"/>
                    <a:gd name="connsiteY70" fmla="*/ 526572 h 779908"/>
                    <a:gd name="connsiteX71" fmla="*/ 324516 w 942932"/>
                    <a:gd name="connsiteY71" fmla="*/ 491875 h 779908"/>
                    <a:gd name="connsiteX72" fmla="*/ 314311 w 942932"/>
                    <a:gd name="connsiteY72" fmla="*/ 477588 h 779908"/>
                    <a:gd name="connsiteX73" fmla="*/ 304106 w 942932"/>
                    <a:gd name="connsiteY73" fmla="*/ 461261 h 779908"/>
                    <a:gd name="connsiteX74" fmla="*/ 285737 w 942932"/>
                    <a:gd name="connsiteY74" fmla="*/ 424523 h 779908"/>
                    <a:gd name="connsiteX75" fmla="*/ 267368 w 942932"/>
                    <a:gd name="connsiteY75" fmla="*/ 422482 h 779908"/>
                    <a:gd name="connsiteX76" fmla="*/ 255122 w 942932"/>
                    <a:gd name="connsiteY76" fmla="*/ 389826 h 779908"/>
                    <a:gd name="connsiteX77" fmla="*/ 253081 w 942932"/>
                    <a:gd name="connsiteY77" fmla="*/ 365335 h 779908"/>
                    <a:gd name="connsiteX78" fmla="*/ 246958 w 942932"/>
                    <a:gd name="connsiteY78" fmla="*/ 322474 h 779908"/>
                    <a:gd name="connsiteX79" fmla="*/ 255122 w 942932"/>
                    <a:gd name="connsiteY79" fmla="*/ 304106 h 779908"/>
                    <a:gd name="connsiteX80" fmla="*/ 253081 w 942932"/>
                    <a:gd name="connsiteY80" fmla="*/ 277573 h 779908"/>
                    <a:gd name="connsiteX81" fmla="*/ 267368 w 942932"/>
                    <a:gd name="connsiteY81" fmla="*/ 271450 h 779908"/>
                    <a:gd name="connsiteX82" fmla="*/ 281655 w 942932"/>
                    <a:gd name="connsiteY82" fmla="*/ 242876 h 779908"/>
                    <a:gd name="connsiteX83" fmla="*/ 320434 w 942932"/>
                    <a:gd name="connsiteY83" fmla="*/ 251040 h 779908"/>
                    <a:gd name="connsiteX84" fmla="*/ 336762 w 942932"/>
                    <a:gd name="connsiteY84" fmla="*/ 236753 h 779908"/>
                    <a:gd name="connsiteX85" fmla="*/ 336762 w 942932"/>
                    <a:gd name="connsiteY85" fmla="*/ 204098 h 779908"/>
                    <a:gd name="connsiteX86" fmla="*/ 346966 w 942932"/>
                    <a:gd name="connsiteY86" fmla="*/ 183688 h 779908"/>
                    <a:gd name="connsiteX87" fmla="*/ 369417 w 942932"/>
                    <a:gd name="connsiteY87" fmla="*/ 157155 h 779908"/>
                    <a:gd name="connsiteX88" fmla="*/ 383704 w 942932"/>
                    <a:gd name="connsiteY88" fmla="*/ 157155 h 779908"/>
                    <a:gd name="connsiteX89" fmla="*/ 385745 w 942932"/>
                    <a:gd name="connsiteY89" fmla="*/ 140827 h 779908"/>
                    <a:gd name="connsiteX90" fmla="*/ 391868 w 942932"/>
                    <a:gd name="connsiteY90" fmla="*/ 112254 h 779908"/>
                    <a:gd name="connsiteX91" fmla="*/ 426565 w 942932"/>
                    <a:gd name="connsiteY91" fmla="*/ 100008 h 779908"/>
                    <a:gd name="connsiteX92" fmla="*/ 444933 w 942932"/>
                    <a:gd name="connsiteY92" fmla="*/ 71434 h 779908"/>
                    <a:gd name="connsiteX93" fmla="*/ 436770 w 942932"/>
                    <a:gd name="connsiteY93" fmla="*/ 57147 h 779908"/>
                    <a:gd name="connsiteX94" fmla="*/ 436770 w 942932"/>
                    <a:gd name="connsiteY94" fmla="*/ 48984 h 779908"/>
                    <a:gd name="connsiteX95" fmla="*/ 451056 w 942932"/>
                    <a:gd name="connsiteY95" fmla="*/ 30615 h 779908"/>
                    <a:gd name="connsiteX96" fmla="*/ 463302 w 942932"/>
                    <a:gd name="connsiteY96" fmla="*/ 12246 h 779908"/>
                    <a:gd name="connsiteX97" fmla="*/ 508204 w 942932"/>
                    <a:gd name="connsiteY97" fmla="*/ 10205 h 779908"/>
                    <a:gd name="connsiteX98" fmla="*/ 528614 w 942932"/>
                    <a:gd name="connsiteY98" fmla="*/ 12246 h 779908"/>
                    <a:gd name="connsiteX99" fmla="*/ 530655 w 942932"/>
                    <a:gd name="connsiteY99" fmla="*/ 30615 h 779908"/>
                    <a:gd name="connsiteX100" fmla="*/ 553105 w 942932"/>
                    <a:gd name="connsiteY100" fmla="*/ 30615 h 779908"/>
                    <a:gd name="connsiteX101" fmla="*/ 585761 w 942932"/>
                    <a:gd name="connsiteY101" fmla="*/ 30615 h 779908"/>
                    <a:gd name="connsiteX102" fmla="*/ 595966 w 942932"/>
                    <a:gd name="connsiteY102" fmla="*/ 22451 h 779908"/>
                    <a:gd name="connsiteX103" fmla="*/ 604130 w 942932"/>
                    <a:gd name="connsiteY103" fmla="*/ 10205 h 779908"/>
                    <a:gd name="connsiteX0" fmla="*/ 628621 w 942932"/>
                    <a:gd name="connsiteY0" fmla="*/ 0 h 875291"/>
                    <a:gd name="connsiteX1" fmla="*/ 644949 w 942932"/>
                    <a:gd name="connsiteY1" fmla="*/ 26533 h 875291"/>
                    <a:gd name="connsiteX2" fmla="*/ 663318 w 942932"/>
                    <a:gd name="connsiteY2" fmla="*/ 46943 h 875291"/>
                    <a:gd name="connsiteX3" fmla="*/ 653113 w 942932"/>
                    <a:gd name="connsiteY3" fmla="*/ 63270 h 875291"/>
                    <a:gd name="connsiteX4" fmla="*/ 679646 w 942932"/>
                    <a:gd name="connsiteY4" fmla="*/ 77557 h 875291"/>
                    <a:gd name="connsiteX5" fmla="*/ 712302 w 942932"/>
                    <a:gd name="connsiteY5" fmla="*/ 87762 h 875291"/>
                    <a:gd name="connsiteX6" fmla="*/ 722506 w 942932"/>
                    <a:gd name="connsiteY6" fmla="*/ 69393 h 875291"/>
                    <a:gd name="connsiteX7" fmla="*/ 740875 w 942932"/>
                    <a:gd name="connsiteY7" fmla="*/ 69393 h 875291"/>
                    <a:gd name="connsiteX8" fmla="*/ 783736 w 942932"/>
                    <a:gd name="connsiteY8" fmla="*/ 69393 h 875291"/>
                    <a:gd name="connsiteX9" fmla="*/ 812310 w 942932"/>
                    <a:gd name="connsiteY9" fmla="*/ 69393 h 875291"/>
                    <a:gd name="connsiteX10" fmla="*/ 826596 w 942932"/>
                    <a:gd name="connsiteY10" fmla="*/ 48984 h 875291"/>
                    <a:gd name="connsiteX11" fmla="*/ 840883 w 942932"/>
                    <a:gd name="connsiteY11" fmla="*/ 10205 h 875291"/>
                    <a:gd name="connsiteX12" fmla="*/ 873539 w 942932"/>
                    <a:gd name="connsiteY12" fmla="*/ 8164 h 875291"/>
                    <a:gd name="connsiteX13" fmla="*/ 885785 w 942932"/>
                    <a:gd name="connsiteY13" fmla="*/ 16328 h 875291"/>
                    <a:gd name="connsiteX14" fmla="*/ 906195 w 942932"/>
                    <a:gd name="connsiteY14" fmla="*/ 14287 h 875291"/>
                    <a:gd name="connsiteX15" fmla="*/ 924563 w 942932"/>
                    <a:gd name="connsiteY15" fmla="*/ 20410 h 875291"/>
                    <a:gd name="connsiteX16" fmla="*/ 942932 w 942932"/>
                    <a:gd name="connsiteY16" fmla="*/ 22451 h 875291"/>
                    <a:gd name="connsiteX17" fmla="*/ 926604 w 942932"/>
                    <a:gd name="connsiteY17" fmla="*/ 53065 h 875291"/>
                    <a:gd name="connsiteX18" fmla="*/ 926604 w 942932"/>
                    <a:gd name="connsiteY18" fmla="*/ 97967 h 875291"/>
                    <a:gd name="connsiteX19" fmla="*/ 940891 w 942932"/>
                    <a:gd name="connsiteY19" fmla="*/ 108172 h 875291"/>
                    <a:gd name="connsiteX20" fmla="*/ 928645 w 942932"/>
                    <a:gd name="connsiteY20" fmla="*/ 118377 h 875291"/>
                    <a:gd name="connsiteX21" fmla="*/ 926604 w 942932"/>
                    <a:gd name="connsiteY21" fmla="*/ 144909 h 875291"/>
                    <a:gd name="connsiteX22" fmla="*/ 908236 w 942932"/>
                    <a:gd name="connsiteY22" fmla="*/ 140827 h 875291"/>
                    <a:gd name="connsiteX23" fmla="*/ 900072 w 942932"/>
                    <a:gd name="connsiteY23" fmla="*/ 153073 h 875291"/>
                    <a:gd name="connsiteX24" fmla="*/ 891908 w 942932"/>
                    <a:gd name="connsiteY24" fmla="*/ 167360 h 875291"/>
                    <a:gd name="connsiteX25" fmla="*/ 869457 w 942932"/>
                    <a:gd name="connsiteY25" fmla="*/ 169401 h 875291"/>
                    <a:gd name="connsiteX26" fmla="*/ 869457 w 942932"/>
                    <a:gd name="connsiteY26" fmla="*/ 189811 h 875291"/>
                    <a:gd name="connsiteX27" fmla="*/ 840883 w 942932"/>
                    <a:gd name="connsiteY27" fmla="*/ 244917 h 875291"/>
                    <a:gd name="connsiteX28" fmla="*/ 812310 w 942932"/>
                    <a:gd name="connsiteY28" fmla="*/ 253081 h 875291"/>
                    <a:gd name="connsiteX29" fmla="*/ 804146 w 942932"/>
                    <a:gd name="connsiteY29" fmla="*/ 273491 h 875291"/>
                    <a:gd name="connsiteX30" fmla="*/ 804146 w 942932"/>
                    <a:gd name="connsiteY30" fmla="*/ 308187 h 875291"/>
                    <a:gd name="connsiteX31" fmla="*/ 824555 w 942932"/>
                    <a:gd name="connsiteY31" fmla="*/ 322474 h 875291"/>
                    <a:gd name="connsiteX32" fmla="*/ 830678 w 942932"/>
                    <a:gd name="connsiteY32" fmla="*/ 340843 h 875291"/>
                    <a:gd name="connsiteX33" fmla="*/ 808228 w 942932"/>
                    <a:gd name="connsiteY33" fmla="*/ 359212 h 875291"/>
                    <a:gd name="connsiteX34" fmla="*/ 781695 w 942932"/>
                    <a:gd name="connsiteY34" fmla="*/ 365335 h 875291"/>
                    <a:gd name="connsiteX35" fmla="*/ 779654 w 942932"/>
                    <a:gd name="connsiteY35" fmla="*/ 373499 h 875291"/>
                    <a:gd name="connsiteX36" fmla="*/ 798023 w 942932"/>
                    <a:gd name="connsiteY36" fmla="*/ 404113 h 875291"/>
                    <a:gd name="connsiteX37" fmla="*/ 767408 w 942932"/>
                    <a:gd name="connsiteY37" fmla="*/ 424523 h 875291"/>
                    <a:gd name="connsiteX38" fmla="*/ 749039 w 942932"/>
                    <a:gd name="connsiteY38" fmla="*/ 463302 h 875291"/>
                    <a:gd name="connsiteX39" fmla="*/ 746998 w 942932"/>
                    <a:gd name="connsiteY39" fmla="*/ 487793 h 875291"/>
                    <a:gd name="connsiteX40" fmla="*/ 712302 w 942932"/>
                    <a:gd name="connsiteY40" fmla="*/ 557187 h 875291"/>
                    <a:gd name="connsiteX41" fmla="*/ 665359 w 942932"/>
                    <a:gd name="connsiteY41" fmla="*/ 704137 h 875291"/>
                    <a:gd name="connsiteX42" fmla="*/ 645030 w 942932"/>
                    <a:gd name="connsiteY42" fmla="*/ 779908 h 875291"/>
                    <a:gd name="connsiteX43" fmla="*/ 370236 w 942932"/>
                    <a:gd name="connsiteY43" fmla="*/ 875291 h 875291"/>
                    <a:gd name="connsiteX44" fmla="*/ 32550 w 942932"/>
                    <a:gd name="connsiteY44" fmla="*/ 779908 h 875291"/>
                    <a:gd name="connsiteX45" fmla="*/ 28574 w 942932"/>
                    <a:gd name="connsiteY45" fmla="*/ 775571 h 875291"/>
                    <a:gd name="connsiteX46" fmla="*/ 0 w 942932"/>
                    <a:gd name="connsiteY46" fmla="*/ 759243 h 875291"/>
                    <a:gd name="connsiteX47" fmla="*/ 0 w 942932"/>
                    <a:gd name="connsiteY47" fmla="*/ 751079 h 875291"/>
                    <a:gd name="connsiteX48" fmla="*/ 16328 w 942932"/>
                    <a:gd name="connsiteY48" fmla="*/ 718424 h 875291"/>
                    <a:gd name="connsiteX49" fmla="*/ 34697 w 942932"/>
                    <a:gd name="connsiteY49" fmla="*/ 718424 h 875291"/>
                    <a:gd name="connsiteX50" fmla="*/ 93885 w 942932"/>
                    <a:gd name="connsiteY50" fmla="*/ 722506 h 875291"/>
                    <a:gd name="connsiteX51" fmla="*/ 108172 w 942932"/>
                    <a:gd name="connsiteY51" fmla="*/ 716383 h 875291"/>
                    <a:gd name="connsiteX52" fmla="*/ 120418 w 942932"/>
                    <a:gd name="connsiteY52" fmla="*/ 724547 h 875291"/>
                    <a:gd name="connsiteX53" fmla="*/ 134705 w 942932"/>
                    <a:gd name="connsiteY53" fmla="*/ 698014 h 875291"/>
                    <a:gd name="connsiteX54" fmla="*/ 159196 w 942932"/>
                    <a:gd name="connsiteY54" fmla="*/ 687809 h 875291"/>
                    <a:gd name="connsiteX55" fmla="*/ 187770 w 942932"/>
                    <a:gd name="connsiteY55" fmla="*/ 702096 h 875291"/>
                    <a:gd name="connsiteX56" fmla="*/ 220426 w 942932"/>
                    <a:gd name="connsiteY56" fmla="*/ 691891 h 875291"/>
                    <a:gd name="connsiteX57" fmla="*/ 228590 w 942932"/>
                    <a:gd name="connsiteY57" fmla="*/ 679645 h 875291"/>
                    <a:gd name="connsiteX58" fmla="*/ 232672 w 942932"/>
                    <a:gd name="connsiteY58" fmla="*/ 665358 h 875291"/>
                    <a:gd name="connsiteX59" fmla="*/ 244917 w 942932"/>
                    <a:gd name="connsiteY59" fmla="*/ 644948 h 875291"/>
                    <a:gd name="connsiteX60" fmla="*/ 261245 w 942932"/>
                    <a:gd name="connsiteY60" fmla="*/ 653112 h 875291"/>
                    <a:gd name="connsiteX61" fmla="*/ 297983 w 942932"/>
                    <a:gd name="connsiteY61" fmla="*/ 671481 h 875291"/>
                    <a:gd name="connsiteX62" fmla="*/ 314311 w 942932"/>
                    <a:gd name="connsiteY62" fmla="*/ 663317 h 875291"/>
                    <a:gd name="connsiteX63" fmla="*/ 316352 w 942932"/>
                    <a:gd name="connsiteY63" fmla="*/ 638826 h 875291"/>
                    <a:gd name="connsiteX64" fmla="*/ 310229 w 942932"/>
                    <a:gd name="connsiteY64" fmla="*/ 620457 h 875291"/>
                    <a:gd name="connsiteX65" fmla="*/ 297983 w 942932"/>
                    <a:gd name="connsiteY65" fmla="*/ 606170 h 875291"/>
                    <a:gd name="connsiteX66" fmla="*/ 287778 w 942932"/>
                    <a:gd name="connsiteY66" fmla="*/ 581678 h 875291"/>
                    <a:gd name="connsiteX67" fmla="*/ 273491 w 942932"/>
                    <a:gd name="connsiteY67" fmla="*/ 569432 h 875291"/>
                    <a:gd name="connsiteX68" fmla="*/ 283696 w 942932"/>
                    <a:gd name="connsiteY68" fmla="*/ 555146 h 875291"/>
                    <a:gd name="connsiteX69" fmla="*/ 283696 w 942932"/>
                    <a:gd name="connsiteY69" fmla="*/ 540859 h 875291"/>
                    <a:gd name="connsiteX70" fmla="*/ 304106 w 942932"/>
                    <a:gd name="connsiteY70" fmla="*/ 542900 h 875291"/>
                    <a:gd name="connsiteX71" fmla="*/ 316352 w 942932"/>
                    <a:gd name="connsiteY71" fmla="*/ 526572 h 875291"/>
                    <a:gd name="connsiteX72" fmla="*/ 324516 w 942932"/>
                    <a:gd name="connsiteY72" fmla="*/ 491875 h 875291"/>
                    <a:gd name="connsiteX73" fmla="*/ 314311 w 942932"/>
                    <a:gd name="connsiteY73" fmla="*/ 477588 h 875291"/>
                    <a:gd name="connsiteX74" fmla="*/ 304106 w 942932"/>
                    <a:gd name="connsiteY74" fmla="*/ 461261 h 875291"/>
                    <a:gd name="connsiteX75" fmla="*/ 285737 w 942932"/>
                    <a:gd name="connsiteY75" fmla="*/ 424523 h 875291"/>
                    <a:gd name="connsiteX76" fmla="*/ 267368 w 942932"/>
                    <a:gd name="connsiteY76" fmla="*/ 422482 h 875291"/>
                    <a:gd name="connsiteX77" fmla="*/ 255122 w 942932"/>
                    <a:gd name="connsiteY77" fmla="*/ 389826 h 875291"/>
                    <a:gd name="connsiteX78" fmla="*/ 253081 w 942932"/>
                    <a:gd name="connsiteY78" fmla="*/ 365335 h 875291"/>
                    <a:gd name="connsiteX79" fmla="*/ 246958 w 942932"/>
                    <a:gd name="connsiteY79" fmla="*/ 322474 h 875291"/>
                    <a:gd name="connsiteX80" fmla="*/ 255122 w 942932"/>
                    <a:gd name="connsiteY80" fmla="*/ 304106 h 875291"/>
                    <a:gd name="connsiteX81" fmla="*/ 253081 w 942932"/>
                    <a:gd name="connsiteY81" fmla="*/ 277573 h 875291"/>
                    <a:gd name="connsiteX82" fmla="*/ 267368 w 942932"/>
                    <a:gd name="connsiteY82" fmla="*/ 271450 h 875291"/>
                    <a:gd name="connsiteX83" fmla="*/ 281655 w 942932"/>
                    <a:gd name="connsiteY83" fmla="*/ 242876 h 875291"/>
                    <a:gd name="connsiteX84" fmla="*/ 320434 w 942932"/>
                    <a:gd name="connsiteY84" fmla="*/ 251040 h 875291"/>
                    <a:gd name="connsiteX85" fmla="*/ 336762 w 942932"/>
                    <a:gd name="connsiteY85" fmla="*/ 236753 h 875291"/>
                    <a:gd name="connsiteX86" fmla="*/ 336762 w 942932"/>
                    <a:gd name="connsiteY86" fmla="*/ 204098 h 875291"/>
                    <a:gd name="connsiteX87" fmla="*/ 346966 w 942932"/>
                    <a:gd name="connsiteY87" fmla="*/ 183688 h 875291"/>
                    <a:gd name="connsiteX88" fmla="*/ 369417 w 942932"/>
                    <a:gd name="connsiteY88" fmla="*/ 157155 h 875291"/>
                    <a:gd name="connsiteX89" fmla="*/ 383704 w 942932"/>
                    <a:gd name="connsiteY89" fmla="*/ 157155 h 875291"/>
                    <a:gd name="connsiteX90" fmla="*/ 385745 w 942932"/>
                    <a:gd name="connsiteY90" fmla="*/ 140827 h 875291"/>
                    <a:gd name="connsiteX91" fmla="*/ 391868 w 942932"/>
                    <a:gd name="connsiteY91" fmla="*/ 112254 h 875291"/>
                    <a:gd name="connsiteX92" fmla="*/ 426565 w 942932"/>
                    <a:gd name="connsiteY92" fmla="*/ 100008 h 875291"/>
                    <a:gd name="connsiteX93" fmla="*/ 444933 w 942932"/>
                    <a:gd name="connsiteY93" fmla="*/ 71434 h 875291"/>
                    <a:gd name="connsiteX94" fmla="*/ 436770 w 942932"/>
                    <a:gd name="connsiteY94" fmla="*/ 57147 h 875291"/>
                    <a:gd name="connsiteX95" fmla="*/ 436770 w 942932"/>
                    <a:gd name="connsiteY95" fmla="*/ 48984 h 875291"/>
                    <a:gd name="connsiteX96" fmla="*/ 451056 w 942932"/>
                    <a:gd name="connsiteY96" fmla="*/ 30615 h 875291"/>
                    <a:gd name="connsiteX97" fmla="*/ 463302 w 942932"/>
                    <a:gd name="connsiteY97" fmla="*/ 12246 h 875291"/>
                    <a:gd name="connsiteX98" fmla="*/ 508204 w 942932"/>
                    <a:gd name="connsiteY98" fmla="*/ 10205 h 875291"/>
                    <a:gd name="connsiteX99" fmla="*/ 528614 w 942932"/>
                    <a:gd name="connsiteY99" fmla="*/ 12246 h 875291"/>
                    <a:gd name="connsiteX100" fmla="*/ 530655 w 942932"/>
                    <a:gd name="connsiteY100" fmla="*/ 30615 h 875291"/>
                    <a:gd name="connsiteX101" fmla="*/ 553105 w 942932"/>
                    <a:gd name="connsiteY101" fmla="*/ 30615 h 875291"/>
                    <a:gd name="connsiteX102" fmla="*/ 585761 w 942932"/>
                    <a:gd name="connsiteY102" fmla="*/ 30615 h 875291"/>
                    <a:gd name="connsiteX103" fmla="*/ 595966 w 942932"/>
                    <a:gd name="connsiteY103" fmla="*/ 22451 h 875291"/>
                    <a:gd name="connsiteX104" fmla="*/ 604130 w 942932"/>
                    <a:gd name="connsiteY104" fmla="*/ 10205 h 875291"/>
                    <a:gd name="connsiteX105" fmla="*/ 628621 w 942932"/>
                    <a:gd name="connsiteY105" fmla="*/ 0 h 875291"/>
                    <a:gd name="connsiteX0" fmla="*/ 370236 w 942932"/>
                    <a:gd name="connsiteY0" fmla="*/ 875291 h 966731"/>
                    <a:gd name="connsiteX1" fmla="*/ 32550 w 942932"/>
                    <a:gd name="connsiteY1" fmla="*/ 779908 h 966731"/>
                    <a:gd name="connsiteX2" fmla="*/ 28574 w 942932"/>
                    <a:gd name="connsiteY2" fmla="*/ 775571 h 966731"/>
                    <a:gd name="connsiteX3" fmla="*/ 0 w 942932"/>
                    <a:gd name="connsiteY3" fmla="*/ 759243 h 966731"/>
                    <a:gd name="connsiteX4" fmla="*/ 0 w 942932"/>
                    <a:gd name="connsiteY4" fmla="*/ 751079 h 966731"/>
                    <a:gd name="connsiteX5" fmla="*/ 16328 w 942932"/>
                    <a:gd name="connsiteY5" fmla="*/ 718424 h 966731"/>
                    <a:gd name="connsiteX6" fmla="*/ 34697 w 942932"/>
                    <a:gd name="connsiteY6" fmla="*/ 718424 h 966731"/>
                    <a:gd name="connsiteX7" fmla="*/ 93885 w 942932"/>
                    <a:gd name="connsiteY7" fmla="*/ 722506 h 966731"/>
                    <a:gd name="connsiteX8" fmla="*/ 108172 w 942932"/>
                    <a:gd name="connsiteY8" fmla="*/ 716383 h 966731"/>
                    <a:gd name="connsiteX9" fmla="*/ 120418 w 942932"/>
                    <a:gd name="connsiteY9" fmla="*/ 724547 h 966731"/>
                    <a:gd name="connsiteX10" fmla="*/ 134705 w 942932"/>
                    <a:gd name="connsiteY10" fmla="*/ 698014 h 966731"/>
                    <a:gd name="connsiteX11" fmla="*/ 159196 w 942932"/>
                    <a:gd name="connsiteY11" fmla="*/ 687809 h 966731"/>
                    <a:gd name="connsiteX12" fmla="*/ 187770 w 942932"/>
                    <a:gd name="connsiteY12" fmla="*/ 702096 h 966731"/>
                    <a:gd name="connsiteX13" fmla="*/ 220426 w 942932"/>
                    <a:gd name="connsiteY13" fmla="*/ 691891 h 966731"/>
                    <a:gd name="connsiteX14" fmla="*/ 228590 w 942932"/>
                    <a:gd name="connsiteY14" fmla="*/ 679645 h 966731"/>
                    <a:gd name="connsiteX15" fmla="*/ 232672 w 942932"/>
                    <a:gd name="connsiteY15" fmla="*/ 665358 h 966731"/>
                    <a:gd name="connsiteX16" fmla="*/ 244917 w 942932"/>
                    <a:gd name="connsiteY16" fmla="*/ 644948 h 966731"/>
                    <a:gd name="connsiteX17" fmla="*/ 261245 w 942932"/>
                    <a:gd name="connsiteY17" fmla="*/ 653112 h 966731"/>
                    <a:gd name="connsiteX18" fmla="*/ 297983 w 942932"/>
                    <a:gd name="connsiteY18" fmla="*/ 671481 h 966731"/>
                    <a:gd name="connsiteX19" fmla="*/ 314311 w 942932"/>
                    <a:gd name="connsiteY19" fmla="*/ 663317 h 966731"/>
                    <a:gd name="connsiteX20" fmla="*/ 316352 w 942932"/>
                    <a:gd name="connsiteY20" fmla="*/ 638826 h 966731"/>
                    <a:gd name="connsiteX21" fmla="*/ 310229 w 942932"/>
                    <a:gd name="connsiteY21" fmla="*/ 620457 h 966731"/>
                    <a:gd name="connsiteX22" fmla="*/ 297983 w 942932"/>
                    <a:gd name="connsiteY22" fmla="*/ 606170 h 966731"/>
                    <a:gd name="connsiteX23" fmla="*/ 287778 w 942932"/>
                    <a:gd name="connsiteY23" fmla="*/ 581678 h 966731"/>
                    <a:gd name="connsiteX24" fmla="*/ 273491 w 942932"/>
                    <a:gd name="connsiteY24" fmla="*/ 569432 h 966731"/>
                    <a:gd name="connsiteX25" fmla="*/ 283696 w 942932"/>
                    <a:gd name="connsiteY25" fmla="*/ 555146 h 966731"/>
                    <a:gd name="connsiteX26" fmla="*/ 283696 w 942932"/>
                    <a:gd name="connsiteY26" fmla="*/ 540859 h 966731"/>
                    <a:gd name="connsiteX27" fmla="*/ 304106 w 942932"/>
                    <a:gd name="connsiteY27" fmla="*/ 542900 h 966731"/>
                    <a:gd name="connsiteX28" fmla="*/ 316352 w 942932"/>
                    <a:gd name="connsiteY28" fmla="*/ 526572 h 966731"/>
                    <a:gd name="connsiteX29" fmla="*/ 324516 w 942932"/>
                    <a:gd name="connsiteY29" fmla="*/ 491875 h 966731"/>
                    <a:gd name="connsiteX30" fmla="*/ 314311 w 942932"/>
                    <a:gd name="connsiteY30" fmla="*/ 477588 h 966731"/>
                    <a:gd name="connsiteX31" fmla="*/ 304106 w 942932"/>
                    <a:gd name="connsiteY31" fmla="*/ 461261 h 966731"/>
                    <a:gd name="connsiteX32" fmla="*/ 285737 w 942932"/>
                    <a:gd name="connsiteY32" fmla="*/ 424523 h 966731"/>
                    <a:gd name="connsiteX33" fmla="*/ 267368 w 942932"/>
                    <a:gd name="connsiteY33" fmla="*/ 422482 h 966731"/>
                    <a:gd name="connsiteX34" fmla="*/ 255122 w 942932"/>
                    <a:gd name="connsiteY34" fmla="*/ 389826 h 966731"/>
                    <a:gd name="connsiteX35" fmla="*/ 253081 w 942932"/>
                    <a:gd name="connsiteY35" fmla="*/ 365335 h 966731"/>
                    <a:gd name="connsiteX36" fmla="*/ 246958 w 942932"/>
                    <a:gd name="connsiteY36" fmla="*/ 322474 h 966731"/>
                    <a:gd name="connsiteX37" fmla="*/ 255122 w 942932"/>
                    <a:gd name="connsiteY37" fmla="*/ 304106 h 966731"/>
                    <a:gd name="connsiteX38" fmla="*/ 253081 w 942932"/>
                    <a:gd name="connsiteY38" fmla="*/ 277573 h 966731"/>
                    <a:gd name="connsiteX39" fmla="*/ 267368 w 942932"/>
                    <a:gd name="connsiteY39" fmla="*/ 271450 h 966731"/>
                    <a:gd name="connsiteX40" fmla="*/ 281655 w 942932"/>
                    <a:gd name="connsiteY40" fmla="*/ 242876 h 966731"/>
                    <a:gd name="connsiteX41" fmla="*/ 320434 w 942932"/>
                    <a:gd name="connsiteY41" fmla="*/ 251040 h 966731"/>
                    <a:gd name="connsiteX42" fmla="*/ 336762 w 942932"/>
                    <a:gd name="connsiteY42" fmla="*/ 236753 h 966731"/>
                    <a:gd name="connsiteX43" fmla="*/ 336762 w 942932"/>
                    <a:gd name="connsiteY43" fmla="*/ 204098 h 966731"/>
                    <a:gd name="connsiteX44" fmla="*/ 346966 w 942932"/>
                    <a:gd name="connsiteY44" fmla="*/ 183688 h 966731"/>
                    <a:gd name="connsiteX45" fmla="*/ 369417 w 942932"/>
                    <a:gd name="connsiteY45" fmla="*/ 157155 h 966731"/>
                    <a:gd name="connsiteX46" fmla="*/ 383704 w 942932"/>
                    <a:gd name="connsiteY46" fmla="*/ 157155 h 966731"/>
                    <a:gd name="connsiteX47" fmla="*/ 385745 w 942932"/>
                    <a:gd name="connsiteY47" fmla="*/ 140827 h 966731"/>
                    <a:gd name="connsiteX48" fmla="*/ 391868 w 942932"/>
                    <a:gd name="connsiteY48" fmla="*/ 112254 h 966731"/>
                    <a:gd name="connsiteX49" fmla="*/ 426565 w 942932"/>
                    <a:gd name="connsiteY49" fmla="*/ 100008 h 966731"/>
                    <a:gd name="connsiteX50" fmla="*/ 444933 w 942932"/>
                    <a:gd name="connsiteY50" fmla="*/ 71434 h 966731"/>
                    <a:gd name="connsiteX51" fmla="*/ 436770 w 942932"/>
                    <a:gd name="connsiteY51" fmla="*/ 57147 h 966731"/>
                    <a:gd name="connsiteX52" fmla="*/ 436770 w 942932"/>
                    <a:gd name="connsiteY52" fmla="*/ 48984 h 966731"/>
                    <a:gd name="connsiteX53" fmla="*/ 451056 w 942932"/>
                    <a:gd name="connsiteY53" fmla="*/ 30615 h 966731"/>
                    <a:gd name="connsiteX54" fmla="*/ 463302 w 942932"/>
                    <a:gd name="connsiteY54" fmla="*/ 12246 h 966731"/>
                    <a:gd name="connsiteX55" fmla="*/ 508204 w 942932"/>
                    <a:gd name="connsiteY55" fmla="*/ 10205 h 966731"/>
                    <a:gd name="connsiteX56" fmla="*/ 528614 w 942932"/>
                    <a:gd name="connsiteY56" fmla="*/ 12246 h 966731"/>
                    <a:gd name="connsiteX57" fmla="*/ 530655 w 942932"/>
                    <a:gd name="connsiteY57" fmla="*/ 30615 h 966731"/>
                    <a:gd name="connsiteX58" fmla="*/ 553105 w 942932"/>
                    <a:gd name="connsiteY58" fmla="*/ 30615 h 966731"/>
                    <a:gd name="connsiteX59" fmla="*/ 585761 w 942932"/>
                    <a:gd name="connsiteY59" fmla="*/ 30615 h 966731"/>
                    <a:gd name="connsiteX60" fmla="*/ 595966 w 942932"/>
                    <a:gd name="connsiteY60" fmla="*/ 22451 h 966731"/>
                    <a:gd name="connsiteX61" fmla="*/ 604130 w 942932"/>
                    <a:gd name="connsiteY61" fmla="*/ 10205 h 966731"/>
                    <a:gd name="connsiteX62" fmla="*/ 628621 w 942932"/>
                    <a:gd name="connsiteY62" fmla="*/ 0 h 966731"/>
                    <a:gd name="connsiteX63" fmla="*/ 644949 w 942932"/>
                    <a:gd name="connsiteY63" fmla="*/ 26533 h 966731"/>
                    <a:gd name="connsiteX64" fmla="*/ 663318 w 942932"/>
                    <a:gd name="connsiteY64" fmla="*/ 46943 h 966731"/>
                    <a:gd name="connsiteX65" fmla="*/ 653113 w 942932"/>
                    <a:gd name="connsiteY65" fmla="*/ 63270 h 966731"/>
                    <a:gd name="connsiteX66" fmla="*/ 679646 w 942932"/>
                    <a:gd name="connsiteY66" fmla="*/ 77557 h 966731"/>
                    <a:gd name="connsiteX67" fmla="*/ 712302 w 942932"/>
                    <a:gd name="connsiteY67" fmla="*/ 87762 h 966731"/>
                    <a:gd name="connsiteX68" fmla="*/ 722506 w 942932"/>
                    <a:gd name="connsiteY68" fmla="*/ 69393 h 966731"/>
                    <a:gd name="connsiteX69" fmla="*/ 740875 w 942932"/>
                    <a:gd name="connsiteY69" fmla="*/ 69393 h 966731"/>
                    <a:gd name="connsiteX70" fmla="*/ 783736 w 942932"/>
                    <a:gd name="connsiteY70" fmla="*/ 69393 h 966731"/>
                    <a:gd name="connsiteX71" fmla="*/ 812310 w 942932"/>
                    <a:gd name="connsiteY71" fmla="*/ 69393 h 966731"/>
                    <a:gd name="connsiteX72" fmla="*/ 826596 w 942932"/>
                    <a:gd name="connsiteY72" fmla="*/ 48984 h 966731"/>
                    <a:gd name="connsiteX73" fmla="*/ 840883 w 942932"/>
                    <a:gd name="connsiteY73" fmla="*/ 10205 h 966731"/>
                    <a:gd name="connsiteX74" fmla="*/ 873539 w 942932"/>
                    <a:gd name="connsiteY74" fmla="*/ 8164 h 966731"/>
                    <a:gd name="connsiteX75" fmla="*/ 885785 w 942932"/>
                    <a:gd name="connsiteY75" fmla="*/ 16328 h 966731"/>
                    <a:gd name="connsiteX76" fmla="*/ 906195 w 942932"/>
                    <a:gd name="connsiteY76" fmla="*/ 14287 h 966731"/>
                    <a:gd name="connsiteX77" fmla="*/ 924563 w 942932"/>
                    <a:gd name="connsiteY77" fmla="*/ 20410 h 966731"/>
                    <a:gd name="connsiteX78" fmla="*/ 942932 w 942932"/>
                    <a:gd name="connsiteY78" fmla="*/ 22451 h 966731"/>
                    <a:gd name="connsiteX79" fmla="*/ 926604 w 942932"/>
                    <a:gd name="connsiteY79" fmla="*/ 53065 h 966731"/>
                    <a:gd name="connsiteX80" fmla="*/ 926604 w 942932"/>
                    <a:gd name="connsiteY80" fmla="*/ 97967 h 966731"/>
                    <a:gd name="connsiteX81" fmla="*/ 940891 w 942932"/>
                    <a:gd name="connsiteY81" fmla="*/ 108172 h 966731"/>
                    <a:gd name="connsiteX82" fmla="*/ 928645 w 942932"/>
                    <a:gd name="connsiteY82" fmla="*/ 118377 h 966731"/>
                    <a:gd name="connsiteX83" fmla="*/ 926604 w 942932"/>
                    <a:gd name="connsiteY83" fmla="*/ 144909 h 966731"/>
                    <a:gd name="connsiteX84" fmla="*/ 908236 w 942932"/>
                    <a:gd name="connsiteY84" fmla="*/ 140827 h 966731"/>
                    <a:gd name="connsiteX85" fmla="*/ 900072 w 942932"/>
                    <a:gd name="connsiteY85" fmla="*/ 153073 h 966731"/>
                    <a:gd name="connsiteX86" fmla="*/ 891908 w 942932"/>
                    <a:gd name="connsiteY86" fmla="*/ 167360 h 966731"/>
                    <a:gd name="connsiteX87" fmla="*/ 869457 w 942932"/>
                    <a:gd name="connsiteY87" fmla="*/ 169401 h 966731"/>
                    <a:gd name="connsiteX88" fmla="*/ 869457 w 942932"/>
                    <a:gd name="connsiteY88" fmla="*/ 189811 h 966731"/>
                    <a:gd name="connsiteX89" fmla="*/ 840883 w 942932"/>
                    <a:gd name="connsiteY89" fmla="*/ 244917 h 966731"/>
                    <a:gd name="connsiteX90" fmla="*/ 812310 w 942932"/>
                    <a:gd name="connsiteY90" fmla="*/ 253081 h 966731"/>
                    <a:gd name="connsiteX91" fmla="*/ 804146 w 942932"/>
                    <a:gd name="connsiteY91" fmla="*/ 273491 h 966731"/>
                    <a:gd name="connsiteX92" fmla="*/ 804146 w 942932"/>
                    <a:gd name="connsiteY92" fmla="*/ 308187 h 966731"/>
                    <a:gd name="connsiteX93" fmla="*/ 824555 w 942932"/>
                    <a:gd name="connsiteY93" fmla="*/ 322474 h 966731"/>
                    <a:gd name="connsiteX94" fmla="*/ 830678 w 942932"/>
                    <a:gd name="connsiteY94" fmla="*/ 340843 h 966731"/>
                    <a:gd name="connsiteX95" fmla="*/ 808228 w 942932"/>
                    <a:gd name="connsiteY95" fmla="*/ 359212 h 966731"/>
                    <a:gd name="connsiteX96" fmla="*/ 781695 w 942932"/>
                    <a:gd name="connsiteY96" fmla="*/ 365335 h 966731"/>
                    <a:gd name="connsiteX97" fmla="*/ 779654 w 942932"/>
                    <a:gd name="connsiteY97" fmla="*/ 373499 h 966731"/>
                    <a:gd name="connsiteX98" fmla="*/ 798023 w 942932"/>
                    <a:gd name="connsiteY98" fmla="*/ 404113 h 966731"/>
                    <a:gd name="connsiteX99" fmla="*/ 767408 w 942932"/>
                    <a:gd name="connsiteY99" fmla="*/ 424523 h 966731"/>
                    <a:gd name="connsiteX100" fmla="*/ 749039 w 942932"/>
                    <a:gd name="connsiteY100" fmla="*/ 463302 h 966731"/>
                    <a:gd name="connsiteX101" fmla="*/ 746998 w 942932"/>
                    <a:gd name="connsiteY101" fmla="*/ 487793 h 966731"/>
                    <a:gd name="connsiteX102" fmla="*/ 712302 w 942932"/>
                    <a:gd name="connsiteY102" fmla="*/ 557187 h 966731"/>
                    <a:gd name="connsiteX103" fmla="*/ 665359 w 942932"/>
                    <a:gd name="connsiteY103" fmla="*/ 704137 h 966731"/>
                    <a:gd name="connsiteX104" fmla="*/ 645030 w 942932"/>
                    <a:gd name="connsiteY104" fmla="*/ 779908 h 966731"/>
                    <a:gd name="connsiteX105" fmla="*/ 461676 w 942932"/>
                    <a:gd name="connsiteY105" fmla="*/ 966731 h 966731"/>
                    <a:gd name="connsiteX0" fmla="*/ 32550 w 942932"/>
                    <a:gd name="connsiteY0" fmla="*/ 779908 h 966731"/>
                    <a:gd name="connsiteX1" fmla="*/ 28574 w 942932"/>
                    <a:gd name="connsiteY1" fmla="*/ 775571 h 966731"/>
                    <a:gd name="connsiteX2" fmla="*/ 0 w 942932"/>
                    <a:gd name="connsiteY2" fmla="*/ 759243 h 966731"/>
                    <a:gd name="connsiteX3" fmla="*/ 0 w 942932"/>
                    <a:gd name="connsiteY3" fmla="*/ 751079 h 966731"/>
                    <a:gd name="connsiteX4" fmla="*/ 16328 w 942932"/>
                    <a:gd name="connsiteY4" fmla="*/ 718424 h 966731"/>
                    <a:gd name="connsiteX5" fmla="*/ 34697 w 942932"/>
                    <a:gd name="connsiteY5" fmla="*/ 718424 h 966731"/>
                    <a:gd name="connsiteX6" fmla="*/ 93885 w 942932"/>
                    <a:gd name="connsiteY6" fmla="*/ 722506 h 966731"/>
                    <a:gd name="connsiteX7" fmla="*/ 108172 w 942932"/>
                    <a:gd name="connsiteY7" fmla="*/ 716383 h 966731"/>
                    <a:gd name="connsiteX8" fmla="*/ 120418 w 942932"/>
                    <a:gd name="connsiteY8" fmla="*/ 724547 h 966731"/>
                    <a:gd name="connsiteX9" fmla="*/ 134705 w 942932"/>
                    <a:gd name="connsiteY9" fmla="*/ 698014 h 966731"/>
                    <a:gd name="connsiteX10" fmla="*/ 159196 w 942932"/>
                    <a:gd name="connsiteY10" fmla="*/ 687809 h 966731"/>
                    <a:gd name="connsiteX11" fmla="*/ 187770 w 942932"/>
                    <a:gd name="connsiteY11" fmla="*/ 702096 h 966731"/>
                    <a:gd name="connsiteX12" fmla="*/ 220426 w 942932"/>
                    <a:gd name="connsiteY12" fmla="*/ 691891 h 966731"/>
                    <a:gd name="connsiteX13" fmla="*/ 228590 w 942932"/>
                    <a:gd name="connsiteY13" fmla="*/ 679645 h 966731"/>
                    <a:gd name="connsiteX14" fmla="*/ 232672 w 942932"/>
                    <a:gd name="connsiteY14" fmla="*/ 665358 h 966731"/>
                    <a:gd name="connsiteX15" fmla="*/ 244917 w 942932"/>
                    <a:gd name="connsiteY15" fmla="*/ 644948 h 966731"/>
                    <a:gd name="connsiteX16" fmla="*/ 261245 w 942932"/>
                    <a:gd name="connsiteY16" fmla="*/ 653112 h 966731"/>
                    <a:gd name="connsiteX17" fmla="*/ 297983 w 942932"/>
                    <a:gd name="connsiteY17" fmla="*/ 671481 h 966731"/>
                    <a:gd name="connsiteX18" fmla="*/ 314311 w 942932"/>
                    <a:gd name="connsiteY18" fmla="*/ 663317 h 966731"/>
                    <a:gd name="connsiteX19" fmla="*/ 316352 w 942932"/>
                    <a:gd name="connsiteY19" fmla="*/ 638826 h 966731"/>
                    <a:gd name="connsiteX20" fmla="*/ 310229 w 942932"/>
                    <a:gd name="connsiteY20" fmla="*/ 620457 h 966731"/>
                    <a:gd name="connsiteX21" fmla="*/ 297983 w 942932"/>
                    <a:gd name="connsiteY21" fmla="*/ 606170 h 966731"/>
                    <a:gd name="connsiteX22" fmla="*/ 287778 w 942932"/>
                    <a:gd name="connsiteY22" fmla="*/ 581678 h 966731"/>
                    <a:gd name="connsiteX23" fmla="*/ 273491 w 942932"/>
                    <a:gd name="connsiteY23" fmla="*/ 569432 h 966731"/>
                    <a:gd name="connsiteX24" fmla="*/ 283696 w 942932"/>
                    <a:gd name="connsiteY24" fmla="*/ 555146 h 966731"/>
                    <a:gd name="connsiteX25" fmla="*/ 283696 w 942932"/>
                    <a:gd name="connsiteY25" fmla="*/ 540859 h 966731"/>
                    <a:gd name="connsiteX26" fmla="*/ 304106 w 942932"/>
                    <a:gd name="connsiteY26" fmla="*/ 542900 h 966731"/>
                    <a:gd name="connsiteX27" fmla="*/ 316352 w 942932"/>
                    <a:gd name="connsiteY27" fmla="*/ 526572 h 966731"/>
                    <a:gd name="connsiteX28" fmla="*/ 324516 w 942932"/>
                    <a:gd name="connsiteY28" fmla="*/ 491875 h 966731"/>
                    <a:gd name="connsiteX29" fmla="*/ 314311 w 942932"/>
                    <a:gd name="connsiteY29" fmla="*/ 477588 h 966731"/>
                    <a:gd name="connsiteX30" fmla="*/ 304106 w 942932"/>
                    <a:gd name="connsiteY30" fmla="*/ 461261 h 966731"/>
                    <a:gd name="connsiteX31" fmla="*/ 285737 w 942932"/>
                    <a:gd name="connsiteY31" fmla="*/ 424523 h 966731"/>
                    <a:gd name="connsiteX32" fmla="*/ 267368 w 942932"/>
                    <a:gd name="connsiteY32" fmla="*/ 422482 h 966731"/>
                    <a:gd name="connsiteX33" fmla="*/ 255122 w 942932"/>
                    <a:gd name="connsiteY33" fmla="*/ 389826 h 966731"/>
                    <a:gd name="connsiteX34" fmla="*/ 253081 w 942932"/>
                    <a:gd name="connsiteY34" fmla="*/ 365335 h 966731"/>
                    <a:gd name="connsiteX35" fmla="*/ 246958 w 942932"/>
                    <a:gd name="connsiteY35" fmla="*/ 322474 h 966731"/>
                    <a:gd name="connsiteX36" fmla="*/ 255122 w 942932"/>
                    <a:gd name="connsiteY36" fmla="*/ 304106 h 966731"/>
                    <a:gd name="connsiteX37" fmla="*/ 253081 w 942932"/>
                    <a:gd name="connsiteY37" fmla="*/ 277573 h 966731"/>
                    <a:gd name="connsiteX38" fmla="*/ 267368 w 942932"/>
                    <a:gd name="connsiteY38" fmla="*/ 271450 h 966731"/>
                    <a:gd name="connsiteX39" fmla="*/ 281655 w 942932"/>
                    <a:gd name="connsiteY39" fmla="*/ 242876 h 966731"/>
                    <a:gd name="connsiteX40" fmla="*/ 320434 w 942932"/>
                    <a:gd name="connsiteY40" fmla="*/ 251040 h 966731"/>
                    <a:gd name="connsiteX41" fmla="*/ 336762 w 942932"/>
                    <a:gd name="connsiteY41" fmla="*/ 236753 h 966731"/>
                    <a:gd name="connsiteX42" fmla="*/ 336762 w 942932"/>
                    <a:gd name="connsiteY42" fmla="*/ 204098 h 966731"/>
                    <a:gd name="connsiteX43" fmla="*/ 346966 w 942932"/>
                    <a:gd name="connsiteY43" fmla="*/ 183688 h 966731"/>
                    <a:gd name="connsiteX44" fmla="*/ 369417 w 942932"/>
                    <a:gd name="connsiteY44" fmla="*/ 157155 h 966731"/>
                    <a:gd name="connsiteX45" fmla="*/ 383704 w 942932"/>
                    <a:gd name="connsiteY45" fmla="*/ 157155 h 966731"/>
                    <a:gd name="connsiteX46" fmla="*/ 385745 w 942932"/>
                    <a:gd name="connsiteY46" fmla="*/ 140827 h 966731"/>
                    <a:gd name="connsiteX47" fmla="*/ 391868 w 942932"/>
                    <a:gd name="connsiteY47" fmla="*/ 112254 h 966731"/>
                    <a:gd name="connsiteX48" fmla="*/ 426565 w 942932"/>
                    <a:gd name="connsiteY48" fmla="*/ 100008 h 966731"/>
                    <a:gd name="connsiteX49" fmla="*/ 444933 w 942932"/>
                    <a:gd name="connsiteY49" fmla="*/ 71434 h 966731"/>
                    <a:gd name="connsiteX50" fmla="*/ 436770 w 942932"/>
                    <a:gd name="connsiteY50" fmla="*/ 57147 h 966731"/>
                    <a:gd name="connsiteX51" fmla="*/ 436770 w 942932"/>
                    <a:gd name="connsiteY51" fmla="*/ 48984 h 966731"/>
                    <a:gd name="connsiteX52" fmla="*/ 451056 w 942932"/>
                    <a:gd name="connsiteY52" fmla="*/ 30615 h 966731"/>
                    <a:gd name="connsiteX53" fmla="*/ 463302 w 942932"/>
                    <a:gd name="connsiteY53" fmla="*/ 12246 h 966731"/>
                    <a:gd name="connsiteX54" fmla="*/ 508204 w 942932"/>
                    <a:gd name="connsiteY54" fmla="*/ 10205 h 966731"/>
                    <a:gd name="connsiteX55" fmla="*/ 528614 w 942932"/>
                    <a:gd name="connsiteY55" fmla="*/ 12246 h 966731"/>
                    <a:gd name="connsiteX56" fmla="*/ 530655 w 942932"/>
                    <a:gd name="connsiteY56" fmla="*/ 30615 h 966731"/>
                    <a:gd name="connsiteX57" fmla="*/ 553105 w 942932"/>
                    <a:gd name="connsiteY57" fmla="*/ 30615 h 966731"/>
                    <a:gd name="connsiteX58" fmla="*/ 585761 w 942932"/>
                    <a:gd name="connsiteY58" fmla="*/ 30615 h 966731"/>
                    <a:gd name="connsiteX59" fmla="*/ 595966 w 942932"/>
                    <a:gd name="connsiteY59" fmla="*/ 22451 h 966731"/>
                    <a:gd name="connsiteX60" fmla="*/ 604130 w 942932"/>
                    <a:gd name="connsiteY60" fmla="*/ 10205 h 966731"/>
                    <a:gd name="connsiteX61" fmla="*/ 628621 w 942932"/>
                    <a:gd name="connsiteY61" fmla="*/ 0 h 966731"/>
                    <a:gd name="connsiteX62" fmla="*/ 644949 w 942932"/>
                    <a:gd name="connsiteY62" fmla="*/ 26533 h 966731"/>
                    <a:gd name="connsiteX63" fmla="*/ 663318 w 942932"/>
                    <a:gd name="connsiteY63" fmla="*/ 46943 h 966731"/>
                    <a:gd name="connsiteX64" fmla="*/ 653113 w 942932"/>
                    <a:gd name="connsiteY64" fmla="*/ 63270 h 966731"/>
                    <a:gd name="connsiteX65" fmla="*/ 679646 w 942932"/>
                    <a:gd name="connsiteY65" fmla="*/ 77557 h 966731"/>
                    <a:gd name="connsiteX66" fmla="*/ 712302 w 942932"/>
                    <a:gd name="connsiteY66" fmla="*/ 87762 h 966731"/>
                    <a:gd name="connsiteX67" fmla="*/ 722506 w 942932"/>
                    <a:gd name="connsiteY67" fmla="*/ 69393 h 966731"/>
                    <a:gd name="connsiteX68" fmla="*/ 740875 w 942932"/>
                    <a:gd name="connsiteY68" fmla="*/ 69393 h 966731"/>
                    <a:gd name="connsiteX69" fmla="*/ 783736 w 942932"/>
                    <a:gd name="connsiteY69" fmla="*/ 69393 h 966731"/>
                    <a:gd name="connsiteX70" fmla="*/ 812310 w 942932"/>
                    <a:gd name="connsiteY70" fmla="*/ 69393 h 966731"/>
                    <a:gd name="connsiteX71" fmla="*/ 826596 w 942932"/>
                    <a:gd name="connsiteY71" fmla="*/ 48984 h 966731"/>
                    <a:gd name="connsiteX72" fmla="*/ 840883 w 942932"/>
                    <a:gd name="connsiteY72" fmla="*/ 10205 h 966731"/>
                    <a:gd name="connsiteX73" fmla="*/ 873539 w 942932"/>
                    <a:gd name="connsiteY73" fmla="*/ 8164 h 966731"/>
                    <a:gd name="connsiteX74" fmla="*/ 885785 w 942932"/>
                    <a:gd name="connsiteY74" fmla="*/ 16328 h 966731"/>
                    <a:gd name="connsiteX75" fmla="*/ 906195 w 942932"/>
                    <a:gd name="connsiteY75" fmla="*/ 14287 h 966731"/>
                    <a:gd name="connsiteX76" fmla="*/ 924563 w 942932"/>
                    <a:gd name="connsiteY76" fmla="*/ 20410 h 966731"/>
                    <a:gd name="connsiteX77" fmla="*/ 942932 w 942932"/>
                    <a:gd name="connsiteY77" fmla="*/ 22451 h 966731"/>
                    <a:gd name="connsiteX78" fmla="*/ 926604 w 942932"/>
                    <a:gd name="connsiteY78" fmla="*/ 53065 h 966731"/>
                    <a:gd name="connsiteX79" fmla="*/ 926604 w 942932"/>
                    <a:gd name="connsiteY79" fmla="*/ 97967 h 966731"/>
                    <a:gd name="connsiteX80" fmla="*/ 940891 w 942932"/>
                    <a:gd name="connsiteY80" fmla="*/ 108172 h 966731"/>
                    <a:gd name="connsiteX81" fmla="*/ 928645 w 942932"/>
                    <a:gd name="connsiteY81" fmla="*/ 118377 h 966731"/>
                    <a:gd name="connsiteX82" fmla="*/ 926604 w 942932"/>
                    <a:gd name="connsiteY82" fmla="*/ 144909 h 966731"/>
                    <a:gd name="connsiteX83" fmla="*/ 908236 w 942932"/>
                    <a:gd name="connsiteY83" fmla="*/ 140827 h 966731"/>
                    <a:gd name="connsiteX84" fmla="*/ 900072 w 942932"/>
                    <a:gd name="connsiteY84" fmla="*/ 153073 h 966731"/>
                    <a:gd name="connsiteX85" fmla="*/ 891908 w 942932"/>
                    <a:gd name="connsiteY85" fmla="*/ 167360 h 966731"/>
                    <a:gd name="connsiteX86" fmla="*/ 869457 w 942932"/>
                    <a:gd name="connsiteY86" fmla="*/ 169401 h 966731"/>
                    <a:gd name="connsiteX87" fmla="*/ 869457 w 942932"/>
                    <a:gd name="connsiteY87" fmla="*/ 189811 h 966731"/>
                    <a:gd name="connsiteX88" fmla="*/ 840883 w 942932"/>
                    <a:gd name="connsiteY88" fmla="*/ 244917 h 966731"/>
                    <a:gd name="connsiteX89" fmla="*/ 812310 w 942932"/>
                    <a:gd name="connsiteY89" fmla="*/ 253081 h 966731"/>
                    <a:gd name="connsiteX90" fmla="*/ 804146 w 942932"/>
                    <a:gd name="connsiteY90" fmla="*/ 273491 h 966731"/>
                    <a:gd name="connsiteX91" fmla="*/ 804146 w 942932"/>
                    <a:gd name="connsiteY91" fmla="*/ 308187 h 966731"/>
                    <a:gd name="connsiteX92" fmla="*/ 824555 w 942932"/>
                    <a:gd name="connsiteY92" fmla="*/ 322474 h 966731"/>
                    <a:gd name="connsiteX93" fmla="*/ 830678 w 942932"/>
                    <a:gd name="connsiteY93" fmla="*/ 340843 h 966731"/>
                    <a:gd name="connsiteX94" fmla="*/ 808228 w 942932"/>
                    <a:gd name="connsiteY94" fmla="*/ 359212 h 966731"/>
                    <a:gd name="connsiteX95" fmla="*/ 781695 w 942932"/>
                    <a:gd name="connsiteY95" fmla="*/ 365335 h 966731"/>
                    <a:gd name="connsiteX96" fmla="*/ 779654 w 942932"/>
                    <a:gd name="connsiteY96" fmla="*/ 373499 h 966731"/>
                    <a:gd name="connsiteX97" fmla="*/ 798023 w 942932"/>
                    <a:gd name="connsiteY97" fmla="*/ 404113 h 966731"/>
                    <a:gd name="connsiteX98" fmla="*/ 767408 w 942932"/>
                    <a:gd name="connsiteY98" fmla="*/ 424523 h 966731"/>
                    <a:gd name="connsiteX99" fmla="*/ 749039 w 942932"/>
                    <a:gd name="connsiteY99" fmla="*/ 463302 h 966731"/>
                    <a:gd name="connsiteX100" fmla="*/ 746998 w 942932"/>
                    <a:gd name="connsiteY100" fmla="*/ 487793 h 966731"/>
                    <a:gd name="connsiteX101" fmla="*/ 712302 w 942932"/>
                    <a:gd name="connsiteY101" fmla="*/ 557187 h 966731"/>
                    <a:gd name="connsiteX102" fmla="*/ 665359 w 942932"/>
                    <a:gd name="connsiteY102" fmla="*/ 704137 h 966731"/>
                    <a:gd name="connsiteX103" fmla="*/ 645030 w 942932"/>
                    <a:gd name="connsiteY103" fmla="*/ 779908 h 966731"/>
                    <a:gd name="connsiteX104" fmla="*/ 461676 w 942932"/>
                    <a:gd name="connsiteY104" fmla="*/ 966731 h 966731"/>
                    <a:gd name="connsiteX0" fmla="*/ 32550 w 942932"/>
                    <a:gd name="connsiteY0" fmla="*/ 779908 h 779908"/>
                    <a:gd name="connsiteX1" fmla="*/ 28574 w 942932"/>
                    <a:gd name="connsiteY1" fmla="*/ 775571 h 779908"/>
                    <a:gd name="connsiteX2" fmla="*/ 0 w 942932"/>
                    <a:gd name="connsiteY2" fmla="*/ 759243 h 779908"/>
                    <a:gd name="connsiteX3" fmla="*/ 0 w 942932"/>
                    <a:gd name="connsiteY3" fmla="*/ 751079 h 779908"/>
                    <a:gd name="connsiteX4" fmla="*/ 16328 w 942932"/>
                    <a:gd name="connsiteY4" fmla="*/ 718424 h 779908"/>
                    <a:gd name="connsiteX5" fmla="*/ 34697 w 942932"/>
                    <a:gd name="connsiteY5" fmla="*/ 718424 h 779908"/>
                    <a:gd name="connsiteX6" fmla="*/ 93885 w 942932"/>
                    <a:gd name="connsiteY6" fmla="*/ 722506 h 779908"/>
                    <a:gd name="connsiteX7" fmla="*/ 108172 w 942932"/>
                    <a:gd name="connsiteY7" fmla="*/ 716383 h 779908"/>
                    <a:gd name="connsiteX8" fmla="*/ 120418 w 942932"/>
                    <a:gd name="connsiteY8" fmla="*/ 724547 h 779908"/>
                    <a:gd name="connsiteX9" fmla="*/ 134705 w 942932"/>
                    <a:gd name="connsiteY9" fmla="*/ 698014 h 779908"/>
                    <a:gd name="connsiteX10" fmla="*/ 159196 w 942932"/>
                    <a:gd name="connsiteY10" fmla="*/ 687809 h 779908"/>
                    <a:gd name="connsiteX11" fmla="*/ 187770 w 942932"/>
                    <a:gd name="connsiteY11" fmla="*/ 702096 h 779908"/>
                    <a:gd name="connsiteX12" fmla="*/ 220426 w 942932"/>
                    <a:gd name="connsiteY12" fmla="*/ 691891 h 779908"/>
                    <a:gd name="connsiteX13" fmla="*/ 228590 w 942932"/>
                    <a:gd name="connsiteY13" fmla="*/ 679645 h 779908"/>
                    <a:gd name="connsiteX14" fmla="*/ 232672 w 942932"/>
                    <a:gd name="connsiteY14" fmla="*/ 665358 h 779908"/>
                    <a:gd name="connsiteX15" fmla="*/ 244917 w 942932"/>
                    <a:gd name="connsiteY15" fmla="*/ 644948 h 779908"/>
                    <a:gd name="connsiteX16" fmla="*/ 261245 w 942932"/>
                    <a:gd name="connsiteY16" fmla="*/ 653112 h 779908"/>
                    <a:gd name="connsiteX17" fmla="*/ 297983 w 942932"/>
                    <a:gd name="connsiteY17" fmla="*/ 671481 h 779908"/>
                    <a:gd name="connsiteX18" fmla="*/ 314311 w 942932"/>
                    <a:gd name="connsiteY18" fmla="*/ 663317 h 779908"/>
                    <a:gd name="connsiteX19" fmla="*/ 316352 w 942932"/>
                    <a:gd name="connsiteY19" fmla="*/ 638826 h 779908"/>
                    <a:gd name="connsiteX20" fmla="*/ 310229 w 942932"/>
                    <a:gd name="connsiteY20" fmla="*/ 620457 h 779908"/>
                    <a:gd name="connsiteX21" fmla="*/ 297983 w 942932"/>
                    <a:gd name="connsiteY21" fmla="*/ 606170 h 779908"/>
                    <a:gd name="connsiteX22" fmla="*/ 287778 w 942932"/>
                    <a:gd name="connsiteY22" fmla="*/ 581678 h 779908"/>
                    <a:gd name="connsiteX23" fmla="*/ 273491 w 942932"/>
                    <a:gd name="connsiteY23" fmla="*/ 569432 h 779908"/>
                    <a:gd name="connsiteX24" fmla="*/ 283696 w 942932"/>
                    <a:gd name="connsiteY24" fmla="*/ 555146 h 779908"/>
                    <a:gd name="connsiteX25" fmla="*/ 283696 w 942932"/>
                    <a:gd name="connsiteY25" fmla="*/ 540859 h 779908"/>
                    <a:gd name="connsiteX26" fmla="*/ 304106 w 942932"/>
                    <a:gd name="connsiteY26" fmla="*/ 542900 h 779908"/>
                    <a:gd name="connsiteX27" fmla="*/ 316352 w 942932"/>
                    <a:gd name="connsiteY27" fmla="*/ 526572 h 779908"/>
                    <a:gd name="connsiteX28" fmla="*/ 324516 w 942932"/>
                    <a:gd name="connsiteY28" fmla="*/ 491875 h 779908"/>
                    <a:gd name="connsiteX29" fmla="*/ 314311 w 942932"/>
                    <a:gd name="connsiteY29" fmla="*/ 477588 h 779908"/>
                    <a:gd name="connsiteX30" fmla="*/ 304106 w 942932"/>
                    <a:gd name="connsiteY30" fmla="*/ 461261 h 779908"/>
                    <a:gd name="connsiteX31" fmla="*/ 285737 w 942932"/>
                    <a:gd name="connsiteY31" fmla="*/ 424523 h 779908"/>
                    <a:gd name="connsiteX32" fmla="*/ 267368 w 942932"/>
                    <a:gd name="connsiteY32" fmla="*/ 422482 h 779908"/>
                    <a:gd name="connsiteX33" fmla="*/ 255122 w 942932"/>
                    <a:gd name="connsiteY33" fmla="*/ 389826 h 779908"/>
                    <a:gd name="connsiteX34" fmla="*/ 253081 w 942932"/>
                    <a:gd name="connsiteY34" fmla="*/ 365335 h 779908"/>
                    <a:gd name="connsiteX35" fmla="*/ 246958 w 942932"/>
                    <a:gd name="connsiteY35" fmla="*/ 322474 h 779908"/>
                    <a:gd name="connsiteX36" fmla="*/ 255122 w 942932"/>
                    <a:gd name="connsiteY36" fmla="*/ 304106 h 779908"/>
                    <a:gd name="connsiteX37" fmla="*/ 253081 w 942932"/>
                    <a:gd name="connsiteY37" fmla="*/ 277573 h 779908"/>
                    <a:gd name="connsiteX38" fmla="*/ 267368 w 942932"/>
                    <a:gd name="connsiteY38" fmla="*/ 271450 h 779908"/>
                    <a:gd name="connsiteX39" fmla="*/ 281655 w 942932"/>
                    <a:gd name="connsiteY39" fmla="*/ 242876 h 779908"/>
                    <a:gd name="connsiteX40" fmla="*/ 320434 w 942932"/>
                    <a:gd name="connsiteY40" fmla="*/ 251040 h 779908"/>
                    <a:gd name="connsiteX41" fmla="*/ 336762 w 942932"/>
                    <a:gd name="connsiteY41" fmla="*/ 236753 h 779908"/>
                    <a:gd name="connsiteX42" fmla="*/ 336762 w 942932"/>
                    <a:gd name="connsiteY42" fmla="*/ 204098 h 779908"/>
                    <a:gd name="connsiteX43" fmla="*/ 346966 w 942932"/>
                    <a:gd name="connsiteY43" fmla="*/ 183688 h 779908"/>
                    <a:gd name="connsiteX44" fmla="*/ 369417 w 942932"/>
                    <a:gd name="connsiteY44" fmla="*/ 157155 h 779908"/>
                    <a:gd name="connsiteX45" fmla="*/ 383704 w 942932"/>
                    <a:gd name="connsiteY45" fmla="*/ 157155 h 779908"/>
                    <a:gd name="connsiteX46" fmla="*/ 385745 w 942932"/>
                    <a:gd name="connsiteY46" fmla="*/ 140827 h 779908"/>
                    <a:gd name="connsiteX47" fmla="*/ 391868 w 942932"/>
                    <a:gd name="connsiteY47" fmla="*/ 112254 h 779908"/>
                    <a:gd name="connsiteX48" fmla="*/ 426565 w 942932"/>
                    <a:gd name="connsiteY48" fmla="*/ 100008 h 779908"/>
                    <a:gd name="connsiteX49" fmla="*/ 444933 w 942932"/>
                    <a:gd name="connsiteY49" fmla="*/ 71434 h 779908"/>
                    <a:gd name="connsiteX50" fmla="*/ 436770 w 942932"/>
                    <a:gd name="connsiteY50" fmla="*/ 57147 h 779908"/>
                    <a:gd name="connsiteX51" fmla="*/ 436770 w 942932"/>
                    <a:gd name="connsiteY51" fmla="*/ 48984 h 779908"/>
                    <a:gd name="connsiteX52" fmla="*/ 451056 w 942932"/>
                    <a:gd name="connsiteY52" fmla="*/ 30615 h 779908"/>
                    <a:gd name="connsiteX53" fmla="*/ 463302 w 942932"/>
                    <a:gd name="connsiteY53" fmla="*/ 12246 h 779908"/>
                    <a:gd name="connsiteX54" fmla="*/ 508204 w 942932"/>
                    <a:gd name="connsiteY54" fmla="*/ 10205 h 779908"/>
                    <a:gd name="connsiteX55" fmla="*/ 528614 w 942932"/>
                    <a:gd name="connsiteY55" fmla="*/ 12246 h 779908"/>
                    <a:gd name="connsiteX56" fmla="*/ 530655 w 942932"/>
                    <a:gd name="connsiteY56" fmla="*/ 30615 h 779908"/>
                    <a:gd name="connsiteX57" fmla="*/ 553105 w 942932"/>
                    <a:gd name="connsiteY57" fmla="*/ 30615 h 779908"/>
                    <a:gd name="connsiteX58" fmla="*/ 585761 w 942932"/>
                    <a:gd name="connsiteY58" fmla="*/ 30615 h 779908"/>
                    <a:gd name="connsiteX59" fmla="*/ 595966 w 942932"/>
                    <a:gd name="connsiteY59" fmla="*/ 22451 h 779908"/>
                    <a:gd name="connsiteX60" fmla="*/ 604130 w 942932"/>
                    <a:gd name="connsiteY60" fmla="*/ 10205 h 779908"/>
                    <a:gd name="connsiteX61" fmla="*/ 628621 w 942932"/>
                    <a:gd name="connsiteY61" fmla="*/ 0 h 779908"/>
                    <a:gd name="connsiteX62" fmla="*/ 644949 w 942932"/>
                    <a:gd name="connsiteY62" fmla="*/ 26533 h 779908"/>
                    <a:gd name="connsiteX63" fmla="*/ 663318 w 942932"/>
                    <a:gd name="connsiteY63" fmla="*/ 46943 h 779908"/>
                    <a:gd name="connsiteX64" fmla="*/ 653113 w 942932"/>
                    <a:gd name="connsiteY64" fmla="*/ 63270 h 779908"/>
                    <a:gd name="connsiteX65" fmla="*/ 679646 w 942932"/>
                    <a:gd name="connsiteY65" fmla="*/ 77557 h 779908"/>
                    <a:gd name="connsiteX66" fmla="*/ 712302 w 942932"/>
                    <a:gd name="connsiteY66" fmla="*/ 87762 h 779908"/>
                    <a:gd name="connsiteX67" fmla="*/ 722506 w 942932"/>
                    <a:gd name="connsiteY67" fmla="*/ 69393 h 779908"/>
                    <a:gd name="connsiteX68" fmla="*/ 740875 w 942932"/>
                    <a:gd name="connsiteY68" fmla="*/ 69393 h 779908"/>
                    <a:gd name="connsiteX69" fmla="*/ 783736 w 942932"/>
                    <a:gd name="connsiteY69" fmla="*/ 69393 h 779908"/>
                    <a:gd name="connsiteX70" fmla="*/ 812310 w 942932"/>
                    <a:gd name="connsiteY70" fmla="*/ 69393 h 779908"/>
                    <a:gd name="connsiteX71" fmla="*/ 826596 w 942932"/>
                    <a:gd name="connsiteY71" fmla="*/ 48984 h 779908"/>
                    <a:gd name="connsiteX72" fmla="*/ 840883 w 942932"/>
                    <a:gd name="connsiteY72" fmla="*/ 10205 h 779908"/>
                    <a:gd name="connsiteX73" fmla="*/ 873539 w 942932"/>
                    <a:gd name="connsiteY73" fmla="*/ 8164 h 779908"/>
                    <a:gd name="connsiteX74" fmla="*/ 885785 w 942932"/>
                    <a:gd name="connsiteY74" fmla="*/ 16328 h 779908"/>
                    <a:gd name="connsiteX75" fmla="*/ 906195 w 942932"/>
                    <a:gd name="connsiteY75" fmla="*/ 14287 h 779908"/>
                    <a:gd name="connsiteX76" fmla="*/ 924563 w 942932"/>
                    <a:gd name="connsiteY76" fmla="*/ 20410 h 779908"/>
                    <a:gd name="connsiteX77" fmla="*/ 942932 w 942932"/>
                    <a:gd name="connsiteY77" fmla="*/ 22451 h 779908"/>
                    <a:gd name="connsiteX78" fmla="*/ 926604 w 942932"/>
                    <a:gd name="connsiteY78" fmla="*/ 53065 h 779908"/>
                    <a:gd name="connsiteX79" fmla="*/ 926604 w 942932"/>
                    <a:gd name="connsiteY79" fmla="*/ 97967 h 779908"/>
                    <a:gd name="connsiteX80" fmla="*/ 940891 w 942932"/>
                    <a:gd name="connsiteY80" fmla="*/ 108172 h 779908"/>
                    <a:gd name="connsiteX81" fmla="*/ 928645 w 942932"/>
                    <a:gd name="connsiteY81" fmla="*/ 118377 h 779908"/>
                    <a:gd name="connsiteX82" fmla="*/ 926604 w 942932"/>
                    <a:gd name="connsiteY82" fmla="*/ 144909 h 779908"/>
                    <a:gd name="connsiteX83" fmla="*/ 908236 w 942932"/>
                    <a:gd name="connsiteY83" fmla="*/ 140827 h 779908"/>
                    <a:gd name="connsiteX84" fmla="*/ 900072 w 942932"/>
                    <a:gd name="connsiteY84" fmla="*/ 153073 h 779908"/>
                    <a:gd name="connsiteX85" fmla="*/ 891908 w 942932"/>
                    <a:gd name="connsiteY85" fmla="*/ 167360 h 779908"/>
                    <a:gd name="connsiteX86" fmla="*/ 869457 w 942932"/>
                    <a:gd name="connsiteY86" fmla="*/ 169401 h 779908"/>
                    <a:gd name="connsiteX87" fmla="*/ 869457 w 942932"/>
                    <a:gd name="connsiteY87" fmla="*/ 189811 h 779908"/>
                    <a:gd name="connsiteX88" fmla="*/ 840883 w 942932"/>
                    <a:gd name="connsiteY88" fmla="*/ 244917 h 779908"/>
                    <a:gd name="connsiteX89" fmla="*/ 812310 w 942932"/>
                    <a:gd name="connsiteY89" fmla="*/ 253081 h 779908"/>
                    <a:gd name="connsiteX90" fmla="*/ 804146 w 942932"/>
                    <a:gd name="connsiteY90" fmla="*/ 273491 h 779908"/>
                    <a:gd name="connsiteX91" fmla="*/ 804146 w 942932"/>
                    <a:gd name="connsiteY91" fmla="*/ 308187 h 779908"/>
                    <a:gd name="connsiteX92" fmla="*/ 824555 w 942932"/>
                    <a:gd name="connsiteY92" fmla="*/ 322474 h 779908"/>
                    <a:gd name="connsiteX93" fmla="*/ 830678 w 942932"/>
                    <a:gd name="connsiteY93" fmla="*/ 340843 h 779908"/>
                    <a:gd name="connsiteX94" fmla="*/ 808228 w 942932"/>
                    <a:gd name="connsiteY94" fmla="*/ 359212 h 779908"/>
                    <a:gd name="connsiteX95" fmla="*/ 781695 w 942932"/>
                    <a:gd name="connsiteY95" fmla="*/ 365335 h 779908"/>
                    <a:gd name="connsiteX96" fmla="*/ 779654 w 942932"/>
                    <a:gd name="connsiteY96" fmla="*/ 373499 h 779908"/>
                    <a:gd name="connsiteX97" fmla="*/ 798023 w 942932"/>
                    <a:gd name="connsiteY97" fmla="*/ 404113 h 779908"/>
                    <a:gd name="connsiteX98" fmla="*/ 767408 w 942932"/>
                    <a:gd name="connsiteY98" fmla="*/ 424523 h 779908"/>
                    <a:gd name="connsiteX99" fmla="*/ 749039 w 942932"/>
                    <a:gd name="connsiteY99" fmla="*/ 463302 h 779908"/>
                    <a:gd name="connsiteX100" fmla="*/ 746998 w 942932"/>
                    <a:gd name="connsiteY100" fmla="*/ 487793 h 779908"/>
                    <a:gd name="connsiteX101" fmla="*/ 712302 w 942932"/>
                    <a:gd name="connsiteY101" fmla="*/ 557187 h 779908"/>
                    <a:gd name="connsiteX102" fmla="*/ 665359 w 942932"/>
                    <a:gd name="connsiteY102" fmla="*/ 704137 h 779908"/>
                    <a:gd name="connsiteX103" fmla="*/ 645030 w 942932"/>
                    <a:gd name="connsiteY103" fmla="*/ 779908 h 779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</a:cxnLst>
                  <a:rect l="l" t="t" r="r" b="b"/>
                  <a:pathLst>
                    <a:path w="942932" h="779908">
                      <a:moveTo>
                        <a:pt x="32550" y="779908"/>
                      </a:moveTo>
                      <a:lnTo>
                        <a:pt x="28574" y="775571"/>
                      </a:lnTo>
                      <a:lnTo>
                        <a:pt x="0" y="759243"/>
                      </a:lnTo>
                      <a:lnTo>
                        <a:pt x="0" y="751079"/>
                      </a:lnTo>
                      <a:lnTo>
                        <a:pt x="16328" y="718424"/>
                      </a:lnTo>
                      <a:lnTo>
                        <a:pt x="34697" y="718424"/>
                      </a:lnTo>
                      <a:lnTo>
                        <a:pt x="93885" y="722506"/>
                      </a:lnTo>
                      <a:lnTo>
                        <a:pt x="108172" y="716383"/>
                      </a:lnTo>
                      <a:lnTo>
                        <a:pt x="120418" y="724547"/>
                      </a:lnTo>
                      <a:lnTo>
                        <a:pt x="134705" y="698014"/>
                      </a:lnTo>
                      <a:lnTo>
                        <a:pt x="159196" y="687809"/>
                      </a:lnTo>
                      <a:lnTo>
                        <a:pt x="187770" y="702096"/>
                      </a:lnTo>
                      <a:lnTo>
                        <a:pt x="220426" y="691891"/>
                      </a:lnTo>
                      <a:lnTo>
                        <a:pt x="228590" y="679645"/>
                      </a:lnTo>
                      <a:lnTo>
                        <a:pt x="232672" y="665358"/>
                      </a:lnTo>
                      <a:lnTo>
                        <a:pt x="244917" y="644948"/>
                      </a:lnTo>
                      <a:lnTo>
                        <a:pt x="261245" y="653112"/>
                      </a:lnTo>
                      <a:lnTo>
                        <a:pt x="297983" y="671481"/>
                      </a:lnTo>
                      <a:lnTo>
                        <a:pt x="314311" y="663317"/>
                      </a:lnTo>
                      <a:lnTo>
                        <a:pt x="316352" y="638826"/>
                      </a:lnTo>
                      <a:lnTo>
                        <a:pt x="310229" y="620457"/>
                      </a:lnTo>
                      <a:lnTo>
                        <a:pt x="297983" y="606170"/>
                      </a:lnTo>
                      <a:lnTo>
                        <a:pt x="287778" y="581678"/>
                      </a:lnTo>
                      <a:lnTo>
                        <a:pt x="273491" y="569432"/>
                      </a:lnTo>
                      <a:lnTo>
                        <a:pt x="283696" y="555146"/>
                      </a:lnTo>
                      <a:lnTo>
                        <a:pt x="283696" y="540859"/>
                      </a:lnTo>
                      <a:lnTo>
                        <a:pt x="304106" y="542900"/>
                      </a:lnTo>
                      <a:lnTo>
                        <a:pt x="316352" y="526572"/>
                      </a:lnTo>
                      <a:lnTo>
                        <a:pt x="324516" y="491875"/>
                      </a:lnTo>
                      <a:lnTo>
                        <a:pt x="314311" y="477588"/>
                      </a:lnTo>
                      <a:lnTo>
                        <a:pt x="304106" y="461261"/>
                      </a:lnTo>
                      <a:lnTo>
                        <a:pt x="285737" y="424523"/>
                      </a:lnTo>
                      <a:lnTo>
                        <a:pt x="267368" y="422482"/>
                      </a:lnTo>
                      <a:lnTo>
                        <a:pt x="255122" y="389826"/>
                      </a:lnTo>
                      <a:lnTo>
                        <a:pt x="253081" y="365335"/>
                      </a:lnTo>
                      <a:lnTo>
                        <a:pt x="246958" y="322474"/>
                      </a:lnTo>
                      <a:lnTo>
                        <a:pt x="255122" y="304106"/>
                      </a:lnTo>
                      <a:lnTo>
                        <a:pt x="253081" y="277573"/>
                      </a:lnTo>
                      <a:lnTo>
                        <a:pt x="267368" y="271450"/>
                      </a:lnTo>
                      <a:lnTo>
                        <a:pt x="281655" y="242876"/>
                      </a:lnTo>
                      <a:lnTo>
                        <a:pt x="320434" y="251040"/>
                      </a:lnTo>
                      <a:lnTo>
                        <a:pt x="336762" y="236753"/>
                      </a:lnTo>
                      <a:lnTo>
                        <a:pt x="336762" y="204098"/>
                      </a:lnTo>
                      <a:lnTo>
                        <a:pt x="346966" y="183688"/>
                      </a:lnTo>
                      <a:lnTo>
                        <a:pt x="369417" y="157155"/>
                      </a:lnTo>
                      <a:lnTo>
                        <a:pt x="383704" y="157155"/>
                      </a:lnTo>
                      <a:lnTo>
                        <a:pt x="385745" y="140827"/>
                      </a:lnTo>
                      <a:lnTo>
                        <a:pt x="391868" y="112254"/>
                      </a:lnTo>
                      <a:lnTo>
                        <a:pt x="426565" y="100008"/>
                      </a:lnTo>
                      <a:lnTo>
                        <a:pt x="444933" y="71434"/>
                      </a:lnTo>
                      <a:lnTo>
                        <a:pt x="436770" y="57147"/>
                      </a:lnTo>
                      <a:lnTo>
                        <a:pt x="436770" y="48984"/>
                      </a:lnTo>
                      <a:lnTo>
                        <a:pt x="451056" y="30615"/>
                      </a:lnTo>
                      <a:lnTo>
                        <a:pt x="463302" y="12246"/>
                      </a:lnTo>
                      <a:lnTo>
                        <a:pt x="508204" y="10205"/>
                      </a:lnTo>
                      <a:lnTo>
                        <a:pt x="528614" y="12246"/>
                      </a:lnTo>
                      <a:lnTo>
                        <a:pt x="530655" y="30615"/>
                      </a:lnTo>
                      <a:lnTo>
                        <a:pt x="553105" y="30615"/>
                      </a:lnTo>
                      <a:lnTo>
                        <a:pt x="585761" y="30615"/>
                      </a:lnTo>
                      <a:lnTo>
                        <a:pt x="595966" y="22451"/>
                      </a:lnTo>
                      <a:lnTo>
                        <a:pt x="604130" y="10205"/>
                      </a:lnTo>
                      <a:lnTo>
                        <a:pt x="628621" y="0"/>
                      </a:lnTo>
                      <a:lnTo>
                        <a:pt x="644949" y="26533"/>
                      </a:lnTo>
                      <a:lnTo>
                        <a:pt x="663318" y="46943"/>
                      </a:lnTo>
                      <a:lnTo>
                        <a:pt x="653113" y="63270"/>
                      </a:lnTo>
                      <a:lnTo>
                        <a:pt x="679646" y="77557"/>
                      </a:lnTo>
                      <a:lnTo>
                        <a:pt x="712302" y="87762"/>
                      </a:lnTo>
                      <a:lnTo>
                        <a:pt x="722506" y="69393"/>
                      </a:lnTo>
                      <a:lnTo>
                        <a:pt x="740875" y="69393"/>
                      </a:lnTo>
                      <a:lnTo>
                        <a:pt x="783736" y="69393"/>
                      </a:lnTo>
                      <a:lnTo>
                        <a:pt x="812310" y="69393"/>
                      </a:lnTo>
                      <a:lnTo>
                        <a:pt x="826596" y="48984"/>
                      </a:lnTo>
                      <a:lnTo>
                        <a:pt x="840883" y="10205"/>
                      </a:lnTo>
                      <a:lnTo>
                        <a:pt x="873539" y="8164"/>
                      </a:lnTo>
                      <a:lnTo>
                        <a:pt x="885785" y="16328"/>
                      </a:lnTo>
                      <a:lnTo>
                        <a:pt x="906195" y="14287"/>
                      </a:lnTo>
                      <a:lnTo>
                        <a:pt x="924563" y="20410"/>
                      </a:lnTo>
                      <a:lnTo>
                        <a:pt x="942932" y="22451"/>
                      </a:lnTo>
                      <a:lnTo>
                        <a:pt x="926604" y="53065"/>
                      </a:lnTo>
                      <a:lnTo>
                        <a:pt x="926604" y="97967"/>
                      </a:lnTo>
                      <a:lnTo>
                        <a:pt x="940891" y="108172"/>
                      </a:lnTo>
                      <a:lnTo>
                        <a:pt x="928645" y="118377"/>
                      </a:lnTo>
                      <a:lnTo>
                        <a:pt x="926604" y="144909"/>
                      </a:lnTo>
                      <a:lnTo>
                        <a:pt x="908236" y="140827"/>
                      </a:lnTo>
                      <a:lnTo>
                        <a:pt x="900072" y="153073"/>
                      </a:lnTo>
                      <a:lnTo>
                        <a:pt x="891908" y="167360"/>
                      </a:lnTo>
                      <a:lnTo>
                        <a:pt x="869457" y="169401"/>
                      </a:lnTo>
                      <a:lnTo>
                        <a:pt x="869457" y="189811"/>
                      </a:lnTo>
                      <a:lnTo>
                        <a:pt x="840883" y="244917"/>
                      </a:lnTo>
                      <a:lnTo>
                        <a:pt x="812310" y="253081"/>
                      </a:lnTo>
                      <a:lnTo>
                        <a:pt x="804146" y="273491"/>
                      </a:lnTo>
                      <a:lnTo>
                        <a:pt x="804146" y="308187"/>
                      </a:lnTo>
                      <a:lnTo>
                        <a:pt x="824555" y="322474"/>
                      </a:lnTo>
                      <a:lnTo>
                        <a:pt x="830678" y="340843"/>
                      </a:lnTo>
                      <a:lnTo>
                        <a:pt x="808228" y="359212"/>
                      </a:lnTo>
                      <a:lnTo>
                        <a:pt x="781695" y="365335"/>
                      </a:lnTo>
                      <a:lnTo>
                        <a:pt x="779654" y="373499"/>
                      </a:lnTo>
                      <a:lnTo>
                        <a:pt x="798023" y="404113"/>
                      </a:lnTo>
                      <a:lnTo>
                        <a:pt x="767408" y="424523"/>
                      </a:lnTo>
                      <a:lnTo>
                        <a:pt x="749039" y="463302"/>
                      </a:lnTo>
                      <a:lnTo>
                        <a:pt x="746998" y="487793"/>
                      </a:lnTo>
                      <a:lnTo>
                        <a:pt x="712302" y="557187"/>
                      </a:lnTo>
                      <a:lnTo>
                        <a:pt x="665359" y="704137"/>
                      </a:lnTo>
                      <a:lnTo>
                        <a:pt x="645030" y="779908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91B987BA-72EA-95F8-49BC-CC1E6E79CB0B}"/>
                    </a:ext>
                  </a:extLst>
                </p:cNvPr>
                <p:cNvSpPr/>
                <p:nvPr/>
              </p:nvSpPr>
              <p:spPr>
                <a:xfrm>
                  <a:off x="1390322" y="3408436"/>
                  <a:ext cx="475441" cy="141082"/>
                </a:xfrm>
                <a:custGeom>
                  <a:avLst/>
                  <a:gdLst>
                    <a:gd name="connsiteX0" fmla="*/ 342884 w 475441"/>
                    <a:gd name="connsiteY0" fmla="*/ 0 h 141082"/>
                    <a:gd name="connsiteX1" fmla="*/ 361253 w 475441"/>
                    <a:gd name="connsiteY1" fmla="*/ 8164 h 141082"/>
                    <a:gd name="connsiteX2" fmla="*/ 367376 w 475441"/>
                    <a:gd name="connsiteY2" fmla="*/ 30615 h 141082"/>
                    <a:gd name="connsiteX3" fmla="*/ 397991 w 475441"/>
                    <a:gd name="connsiteY3" fmla="*/ 44902 h 141082"/>
                    <a:gd name="connsiteX4" fmla="*/ 404114 w 475441"/>
                    <a:gd name="connsiteY4" fmla="*/ 57147 h 141082"/>
                    <a:gd name="connsiteX5" fmla="*/ 454735 w 475441"/>
                    <a:gd name="connsiteY5" fmla="*/ 88568 h 141082"/>
                    <a:gd name="connsiteX6" fmla="*/ 454440 w 475441"/>
                    <a:gd name="connsiteY6" fmla="*/ 89158 h 141082"/>
                    <a:gd name="connsiteX7" fmla="*/ 451056 w 475441"/>
                    <a:gd name="connsiteY7" fmla="*/ 87762 h 141082"/>
                    <a:gd name="connsiteX8" fmla="*/ 454322 w 475441"/>
                    <a:gd name="connsiteY8" fmla="*/ 89395 h 141082"/>
                    <a:gd name="connsiteX9" fmla="*/ 442892 w 475441"/>
                    <a:gd name="connsiteY9" fmla="*/ 112254 h 141082"/>
                    <a:gd name="connsiteX10" fmla="*/ 442892 w 475441"/>
                    <a:gd name="connsiteY10" fmla="*/ 120418 h 141082"/>
                    <a:gd name="connsiteX11" fmla="*/ 471466 w 475441"/>
                    <a:gd name="connsiteY11" fmla="*/ 136746 h 141082"/>
                    <a:gd name="connsiteX12" fmla="*/ 475441 w 475441"/>
                    <a:gd name="connsiteY12" fmla="*/ 141082 h 141082"/>
                    <a:gd name="connsiteX13" fmla="*/ 15988 w 475441"/>
                    <a:gd name="connsiteY13" fmla="*/ 141082 h 141082"/>
                    <a:gd name="connsiteX14" fmla="*/ 30614 w 475441"/>
                    <a:gd name="connsiteY14" fmla="*/ 108172 h 141082"/>
                    <a:gd name="connsiteX15" fmla="*/ 2041 w 475441"/>
                    <a:gd name="connsiteY15" fmla="*/ 91844 h 141082"/>
                    <a:gd name="connsiteX16" fmla="*/ 0 w 475441"/>
                    <a:gd name="connsiteY16" fmla="*/ 73475 h 141082"/>
                    <a:gd name="connsiteX17" fmla="*/ 20410 w 475441"/>
                    <a:gd name="connsiteY17" fmla="*/ 57147 h 141082"/>
                    <a:gd name="connsiteX18" fmla="*/ 63270 w 475441"/>
                    <a:gd name="connsiteY18" fmla="*/ 53066 h 141082"/>
                    <a:gd name="connsiteX19" fmla="*/ 118377 w 475441"/>
                    <a:gd name="connsiteY19" fmla="*/ 71434 h 141082"/>
                    <a:gd name="connsiteX20" fmla="*/ 140827 w 475441"/>
                    <a:gd name="connsiteY20" fmla="*/ 59188 h 141082"/>
                    <a:gd name="connsiteX21" fmla="*/ 161237 w 475441"/>
                    <a:gd name="connsiteY21" fmla="*/ 16328 h 141082"/>
                    <a:gd name="connsiteX22" fmla="*/ 202057 w 475441"/>
                    <a:gd name="connsiteY22" fmla="*/ 63270 h 141082"/>
                    <a:gd name="connsiteX23" fmla="*/ 251040 w 475441"/>
                    <a:gd name="connsiteY23" fmla="*/ 65311 h 141082"/>
                    <a:gd name="connsiteX24" fmla="*/ 253081 w 475441"/>
                    <a:gd name="connsiteY24" fmla="*/ 38779 h 141082"/>
                    <a:gd name="connsiteX25" fmla="*/ 300024 w 475441"/>
                    <a:gd name="connsiteY25" fmla="*/ 46943 h 141082"/>
                    <a:gd name="connsiteX26" fmla="*/ 304106 w 475441"/>
                    <a:gd name="connsiteY26" fmla="*/ 32656 h 141082"/>
                    <a:gd name="connsiteX27" fmla="*/ 336761 w 475441"/>
                    <a:gd name="connsiteY27" fmla="*/ 28574 h 141082"/>
                    <a:gd name="connsiteX0" fmla="*/ 342884 w 475441"/>
                    <a:gd name="connsiteY0" fmla="*/ 0 h 239647"/>
                    <a:gd name="connsiteX1" fmla="*/ 361253 w 475441"/>
                    <a:gd name="connsiteY1" fmla="*/ 8164 h 239647"/>
                    <a:gd name="connsiteX2" fmla="*/ 367376 w 475441"/>
                    <a:gd name="connsiteY2" fmla="*/ 30615 h 239647"/>
                    <a:gd name="connsiteX3" fmla="*/ 397991 w 475441"/>
                    <a:gd name="connsiteY3" fmla="*/ 44902 h 239647"/>
                    <a:gd name="connsiteX4" fmla="*/ 404114 w 475441"/>
                    <a:gd name="connsiteY4" fmla="*/ 57147 h 239647"/>
                    <a:gd name="connsiteX5" fmla="*/ 454735 w 475441"/>
                    <a:gd name="connsiteY5" fmla="*/ 88568 h 239647"/>
                    <a:gd name="connsiteX6" fmla="*/ 454440 w 475441"/>
                    <a:gd name="connsiteY6" fmla="*/ 89158 h 239647"/>
                    <a:gd name="connsiteX7" fmla="*/ 451056 w 475441"/>
                    <a:gd name="connsiteY7" fmla="*/ 87762 h 239647"/>
                    <a:gd name="connsiteX8" fmla="*/ 454322 w 475441"/>
                    <a:gd name="connsiteY8" fmla="*/ 89395 h 239647"/>
                    <a:gd name="connsiteX9" fmla="*/ 442892 w 475441"/>
                    <a:gd name="connsiteY9" fmla="*/ 112254 h 239647"/>
                    <a:gd name="connsiteX10" fmla="*/ 442892 w 475441"/>
                    <a:gd name="connsiteY10" fmla="*/ 120418 h 239647"/>
                    <a:gd name="connsiteX11" fmla="*/ 471466 w 475441"/>
                    <a:gd name="connsiteY11" fmla="*/ 136746 h 239647"/>
                    <a:gd name="connsiteX12" fmla="*/ 475441 w 475441"/>
                    <a:gd name="connsiteY12" fmla="*/ 141082 h 239647"/>
                    <a:gd name="connsiteX13" fmla="*/ 305128 w 475441"/>
                    <a:gd name="connsiteY13" fmla="*/ 239640 h 239647"/>
                    <a:gd name="connsiteX14" fmla="*/ 15988 w 475441"/>
                    <a:gd name="connsiteY14" fmla="*/ 141082 h 239647"/>
                    <a:gd name="connsiteX15" fmla="*/ 30614 w 475441"/>
                    <a:gd name="connsiteY15" fmla="*/ 108172 h 239647"/>
                    <a:gd name="connsiteX16" fmla="*/ 2041 w 475441"/>
                    <a:gd name="connsiteY16" fmla="*/ 91844 h 239647"/>
                    <a:gd name="connsiteX17" fmla="*/ 0 w 475441"/>
                    <a:gd name="connsiteY17" fmla="*/ 73475 h 239647"/>
                    <a:gd name="connsiteX18" fmla="*/ 20410 w 475441"/>
                    <a:gd name="connsiteY18" fmla="*/ 57147 h 239647"/>
                    <a:gd name="connsiteX19" fmla="*/ 63270 w 475441"/>
                    <a:gd name="connsiteY19" fmla="*/ 53066 h 239647"/>
                    <a:gd name="connsiteX20" fmla="*/ 118377 w 475441"/>
                    <a:gd name="connsiteY20" fmla="*/ 71434 h 239647"/>
                    <a:gd name="connsiteX21" fmla="*/ 140827 w 475441"/>
                    <a:gd name="connsiteY21" fmla="*/ 59188 h 239647"/>
                    <a:gd name="connsiteX22" fmla="*/ 161237 w 475441"/>
                    <a:gd name="connsiteY22" fmla="*/ 16328 h 239647"/>
                    <a:gd name="connsiteX23" fmla="*/ 202057 w 475441"/>
                    <a:gd name="connsiteY23" fmla="*/ 63270 h 239647"/>
                    <a:gd name="connsiteX24" fmla="*/ 251040 w 475441"/>
                    <a:gd name="connsiteY24" fmla="*/ 65311 h 239647"/>
                    <a:gd name="connsiteX25" fmla="*/ 253081 w 475441"/>
                    <a:gd name="connsiteY25" fmla="*/ 38779 h 239647"/>
                    <a:gd name="connsiteX26" fmla="*/ 300024 w 475441"/>
                    <a:gd name="connsiteY26" fmla="*/ 46943 h 239647"/>
                    <a:gd name="connsiteX27" fmla="*/ 304106 w 475441"/>
                    <a:gd name="connsiteY27" fmla="*/ 32656 h 239647"/>
                    <a:gd name="connsiteX28" fmla="*/ 336761 w 475441"/>
                    <a:gd name="connsiteY28" fmla="*/ 28574 h 239647"/>
                    <a:gd name="connsiteX29" fmla="*/ 342884 w 475441"/>
                    <a:gd name="connsiteY29" fmla="*/ 0 h 239647"/>
                    <a:gd name="connsiteX0" fmla="*/ 305128 w 475441"/>
                    <a:gd name="connsiteY0" fmla="*/ 239640 h 331080"/>
                    <a:gd name="connsiteX1" fmla="*/ 15988 w 475441"/>
                    <a:gd name="connsiteY1" fmla="*/ 141082 h 331080"/>
                    <a:gd name="connsiteX2" fmla="*/ 30614 w 475441"/>
                    <a:gd name="connsiteY2" fmla="*/ 108172 h 331080"/>
                    <a:gd name="connsiteX3" fmla="*/ 2041 w 475441"/>
                    <a:gd name="connsiteY3" fmla="*/ 91844 h 331080"/>
                    <a:gd name="connsiteX4" fmla="*/ 0 w 475441"/>
                    <a:gd name="connsiteY4" fmla="*/ 73475 h 331080"/>
                    <a:gd name="connsiteX5" fmla="*/ 20410 w 475441"/>
                    <a:gd name="connsiteY5" fmla="*/ 57147 h 331080"/>
                    <a:gd name="connsiteX6" fmla="*/ 63270 w 475441"/>
                    <a:gd name="connsiteY6" fmla="*/ 53066 h 331080"/>
                    <a:gd name="connsiteX7" fmla="*/ 118377 w 475441"/>
                    <a:gd name="connsiteY7" fmla="*/ 71434 h 331080"/>
                    <a:gd name="connsiteX8" fmla="*/ 140827 w 475441"/>
                    <a:gd name="connsiteY8" fmla="*/ 59188 h 331080"/>
                    <a:gd name="connsiteX9" fmla="*/ 161237 w 475441"/>
                    <a:gd name="connsiteY9" fmla="*/ 16328 h 331080"/>
                    <a:gd name="connsiteX10" fmla="*/ 202057 w 475441"/>
                    <a:gd name="connsiteY10" fmla="*/ 63270 h 331080"/>
                    <a:gd name="connsiteX11" fmla="*/ 251040 w 475441"/>
                    <a:gd name="connsiteY11" fmla="*/ 65311 h 331080"/>
                    <a:gd name="connsiteX12" fmla="*/ 253081 w 475441"/>
                    <a:gd name="connsiteY12" fmla="*/ 38779 h 331080"/>
                    <a:gd name="connsiteX13" fmla="*/ 300024 w 475441"/>
                    <a:gd name="connsiteY13" fmla="*/ 46943 h 331080"/>
                    <a:gd name="connsiteX14" fmla="*/ 304106 w 475441"/>
                    <a:gd name="connsiteY14" fmla="*/ 32656 h 331080"/>
                    <a:gd name="connsiteX15" fmla="*/ 336761 w 475441"/>
                    <a:gd name="connsiteY15" fmla="*/ 28574 h 331080"/>
                    <a:gd name="connsiteX16" fmla="*/ 342884 w 475441"/>
                    <a:gd name="connsiteY16" fmla="*/ 0 h 331080"/>
                    <a:gd name="connsiteX17" fmla="*/ 361253 w 475441"/>
                    <a:gd name="connsiteY17" fmla="*/ 8164 h 331080"/>
                    <a:gd name="connsiteX18" fmla="*/ 367376 w 475441"/>
                    <a:gd name="connsiteY18" fmla="*/ 30615 h 331080"/>
                    <a:gd name="connsiteX19" fmla="*/ 397991 w 475441"/>
                    <a:gd name="connsiteY19" fmla="*/ 44902 h 331080"/>
                    <a:gd name="connsiteX20" fmla="*/ 404114 w 475441"/>
                    <a:gd name="connsiteY20" fmla="*/ 57147 h 331080"/>
                    <a:gd name="connsiteX21" fmla="*/ 454735 w 475441"/>
                    <a:gd name="connsiteY21" fmla="*/ 88568 h 331080"/>
                    <a:gd name="connsiteX22" fmla="*/ 454440 w 475441"/>
                    <a:gd name="connsiteY22" fmla="*/ 89158 h 331080"/>
                    <a:gd name="connsiteX23" fmla="*/ 451056 w 475441"/>
                    <a:gd name="connsiteY23" fmla="*/ 87762 h 331080"/>
                    <a:gd name="connsiteX24" fmla="*/ 454322 w 475441"/>
                    <a:gd name="connsiteY24" fmla="*/ 89395 h 331080"/>
                    <a:gd name="connsiteX25" fmla="*/ 442892 w 475441"/>
                    <a:gd name="connsiteY25" fmla="*/ 112254 h 331080"/>
                    <a:gd name="connsiteX26" fmla="*/ 442892 w 475441"/>
                    <a:gd name="connsiteY26" fmla="*/ 120418 h 331080"/>
                    <a:gd name="connsiteX27" fmla="*/ 471466 w 475441"/>
                    <a:gd name="connsiteY27" fmla="*/ 136746 h 331080"/>
                    <a:gd name="connsiteX28" fmla="*/ 475441 w 475441"/>
                    <a:gd name="connsiteY28" fmla="*/ 141082 h 331080"/>
                    <a:gd name="connsiteX29" fmla="*/ 396568 w 475441"/>
                    <a:gd name="connsiteY29" fmla="*/ 331080 h 331080"/>
                    <a:gd name="connsiteX0" fmla="*/ 15988 w 475441"/>
                    <a:gd name="connsiteY0" fmla="*/ 141082 h 331080"/>
                    <a:gd name="connsiteX1" fmla="*/ 30614 w 475441"/>
                    <a:gd name="connsiteY1" fmla="*/ 108172 h 331080"/>
                    <a:gd name="connsiteX2" fmla="*/ 2041 w 475441"/>
                    <a:gd name="connsiteY2" fmla="*/ 91844 h 331080"/>
                    <a:gd name="connsiteX3" fmla="*/ 0 w 475441"/>
                    <a:gd name="connsiteY3" fmla="*/ 73475 h 331080"/>
                    <a:gd name="connsiteX4" fmla="*/ 20410 w 475441"/>
                    <a:gd name="connsiteY4" fmla="*/ 57147 h 331080"/>
                    <a:gd name="connsiteX5" fmla="*/ 63270 w 475441"/>
                    <a:gd name="connsiteY5" fmla="*/ 53066 h 331080"/>
                    <a:gd name="connsiteX6" fmla="*/ 118377 w 475441"/>
                    <a:gd name="connsiteY6" fmla="*/ 71434 h 331080"/>
                    <a:gd name="connsiteX7" fmla="*/ 140827 w 475441"/>
                    <a:gd name="connsiteY7" fmla="*/ 59188 h 331080"/>
                    <a:gd name="connsiteX8" fmla="*/ 161237 w 475441"/>
                    <a:gd name="connsiteY8" fmla="*/ 16328 h 331080"/>
                    <a:gd name="connsiteX9" fmla="*/ 202057 w 475441"/>
                    <a:gd name="connsiteY9" fmla="*/ 63270 h 331080"/>
                    <a:gd name="connsiteX10" fmla="*/ 251040 w 475441"/>
                    <a:gd name="connsiteY10" fmla="*/ 65311 h 331080"/>
                    <a:gd name="connsiteX11" fmla="*/ 253081 w 475441"/>
                    <a:gd name="connsiteY11" fmla="*/ 38779 h 331080"/>
                    <a:gd name="connsiteX12" fmla="*/ 300024 w 475441"/>
                    <a:gd name="connsiteY12" fmla="*/ 46943 h 331080"/>
                    <a:gd name="connsiteX13" fmla="*/ 304106 w 475441"/>
                    <a:gd name="connsiteY13" fmla="*/ 32656 h 331080"/>
                    <a:gd name="connsiteX14" fmla="*/ 336761 w 475441"/>
                    <a:gd name="connsiteY14" fmla="*/ 28574 h 331080"/>
                    <a:gd name="connsiteX15" fmla="*/ 342884 w 475441"/>
                    <a:gd name="connsiteY15" fmla="*/ 0 h 331080"/>
                    <a:gd name="connsiteX16" fmla="*/ 361253 w 475441"/>
                    <a:gd name="connsiteY16" fmla="*/ 8164 h 331080"/>
                    <a:gd name="connsiteX17" fmla="*/ 367376 w 475441"/>
                    <a:gd name="connsiteY17" fmla="*/ 30615 h 331080"/>
                    <a:gd name="connsiteX18" fmla="*/ 397991 w 475441"/>
                    <a:gd name="connsiteY18" fmla="*/ 44902 h 331080"/>
                    <a:gd name="connsiteX19" fmla="*/ 404114 w 475441"/>
                    <a:gd name="connsiteY19" fmla="*/ 57147 h 331080"/>
                    <a:gd name="connsiteX20" fmla="*/ 454735 w 475441"/>
                    <a:gd name="connsiteY20" fmla="*/ 88568 h 331080"/>
                    <a:gd name="connsiteX21" fmla="*/ 454440 w 475441"/>
                    <a:gd name="connsiteY21" fmla="*/ 89158 h 331080"/>
                    <a:gd name="connsiteX22" fmla="*/ 451056 w 475441"/>
                    <a:gd name="connsiteY22" fmla="*/ 87762 h 331080"/>
                    <a:gd name="connsiteX23" fmla="*/ 454322 w 475441"/>
                    <a:gd name="connsiteY23" fmla="*/ 89395 h 331080"/>
                    <a:gd name="connsiteX24" fmla="*/ 442892 w 475441"/>
                    <a:gd name="connsiteY24" fmla="*/ 112254 h 331080"/>
                    <a:gd name="connsiteX25" fmla="*/ 442892 w 475441"/>
                    <a:gd name="connsiteY25" fmla="*/ 120418 h 331080"/>
                    <a:gd name="connsiteX26" fmla="*/ 471466 w 475441"/>
                    <a:gd name="connsiteY26" fmla="*/ 136746 h 331080"/>
                    <a:gd name="connsiteX27" fmla="*/ 475441 w 475441"/>
                    <a:gd name="connsiteY27" fmla="*/ 141082 h 331080"/>
                    <a:gd name="connsiteX28" fmla="*/ 396568 w 475441"/>
                    <a:gd name="connsiteY28" fmla="*/ 331080 h 331080"/>
                    <a:gd name="connsiteX0" fmla="*/ 15988 w 475441"/>
                    <a:gd name="connsiteY0" fmla="*/ 141082 h 141082"/>
                    <a:gd name="connsiteX1" fmla="*/ 30614 w 475441"/>
                    <a:gd name="connsiteY1" fmla="*/ 108172 h 141082"/>
                    <a:gd name="connsiteX2" fmla="*/ 2041 w 475441"/>
                    <a:gd name="connsiteY2" fmla="*/ 91844 h 141082"/>
                    <a:gd name="connsiteX3" fmla="*/ 0 w 475441"/>
                    <a:gd name="connsiteY3" fmla="*/ 73475 h 141082"/>
                    <a:gd name="connsiteX4" fmla="*/ 20410 w 475441"/>
                    <a:gd name="connsiteY4" fmla="*/ 57147 h 141082"/>
                    <a:gd name="connsiteX5" fmla="*/ 63270 w 475441"/>
                    <a:gd name="connsiteY5" fmla="*/ 53066 h 141082"/>
                    <a:gd name="connsiteX6" fmla="*/ 118377 w 475441"/>
                    <a:gd name="connsiteY6" fmla="*/ 71434 h 141082"/>
                    <a:gd name="connsiteX7" fmla="*/ 140827 w 475441"/>
                    <a:gd name="connsiteY7" fmla="*/ 59188 h 141082"/>
                    <a:gd name="connsiteX8" fmla="*/ 161237 w 475441"/>
                    <a:gd name="connsiteY8" fmla="*/ 16328 h 141082"/>
                    <a:gd name="connsiteX9" fmla="*/ 202057 w 475441"/>
                    <a:gd name="connsiteY9" fmla="*/ 63270 h 141082"/>
                    <a:gd name="connsiteX10" fmla="*/ 251040 w 475441"/>
                    <a:gd name="connsiteY10" fmla="*/ 65311 h 141082"/>
                    <a:gd name="connsiteX11" fmla="*/ 253081 w 475441"/>
                    <a:gd name="connsiteY11" fmla="*/ 38779 h 141082"/>
                    <a:gd name="connsiteX12" fmla="*/ 300024 w 475441"/>
                    <a:gd name="connsiteY12" fmla="*/ 46943 h 141082"/>
                    <a:gd name="connsiteX13" fmla="*/ 304106 w 475441"/>
                    <a:gd name="connsiteY13" fmla="*/ 32656 h 141082"/>
                    <a:gd name="connsiteX14" fmla="*/ 336761 w 475441"/>
                    <a:gd name="connsiteY14" fmla="*/ 28574 h 141082"/>
                    <a:gd name="connsiteX15" fmla="*/ 342884 w 475441"/>
                    <a:gd name="connsiteY15" fmla="*/ 0 h 141082"/>
                    <a:gd name="connsiteX16" fmla="*/ 361253 w 475441"/>
                    <a:gd name="connsiteY16" fmla="*/ 8164 h 141082"/>
                    <a:gd name="connsiteX17" fmla="*/ 367376 w 475441"/>
                    <a:gd name="connsiteY17" fmla="*/ 30615 h 141082"/>
                    <a:gd name="connsiteX18" fmla="*/ 397991 w 475441"/>
                    <a:gd name="connsiteY18" fmla="*/ 44902 h 141082"/>
                    <a:gd name="connsiteX19" fmla="*/ 404114 w 475441"/>
                    <a:gd name="connsiteY19" fmla="*/ 57147 h 141082"/>
                    <a:gd name="connsiteX20" fmla="*/ 454735 w 475441"/>
                    <a:gd name="connsiteY20" fmla="*/ 88568 h 141082"/>
                    <a:gd name="connsiteX21" fmla="*/ 454440 w 475441"/>
                    <a:gd name="connsiteY21" fmla="*/ 89158 h 141082"/>
                    <a:gd name="connsiteX22" fmla="*/ 451056 w 475441"/>
                    <a:gd name="connsiteY22" fmla="*/ 87762 h 141082"/>
                    <a:gd name="connsiteX23" fmla="*/ 454322 w 475441"/>
                    <a:gd name="connsiteY23" fmla="*/ 89395 h 141082"/>
                    <a:gd name="connsiteX24" fmla="*/ 442892 w 475441"/>
                    <a:gd name="connsiteY24" fmla="*/ 112254 h 141082"/>
                    <a:gd name="connsiteX25" fmla="*/ 442892 w 475441"/>
                    <a:gd name="connsiteY25" fmla="*/ 120418 h 141082"/>
                    <a:gd name="connsiteX26" fmla="*/ 471466 w 475441"/>
                    <a:gd name="connsiteY26" fmla="*/ 136746 h 141082"/>
                    <a:gd name="connsiteX27" fmla="*/ 475441 w 475441"/>
                    <a:gd name="connsiteY27" fmla="*/ 141082 h 14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75441" h="141082">
                      <a:moveTo>
                        <a:pt x="15988" y="141082"/>
                      </a:moveTo>
                      <a:lnTo>
                        <a:pt x="30614" y="108172"/>
                      </a:lnTo>
                      <a:lnTo>
                        <a:pt x="2041" y="91844"/>
                      </a:lnTo>
                      <a:lnTo>
                        <a:pt x="0" y="73475"/>
                      </a:lnTo>
                      <a:lnTo>
                        <a:pt x="20410" y="57147"/>
                      </a:lnTo>
                      <a:lnTo>
                        <a:pt x="63270" y="53066"/>
                      </a:lnTo>
                      <a:lnTo>
                        <a:pt x="118377" y="71434"/>
                      </a:lnTo>
                      <a:lnTo>
                        <a:pt x="140827" y="59188"/>
                      </a:lnTo>
                      <a:lnTo>
                        <a:pt x="161237" y="16328"/>
                      </a:lnTo>
                      <a:lnTo>
                        <a:pt x="202057" y="63270"/>
                      </a:lnTo>
                      <a:lnTo>
                        <a:pt x="251040" y="65311"/>
                      </a:lnTo>
                      <a:lnTo>
                        <a:pt x="253081" y="38779"/>
                      </a:lnTo>
                      <a:lnTo>
                        <a:pt x="300024" y="46943"/>
                      </a:lnTo>
                      <a:lnTo>
                        <a:pt x="304106" y="32656"/>
                      </a:lnTo>
                      <a:lnTo>
                        <a:pt x="336761" y="28574"/>
                      </a:lnTo>
                      <a:lnTo>
                        <a:pt x="342884" y="0"/>
                      </a:lnTo>
                      <a:lnTo>
                        <a:pt x="361253" y="8164"/>
                      </a:lnTo>
                      <a:lnTo>
                        <a:pt x="367376" y="30615"/>
                      </a:lnTo>
                      <a:lnTo>
                        <a:pt x="397991" y="44902"/>
                      </a:lnTo>
                      <a:lnTo>
                        <a:pt x="404114" y="57147"/>
                      </a:lnTo>
                      <a:lnTo>
                        <a:pt x="454735" y="88568"/>
                      </a:lnTo>
                      <a:cubicBezTo>
                        <a:pt x="454637" y="88765"/>
                        <a:pt x="454538" y="88961"/>
                        <a:pt x="454440" y="89158"/>
                      </a:cubicBezTo>
                      <a:lnTo>
                        <a:pt x="451056" y="87762"/>
                      </a:lnTo>
                      <a:lnTo>
                        <a:pt x="454322" y="89395"/>
                      </a:lnTo>
                      <a:lnTo>
                        <a:pt x="442892" y="112254"/>
                      </a:lnTo>
                      <a:lnTo>
                        <a:pt x="442892" y="120418"/>
                      </a:lnTo>
                      <a:lnTo>
                        <a:pt x="471466" y="136746"/>
                      </a:lnTo>
                      <a:lnTo>
                        <a:pt x="475441" y="141082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4D9B1A10-2342-0A6D-5F7E-A9699BC1FEE8}"/>
                    </a:ext>
                  </a:extLst>
                </p:cNvPr>
                <p:cNvSpPr/>
                <p:nvPr/>
              </p:nvSpPr>
              <p:spPr>
                <a:xfrm>
                  <a:off x="1931181" y="1933488"/>
                  <a:ext cx="980010" cy="950843"/>
                </a:xfrm>
                <a:custGeom>
                  <a:avLst/>
                  <a:gdLst>
                    <a:gd name="connsiteX0" fmla="*/ 2312670 w 3658870"/>
                    <a:gd name="connsiteY0" fmla="*/ 0 h 3549980"/>
                    <a:gd name="connsiteX1" fmla="*/ 2407920 w 3658870"/>
                    <a:gd name="connsiteY1" fmla="*/ 44452 h 3549980"/>
                    <a:gd name="connsiteX2" fmla="*/ 2503170 w 3658870"/>
                    <a:gd name="connsiteY2" fmla="*/ 88900 h 3549980"/>
                    <a:gd name="connsiteX3" fmla="*/ 2674620 w 3658870"/>
                    <a:gd name="connsiteY3" fmla="*/ 228600 h 3549980"/>
                    <a:gd name="connsiteX4" fmla="*/ 2700020 w 3658870"/>
                    <a:gd name="connsiteY4" fmla="*/ 317500 h 3549980"/>
                    <a:gd name="connsiteX5" fmla="*/ 2769870 w 3658870"/>
                    <a:gd name="connsiteY5" fmla="*/ 387348 h 3549980"/>
                    <a:gd name="connsiteX6" fmla="*/ 2776220 w 3658870"/>
                    <a:gd name="connsiteY6" fmla="*/ 565148 h 3549980"/>
                    <a:gd name="connsiteX7" fmla="*/ 2719070 w 3658870"/>
                    <a:gd name="connsiteY7" fmla="*/ 679452 h 3549980"/>
                    <a:gd name="connsiteX8" fmla="*/ 2769870 w 3658870"/>
                    <a:gd name="connsiteY8" fmla="*/ 774700 h 3549980"/>
                    <a:gd name="connsiteX9" fmla="*/ 2769870 w 3658870"/>
                    <a:gd name="connsiteY9" fmla="*/ 838200 h 3549980"/>
                    <a:gd name="connsiteX10" fmla="*/ 2706370 w 3658870"/>
                    <a:gd name="connsiteY10" fmla="*/ 876300 h 3549980"/>
                    <a:gd name="connsiteX11" fmla="*/ 2661920 w 3658870"/>
                    <a:gd name="connsiteY11" fmla="*/ 1054100 h 3549980"/>
                    <a:gd name="connsiteX12" fmla="*/ 2573020 w 3658870"/>
                    <a:gd name="connsiteY12" fmla="*/ 1054100 h 3549980"/>
                    <a:gd name="connsiteX13" fmla="*/ 2515870 w 3658870"/>
                    <a:gd name="connsiteY13" fmla="*/ 1016000 h 3549980"/>
                    <a:gd name="connsiteX14" fmla="*/ 2465070 w 3658870"/>
                    <a:gd name="connsiteY14" fmla="*/ 1003300 h 3549980"/>
                    <a:gd name="connsiteX15" fmla="*/ 2439670 w 3658870"/>
                    <a:gd name="connsiteY15" fmla="*/ 1022348 h 3549980"/>
                    <a:gd name="connsiteX16" fmla="*/ 2503170 w 3658870"/>
                    <a:gd name="connsiteY16" fmla="*/ 1143000 h 3549980"/>
                    <a:gd name="connsiteX17" fmla="*/ 2471420 w 3658870"/>
                    <a:gd name="connsiteY17" fmla="*/ 1187452 h 3549980"/>
                    <a:gd name="connsiteX18" fmla="*/ 2344420 w 3658870"/>
                    <a:gd name="connsiteY18" fmla="*/ 1206500 h 3549980"/>
                    <a:gd name="connsiteX19" fmla="*/ 2344420 w 3658870"/>
                    <a:gd name="connsiteY19" fmla="*/ 1295400 h 3549980"/>
                    <a:gd name="connsiteX20" fmla="*/ 2204720 w 3658870"/>
                    <a:gd name="connsiteY20" fmla="*/ 1250948 h 3549980"/>
                    <a:gd name="connsiteX21" fmla="*/ 2166620 w 3658870"/>
                    <a:gd name="connsiteY21" fmla="*/ 1200148 h 3549980"/>
                    <a:gd name="connsiteX22" fmla="*/ 2052320 w 3658870"/>
                    <a:gd name="connsiteY22" fmla="*/ 1231900 h 3549980"/>
                    <a:gd name="connsiteX23" fmla="*/ 2077720 w 3658870"/>
                    <a:gd name="connsiteY23" fmla="*/ 1435100 h 3549980"/>
                    <a:gd name="connsiteX24" fmla="*/ 2077720 w 3658870"/>
                    <a:gd name="connsiteY24" fmla="*/ 1536700 h 3549980"/>
                    <a:gd name="connsiteX25" fmla="*/ 2122170 w 3658870"/>
                    <a:gd name="connsiteY25" fmla="*/ 1562100 h 3549980"/>
                    <a:gd name="connsiteX26" fmla="*/ 2312670 w 3658870"/>
                    <a:gd name="connsiteY26" fmla="*/ 1625600 h 3549980"/>
                    <a:gd name="connsiteX27" fmla="*/ 2338070 w 3658870"/>
                    <a:gd name="connsiteY27" fmla="*/ 1619252 h 3549980"/>
                    <a:gd name="connsiteX28" fmla="*/ 2490470 w 3658870"/>
                    <a:gd name="connsiteY28" fmla="*/ 1587500 h 3549980"/>
                    <a:gd name="connsiteX29" fmla="*/ 2534920 w 3658870"/>
                    <a:gd name="connsiteY29" fmla="*/ 1562100 h 3549980"/>
                    <a:gd name="connsiteX30" fmla="*/ 2604770 w 3658870"/>
                    <a:gd name="connsiteY30" fmla="*/ 1536700 h 3549980"/>
                    <a:gd name="connsiteX31" fmla="*/ 2668270 w 3658870"/>
                    <a:gd name="connsiteY31" fmla="*/ 1536700 h 3549980"/>
                    <a:gd name="connsiteX32" fmla="*/ 2738120 w 3658870"/>
                    <a:gd name="connsiteY32" fmla="*/ 1562100 h 3549980"/>
                    <a:gd name="connsiteX33" fmla="*/ 2807970 w 3658870"/>
                    <a:gd name="connsiteY33" fmla="*/ 1625600 h 3549980"/>
                    <a:gd name="connsiteX34" fmla="*/ 2877820 w 3658870"/>
                    <a:gd name="connsiteY34" fmla="*/ 1612900 h 3549980"/>
                    <a:gd name="connsiteX35" fmla="*/ 2985770 w 3658870"/>
                    <a:gd name="connsiteY35" fmla="*/ 1651000 h 3549980"/>
                    <a:gd name="connsiteX36" fmla="*/ 3144520 w 3658870"/>
                    <a:gd name="connsiteY36" fmla="*/ 1619252 h 3549980"/>
                    <a:gd name="connsiteX37" fmla="*/ 3214370 w 3658870"/>
                    <a:gd name="connsiteY37" fmla="*/ 1562100 h 3549980"/>
                    <a:gd name="connsiteX38" fmla="*/ 3271520 w 3658870"/>
                    <a:gd name="connsiteY38" fmla="*/ 1574800 h 3549980"/>
                    <a:gd name="connsiteX39" fmla="*/ 3195320 w 3658870"/>
                    <a:gd name="connsiteY39" fmla="*/ 1676400 h 3549980"/>
                    <a:gd name="connsiteX40" fmla="*/ 3195320 w 3658870"/>
                    <a:gd name="connsiteY40" fmla="*/ 1746252 h 3549980"/>
                    <a:gd name="connsiteX41" fmla="*/ 3163570 w 3658870"/>
                    <a:gd name="connsiteY41" fmla="*/ 1803400 h 3549980"/>
                    <a:gd name="connsiteX42" fmla="*/ 3169920 w 3658870"/>
                    <a:gd name="connsiteY42" fmla="*/ 1860548 h 3549980"/>
                    <a:gd name="connsiteX43" fmla="*/ 3087370 w 3658870"/>
                    <a:gd name="connsiteY43" fmla="*/ 1873252 h 3549980"/>
                    <a:gd name="connsiteX44" fmla="*/ 3055620 w 3658870"/>
                    <a:gd name="connsiteY44" fmla="*/ 1924052 h 3549980"/>
                    <a:gd name="connsiteX45" fmla="*/ 3061970 w 3658870"/>
                    <a:gd name="connsiteY45" fmla="*/ 2012948 h 3549980"/>
                    <a:gd name="connsiteX46" fmla="*/ 2966720 w 3658870"/>
                    <a:gd name="connsiteY46" fmla="*/ 2076452 h 3549980"/>
                    <a:gd name="connsiteX47" fmla="*/ 3125470 w 3658870"/>
                    <a:gd name="connsiteY47" fmla="*/ 2095500 h 3549980"/>
                    <a:gd name="connsiteX48" fmla="*/ 3176270 w 3658870"/>
                    <a:gd name="connsiteY48" fmla="*/ 2076452 h 3549980"/>
                    <a:gd name="connsiteX49" fmla="*/ 3233420 w 3658870"/>
                    <a:gd name="connsiteY49" fmla="*/ 2063748 h 3549980"/>
                    <a:gd name="connsiteX50" fmla="*/ 3258820 w 3658870"/>
                    <a:gd name="connsiteY50" fmla="*/ 2044700 h 3549980"/>
                    <a:gd name="connsiteX51" fmla="*/ 3290570 w 3658870"/>
                    <a:gd name="connsiteY51" fmla="*/ 2095500 h 3549980"/>
                    <a:gd name="connsiteX52" fmla="*/ 3265170 w 3658870"/>
                    <a:gd name="connsiteY52" fmla="*/ 2152652 h 3549980"/>
                    <a:gd name="connsiteX53" fmla="*/ 3220720 w 3658870"/>
                    <a:gd name="connsiteY53" fmla="*/ 2171700 h 3549980"/>
                    <a:gd name="connsiteX54" fmla="*/ 3176270 w 3658870"/>
                    <a:gd name="connsiteY54" fmla="*/ 2241548 h 3549980"/>
                    <a:gd name="connsiteX55" fmla="*/ 3214370 w 3658870"/>
                    <a:gd name="connsiteY55" fmla="*/ 2254252 h 3549980"/>
                    <a:gd name="connsiteX56" fmla="*/ 3265170 w 3658870"/>
                    <a:gd name="connsiteY56" fmla="*/ 2266948 h 3549980"/>
                    <a:gd name="connsiteX57" fmla="*/ 3335020 w 3658870"/>
                    <a:gd name="connsiteY57" fmla="*/ 2292348 h 3549980"/>
                    <a:gd name="connsiteX58" fmla="*/ 3430270 w 3658870"/>
                    <a:gd name="connsiteY58" fmla="*/ 2286000 h 3549980"/>
                    <a:gd name="connsiteX59" fmla="*/ 3512820 w 3658870"/>
                    <a:gd name="connsiteY59" fmla="*/ 2298700 h 3549980"/>
                    <a:gd name="connsiteX60" fmla="*/ 3563620 w 3658870"/>
                    <a:gd name="connsiteY60" fmla="*/ 2273300 h 3549980"/>
                    <a:gd name="connsiteX61" fmla="*/ 3601720 w 3658870"/>
                    <a:gd name="connsiteY61" fmla="*/ 2330452 h 3549980"/>
                    <a:gd name="connsiteX62" fmla="*/ 3335020 w 3658870"/>
                    <a:gd name="connsiteY62" fmla="*/ 2387600 h 3549980"/>
                    <a:gd name="connsiteX63" fmla="*/ 3335020 w 3658870"/>
                    <a:gd name="connsiteY63" fmla="*/ 2476500 h 3549980"/>
                    <a:gd name="connsiteX64" fmla="*/ 3373120 w 3658870"/>
                    <a:gd name="connsiteY64" fmla="*/ 2514600 h 3549980"/>
                    <a:gd name="connsiteX65" fmla="*/ 3335020 w 3658870"/>
                    <a:gd name="connsiteY65" fmla="*/ 2584452 h 3549980"/>
                    <a:gd name="connsiteX66" fmla="*/ 3341370 w 3658870"/>
                    <a:gd name="connsiteY66" fmla="*/ 2635252 h 3549980"/>
                    <a:gd name="connsiteX67" fmla="*/ 3430270 w 3658870"/>
                    <a:gd name="connsiteY67" fmla="*/ 2654300 h 3549980"/>
                    <a:gd name="connsiteX68" fmla="*/ 3430270 w 3658870"/>
                    <a:gd name="connsiteY68" fmla="*/ 2717800 h 3549980"/>
                    <a:gd name="connsiteX69" fmla="*/ 3519170 w 3658870"/>
                    <a:gd name="connsiteY69" fmla="*/ 2730500 h 3549980"/>
                    <a:gd name="connsiteX70" fmla="*/ 3563620 w 3658870"/>
                    <a:gd name="connsiteY70" fmla="*/ 2781300 h 3549980"/>
                    <a:gd name="connsiteX71" fmla="*/ 3658870 w 3658870"/>
                    <a:gd name="connsiteY71" fmla="*/ 2781300 h 3549980"/>
                    <a:gd name="connsiteX72" fmla="*/ 3633470 w 3658870"/>
                    <a:gd name="connsiteY72" fmla="*/ 2832100 h 3549980"/>
                    <a:gd name="connsiteX73" fmla="*/ 3614420 w 3658870"/>
                    <a:gd name="connsiteY73" fmla="*/ 2901948 h 3549980"/>
                    <a:gd name="connsiteX74" fmla="*/ 3544570 w 3658870"/>
                    <a:gd name="connsiteY74" fmla="*/ 2908300 h 3549980"/>
                    <a:gd name="connsiteX75" fmla="*/ 3582670 w 3658870"/>
                    <a:gd name="connsiteY75" fmla="*/ 2965452 h 3549980"/>
                    <a:gd name="connsiteX76" fmla="*/ 3474720 w 3658870"/>
                    <a:gd name="connsiteY76" fmla="*/ 3105148 h 3549980"/>
                    <a:gd name="connsiteX77" fmla="*/ 3557270 w 3658870"/>
                    <a:gd name="connsiteY77" fmla="*/ 3136900 h 3549980"/>
                    <a:gd name="connsiteX78" fmla="*/ 3563620 w 3658870"/>
                    <a:gd name="connsiteY78" fmla="*/ 3181348 h 3549980"/>
                    <a:gd name="connsiteX79" fmla="*/ 3468370 w 3658870"/>
                    <a:gd name="connsiteY79" fmla="*/ 3251200 h 3549980"/>
                    <a:gd name="connsiteX80" fmla="*/ 3392170 w 3658870"/>
                    <a:gd name="connsiteY80" fmla="*/ 3314700 h 3549980"/>
                    <a:gd name="connsiteX81" fmla="*/ 3335020 w 3658870"/>
                    <a:gd name="connsiteY81" fmla="*/ 3321052 h 3549980"/>
                    <a:gd name="connsiteX82" fmla="*/ 3309620 w 3658870"/>
                    <a:gd name="connsiteY82" fmla="*/ 3384548 h 3549980"/>
                    <a:gd name="connsiteX83" fmla="*/ 3201670 w 3658870"/>
                    <a:gd name="connsiteY83" fmla="*/ 3390900 h 3549980"/>
                    <a:gd name="connsiteX84" fmla="*/ 3201670 w 3658870"/>
                    <a:gd name="connsiteY84" fmla="*/ 3454400 h 3549980"/>
                    <a:gd name="connsiteX85" fmla="*/ 3188970 w 3658870"/>
                    <a:gd name="connsiteY85" fmla="*/ 3543300 h 3549980"/>
                    <a:gd name="connsiteX86" fmla="*/ 3117708 w 3658870"/>
                    <a:gd name="connsiteY86" fmla="*/ 3549980 h 3549980"/>
                    <a:gd name="connsiteX87" fmla="*/ 3147060 w 3658870"/>
                    <a:gd name="connsiteY87" fmla="*/ 3525520 h 3549980"/>
                    <a:gd name="connsiteX88" fmla="*/ 3093720 w 3658870"/>
                    <a:gd name="connsiteY88" fmla="*/ 3487420 h 3549980"/>
                    <a:gd name="connsiteX89" fmla="*/ 3093720 w 3658870"/>
                    <a:gd name="connsiteY89" fmla="*/ 3319780 h 3549980"/>
                    <a:gd name="connsiteX90" fmla="*/ 3154680 w 3658870"/>
                    <a:gd name="connsiteY90" fmla="*/ 3205480 h 3549980"/>
                    <a:gd name="connsiteX91" fmla="*/ 3086100 w 3658870"/>
                    <a:gd name="connsiteY91" fmla="*/ 3197860 h 3549980"/>
                    <a:gd name="connsiteX92" fmla="*/ 3017520 w 3658870"/>
                    <a:gd name="connsiteY92" fmla="*/ 3175000 h 3549980"/>
                    <a:gd name="connsiteX93" fmla="*/ 2941320 w 3658870"/>
                    <a:gd name="connsiteY93" fmla="*/ 3182620 h 3549980"/>
                    <a:gd name="connsiteX94" fmla="*/ 2895600 w 3658870"/>
                    <a:gd name="connsiteY94" fmla="*/ 3152140 h 3549980"/>
                    <a:gd name="connsiteX95" fmla="*/ 2773680 w 3658870"/>
                    <a:gd name="connsiteY95" fmla="*/ 3159760 h 3549980"/>
                    <a:gd name="connsiteX96" fmla="*/ 2720340 w 3658870"/>
                    <a:gd name="connsiteY96" fmla="*/ 3304540 h 3549980"/>
                    <a:gd name="connsiteX97" fmla="*/ 2667000 w 3658870"/>
                    <a:gd name="connsiteY97" fmla="*/ 3380740 h 3549980"/>
                    <a:gd name="connsiteX98" fmla="*/ 2560320 w 3658870"/>
                    <a:gd name="connsiteY98" fmla="*/ 3380740 h 3549980"/>
                    <a:gd name="connsiteX99" fmla="*/ 2400300 w 3658870"/>
                    <a:gd name="connsiteY99" fmla="*/ 3380740 h 3549980"/>
                    <a:gd name="connsiteX100" fmla="*/ 2331720 w 3658870"/>
                    <a:gd name="connsiteY100" fmla="*/ 3380740 h 3549980"/>
                    <a:gd name="connsiteX101" fmla="*/ 2293620 w 3658870"/>
                    <a:gd name="connsiteY101" fmla="*/ 3449320 h 3549980"/>
                    <a:gd name="connsiteX102" fmla="*/ 2171700 w 3658870"/>
                    <a:gd name="connsiteY102" fmla="*/ 3411220 h 3549980"/>
                    <a:gd name="connsiteX103" fmla="*/ 2072640 w 3658870"/>
                    <a:gd name="connsiteY103" fmla="*/ 3357880 h 3549980"/>
                    <a:gd name="connsiteX104" fmla="*/ 2110740 w 3658870"/>
                    <a:gd name="connsiteY104" fmla="*/ 3296920 h 3549980"/>
                    <a:gd name="connsiteX105" fmla="*/ 2042160 w 3658870"/>
                    <a:gd name="connsiteY105" fmla="*/ 3220720 h 3549980"/>
                    <a:gd name="connsiteX106" fmla="*/ 1981200 w 3658870"/>
                    <a:gd name="connsiteY106" fmla="*/ 3121660 h 3549980"/>
                    <a:gd name="connsiteX107" fmla="*/ 1889760 w 3658870"/>
                    <a:gd name="connsiteY107" fmla="*/ 3159760 h 3549980"/>
                    <a:gd name="connsiteX108" fmla="*/ 1859280 w 3658870"/>
                    <a:gd name="connsiteY108" fmla="*/ 3205480 h 3549980"/>
                    <a:gd name="connsiteX109" fmla="*/ 1821180 w 3658870"/>
                    <a:gd name="connsiteY109" fmla="*/ 3235960 h 3549980"/>
                    <a:gd name="connsiteX110" fmla="*/ 1699260 w 3658870"/>
                    <a:gd name="connsiteY110" fmla="*/ 3235960 h 3549980"/>
                    <a:gd name="connsiteX111" fmla="*/ 1615440 w 3658870"/>
                    <a:gd name="connsiteY111" fmla="*/ 3235960 h 3549980"/>
                    <a:gd name="connsiteX112" fmla="*/ 1607820 w 3658870"/>
                    <a:gd name="connsiteY112" fmla="*/ 3167380 h 3549980"/>
                    <a:gd name="connsiteX113" fmla="*/ 1536774 w 3658870"/>
                    <a:gd name="connsiteY113" fmla="*/ 3160276 h 3549980"/>
                    <a:gd name="connsiteX114" fmla="*/ 1531620 w 3658870"/>
                    <a:gd name="connsiteY114" fmla="*/ 3124200 h 3549980"/>
                    <a:gd name="connsiteX115" fmla="*/ 1442720 w 3658870"/>
                    <a:gd name="connsiteY115" fmla="*/ 3054348 h 3549980"/>
                    <a:gd name="connsiteX116" fmla="*/ 1290320 w 3658870"/>
                    <a:gd name="connsiteY116" fmla="*/ 2952748 h 3549980"/>
                    <a:gd name="connsiteX117" fmla="*/ 1264920 w 3658870"/>
                    <a:gd name="connsiteY117" fmla="*/ 2705100 h 3549980"/>
                    <a:gd name="connsiteX118" fmla="*/ 1322070 w 3658870"/>
                    <a:gd name="connsiteY118" fmla="*/ 2635252 h 3549980"/>
                    <a:gd name="connsiteX119" fmla="*/ 1258570 w 3658870"/>
                    <a:gd name="connsiteY119" fmla="*/ 2578100 h 3549980"/>
                    <a:gd name="connsiteX120" fmla="*/ 1252220 w 3658870"/>
                    <a:gd name="connsiteY120" fmla="*/ 2520948 h 3549980"/>
                    <a:gd name="connsiteX121" fmla="*/ 1201420 w 3658870"/>
                    <a:gd name="connsiteY121" fmla="*/ 2476500 h 3549980"/>
                    <a:gd name="connsiteX122" fmla="*/ 1182370 w 3658870"/>
                    <a:gd name="connsiteY122" fmla="*/ 2349500 h 3549980"/>
                    <a:gd name="connsiteX123" fmla="*/ 1049020 w 3658870"/>
                    <a:gd name="connsiteY123" fmla="*/ 2222500 h 3549980"/>
                    <a:gd name="connsiteX124" fmla="*/ 1010920 w 3658870"/>
                    <a:gd name="connsiteY124" fmla="*/ 2038348 h 3549980"/>
                    <a:gd name="connsiteX125" fmla="*/ 890270 w 3658870"/>
                    <a:gd name="connsiteY125" fmla="*/ 1936748 h 3549980"/>
                    <a:gd name="connsiteX126" fmla="*/ 845820 w 3658870"/>
                    <a:gd name="connsiteY126" fmla="*/ 1873252 h 3549980"/>
                    <a:gd name="connsiteX127" fmla="*/ 687070 w 3658870"/>
                    <a:gd name="connsiteY127" fmla="*/ 1828800 h 3549980"/>
                    <a:gd name="connsiteX128" fmla="*/ 547370 w 3658870"/>
                    <a:gd name="connsiteY128" fmla="*/ 1892300 h 3549980"/>
                    <a:gd name="connsiteX129" fmla="*/ 458470 w 3658870"/>
                    <a:gd name="connsiteY129" fmla="*/ 1892300 h 3549980"/>
                    <a:gd name="connsiteX130" fmla="*/ 464820 w 3658870"/>
                    <a:gd name="connsiteY130" fmla="*/ 2044700 h 3549980"/>
                    <a:gd name="connsiteX131" fmla="*/ 496570 w 3658870"/>
                    <a:gd name="connsiteY131" fmla="*/ 2101852 h 3549980"/>
                    <a:gd name="connsiteX132" fmla="*/ 572770 w 3658870"/>
                    <a:gd name="connsiteY132" fmla="*/ 2235200 h 3549980"/>
                    <a:gd name="connsiteX133" fmla="*/ 534670 w 3658870"/>
                    <a:gd name="connsiteY133" fmla="*/ 2286000 h 3549980"/>
                    <a:gd name="connsiteX134" fmla="*/ 579120 w 3658870"/>
                    <a:gd name="connsiteY134" fmla="*/ 2324100 h 3549980"/>
                    <a:gd name="connsiteX135" fmla="*/ 579120 w 3658870"/>
                    <a:gd name="connsiteY135" fmla="*/ 2349500 h 3549980"/>
                    <a:gd name="connsiteX136" fmla="*/ 534670 w 3658870"/>
                    <a:gd name="connsiteY136" fmla="*/ 2393948 h 3549980"/>
                    <a:gd name="connsiteX137" fmla="*/ 490220 w 3658870"/>
                    <a:gd name="connsiteY137" fmla="*/ 2444748 h 3549980"/>
                    <a:gd name="connsiteX138" fmla="*/ 414020 w 3658870"/>
                    <a:gd name="connsiteY138" fmla="*/ 2444748 h 3549980"/>
                    <a:gd name="connsiteX139" fmla="*/ 375920 w 3658870"/>
                    <a:gd name="connsiteY139" fmla="*/ 2349500 h 3549980"/>
                    <a:gd name="connsiteX140" fmla="*/ 363220 w 3658870"/>
                    <a:gd name="connsiteY140" fmla="*/ 2349500 h 3549980"/>
                    <a:gd name="connsiteX141" fmla="*/ 331470 w 3658870"/>
                    <a:gd name="connsiteY141" fmla="*/ 2330452 h 3549980"/>
                    <a:gd name="connsiteX142" fmla="*/ 267970 w 3658870"/>
                    <a:gd name="connsiteY142" fmla="*/ 2343148 h 3549980"/>
                    <a:gd name="connsiteX143" fmla="*/ 198120 w 3658870"/>
                    <a:gd name="connsiteY143" fmla="*/ 2292348 h 3549980"/>
                    <a:gd name="connsiteX144" fmla="*/ 172720 w 3658870"/>
                    <a:gd name="connsiteY144" fmla="*/ 2216148 h 3549980"/>
                    <a:gd name="connsiteX145" fmla="*/ 33020 w 3658870"/>
                    <a:gd name="connsiteY145" fmla="*/ 2203452 h 3549980"/>
                    <a:gd name="connsiteX146" fmla="*/ 11669 w 3658870"/>
                    <a:gd name="connsiteY146" fmla="*/ 2143168 h 3549980"/>
                    <a:gd name="connsiteX147" fmla="*/ 45720 w 3658870"/>
                    <a:gd name="connsiteY147" fmla="*/ 2153920 h 3549980"/>
                    <a:gd name="connsiteX148" fmla="*/ 114300 w 3658870"/>
                    <a:gd name="connsiteY148" fmla="*/ 2092960 h 3549980"/>
                    <a:gd name="connsiteX149" fmla="*/ 144780 w 3658870"/>
                    <a:gd name="connsiteY149" fmla="*/ 1864360 h 3549980"/>
                    <a:gd name="connsiteX150" fmla="*/ 38100 w 3658870"/>
                    <a:gd name="connsiteY150" fmla="*/ 1742440 h 3549980"/>
                    <a:gd name="connsiteX151" fmla="*/ 60960 w 3658870"/>
                    <a:gd name="connsiteY151" fmla="*/ 1673860 h 3549980"/>
                    <a:gd name="connsiteX152" fmla="*/ 0 w 3658870"/>
                    <a:gd name="connsiteY152" fmla="*/ 1651000 h 3549980"/>
                    <a:gd name="connsiteX153" fmla="*/ 0 w 3658870"/>
                    <a:gd name="connsiteY153" fmla="*/ 1590040 h 3549980"/>
                    <a:gd name="connsiteX154" fmla="*/ 106680 w 3658870"/>
                    <a:gd name="connsiteY154" fmla="*/ 1590040 h 3549980"/>
                    <a:gd name="connsiteX155" fmla="*/ 83820 w 3658870"/>
                    <a:gd name="connsiteY155" fmla="*/ 1506220 h 3549980"/>
                    <a:gd name="connsiteX156" fmla="*/ 99060 w 3658870"/>
                    <a:gd name="connsiteY156" fmla="*/ 1475740 h 3549980"/>
                    <a:gd name="connsiteX157" fmla="*/ 68580 w 3658870"/>
                    <a:gd name="connsiteY157" fmla="*/ 1308100 h 3549980"/>
                    <a:gd name="connsiteX158" fmla="*/ 30480 w 3658870"/>
                    <a:gd name="connsiteY158" fmla="*/ 1277620 h 3549980"/>
                    <a:gd name="connsiteX159" fmla="*/ 106680 w 3658870"/>
                    <a:gd name="connsiteY159" fmla="*/ 1201420 h 3549980"/>
                    <a:gd name="connsiteX160" fmla="*/ 121920 w 3658870"/>
                    <a:gd name="connsiteY160" fmla="*/ 1155700 h 3549980"/>
                    <a:gd name="connsiteX161" fmla="*/ 182880 w 3658870"/>
                    <a:gd name="connsiteY161" fmla="*/ 1148080 h 3549980"/>
                    <a:gd name="connsiteX162" fmla="*/ 182880 w 3658870"/>
                    <a:gd name="connsiteY162" fmla="*/ 995680 h 3549980"/>
                    <a:gd name="connsiteX163" fmla="*/ 243840 w 3658870"/>
                    <a:gd name="connsiteY163" fmla="*/ 896620 h 3549980"/>
                    <a:gd name="connsiteX164" fmla="*/ 289560 w 3658870"/>
                    <a:gd name="connsiteY164" fmla="*/ 866140 h 3549980"/>
                    <a:gd name="connsiteX165" fmla="*/ 358140 w 3658870"/>
                    <a:gd name="connsiteY165" fmla="*/ 744220 h 3549980"/>
                    <a:gd name="connsiteX166" fmla="*/ 518160 w 3658870"/>
                    <a:gd name="connsiteY166" fmla="*/ 690880 h 3549980"/>
                    <a:gd name="connsiteX167" fmla="*/ 601980 w 3658870"/>
                    <a:gd name="connsiteY167" fmla="*/ 645160 h 3549980"/>
                    <a:gd name="connsiteX168" fmla="*/ 685800 w 3658870"/>
                    <a:gd name="connsiteY168" fmla="*/ 706120 h 3549980"/>
                    <a:gd name="connsiteX169" fmla="*/ 807720 w 3658870"/>
                    <a:gd name="connsiteY169" fmla="*/ 668020 h 3549980"/>
                    <a:gd name="connsiteX170" fmla="*/ 853440 w 3658870"/>
                    <a:gd name="connsiteY170" fmla="*/ 713740 h 3549980"/>
                    <a:gd name="connsiteX171" fmla="*/ 967740 w 3658870"/>
                    <a:gd name="connsiteY171" fmla="*/ 698500 h 3549980"/>
                    <a:gd name="connsiteX172" fmla="*/ 1059180 w 3658870"/>
                    <a:gd name="connsiteY172" fmla="*/ 645160 h 3549980"/>
                    <a:gd name="connsiteX173" fmla="*/ 1051560 w 3658870"/>
                    <a:gd name="connsiteY173" fmla="*/ 584200 h 3549980"/>
                    <a:gd name="connsiteX174" fmla="*/ 1097280 w 3658870"/>
                    <a:gd name="connsiteY174" fmla="*/ 546100 h 3549980"/>
                    <a:gd name="connsiteX175" fmla="*/ 1097280 w 3658870"/>
                    <a:gd name="connsiteY175" fmla="*/ 477520 h 3549980"/>
                    <a:gd name="connsiteX176" fmla="*/ 1059180 w 3658870"/>
                    <a:gd name="connsiteY176" fmla="*/ 386080 h 3549980"/>
                    <a:gd name="connsiteX177" fmla="*/ 1109863 w 3658870"/>
                    <a:gd name="connsiteY177" fmla="*/ 291052 h 3549980"/>
                    <a:gd name="connsiteX178" fmla="*/ 1137920 w 3658870"/>
                    <a:gd name="connsiteY178" fmla="*/ 285748 h 3549980"/>
                    <a:gd name="connsiteX179" fmla="*/ 1290320 w 3658870"/>
                    <a:gd name="connsiteY179" fmla="*/ 311148 h 3549980"/>
                    <a:gd name="connsiteX180" fmla="*/ 1360170 w 3658870"/>
                    <a:gd name="connsiteY180" fmla="*/ 406400 h 3549980"/>
                    <a:gd name="connsiteX181" fmla="*/ 1823720 w 3658870"/>
                    <a:gd name="connsiteY181" fmla="*/ 431800 h 3549980"/>
                    <a:gd name="connsiteX182" fmla="*/ 1849120 w 3658870"/>
                    <a:gd name="connsiteY182" fmla="*/ 330200 h 3549980"/>
                    <a:gd name="connsiteX183" fmla="*/ 1938020 w 3658870"/>
                    <a:gd name="connsiteY183" fmla="*/ 285748 h 3549980"/>
                    <a:gd name="connsiteX184" fmla="*/ 1982470 w 3658870"/>
                    <a:gd name="connsiteY184" fmla="*/ 241300 h 3549980"/>
                    <a:gd name="connsiteX185" fmla="*/ 2020570 w 3658870"/>
                    <a:gd name="connsiteY185" fmla="*/ 190500 h 3549980"/>
                    <a:gd name="connsiteX186" fmla="*/ 2039620 w 3658870"/>
                    <a:gd name="connsiteY186" fmla="*/ 146052 h 3549980"/>
                    <a:gd name="connsiteX187" fmla="*/ 2045970 w 3658870"/>
                    <a:gd name="connsiteY187" fmla="*/ 101600 h 3549980"/>
                    <a:gd name="connsiteX188" fmla="*/ 2153920 w 3658870"/>
                    <a:gd name="connsiteY188" fmla="*/ 50800 h 3549980"/>
                    <a:gd name="connsiteX189" fmla="*/ 2211070 w 3658870"/>
                    <a:gd name="connsiteY189" fmla="*/ 38100 h 3549980"/>
                    <a:gd name="connsiteX190" fmla="*/ 2280920 w 3658870"/>
                    <a:gd name="connsiteY190" fmla="*/ 38100 h 3549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3658870" h="3549980">
                      <a:moveTo>
                        <a:pt x="2312670" y="0"/>
                      </a:moveTo>
                      <a:lnTo>
                        <a:pt x="2407920" y="44452"/>
                      </a:lnTo>
                      <a:lnTo>
                        <a:pt x="2503170" y="88900"/>
                      </a:lnTo>
                      <a:lnTo>
                        <a:pt x="2674620" y="228600"/>
                      </a:lnTo>
                      <a:lnTo>
                        <a:pt x="2700020" y="317500"/>
                      </a:lnTo>
                      <a:lnTo>
                        <a:pt x="2769870" y="387348"/>
                      </a:lnTo>
                      <a:lnTo>
                        <a:pt x="2776220" y="565148"/>
                      </a:lnTo>
                      <a:lnTo>
                        <a:pt x="2719070" y="679452"/>
                      </a:lnTo>
                      <a:lnTo>
                        <a:pt x="2769870" y="774700"/>
                      </a:lnTo>
                      <a:lnTo>
                        <a:pt x="2769870" y="838200"/>
                      </a:lnTo>
                      <a:lnTo>
                        <a:pt x="2706370" y="876300"/>
                      </a:lnTo>
                      <a:lnTo>
                        <a:pt x="2661920" y="1054100"/>
                      </a:lnTo>
                      <a:lnTo>
                        <a:pt x="2573020" y="1054100"/>
                      </a:lnTo>
                      <a:lnTo>
                        <a:pt x="2515870" y="1016000"/>
                      </a:lnTo>
                      <a:lnTo>
                        <a:pt x="2465070" y="1003300"/>
                      </a:lnTo>
                      <a:lnTo>
                        <a:pt x="2439670" y="1022348"/>
                      </a:lnTo>
                      <a:lnTo>
                        <a:pt x="2503170" y="1143000"/>
                      </a:lnTo>
                      <a:lnTo>
                        <a:pt x="2471420" y="1187452"/>
                      </a:lnTo>
                      <a:lnTo>
                        <a:pt x="2344420" y="1206500"/>
                      </a:lnTo>
                      <a:lnTo>
                        <a:pt x="2344420" y="1295400"/>
                      </a:lnTo>
                      <a:lnTo>
                        <a:pt x="2204720" y="1250948"/>
                      </a:lnTo>
                      <a:lnTo>
                        <a:pt x="2166620" y="1200148"/>
                      </a:lnTo>
                      <a:lnTo>
                        <a:pt x="2052320" y="1231900"/>
                      </a:lnTo>
                      <a:lnTo>
                        <a:pt x="2077720" y="1435100"/>
                      </a:lnTo>
                      <a:lnTo>
                        <a:pt x="2077720" y="1536700"/>
                      </a:lnTo>
                      <a:lnTo>
                        <a:pt x="2122170" y="1562100"/>
                      </a:lnTo>
                      <a:lnTo>
                        <a:pt x="2312670" y="1625600"/>
                      </a:lnTo>
                      <a:lnTo>
                        <a:pt x="2338070" y="1619252"/>
                      </a:lnTo>
                      <a:lnTo>
                        <a:pt x="2490470" y="1587500"/>
                      </a:lnTo>
                      <a:lnTo>
                        <a:pt x="2534920" y="1562100"/>
                      </a:lnTo>
                      <a:lnTo>
                        <a:pt x="2604770" y="1536700"/>
                      </a:lnTo>
                      <a:lnTo>
                        <a:pt x="2668270" y="1536700"/>
                      </a:lnTo>
                      <a:lnTo>
                        <a:pt x="2738120" y="1562100"/>
                      </a:lnTo>
                      <a:lnTo>
                        <a:pt x="2807970" y="1625600"/>
                      </a:lnTo>
                      <a:lnTo>
                        <a:pt x="2877820" y="1612900"/>
                      </a:lnTo>
                      <a:lnTo>
                        <a:pt x="2985770" y="1651000"/>
                      </a:lnTo>
                      <a:lnTo>
                        <a:pt x="3144520" y="1619252"/>
                      </a:lnTo>
                      <a:lnTo>
                        <a:pt x="3214370" y="1562100"/>
                      </a:lnTo>
                      <a:lnTo>
                        <a:pt x="3271520" y="1574800"/>
                      </a:lnTo>
                      <a:lnTo>
                        <a:pt x="3195320" y="1676400"/>
                      </a:lnTo>
                      <a:lnTo>
                        <a:pt x="3195320" y="1746252"/>
                      </a:lnTo>
                      <a:lnTo>
                        <a:pt x="3163570" y="1803400"/>
                      </a:lnTo>
                      <a:lnTo>
                        <a:pt x="3169920" y="1860548"/>
                      </a:lnTo>
                      <a:lnTo>
                        <a:pt x="3087370" y="1873252"/>
                      </a:lnTo>
                      <a:lnTo>
                        <a:pt x="3055620" y="1924052"/>
                      </a:lnTo>
                      <a:lnTo>
                        <a:pt x="3061970" y="2012948"/>
                      </a:lnTo>
                      <a:lnTo>
                        <a:pt x="2966720" y="2076452"/>
                      </a:lnTo>
                      <a:lnTo>
                        <a:pt x="3125470" y="2095500"/>
                      </a:lnTo>
                      <a:lnTo>
                        <a:pt x="3176270" y="2076452"/>
                      </a:lnTo>
                      <a:lnTo>
                        <a:pt x="3233420" y="2063748"/>
                      </a:lnTo>
                      <a:lnTo>
                        <a:pt x="3258820" y="2044700"/>
                      </a:lnTo>
                      <a:lnTo>
                        <a:pt x="3290570" y="2095500"/>
                      </a:lnTo>
                      <a:lnTo>
                        <a:pt x="3265170" y="2152652"/>
                      </a:lnTo>
                      <a:lnTo>
                        <a:pt x="3220720" y="2171700"/>
                      </a:lnTo>
                      <a:lnTo>
                        <a:pt x="3176270" y="2241548"/>
                      </a:lnTo>
                      <a:lnTo>
                        <a:pt x="3214370" y="2254252"/>
                      </a:lnTo>
                      <a:lnTo>
                        <a:pt x="3265170" y="2266948"/>
                      </a:lnTo>
                      <a:lnTo>
                        <a:pt x="3335020" y="2292348"/>
                      </a:lnTo>
                      <a:lnTo>
                        <a:pt x="3430270" y="2286000"/>
                      </a:lnTo>
                      <a:lnTo>
                        <a:pt x="3512820" y="2298700"/>
                      </a:lnTo>
                      <a:lnTo>
                        <a:pt x="3563620" y="2273300"/>
                      </a:lnTo>
                      <a:lnTo>
                        <a:pt x="3601720" y="2330452"/>
                      </a:lnTo>
                      <a:lnTo>
                        <a:pt x="3335020" y="2387600"/>
                      </a:lnTo>
                      <a:lnTo>
                        <a:pt x="3335020" y="2476500"/>
                      </a:lnTo>
                      <a:lnTo>
                        <a:pt x="3373120" y="2514600"/>
                      </a:lnTo>
                      <a:lnTo>
                        <a:pt x="3335020" y="2584452"/>
                      </a:lnTo>
                      <a:lnTo>
                        <a:pt x="3341370" y="2635252"/>
                      </a:lnTo>
                      <a:lnTo>
                        <a:pt x="3430270" y="2654300"/>
                      </a:lnTo>
                      <a:lnTo>
                        <a:pt x="3430270" y="2717800"/>
                      </a:lnTo>
                      <a:lnTo>
                        <a:pt x="3519170" y="2730500"/>
                      </a:lnTo>
                      <a:lnTo>
                        <a:pt x="3563620" y="2781300"/>
                      </a:lnTo>
                      <a:lnTo>
                        <a:pt x="3658870" y="2781300"/>
                      </a:lnTo>
                      <a:lnTo>
                        <a:pt x="3633470" y="2832100"/>
                      </a:lnTo>
                      <a:lnTo>
                        <a:pt x="3614420" y="2901948"/>
                      </a:lnTo>
                      <a:lnTo>
                        <a:pt x="3544570" y="2908300"/>
                      </a:lnTo>
                      <a:lnTo>
                        <a:pt x="3582670" y="2965452"/>
                      </a:lnTo>
                      <a:lnTo>
                        <a:pt x="3474720" y="3105148"/>
                      </a:lnTo>
                      <a:lnTo>
                        <a:pt x="3557270" y="3136900"/>
                      </a:lnTo>
                      <a:lnTo>
                        <a:pt x="3563620" y="3181348"/>
                      </a:lnTo>
                      <a:lnTo>
                        <a:pt x="3468370" y="3251200"/>
                      </a:lnTo>
                      <a:lnTo>
                        <a:pt x="3392170" y="3314700"/>
                      </a:lnTo>
                      <a:lnTo>
                        <a:pt x="3335020" y="3321052"/>
                      </a:lnTo>
                      <a:lnTo>
                        <a:pt x="3309620" y="3384548"/>
                      </a:lnTo>
                      <a:lnTo>
                        <a:pt x="3201670" y="3390900"/>
                      </a:lnTo>
                      <a:lnTo>
                        <a:pt x="3201670" y="3454400"/>
                      </a:lnTo>
                      <a:lnTo>
                        <a:pt x="3188970" y="3543300"/>
                      </a:lnTo>
                      <a:lnTo>
                        <a:pt x="3117708" y="3549980"/>
                      </a:lnTo>
                      <a:lnTo>
                        <a:pt x="3147060" y="3525520"/>
                      </a:lnTo>
                      <a:lnTo>
                        <a:pt x="3093720" y="3487420"/>
                      </a:lnTo>
                      <a:lnTo>
                        <a:pt x="3093720" y="3319780"/>
                      </a:lnTo>
                      <a:lnTo>
                        <a:pt x="3154680" y="3205480"/>
                      </a:lnTo>
                      <a:lnTo>
                        <a:pt x="3086100" y="3197860"/>
                      </a:lnTo>
                      <a:lnTo>
                        <a:pt x="3017520" y="3175000"/>
                      </a:lnTo>
                      <a:lnTo>
                        <a:pt x="2941320" y="3182620"/>
                      </a:lnTo>
                      <a:lnTo>
                        <a:pt x="2895600" y="3152140"/>
                      </a:lnTo>
                      <a:lnTo>
                        <a:pt x="2773680" y="3159760"/>
                      </a:lnTo>
                      <a:lnTo>
                        <a:pt x="2720340" y="3304540"/>
                      </a:lnTo>
                      <a:lnTo>
                        <a:pt x="2667000" y="3380740"/>
                      </a:lnTo>
                      <a:lnTo>
                        <a:pt x="2560320" y="3380740"/>
                      </a:lnTo>
                      <a:lnTo>
                        <a:pt x="2400300" y="3380740"/>
                      </a:lnTo>
                      <a:lnTo>
                        <a:pt x="2331720" y="3380740"/>
                      </a:lnTo>
                      <a:lnTo>
                        <a:pt x="2293620" y="3449320"/>
                      </a:lnTo>
                      <a:lnTo>
                        <a:pt x="2171700" y="3411220"/>
                      </a:lnTo>
                      <a:lnTo>
                        <a:pt x="2072640" y="3357880"/>
                      </a:lnTo>
                      <a:lnTo>
                        <a:pt x="2110740" y="3296920"/>
                      </a:lnTo>
                      <a:lnTo>
                        <a:pt x="2042160" y="3220720"/>
                      </a:lnTo>
                      <a:lnTo>
                        <a:pt x="1981200" y="3121660"/>
                      </a:lnTo>
                      <a:lnTo>
                        <a:pt x="1889760" y="3159760"/>
                      </a:lnTo>
                      <a:lnTo>
                        <a:pt x="1859280" y="3205480"/>
                      </a:lnTo>
                      <a:lnTo>
                        <a:pt x="1821180" y="3235960"/>
                      </a:lnTo>
                      <a:lnTo>
                        <a:pt x="1699260" y="3235960"/>
                      </a:lnTo>
                      <a:lnTo>
                        <a:pt x="1615440" y="3235960"/>
                      </a:lnTo>
                      <a:lnTo>
                        <a:pt x="1607820" y="3167380"/>
                      </a:lnTo>
                      <a:lnTo>
                        <a:pt x="1536774" y="3160276"/>
                      </a:lnTo>
                      <a:lnTo>
                        <a:pt x="1531620" y="3124200"/>
                      </a:lnTo>
                      <a:lnTo>
                        <a:pt x="1442720" y="3054348"/>
                      </a:lnTo>
                      <a:lnTo>
                        <a:pt x="1290320" y="2952748"/>
                      </a:lnTo>
                      <a:lnTo>
                        <a:pt x="1264920" y="2705100"/>
                      </a:lnTo>
                      <a:lnTo>
                        <a:pt x="1322070" y="2635252"/>
                      </a:lnTo>
                      <a:lnTo>
                        <a:pt x="1258570" y="2578100"/>
                      </a:lnTo>
                      <a:lnTo>
                        <a:pt x="1252220" y="2520948"/>
                      </a:lnTo>
                      <a:lnTo>
                        <a:pt x="1201420" y="2476500"/>
                      </a:lnTo>
                      <a:lnTo>
                        <a:pt x="1182370" y="2349500"/>
                      </a:lnTo>
                      <a:lnTo>
                        <a:pt x="1049020" y="2222500"/>
                      </a:lnTo>
                      <a:lnTo>
                        <a:pt x="1010920" y="2038348"/>
                      </a:lnTo>
                      <a:lnTo>
                        <a:pt x="890270" y="1936748"/>
                      </a:lnTo>
                      <a:lnTo>
                        <a:pt x="845820" y="1873252"/>
                      </a:lnTo>
                      <a:lnTo>
                        <a:pt x="687070" y="1828800"/>
                      </a:lnTo>
                      <a:lnTo>
                        <a:pt x="547370" y="1892300"/>
                      </a:lnTo>
                      <a:lnTo>
                        <a:pt x="458470" y="1892300"/>
                      </a:lnTo>
                      <a:lnTo>
                        <a:pt x="464820" y="2044700"/>
                      </a:lnTo>
                      <a:lnTo>
                        <a:pt x="496570" y="2101852"/>
                      </a:lnTo>
                      <a:lnTo>
                        <a:pt x="572770" y="2235200"/>
                      </a:lnTo>
                      <a:lnTo>
                        <a:pt x="534670" y="2286000"/>
                      </a:lnTo>
                      <a:lnTo>
                        <a:pt x="579120" y="2324100"/>
                      </a:lnTo>
                      <a:lnTo>
                        <a:pt x="579120" y="2349500"/>
                      </a:lnTo>
                      <a:lnTo>
                        <a:pt x="534670" y="2393948"/>
                      </a:lnTo>
                      <a:lnTo>
                        <a:pt x="490220" y="2444748"/>
                      </a:lnTo>
                      <a:lnTo>
                        <a:pt x="414020" y="2444748"/>
                      </a:lnTo>
                      <a:lnTo>
                        <a:pt x="375920" y="2349500"/>
                      </a:lnTo>
                      <a:lnTo>
                        <a:pt x="363220" y="2349500"/>
                      </a:lnTo>
                      <a:lnTo>
                        <a:pt x="331470" y="2330452"/>
                      </a:lnTo>
                      <a:lnTo>
                        <a:pt x="267970" y="2343148"/>
                      </a:lnTo>
                      <a:lnTo>
                        <a:pt x="198120" y="2292348"/>
                      </a:lnTo>
                      <a:lnTo>
                        <a:pt x="172720" y="2216148"/>
                      </a:lnTo>
                      <a:lnTo>
                        <a:pt x="33020" y="2203452"/>
                      </a:lnTo>
                      <a:lnTo>
                        <a:pt x="11669" y="2143168"/>
                      </a:lnTo>
                      <a:lnTo>
                        <a:pt x="45720" y="2153920"/>
                      </a:lnTo>
                      <a:lnTo>
                        <a:pt x="114300" y="2092960"/>
                      </a:lnTo>
                      <a:lnTo>
                        <a:pt x="144780" y="1864360"/>
                      </a:lnTo>
                      <a:lnTo>
                        <a:pt x="38100" y="1742440"/>
                      </a:lnTo>
                      <a:lnTo>
                        <a:pt x="60960" y="1673860"/>
                      </a:lnTo>
                      <a:lnTo>
                        <a:pt x="0" y="1651000"/>
                      </a:lnTo>
                      <a:lnTo>
                        <a:pt x="0" y="1590040"/>
                      </a:lnTo>
                      <a:lnTo>
                        <a:pt x="106680" y="1590040"/>
                      </a:lnTo>
                      <a:lnTo>
                        <a:pt x="83820" y="1506220"/>
                      </a:lnTo>
                      <a:lnTo>
                        <a:pt x="99060" y="1475740"/>
                      </a:lnTo>
                      <a:lnTo>
                        <a:pt x="68580" y="1308100"/>
                      </a:lnTo>
                      <a:lnTo>
                        <a:pt x="30480" y="1277620"/>
                      </a:lnTo>
                      <a:lnTo>
                        <a:pt x="106680" y="1201420"/>
                      </a:lnTo>
                      <a:lnTo>
                        <a:pt x="121920" y="1155700"/>
                      </a:lnTo>
                      <a:lnTo>
                        <a:pt x="182880" y="1148080"/>
                      </a:lnTo>
                      <a:lnTo>
                        <a:pt x="182880" y="995680"/>
                      </a:lnTo>
                      <a:lnTo>
                        <a:pt x="243840" y="896620"/>
                      </a:lnTo>
                      <a:lnTo>
                        <a:pt x="289560" y="866140"/>
                      </a:lnTo>
                      <a:lnTo>
                        <a:pt x="358140" y="744220"/>
                      </a:lnTo>
                      <a:lnTo>
                        <a:pt x="518160" y="690880"/>
                      </a:lnTo>
                      <a:lnTo>
                        <a:pt x="601980" y="645160"/>
                      </a:lnTo>
                      <a:lnTo>
                        <a:pt x="685800" y="706120"/>
                      </a:lnTo>
                      <a:lnTo>
                        <a:pt x="807720" y="668020"/>
                      </a:lnTo>
                      <a:lnTo>
                        <a:pt x="853440" y="713740"/>
                      </a:lnTo>
                      <a:lnTo>
                        <a:pt x="967740" y="698500"/>
                      </a:lnTo>
                      <a:lnTo>
                        <a:pt x="1059180" y="645160"/>
                      </a:lnTo>
                      <a:lnTo>
                        <a:pt x="1051560" y="584200"/>
                      </a:lnTo>
                      <a:lnTo>
                        <a:pt x="1097280" y="546100"/>
                      </a:lnTo>
                      <a:lnTo>
                        <a:pt x="1097280" y="477520"/>
                      </a:lnTo>
                      <a:lnTo>
                        <a:pt x="1059180" y="386080"/>
                      </a:lnTo>
                      <a:lnTo>
                        <a:pt x="1109863" y="291052"/>
                      </a:lnTo>
                      <a:lnTo>
                        <a:pt x="1137920" y="285748"/>
                      </a:lnTo>
                      <a:lnTo>
                        <a:pt x="1290320" y="311148"/>
                      </a:lnTo>
                      <a:lnTo>
                        <a:pt x="1360170" y="406400"/>
                      </a:lnTo>
                      <a:lnTo>
                        <a:pt x="1823720" y="431800"/>
                      </a:lnTo>
                      <a:lnTo>
                        <a:pt x="1849120" y="330200"/>
                      </a:lnTo>
                      <a:lnTo>
                        <a:pt x="1938020" y="285748"/>
                      </a:lnTo>
                      <a:lnTo>
                        <a:pt x="1982470" y="241300"/>
                      </a:lnTo>
                      <a:lnTo>
                        <a:pt x="2020570" y="190500"/>
                      </a:lnTo>
                      <a:lnTo>
                        <a:pt x="2039620" y="146052"/>
                      </a:lnTo>
                      <a:lnTo>
                        <a:pt x="2045970" y="101600"/>
                      </a:lnTo>
                      <a:lnTo>
                        <a:pt x="2153920" y="50800"/>
                      </a:lnTo>
                      <a:lnTo>
                        <a:pt x="2211070" y="38100"/>
                      </a:lnTo>
                      <a:lnTo>
                        <a:pt x="2280920" y="38100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54AAE7E2-EA7C-32AF-776F-0F0ECE5F02C5}"/>
                    </a:ext>
                  </a:extLst>
                </p:cNvPr>
                <p:cNvSpPr/>
                <p:nvPr/>
              </p:nvSpPr>
              <p:spPr>
                <a:xfrm>
                  <a:off x="2917994" y="841096"/>
                  <a:ext cx="471522" cy="597796"/>
                </a:xfrm>
                <a:custGeom>
                  <a:avLst/>
                  <a:gdLst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06649 w 471522"/>
                    <a:gd name="connsiteY2" fmla="*/ 24281 h 597796"/>
                    <a:gd name="connsiteX3" fmla="*/ 219405 w 471522"/>
                    <a:gd name="connsiteY3" fmla="*/ 1321 h 597796"/>
                    <a:gd name="connsiteX4" fmla="*/ 234712 w 471522"/>
                    <a:gd name="connsiteY4" fmla="*/ 8974 h 597796"/>
                    <a:gd name="connsiteX5" fmla="*/ 268363 w 471522"/>
                    <a:gd name="connsiteY5" fmla="*/ 0 h 597796"/>
                    <a:gd name="connsiteX6" fmla="*/ 273843 w 471522"/>
                    <a:gd name="connsiteY6" fmla="*/ 0 h 597796"/>
                    <a:gd name="connsiteX7" fmla="*/ 290839 w 471522"/>
                    <a:gd name="connsiteY7" fmla="*/ 24281 h 597796"/>
                    <a:gd name="connsiteX8" fmla="*/ 313800 w 471522"/>
                    <a:gd name="connsiteY8" fmla="*/ 3872 h 597796"/>
                    <a:gd name="connsiteX9" fmla="*/ 314768 w 471522"/>
                    <a:gd name="connsiteY9" fmla="*/ 0 h 597796"/>
                    <a:gd name="connsiteX10" fmla="*/ 471522 w 471522"/>
                    <a:gd name="connsiteY10" fmla="*/ 0 h 597796"/>
                    <a:gd name="connsiteX11" fmla="*/ 471522 w 471522"/>
                    <a:gd name="connsiteY11" fmla="*/ 577065 h 597796"/>
                    <a:gd name="connsiteX12" fmla="*/ 466363 w 471522"/>
                    <a:gd name="connsiteY12" fmla="*/ 575345 h 597796"/>
                    <a:gd name="connsiteX13" fmla="*/ 439831 w 471522"/>
                    <a:gd name="connsiteY13" fmla="*/ 597796 h 597796"/>
                    <a:gd name="connsiteX14" fmla="*/ 417380 w 471522"/>
                    <a:gd name="connsiteY14" fmla="*/ 583509 h 597796"/>
                    <a:gd name="connsiteX15" fmla="*/ 431667 w 471522"/>
                    <a:gd name="connsiteY15" fmla="*/ 565140 h 597796"/>
                    <a:gd name="connsiteX16" fmla="*/ 401052 w 471522"/>
                    <a:gd name="connsiteY16" fmla="*/ 548813 h 597796"/>
                    <a:gd name="connsiteX17" fmla="*/ 380642 w 471522"/>
                    <a:gd name="connsiteY17" fmla="*/ 499829 h 597796"/>
                    <a:gd name="connsiteX18" fmla="*/ 378601 w 471522"/>
                    <a:gd name="connsiteY18" fmla="*/ 471255 h 597796"/>
                    <a:gd name="connsiteX19" fmla="*/ 384724 w 471522"/>
                    <a:gd name="connsiteY19" fmla="*/ 448805 h 597796"/>
                    <a:gd name="connsiteX20" fmla="*/ 366356 w 471522"/>
                    <a:gd name="connsiteY20" fmla="*/ 444723 h 597796"/>
                    <a:gd name="connsiteX21" fmla="*/ 339823 w 471522"/>
                    <a:gd name="connsiteY21" fmla="*/ 454928 h 597796"/>
                    <a:gd name="connsiteX22" fmla="*/ 303085 w 471522"/>
                    <a:gd name="connsiteY22" fmla="*/ 436559 h 597796"/>
                    <a:gd name="connsiteX23" fmla="*/ 276553 w 471522"/>
                    <a:gd name="connsiteY23" fmla="*/ 440641 h 597796"/>
                    <a:gd name="connsiteX24" fmla="*/ 241856 w 471522"/>
                    <a:gd name="connsiteY24" fmla="*/ 444723 h 597796"/>
                    <a:gd name="connsiteX25" fmla="*/ 231651 w 471522"/>
                    <a:gd name="connsiteY25" fmla="*/ 475337 h 597796"/>
                    <a:gd name="connsiteX26" fmla="*/ 198995 w 471522"/>
                    <a:gd name="connsiteY26" fmla="*/ 505952 h 597796"/>
                    <a:gd name="connsiteX27" fmla="*/ 164299 w 471522"/>
                    <a:gd name="connsiteY27" fmla="*/ 534526 h 597796"/>
                    <a:gd name="connsiteX28" fmla="*/ 154094 w 471522"/>
                    <a:gd name="connsiteY28" fmla="*/ 554936 h 597796"/>
                    <a:gd name="connsiteX29" fmla="*/ 168381 w 471522"/>
                    <a:gd name="connsiteY29" fmla="*/ 583509 h 597796"/>
                    <a:gd name="connsiteX30" fmla="*/ 164831 w 471522"/>
                    <a:gd name="connsiteY30" fmla="*/ 584929 h 597796"/>
                    <a:gd name="connsiteX31" fmla="*/ 133684 w 471522"/>
                    <a:gd name="connsiteY31" fmla="*/ 581468 h 597796"/>
                    <a:gd name="connsiteX32" fmla="*/ 133684 w 471522"/>
                    <a:gd name="connsiteY32" fmla="*/ 565140 h 597796"/>
                    <a:gd name="connsiteX33" fmla="*/ 109192 w 471522"/>
                    <a:gd name="connsiteY33" fmla="*/ 565140 h 597796"/>
                    <a:gd name="connsiteX34" fmla="*/ 92865 w 471522"/>
                    <a:gd name="connsiteY34" fmla="*/ 561059 h 597796"/>
                    <a:gd name="connsiteX35" fmla="*/ 90824 w 471522"/>
                    <a:gd name="connsiteY35" fmla="*/ 552895 h 597796"/>
                    <a:gd name="connsiteX36" fmla="*/ 84701 w 471522"/>
                    <a:gd name="connsiteY36" fmla="*/ 534526 h 597796"/>
                    <a:gd name="connsiteX37" fmla="*/ 84701 w 471522"/>
                    <a:gd name="connsiteY37" fmla="*/ 518198 h 597796"/>
                    <a:gd name="connsiteX38" fmla="*/ 70414 w 471522"/>
                    <a:gd name="connsiteY38" fmla="*/ 481460 h 597796"/>
                    <a:gd name="connsiteX39" fmla="*/ 76537 w 471522"/>
                    <a:gd name="connsiteY39" fmla="*/ 465133 h 597796"/>
                    <a:gd name="connsiteX40" fmla="*/ 56127 w 471522"/>
                    <a:gd name="connsiteY40" fmla="*/ 463092 h 597796"/>
                    <a:gd name="connsiteX41" fmla="*/ 54086 w 471522"/>
                    <a:gd name="connsiteY41" fmla="*/ 448805 h 597796"/>
                    <a:gd name="connsiteX42" fmla="*/ 31635 w 471522"/>
                    <a:gd name="connsiteY42" fmla="*/ 434518 h 597796"/>
                    <a:gd name="connsiteX43" fmla="*/ 31635 w 471522"/>
                    <a:gd name="connsiteY43" fmla="*/ 418190 h 597796"/>
                    <a:gd name="connsiteX44" fmla="*/ 31635 w 471522"/>
                    <a:gd name="connsiteY44" fmla="*/ 387575 h 597796"/>
                    <a:gd name="connsiteX45" fmla="*/ 31635 w 471522"/>
                    <a:gd name="connsiteY45" fmla="*/ 359002 h 597796"/>
                    <a:gd name="connsiteX46" fmla="*/ 29594 w 471522"/>
                    <a:gd name="connsiteY46" fmla="*/ 328387 h 597796"/>
                    <a:gd name="connsiteX47" fmla="*/ 25865 w 471522"/>
                    <a:gd name="connsiteY47" fmla="*/ 328387 h 597796"/>
                    <a:gd name="connsiteX48" fmla="*/ 17858 w 471522"/>
                    <a:gd name="connsiteY48" fmla="*/ 302364 h 597796"/>
                    <a:gd name="connsiteX49" fmla="*/ 0 w 471522"/>
                    <a:gd name="connsiteY49" fmla="*/ 294710 h 597796"/>
                    <a:gd name="connsiteX50" fmla="*/ 15307 w 471522"/>
                    <a:gd name="connsiteY50" fmla="*/ 271750 h 597796"/>
                    <a:gd name="connsiteX51" fmla="*/ 28063 w 471522"/>
                    <a:gd name="connsiteY51" fmla="*/ 269199 h 597796"/>
                    <a:gd name="connsiteX52" fmla="*/ 66332 w 471522"/>
                    <a:gd name="connsiteY52" fmla="*/ 236033 h 597796"/>
                    <a:gd name="connsiteX53" fmla="*/ 81639 w 471522"/>
                    <a:gd name="connsiteY53" fmla="*/ 197764 h 597796"/>
                    <a:gd name="connsiteX54" fmla="*/ 66332 w 471522"/>
                    <a:gd name="connsiteY54" fmla="*/ 177355 h 597796"/>
                    <a:gd name="connsiteX55" fmla="*/ 99497 w 471522"/>
                    <a:gd name="connsiteY55" fmla="*/ 108471 h 597796"/>
                    <a:gd name="connsiteX56" fmla="*/ 81639 w 471522"/>
                    <a:gd name="connsiteY56" fmla="*/ 98267 h 597796"/>
                    <a:gd name="connsiteX57" fmla="*/ 96947 w 471522"/>
                    <a:gd name="connsiteY57" fmla="*/ 77857 h 597796"/>
                    <a:gd name="connsiteX58" fmla="*/ 150522 w 471522"/>
                    <a:gd name="connsiteY58" fmla="*/ 49793 h 597796"/>
                    <a:gd name="connsiteX59" fmla="*/ 163278 w 471522"/>
                    <a:gd name="connsiteY59" fmla="*/ 21730 h 597796"/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19405 w 471522"/>
                    <a:gd name="connsiteY2" fmla="*/ 1321 h 597796"/>
                    <a:gd name="connsiteX3" fmla="*/ 234712 w 471522"/>
                    <a:gd name="connsiteY3" fmla="*/ 8974 h 597796"/>
                    <a:gd name="connsiteX4" fmla="*/ 268363 w 471522"/>
                    <a:gd name="connsiteY4" fmla="*/ 0 h 597796"/>
                    <a:gd name="connsiteX5" fmla="*/ 273843 w 471522"/>
                    <a:gd name="connsiteY5" fmla="*/ 0 h 597796"/>
                    <a:gd name="connsiteX6" fmla="*/ 290839 w 471522"/>
                    <a:gd name="connsiteY6" fmla="*/ 24281 h 597796"/>
                    <a:gd name="connsiteX7" fmla="*/ 313800 w 471522"/>
                    <a:gd name="connsiteY7" fmla="*/ 3872 h 597796"/>
                    <a:gd name="connsiteX8" fmla="*/ 314768 w 471522"/>
                    <a:gd name="connsiteY8" fmla="*/ 0 h 597796"/>
                    <a:gd name="connsiteX9" fmla="*/ 471522 w 471522"/>
                    <a:gd name="connsiteY9" fmla="*/ 0 h 597796"/>
                    <a:gd name="connsiteX10" fmla="*/ 471522 w 471522"/>
                    <a:gd name="connsiteY10" fmla="*/ 577065 h 597796"/>
                    <a:gd name="connsiteX11" fmla="*/ 466363 w 471522"/>
                    <a:gd name="connsiteY11" fmla="*/ 575345 h 597796"/>
                    <a:gd name="connsiteX12" fmla="*/ 439831 w 471522"/>
                    <a:gd name="connsiteY12" fmla="*/ 597796 h 597796"/>
                    <a:gd name="connsiteX13" fmla="*/ 417380 w 471522"/>
                    <a:gd name="connsiteY13" fmla="*/ 583509 h 597796"/>
                    <a:gd name="connsiteX14" fmla="*/ 431667 w 471522"/>
                    <a:gd name="connsiteY14" fmla="*/ 565140 h 597796"/>
                    <a:gd name="connsiteX15" fmla="*/ 401052 w 471522"/>
                    <a:gd name="connsiteY15" fmla="*/ 548813 h 597796"/>
                    <a:gd name="connsiteX16" fmla="*/ 380642 w 471522"/>
                    <a:gd name="connsiteY16" fmla="*/ 499829 h 597796"/>
                    <a:gd name="connsiteX17" fmla="*/ 378601 w 471522"/>
                    <a:gd name="connsiteY17" fmla="*/ 471255 h 597796"/>
                    <a:gd name="connsiteX18" fmla="*/ 384724 w 471522"/>
                    <a:gd name="connsiteY18" fmla="*/ 448805 h 597796"/>
                    <a:gd name="connsiteX19" fmla="*/ 366356 w 471522"/>
                    <a:gd name="connsiteY19" fmla="*/ 444723 h 597796"/>
                    <a:gd name="connsiteX20" fmla="*/ 339823 w 471522"/>
                    <a:gd name="connsiteY20" fmla="*/ 454928 h 597796"/>
                    <a:gd name="connsiteX21" fmla="*/ 303085 w 471522"/>
                    <a:gd name="connsiteY21" fmla="*/ 436559 h 597796"/>
                    <a:gd name="connsiteX22" fmla="*/ 276553 w 471522"/>
                    <a:gd name="connsiteY22" fmla="*/ 440641 h 597796"/>
                    <a:gd name="connsiteX23" fmla="*/ 241856 w 471522"/>
                    <a:gd name="connsiteY23" fmla="*/ 444723 h 597796"/>
                    <a:gd name="connsiteX24" fmla="*/ 231651 w 471522"/>
                    <a:gd name="connsiteY24" fmla="*/ 475337 h 597796"/>
                    <a:gd name="connsiteX25" fmla="*/ 198995 w 471522"/>
                    <a:gd name="connsiteY25" fmla="*/ 505952 h 597796"/>
                    <a:gd name="connsiteX26" fmla="*/ 164299 w 471522"/>
                    <a:gd name="connsiteY26" fmla="*/ 534526 h 597796"/>
                    <a:gd name="connsiteX27" fmla="*/ 154094 w 471522"/>
                    <a:gd name="connsiteY27" fmla="*/ 554936 h 597796"/>
                    <a:gd name="connsiteX28" fmla="*/ 168381 w 471522"/>
                    <a:gd name="connsiteY28" fmla="*/ 583509 h 597796"/>
                    <a:gd name="connsiteX29" fmla="*/ 164831 w 471522"/>
                    <a:gd name="connsiteY29" fmla="*/ 584929 h 597796"/>
                    <a:gd name="connsiteX30" fmla="*/ 133684 w 471522"/>
                    <a:gd name="connsiteY30" fmla="*/ 581468 h 597796"/>
                    <a:gd name="connsiteX31" fmla="*/ 133684 w 471522"/>
                    <a:gd name="connsiteY31" fmla="*/ 565140 h 597796"/>
                    <a:gd name="connsiteX32" fmla="*/ 109192 w 471522"/>
                    <a:gd name="connsiteY32" fmla="*/ 565140 h 597796"/>
                    <a:gd name="connsiteX33" fmla="*/ 92865 w 471522"/>
                    <a:gd name="connsiteY33" fmla="*/ 561059 h 597796"/>
                    <a:gd name="connsiteX34" fmla="*/ 90824 w 471522"/>
                    <a:gd name="connsiteY34" fmla="*/ 552895 h 597796"/>
                    <a:gd name="connsiteX35" fmla="*/ 84701 w 471522"/>
                    <a:gd name="connsiteY35" fmla="*/ 534526 h 597796"/>
                    <a:gd name="connsiteX36" fmla="*/ 84701 w 471522"/>
                    <a:gd name="connsiteY36" fmla="*/ 518198 h 597796"/>
                    <a:gd name="connsiteX37" fmla="*/ 70414 w 471522"/>
                    <a:gd name="connsiteY37" fmla="*/ 481460 h 597796"/>
                    <a:gd name="connsiteX38" fmla="*/ 76537 w 471522"/>
                    <a:gd name="connsiteY38" fmla="*/ 465133 h 597796"/>
                    <a:gd name="connsiteX39" fmla="*/ 56127 w 471522"/>
                    <a:gd name="connsiteY39" fmla="*/ 463092 h 597796"/>
                    <a:gd name="connsiteX40" fmla="*/ 54086 w 471522"/>
                    <a:gd name="connsiteY40" fmla="*/ 448805 h 597796"/>
                    <a:gd name="connsiteX41" fmla="*/ 31635 w 471522"/>
                    <a:gd name="connsiteY41" fmla="*/ 434518 h 597796"/>
                    <a:gd name="connsiteX42" fmla="*/ 31635 w 471522"/>
                    <a:gd name="connsiteY42" fmla="*/ 418190 h 597796"/>
                    <a:gd name="connsiteX43" fmla="*/ 31635 w 471522"/>
                    <a:gd name="connsiteY43" fmla="*/ 387575 h 597796"/>
                    <a:gd name="connsiteX44" fmla="*/ 31635 w 471522"/>
                    <a:gd name="connsiteY44" fmla="*/ 359002 h 597796"/>
                    <a:gd name="connsiteX45" fmla="*/ 29594 w 471522"/>
                    <a:gd name="connsiteY45" fmla="*/ 328387 h 597796"/>
                    <a:gd name="connsiteX46" fmla="*/ 25865 w 471522"/>
                    <a:gd name="connsiteY46" fmla="*/ 328387 h 597796"/>
                    <a:gd name="connsiteX47" fmla="*/ 17858 w 471522"/>
                    <a:gd name="connsiteY47" fmla="*/ 302364 h 597796"/>
                    <a:gd name="connsiteX48" fmla="*/ 0 w 471522"/>
                    <a:gd name="connsiteY48" fmla="*/ 294710 h 597796"/>
                    <a:gd name="connsiteX49" fmla="*/ 15307 w 471522"/>
                    <a:gd name="connsiteY49" fmla="*/ 271750 h 597796"/>
                    <a:gd name="connsiteX50" fmla="*/ 28063 w 471522"/>
                    <a:gd name="connsiteY50" fmla="*/ 269199 h 597796"/>
                    <a:gd name="connsiteX51" fmla="*/ 66332 w 471522"/>
                    <a:gd name="connsiteY51" fmla="*/ 236033 h 597796"/>
                    <a:gd name="connsiteX52" fmla="*/ 81639 w 471522"/>
                    <a:gd name="connsiteY52" fmla="*/ 197764 h 597796"/>
                    <a:gd name="connsiteX53" fmla="*/ 66332 w 471522"/>
                    <a:gd name="connsiteY53" fmla="*/ 177355 h 597796"/>
                    <a:gd name="connsiteX54" fmla="*/ 99497 w 471522"/>
                    <a:gd name="connsiteY54" fmla="*/ 108471 h 597796"/>
                    <a:gd name="connsiteX55" fmla="*/ 81639 w 471522"/>
                    <a:gd name="connsiteY55" fmla="*/ 98267 h 597796"/>
                    <a:gd name="connsiteX56" fmla="*/ 96947 w 471522"/>
                    <a:gd name="connsiteY56" fmla="*/ 77857 h 597796"/>
                    <a:gd name="connsiteX57" fmla="*/ 150522 w 471522"/>
                    <a:gd name="connsiteY57" fmla="*/ 49793 h 597796"/>
                    <a:gd name="connsiteX58" fmla="*/ 163278 w 471522"/>
                    <a:gd name="connsiteY58" fmla="*/ 21730 h 597796"/>
                    <a:gd name="connsiteX59" fmla="*/ 163278 w 471522"/>
                    <a:gd name="connsiteY59" fmla="*/ 0 h 597796"/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19405 w 471522"/>
                    <a:gd name="connsiteY2" fmla="*/ 1321 h 597796"/>
                    <a:gd name="connsiteX3" fmla="*/ 268363 w 471522"/>
                    <a:gd name="connsiteY3" fmla="*/ 0 h 597796"/>
                    <a:gd name="connsiteX4" fmla="*/ 273843 w 471522"/>
                    <a:gd name="connsiteY4" fmla="*/ 0 h 597796"/>
                    <a:gd name="connsiteX5" fmla="*/ 290839 w 471522"/>
                    <a:gd name="connsiteY5" fmla="*/ 24281 h 597796"/>
                    <a:gd name="connsiteX6" fmla="*/ 313800 w 471522"/>
                    <a:gd name="connsiteY6" fmla="*/ 3872 h 597796"/>
                    <a:gd name="connsiteX7" fmla="*/ 314768 w 471522"/>
                    <a:gd name="connsiteY7" fmla="*/ 0 h 597796"/>
                    <a:gd name="connsiteX8" fmla="*/ 471522 w 471522"/>
                    <a:gd name="connsiteY8" fmla="*/ 0 h 597796"/>
                    <a:gd name="connsiteX9" fmla="*/ 471522 w 471522"/>
                    <a:gd name="connsiteY9" fmla="*/ 577065 h 597796"/>
                    <a:gd name="connsiteX10" fmla="*/ 466363 w 471522"/>
                    <a:gd name="connsiteY10" fmla="*/ 575345 h 597796"/>
                    <a:gd name="connsiteX11" fmla="*/ 439831 w 471522"/>
                    <a:gd name="connsiteY11" fmla="*/ 597796 h 597796"/>
                    <a:gd name="connsiteX12" fmla="*/ 417380 w 471522"/>
                    <a:gd name="connsiteY12" fmla="*/ 583509 h 597796"/>
                    <a:gd name="connsiteX13" fmla="*/ 431667 w 471522"/>
                    <a:gd name="connsiteY13" fmla="*/ 565140 h 597796"/>
                    <a:gd name="connsiteX14" fmla="*/ 401052 w 471522"/>
                    <a:gd name="connsiteY14" fmla="*/ 548813 h 597796"/>
                    <a:gd name="connsiteX15" fmla="*/ 380642 w 471522"/>
                    <a:gd name="connsiteY15" fmla="*/ 499829 h 597796"/>
                    <a:gd name="connsiteX16" fmla="*/ 378601 w 471522"/>
                    <a:gd name="connsiteY16" fmla="*/ 471255 h 597796"/>
                    <a:gd name="connsiteX17" fmla="*/ 384724 w 471522"/>
                    <a:gd name="connsiteY17" fmla="*/ 448805 h 597796"/>
                    <a:gd name="connsiteX18" fmla="*/ 366356 w 471522"/>
                    <a:gd name="connsiteY18" fmla="*/ 444723 h 597796"/>
                    <a:gd name="connsiteX19" fmla="*/ 339823 w 471522"/>
                    <a:gd name="connsiteY19" fmla="*/ 454928 h 597796"/>
                    <a:gd name="connsiteX20" fmla="*/ 303085 w 471522"/>
                    <a:gd name="connsiteY20" fmla="*/ 436559 h 597796"/>
                    <a:gd name="connsiteX21" fmla="*/ 276553 w 471522"/>
                    <a:gd name="connsiteY21" fmla="*/ 440641 h 597796"/>
                    <a:gd name="connsiteX22" fmla="*/ 241856 w 471522"/>
                    <a:gd name="connsiteY22" fmla="*/ 444723 h 597796"/>
                    <a:gd name="connsiteX23" fmla="*/ 231651 w 471522"/>
                    <a:gd name="connsiteY23" fmla="*/ 475337 h 597796"/>
                    <a:gd name="connsiteX24" fmla="*/ 198995 w 471522"/>
                    <a:gd name="connsiteY24" fmla="*/ 505952 h 597796"/>
                    <a:gd name="connsiteX25" fmla="*/ 164299 w 471522"/>
                    <a:gd name="connsiteY25" fmla="*/ 534526 h 597796"/>
                    <a:gd name="connsiteX26" fmla="*/ 154094 w 471522"/>
                    <a:gd name="connsiteY26" fmla="*/ 554936 h 597796"/>
                    <a:gd name="connsiteX27" fmla="*/ 168381 w 471522"/>
                    <a:gd name="connsiteY27" fmla="*/ 583509 h 597796"/>
                    <a:gd name="connsiteX28" fmla="*/ 164831 w 471522"/>
                    <a:gd name="connsiteY28" fmla="*/ 584929 h 597796"/>
                    <a:gd name="connsiteX29" fmla="*/ 133684 w 471522"/>
                    <a:gd name="connsiteY29" fmla="*/ 581468 h 597796"/>
                    <a:gd name="connsiteX30" fmla="*/ 133684 w 471522"/>
                    <a:gd name="connsiteY30" fmla="*/ 565140 h 597796"/>
                    <a:gd name="connsiteX31" fmla="*/ 109192 w 471522"/>
                    <a:gd name="connsiteY31" fmla="*/ 565140 h 597796"/>
                    <a:gd name="connsiteX32" fmla="*/ 92865 w 471522"/>
                    <a:gd name="connsiteY32" fmla="*/ 561059 h 597796"/>
                    <a:gd name="connsiteX33" fmla="*/ 90824 w 471522"/>
                    <a:gd name="connsiteY33" fmla="*/ 552895 h 597796"/>
                    <a:gd name="connsiteX34" fmla="*/ 84701 w 471522"/>
                    <a:gd name="connsiteY34" fmla="*/ 534526 h 597796"/>
                    <a:gd name="connsiteX35" fmla="*/ 84701 w 471522"/>
                    <a:gd name="connsiteY35" fmla="*/ 518198 h 597796"/>
                    <a:gd name="connsiteX36" fmla="*/ 70414 w 471522"/>
                    <a:gd name="connsiteY36" fmla="*/ 481460 h 597796"/>
                    <a:gd name="connsiteX37" fmla="*/ 76537 w 471522"/>
                    <a:gd name="connsiteY37" fmla="*/ 465133 h 597796"/>
                    <a:gd name="connsiteX38" fmla="*/ 56127 w 471522"/>
                    <a:gd name="connsiteY38" fmla="*/ 463092 h 597796"/>
                    <a:gd name="connsiteX39" fmla="*/ 54086 w 471522"/>
                    <a:gd name="connsiteY39" fmla="*/ 448805 h 597796"/>
                    <a:gd name="connsiteX40" fmla="*/ 31635 w 471522"/>
                    <a:gd name="connsiteY40" fmla="*/ 434518 h 597796"/>
                    <a:gd name="connsiteX41" fmla="*/ 31635 w 471522"/>
                    <a:gd name="connsiteY41" fmla="*/ 418190 h 597796"/>
                    <a:gd name="connsiteX42" fmla="*/ 31635 w 471522"/>
                    <a:gd name="connsiteY42" fmla="*/ 387575 h 597796"/>
                    <a:gd name="connsiteX43" fmla="*/ 31635 w 471522"/>
                    <a:gd name="connsiteY43" fmla="*/ 359002 h 597796"/>
                    <a:gd name="connsiteX44" fmla="*/ 29594 w 471522"/>
                    <a:gd name="connsiteY44" fmla="*/ 328387 h 597796"/>
                    <a:gd name="connsiteX45" fmla="*/ 25865 w 471522"/>
                    <a:gd name="connsiteY45" fmla="*/ 328387 h 597796"/>
                    <a:gd name="connsiteX46" fmla="*/ 17858 w 471522"/>
                    <a:gd name="connsiteY46" fmla="*/ 302364 h 597796"/>
                    <a:gd name="connsiteX47" fmla="*/ 0 w 471522"/>
                    <a:gd name="connsiteY47" fmla="*/ 294710 h 597796"/>
                    <a:gd name="connsiteX48" fmla="*/ 15307 w 471522"/>
                    <a:gd name="connsiteY48" fmla="*/ 271750 h 597796"/>
                    <a:gd name="connsiteX49" fmla="*/ 28063 w 471522"/>
                    <a:gd name="connsiteY49" fmla="*/ 269199 h 597796"/>
                    <a:gd name="connsiteX50" fmla="*/ 66332 w 471522"/>
                    <a:gd name="connsiteY50" fmla="*/ 236033 h 597796"/>
                    <a:gd name="connsiteX51" fmla="*/ 81639 w 471522"/>
                    <a:gd name="connsiteY51" fmla="*/ 197764 h 597796"/>
                    <a:gd name="connsiteX52" fmla="*/ 66332 w 471522"/>
                    <a:gd name="connsiteY52" fmla="*/ 177355 h 597796"/>
                    <a:gd name="connsiteX53" fmla="*/ 99497 w 471522"/>
                    <a:gd name="connsiteY53" fmla="*/ 108471 h 597796"/>
                    <a:gd name="connsiteX54" fmla="*/ 81639 w 471522"/>
                    <a:gd name="connsiteY54" fmla="*/ 98267 h 597796"/>
                    <a:gd name="connsiteX55" fmla="*/ 96947 w 471522"/>
                    <a:gd name="connsiteY55" fmla="*/ 77857 h 597796"/>
                    <a:gd name="connsiteX56" fmla="*/ 150522 w 471522"/>
                    <a:gd name="connsiteY56" fmla="*/ 49793 h 597796"/>
                    <a:gd name="connsiteX57" fmla="*/ 163278 w 471522"/>
                    <a:gd name="connsiteY57" fmla="*/ 21730 h 597796"/>
                    <a:gd name="connsiteX58" fmla="*/ 163278 w 471522"/>
                    <a:gd name="connsiteY58" fmla="*/ 0 h 597796"/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68363 w 471522"/>
                    <a:gd name="connsiteY2" fmla="*/ 0 h 597796"/>
                    <a:gd name="connsiteX3" fmla="*/ 273843 w 471522"/>
                    <a:gd name="connsiteY3" fmla="*/ 0 h 597796"/>
                    <a:gd name="connsiteX4" fmla="*/ 290839 w 471522"/>
                    <a:gd name="connsiteY4" fmla="*/ 24281 h 597796"/>
                    <a:gd name="connsiteX5" fmla="*/ 313800 w 471522"/>
                    <a:gd name="connsiteY5" fmla="*/ 3872 h 597796"/>
                    <a:gd name="connsiteX6" fmla="*/ 314768 w 471522"/>
                    <a:gd name="connsiteY6" fmla="*/ 0 h 597796"/>
                    <a:gd name="connsiteX7" fmla="*/ 471522 w 471522"/>
                    <a:gd name="connsiteY7" fmla="*/ 0 h 597796"/>
                    <a:gd name="connsiteX8" fmla="*/ 471522 w 471522"/>
                    <a:gd name="connsiteY8" fmla="*/ 577065 h 597796"/>
                    <a:gd name="connsiteX9" fmla="*/ 466363 w 471522"/>
                    <a:gd name="connsiteY9" fmla="*/ 575345 h 597796"/>
                    <a:gd name="connsiteX10" fmla="*/ 439831 w 471522"/>
                    <a:gd name="connsiteY10" fmla="*/ 597796 h 597796"/>
                    <a:gd name="connsiteX11" fmla="*/ 417380 w 471522"/>
                    <a:gd name="connsiteY11" fmla="*/ 583509 h 597796"/>
                    <a:gd name="connsiteX12" fmla="*/ 431667 w 471522"/>
                    <a:gd name="connsiteY12" fmla="*/ 565140 h 597796"/>
                    <a:gd name="connsiteX13" fmla="*/ 401052 w 471522"/>
                    <a:gd name="connsiteY13" fmla="*/ 548813 h 597796"/>
                    <a:gd name="connsiteX14" fmla="*/ 380642 w 471522"/>
                    <a:gd name="connsiteY14" fmla="*/ 499829 h 597796"/>
                    <a:gd name="connsiteX15" fmla="*/ 378601 w 471522"/>
                    <a:gd name="connsiteY15" fmla="*/ 471255 h 597796"/>
                    <a:gd name="connsiteX16" fmla="*/ 384724 w 471522"/>
                    <a:gd name="connsiteY16" fmla="*/ 448805 h 597796"/>
                    <a:gd name="connsiteX17" fmla="*/ 366356 w 471522"/>
                    <a:gd name="connsiteY17" fmla="*/ 444723 h 597796"/>
                    <a:gd name="connsiteX18" fmla="*/ 339823 w 471522"/>
                    <a:gd name="connsiteY18" fmla="*/ 454928 h 597796"/>
                    <a:gd name="connsiteX19" fmla="*/ 303085 w 471522"/>
                    <a:gd name="connsiteY19" fmla="*/ 436559 h 597796"/>
                    <a:gd name="connsiteX20" fmla="*/ 276553 w 471522"/>
                    <a:gd name="connsiteY20" fmla="*/ 440641 h 597796"/>
                    <a:gd name="connsiteX21" fmla="*/ 241856 w 471522"/>
                    <a:gd name="connsiteY21" fmla="*/ 444723 h 597796"/>
                    <a:gd name="connsiteX22" fmla="*/ 231651 w 471522"/>
                    <a:gd name="connsiteY22" fmla="*/ 475337 h 597796"/>
                    <a:gd name="connsiteX23" fmla="*/ 198995 w 471522"/>
                    <a:gd name="connsiteY23" fmla="*/ 505952 h 597796"/>
                    <a:gd name="connsiteX24" fmla="*/ 164299 w 471522"/>
                    <a:gd name="connsiteY24" fmla="*/ 534526 h 597796"/>
                    <a:gd name="connsiteX25" fmla="*/ 154094 w 471522"/>
                    <a:gd name="connsiteY25" fmla="*/ 554936 h 597796"/>
                    <a:gd name="connsiteX26" fmla="*/ 168381 w 471522"/>
                    <a:gd name="connsiteY26" fmla="*/ 583509 h 597796"/>
                    <a:gd name="connsiteX27" fmla="*/ 164831 w 471522"/>
                    <a:gd name="connsiteY27" fmla="*/ 584929 h 597796"/>
                    <a:gd name="connsiteX28" fmla="*/ 133684 w 471522"/>
                    <a:gd name="connsiteY28" fmla="*/ 581468 h 597796"/>
                    <a:gd name="connsiteX29" fmla="*/ 133684 w 471522"/>
                    <a:gd name="connsiteY29" fmla="*/ 565140 h 597796"/>
                    <a:gd name="connsiteX30" fmla="*/ 109192 w 471522"/>
                    <a:gd name="connsiteY30" fmla="*/ 565140 h 597796"/>
                    <a:gd name="connsiteX31" fmla="*/ 92865 w 471522"/>
                    <a:gd name="connsiteY31" fmla="*/ 561059 h 597796"/>
                    <a:gd name="connsiteX32" fmla="*/ 90824 w 471522"/>
                    <a:gd name="connsiteY32" fmla="*/ 552895 h 597796"/>
                    <a:gd name="connsiteX33" fmla="*/ 84701 w 471522"/>
                    <a:gd name="connsiteY33" fmla="*/ 534526 h 597796"/>
                    <a:gd name="connsiteX34" fmla="*/ 84701 w 471522"/>
                    <a:gd name="connsiteY34" fmla="*/ 518198 h 597796"/>
                    <a:gd name="connsiteX35" fmla="*/ 70414 w 471522"/>
                    <a:gd name="connsiteY35" fmla="*/ 481460 h 597796"/>
                    <a:gd name="connsiteX36" fmla="*/ 76537 w 471522"/>
                    <a:gd name="connsiteY36" fmla="*/ 465133 h 597796"/>
                    <a:gd name="connsiteX37" fmla="*/ 56127 w 471522"/>
                    <a:gd name="connsiteY37" fmla="*/ 463092 h 597796"/>
                    <a:gd name="connsiteX38" fmla="*/ 54086 w 471522"/>
                    <a:gd name="connsiteY38" fmla="*/ 448805 h 597796"/>
                    <a:gd name="connsiteX39" fmla="*/ 31635 w 471522"/>
                    <a:gd name="connsiteY39" fmla="*/ 434518 h 597796"/>
                    <a:gd name="connsiteX40" fmla="*/ 31635 w 471522"/>
                    <a:gd name="connsiteY40" fmla="*/ 418190 h 597796"/>
                    <a:gd name="connsiteX41" fmla="*/ 31635 w 471522"/>
                    <a:gd name="connsiteY41" fmla="*/ 387575 h 597796"/>
                    <a:gd name="connsiteX42" fmla="*/ 31635 w 471522"/>
                    <a:gd name="connsiteY42" fmla="*/ 359002 h 597796"/>
                    <a:gd name="connsiteX43" fmla="*/ 29594 w 471522"/>
                    <a:gd name="connsiteY43" fmla="*/ 328387 h 597796"/>
                    <a:gd name="connsiteX44" fmla="*/ 25865 w 471522"/>
                    <a:gd name="connsiteY44" fmla="*/ 328387 h 597796"/>
                    <a:gd name="connsiteX45" fmla="*/ 17858 w 471522"/>
                    <a:gd name="connsiteY45" fmla="*/ 302364 h 597796"/>
                    <a:gd name="connsiteX46" fmla="*/ 0 w 471522"/>
                    <a:gd name="connsiteY46" fmla="*/ 294710 h 597796"/>
                    <a:gd name="connsiteX47" fmla="*/ 15307 w 471522"/>
                    <a:gd name="connsiteY47" fmla="*/ 271750 h 597796"/>
                    <a:gd name="connsiteX48" fmla="*/ 28063 w 471522"/>
                    <a:gd name="connsiteY48" fmla="*/ 269199 h 597796"/>
                    <a:gd name="connsiteX49" fmla="*/ 66332 w 471522"/>
                    <a:gd name="connsiteY49" fmla="*/ 236033 h 597796"/>
                    <a:gd name="connsiteX50" fmla="*/ 81639 w 471522"/>
                    <a:gd name="connsiteY50" fmla="*/ 197764 h 597796"/>
                    <a:gd name="connsiteX51" fmla="*/ 66332 w 471522"/>
                    <a:gd name="connsiteY51" fmla="*/ 177355 h 597796"/>
                    <a:gd name="connsiteX52" fmla="*/ 99497 w 471522"/>
                    <a:gd name="connsiteY52" fmla="*/ 108471 h 597796"/>
                    <a:gd name="connsiteX53" fmla="*/ 81639 w 471522"/>
                    <a:gd name="connsiteY53" fmla="*/ 98267 h 597796"/>
                    <a:gd name="connsiteX54" fmla="*/ 96947 w 471522"/>
                    <a:gd name="connsiteY54" fmla="*/ 77857 h 597796"/>
                    <a:gd name="connsiteX55" fmla="*/ 150522 w 471522"/>
                    <a:gd name="connsiteY55" fmla="*/ 49793 h 597796"/>
                    <a:gd name="connsiteX56" fmla="*/ 163278 w 471522"/>
                    <a:gd name="connsiteY56" fmla="*/ 21730 h 597796"/>
                    <a:gd name="connsiteX57" fmla="*/ 163278 w 471522"/>
                    <a:gd name="connsiteY57" fmla="*/ 0 h 597796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273843 w 471522"/>
                    <a:gd name="connsiteY4" fmla="*/ 515 h 598311"/>
                    <a:gd name="connsiteX5" fmla="*/ 290839 w 471522"/>
                    <a:gd name="connsiteY5" fmla="*/ 24796 h 598311"/>
                    <a:gd name="connsiteX6" fmla="*/ 313800 w 471522"/>
                    <a:gd name="connsiteY6" fmla="*/ 4387 h 598311"/>
                    <a:gd name="connsiteX7" fmla="*/ 314768 w 471522"/>
                    <a:gd name="connsiteY7" fmla="*/ 515 h 598311"/>
                    <a:gd name="connsiteX8" fmla="*/ 471522 w 471522"/>
                    <a:gd name="connsiteY8" fmla="*/ 515 h 598311"/>
                    <a:gd name="connsiteX9" fmla="*/ 471522 w 471522"/>
                    <a:gd name="connsiteY9" fmla="*/ 577580 h 598311"/>
                    <a:gd name="connsiteX10" fmla="*/ 466363 w 471522"/>
                    <a:gd name="connsiteY10" fmla="*/ 575860 h 598311"/>
                    <a:gd name="connsiteX11" fmla="*/ 439831 w 471522"/>
                    <a:gd name="connsiteY11" fmla="*/ 598311 h 598311"/>
                    <a:gd name="connsiteX12" fmla="*/ 417380 w 471522"/>
                    <a:gd name="connsiteY12" fmla="*/ 584024 h 598311"/>
                    <a:gd name="connsiteX13" fmla="*/ 431667 w 471522"/>
                    <a:gd name="connsiteY13" fmla="*/ 565655 h 598311"/>
                    <a:gd name="connsiteX14" fmla="*/ 401052 w 471522"/>
                    <a:gd name="connsiteY14" fmla="*/ 549328 h 598311"/>
                    <a:gd name="connsiteX15" fmla="*/ 380642 w 471522"/>
                    <a:gd name="connsiteY15" fmla="*/ 500344 h 598311"/>
                    <a:gd name="connsiteX16" fmla="*/ 378601 w 471522"/>
                    <a:gd name="connsiteY16" fmla="*/ 471770 h 598311"/>
                    <a:gd name="connsiteX17" fmla="*/ 384724 w 471522"/>
                    <a:gd name="connsiteY17" fmla="*/ 449320 h 598311"/>
                    <a:gd name="connsiteX18" fmla="*/ 366356 w 471522"/>
                    <a:gd name="connsiteY18" fmla="*/ 445238 h 598311"/>
                    <a:gd name="connsiteX19" fmla="*/ 339823 w 471522"/>
                    <a:gd name="connsiteY19" fmla="*/ 455443 h 598311"/>
                    <a:gd name="connsiteX20" fmla="*/ 303085 w 471522"/>
                    <a:gd name="connsiteY20" fmla="*/ 437074 h 598311"/>
                    <a:gd name="connsiteX21" fmla="*/ 276553 w 471522"/>
                    <a:gd name="connsiteY21" fmla="*/ 441156 h 598311"/>
                    <a:gd name="connsiteX22" fmla="*/ 241856 w 471522"/>
                    <a:gd name="connsiteY22" fmla="*/ 445238 h 598311"/>
                    <a:gd name="connsiteX23" fmla="*/ 231651 w 471522"/>
                    <a:gd name="connsiteY23" fmla="*/ 475852 h 598311"/>
                    <a:gd name="connsiteX24" fmla="*/ 198995 w 471522"/>
                    <a:gd name="connsiteY24" fmla="*/ 506467 h 598311"/>
                    <a:gd name="connsiteX25" fmla="*/ 164299 w 471522"/>
                    <a:gd name="connsiteY25" fmla="*/ 535041 h 598311"/>
                    <a:gd name="connsiteX26" fmla="*/ 154094 w 471522"/>
                    <a:gd name="connsiteY26" fmla="*/ 555451 h 598311"/>
                    <a:gd name="connsiteX27" fmla="*/ 168381 w 471522"/>
                    <a:gd name="connsiteY27" fmla="*/ 584024 h 598311"/>
                    <a:gd name="connsiteX28" fmla="*/ 164831 w 471522"/>
                    <a:gd name="connsiteY28" fmla="*/ 585444 h 598311"/>
                    <a:gd name="connsiteX29" fmla="*/ 133684 w 471522"/>
                    <a:gd name="connsiteY29" fmla="*/ 581983 h 598311"/>
                    <a:gd name="connsiteX30" fmla="*/ 133684 w 471522"/>
                    <a:gd name="connsiteY30" fmla="*/ 565655 h 598311"/>
                    <a:gd name="connsiteX31" fmla="*/ 109192 w 471522"/>
                    <a:gd name="connsiteY31" fmla="*/ 565655 h 598311"/>
                    <a:gd name="connsiteX32" fmla="*/ 92865 w 471522"/>
                    <a:gd name="connsiteY32" fmla="*/ 561574 h 598311"/>
                    <a:gd name="connsiteX33" fmla="*/ 90824 w 471522"/>
                    <a:gd name="connsiteY33" fmla="*/ 553410 h 598311"/>
                    <a:gd name="connsiteX34" fmla="*/ 84701 w 471522"/>
                    <a:gd name="connsiteY34" fmla="*/ 535041 h 598311"/>
                    <a:gd name="connsiteX35" fmla="*/ 84701 w 471522"/>
                    <a:gd name="connsiteY35" fmla="*/ 518713 h 598311"/>
                    <a:gd name="connsiteX36" fmla="*/ 70414 w 471522"/>
                    <a:gd name="connsiteY36" fmla="*/ 481975 h 598311"/>
                    <a:gd name="connsiteX37" fmla="*/ 76537 w 471522"/>
                    <a:gd name="connsiteY37" fmla="*/ 465648 h 598311"/>
                    <a:gd name="connsiteX38" fmla="*/ 56127 w 471522"/>
                    <a:gd name="connsiteY38" fmla="*/ 463607 h 598311"/>
                    <a:gd name="connsiteX39" fmla="*/ 54086 w 471522"/>
                    <a:gd name="connsiteY39" fmla="*/ 449320 h 598311"/>
                    <a:gd name="connsiteX40" fmla="*/ 31635 w 471522"/>
                    <a:gd name="connsiteY40" fmla="*/ 435033 h 598311"/>
                    <a:gd name="connsiteX41" fmla="*/ 31635 w 471522"/>
                    <a:gd name="connsiteY41" fmla="*/ 418705 h 598311"/>
                    <a:gd name="connsiteX42" fmla="*/ 31635 w 471522"/>
                    <a:gd name="connsiteY42" fmla="*/ 388090 h 598311"/>
                    <a:gd name="connsiteX43" fmla="*/ 31635 w 471522"/>
                    <a:gd name="connsiteY43" fmla="*/ 359517 h 598311"/>
                    <a:gd name="connsiteX44" fmla="*/ 29594 w 471522"/>
                    <a:gd name="connsiteY44" fmla="*/ 328902 h 598311"/>
                    <a:gd name="connsiteX45" fmla="*/ 25865 w 471522"/>
                    <a:gd name="connsiteY45" fmla="*/ 328902 h 598311"/>
                    <a:gd name="connsiteX46" fmla="*/ 17858 w 471522"/>
                    <a:gd name="connsiteY46" fmla="*/ 302879 h 598311"/>
                    <a:gd name="connsiteX47" fmla="*/ 0 w 471522"/>
                    <a:gd name="connsiteY47" fmla="*/ 295225 h 598311"/>
                    <a:gd name="connsiteX48" fmla="*/ 15307 w 471522"/>
                    <a:gd name="connsiteY48" fmla="*/ 272265 h 598311"/>
                    <a:gd name="connsiteX49" fmla="*/ 28063 w 471522"/>
                    <a:gd name="connsiteY49" fmla="*/ 269714 h 598311"/>
                    <a:gd name="connsiteX50" fmla="*/ 66332 w 471522"/>
                    <a:gd name="connsiteY50" fmla="*/ 236548 h 598311"/>
                    <a:gd name="connsiteX51" fmla="*/ 81639 w 471522"/>
                    <a:gd name="connsiteY51" fmla="*/ 198279 h 598311"/>
                    <a:gd name="connsiteX52" fmla="*/ 66332 w 471522"/>
                    <a:gd name="connsiteY52" fmla="*/ 177870 h 598311"/>
                    <a:gd name="connsiteX53" fmla="*/ 99497 w 471522"/>
                    <a:gd name="connsiteY53" fmla="*/ 108986 h 598311"/>
                    <a:gd name="connsiteX54" fmla="*/ 81639 w 471522"/>
                    <a:gd name="connsiteY54" fmla="*/ 98782 h 598311"/>
                    <a:gd name="connsiteX55" fmla="*/ 96947 w 471522"/>
                    <a:gd name="connsiteY55" fmla="*/ 78372 h 598311"/>
                    <a:gd name="connsiteX56" fmla="*/ 150522 w 471522"/>
                    <a:gd name="connsiteY56" fmla="*/ 50308 h 598311"/>
                    <a:gd name="connsiteX57" fmla="*/ 163278 w 471522"/>
                    <a:gd name="connsiteY57" fmla="*/ 22245 h 598311"/>
                    <a:gd name="connsiteX58" fmla="*/ 163278 w 471522"/>
                    <a:gd name="connsiteY58" fmla="*/ 515 h 598311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290839 w 471522"/>
                    <a:gd name="connsiteY4" fmla="*/ 24796 h 598311"/>
                    <a:gd name="connsiteX5" fmla="*/ 313800 w 471522"/>
                    <a:gd name="connsiteY5" fmla="*/ 4387 h 598311"/>
                    <a:gd name="connsiteX6" fmla="*/ 314768 w 471522"/>
                    <a:gd name="connsiteY6" fmla="*/ 515 h 598311"/>
                    <a:gd name="connsiteX7" fmla="*/ 471522 w 471522"/>
                    <a:gd name="connsiteY7" fmla="*/ 515 h 598311"/>
                    <a:gd name="connsiteX8" fmla="*/ 471522 w 471522"/>
                    <a:gd name="connsiteY8" fmla="*/ 577580 h 598311"/>
                    <a:gd name="connsiteX9" fmla="*/ 466363 w 471522"/>
                    <a:gd name="connsiteY9" fmla="*/ 575860 h 598311"/>
                    <a:gd name="connsiteX10" fmla="*/ 439831 w 471522"/>
                    <a:gd name="connsiteY10" fmla="*/ 598311 h 598311"/>
                    <a:gd name="connsiteX11" fmla="*/ 417380 w 471522"/>
                    <a:gd name="connsiteY11" fmla="*/ 584024 h 598311"/>
                    <a:gd name="connsiteX12" fmla="*/ 431667 w 471522"/>
                    <a:gd name="connsiteY12" fmla="*/ 565655 h 598311"/>
                    <a:gd name="connsiteX13" fmla="*/ 401052 w 471522"/>
                    <a:gd name="connsiteY13" fmla="*/ 549328 h 598311"/>
                    <a:gd name="connsiteX14" fmla="*/ 380642 w 471522"/>
                    <a:gd name="connsiteY14" fmla="*/ 500344 h 598311"/>
                    <a:gd name="connsiteX15" fmla="*/ 378601 w 471522"/>
                    <a:gd name="connsiteY15" fmla="*/ 471770 h 598311"/>
                    <a:gd name="connsiteX16" fmla="*/ 384724 w 471522"/>
                    <a:gd name="connsiteY16" fmla="*/ 449320 h 598311"/>
                    <a:gd name="connsiteX17" fmla="*/ 366356 w 471522"/>
                    <a:gd name="connsiteY17" fmla="*/ 445238 h 598311"/>
                    <a:gd name="connsiteX18" fmla="*/ 339823 w 471522"/>
                    <a:gd name="connsiteY18" fmla="*/ 455443 h 598311"/>
                    <a:gd name="connsiteX19" fmla="*/ 303085 w 471522"/>
                    <a:gd name="connsiteY19" fmla="*/ 437074 h 598311"/>
                    <a:gd name="connsiteX20" fmla="*/ 276553 w 471522"/>
                    <a:gd name="connsiteY20" fmla="*/ 441156 h 598311"/>
                    <a:gd name="connsiteX21" fmla="*/ 241856 w 471522"/>
                    <a:gd name="connsiteY21" fmla="*/ 445238 h 598311"/>
                    <a:gd name="connsiteX22" fmla="*/ 231651 w 471522"/>
                    <a:gd name="connsiteY22" fmla="*/ 475852 h 598311"/>
                    <a:gd name="connsiteX23" fmla="*/ 198995 w 471522"/>
                    <a:gd name="connsiteY23" fmla="*/ 506467 h 598311"/>
                    <a:gd name="connsiteX24" fmla="*/ 164299 w 471522"/>
                    <a:gd name="connsiteY24" fmla="*/ 535041 h 598311"/>
                    <a:gd name="connsiteX25" fmla="*/ 154094 w 471522"/>
                    <a:gd name="connsiteY25" fmla="*/ 555451 h 598311"/>
                    <a:gd name="connsiteX26" fmla="*/ 168381 w 471522"/>
                    <a:gd name="connsiteY26" fmla="*/ 584024 h 598311"/>
                    <a:gd name="connsiteX27" fmla="*/ 164831 w 471522"/>
                    <a:gd name="connsiteY27" fmla="*/ 585444 h 598311"/>
                    <a:gd name="connsiteX28" fmla="*/ 133684 w 471522"/>
                    <a:gd name="connsiteY28" fmla="*/ 581983 h 598311"/>
                    <a:gd name="connsiteX29" fmla="*/ 133684 w 471522"/>
                    <a:gd name="connsiteY29" fmla="*/ 565655 h 598311"/>
                    <a:gd name="connsiteX30" fmla="*/ 109192 w 471522"/>
                    <a:gd name="connsiteY30" fmla="*/ 565655 h 598311"/>
                    <a:gd name="connsiteX31" fmla="*/ 92865 w 471522"/>
                    <a:gd name="connsiteY31" fmla="*/ 561574 h 598311"/>
                    <a:gd name="connsiteX32" fmla="*/ 90824 w 471522"/>
                    <a:gd name="connsiteY32" fmla="*/ 553410 h 598311"/>
                    <a:gd name="connsiteX33" fmla="*/ 84701 w 471522"/>
                    <a:gd name="connsiteY33" fmla="*/ 535041 h 598311"/>
                    <a:gd name="connsiteX34" fmla="*/ 84701 w 471522"/>
                    <a:gd name="connsiteY34" fmla="*/ 518713 h 598311"/>
                    <a:gd name="connsiteX35" fmla="*/ 70414 w 471522"/>
                    <a:gd name="connsiteY35" fmla="*/ 481975 h 598311"/>
                    <a:gd name="connsiteX36" fmla="*/ 76537 w 471522"/>
                    <a:gd name="connsiteY36" fmla="*/ 465648 h 598311"/>
                    <a:gd name="connsiteX37" fmla="*/ 56127 w 471522"/>
                    <a:gd name="connsiteY37" fmla="*/ 463607 h 598311"/>
                    <a:gd name="connsiteX38" fmla="*/ 54086 w 471522"/>
                    <a:gd name="connsiteY38" fmla="*/ 449320 h 598311"/>
                    <a:gd name="connsiteX39" fmla="*/ 31635 w 471522"/>
                    <a:gd name="connsiteY39" fmla="*/ 435033 h 598311"/>
                    <a:gd name="connsiteX40" fmla="*/ 31635 w 471522"/>
                    <a:gd name="connsiteY40" fmla="*/ 418705 h 598311"/>
                    <a:gd name="connsiteX41" fmla="*/ 31635 w 471522"/>
                    <a:gd name="connsiteY41" fmla="*/ 388090 h 598311"/>
                    <a:gd name="connsiteX42" fmla="*/ 31635 w 471522"/>
                    <a:gd name="connsiteY42" fmla="*/ 359517 h 598311"/>
                    <a:gd name="connsiteX43" fmla="*/ 29594 w 471522"/>
                    <a:gd name="connsiteY43" fmla="*/ 328902 h 598311"/>
                    <a:gd name="connsiteX44" fmla="*/ 25865 w 471522"/>
                    <a:gd name="connsiteY44" fmla="*/ 328902 h 598311"/>
                    <a:gd name="connsiteX45" fmla="*/ 17858 w 471522"/>
                    <a:gd name="connsiteY45" fmla="*/ 302879 h 598311"/>
                    <a:gd name="connsiteX46" fmla="*/ 0 w 471522"/>
                    <a:gd name="connsiteY46" fmla="*/ 295225 h 598311"/>
                    <a:gd name="connsiteX47" fmla="*/ 15307 w 471522"/>
                    <a:gd name="connsiteY47" fmla="*/ 272265 h 598311"/>
                    <a:gd name="connsiteX48" fmla="*/ 28063 w 471522"/>
                    <a:gd name="connsiteY48" fmla="*/ 269714 h 598311"/>
                    <a:gd name="connsiteX49" fmla="*/ 66332 w 471522"/>
                    <a:gd name="connsiteY49" fmla="*/ 236548 h 598311"/>
                    <a:gd name="connsiteX50" fmla="*/ 81639 w 471522"/>
                    <a:gd name="connsiteY50" fmla="*/ 198279 h 598311"/>
                    <a:gd name="connsiteX51" fmla="*/ 66332 w 471522"/>
                    <a:gd name="connsiteY51" fmla="*/ 177870 h 598311"/>
                    <a:gd name="connsiteX52" fmla="*/ 99497 w 471522"/>
                    <a:gd name="connsiteY52" fmla="*/ 108986 h 598311"/>
                    <a:gd name="connsiteX53" fmla="*/ 81639 w 471522"/>
                    <a:gd name="connsiteY53" fmla="*/ 98782 h 598311"/>
                    <a:gd name="connsiteX54" fmla="*/ 96947 w 471522"/>
                    <a:gd name="connsiteY54" fmla="*/ 78372 h 598311"/>
                    <a:gd name="connsiteX55" fmla="*/ 150522 w 471522"/>
                    <a:gd name="connsiteY55" fmla="*/ 50308 h 598311"/>
                    <a:gd name="connsiteX56" fmla="*/ 163278 w 471522"/>
                    <a:gd name="connsiteY56" fmla="*/ 22245 h 598311"/>
                    <a:gd name="connsiteX57" fmla="*/ 163278 w 471522"/>
                    <a:gd name="connsiteY57" fmla="*/ 515 h 598311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290839 w 471522"/>
                    <a:gd name="connsiteY4" fmla="*/ 24796 h 598311"/>
                    <a:gd name="connsiteX5" fmla="*/ 313800 w 471522"/>
                    <a:gd name="connsiteY5" fmla="*/ 4387 h 598311"/>
                    <a:gd name="connsiteX6" fmla="*/ 471522 w 471522"/>
                    <a:gd name="connsiteY6" fmla="*/ 515 h 598311"/>
                    <a:gd name="connsiteX7" fmla="*/ 471522 w 471522"/>
                    <a:gd name="connsiteY7" fmla="*/ 577580 h 598311"/>
                    <a:gd name="connsiteX8" fmla="*/ 466363 w 471522"/>
                    <a:gd name="connsiteY8" fmla="*/ 575860 h 598311"/>
                    <a:gd name="connsiteX9" fmla="*/ 439831 w 471522"/>
                    <a:gd name="connsiteY9" fmla="*/ 598311 h 598311"/>
                    <a:gd name="connsiteX10" fmla="*/ 417380 w 471522"/>
                    <a:gd name="connsiteY10" fmla="*/ 584024 h 598311"/>
                    <a:gd name="connsiteX11" fmla="*/ 431667 w 471522"/>
                    <a:gd name="connsiteY11" fmla="*/ 565655 h 598311"/>
                    <a:gd name="connsiteX12" fmla="*/ 401052 w 471522"/>
                    <a:gd name="connsiteY12" fmla="*/ 549328 h 598311"/>
                    <a:gd name="connsiteX13" fmla="*/ 380642 w 471522"/>
                    <a:gd name="connsiteY13" fmla="*/ 500344 h 598311"/>
                    <a:gd name="connsiteX14" fmla="*/ 378601 w 471522"/>
                    <a:gd name="connsiteY14" fmla="*/ 471770 h 598311"/>
                    <a:gd name="connsiteX15" fmla="*/ 384724 w 471522"/>
                    <a:gd name="connsiteY15" fmla="*/ 449320 h 598311"/>
                    <a:gd name="connsiteX16" fmla="*/ 366356 w 471522"/>
                    <a:gd name="connsiteY16" fmla="*/ 445238 h 598311"/>
                    <a:gd name="connsiteX17" fmla="*/ 339823 w 471522"/>
                    <a:gd name="connsiteY17" fmla="*/ 455443 h 598311"/>
                    <a:gd name="connsiteX18" fmla="*/ 303085 w 471522"/>
                    <a:gd name="connsiteY18" fmla="*/ 437074 h 598311"/>
                    <a:gd name="connsiteX19" fmla="*/ 276553 w 471522"/>
                    <a:gd name="connsiteY19" fmla="*/ 441156 h 598311"/>
                    <a:gd name="connsiteX20" fmla="*/ 241856 w 471522"/>
                    <a:gd name="connsiteY20" fmla="*/ 445238 h 598311"/>
                    <a:gd name="connsiteX21" fmla="*/ 231651 w 471522"/>
                    <a:gd name="connsiteY21" fmla="*/ 475852 h 598311"/>
                    <a:gd name="connsiteX22" fmla="*/ 198995 w 471522"/>
                    <a:gd name="connsiteY22" fmla="*/ 506467 h 598311"/>
                    <a:gd name="connsiteX23" fmla="*/ 164299 w 471522"/>
                    <a:gd name="connsiteY23" fmla="*/ 535041 h 598311"/>
                    <a:gd name="connsiteX24" fmla="*/ 154094 w 471522"/>
                    <a:gd name="connsiteY24" fmla="*/ 555451 h 598311"/>
                    <a:gd name="connsiteX25" fmla="*/ 168381 w 471522"/>
                    <a:gd name="connsiteY25" fmla="*/ 584024 h 598311"/>
                    <a:gd name="connsiteX26" fmla="*/ 164831 w 471522"/>
                    <a:gd name="connsiteY26" fmla="*/ 585444 h 598311"/>
                    <a:gd name="connsiteX27" fmla="*/ 133684 w 471522"/>
                    <a:gd name="connsiteY27" fmla="*/ 581983 h 598311"/>
                    <a:gd name="connsiteX28" fmla="*/ 133684 w 471522"/>
                    <a:gd name="connsiteY28" fmla="*/ 565655 h 598311"/>
                    <a:gd name="connsiteX29" fmla="*/ 109192 w 471522"/>
                    <a:gd name="connsiteY29" fmla="*/ 565655 h 598311"/>
                    <a:gd name="connsiteX30" fmla="*/ 92865 w 471522"/>
                    <a:gd name="connsiteY30" fmla="*/ 561574 h 598311"/>
                    <a:gd name="connsiteX31" fmla="*/ 90824 w 471522"/>
                    <a:gd name="connsiteY31" fmla="*/ 553410 h 598311"/>
                    <a:gd name="connsiteX32" fmla="*/ 84701 w 471522"/>
                    <a:gd name="connsiteY32" fmla="*/ 535041 h 598311"/>
                    <a:gd name="connsiteX33" fmla="*/ 84701 w 471522"/>
                    <a:gd name="connsiteY33" fmla="*/ 518713 h 598311"/>
                    <a:gd name="connsiteX34" fmla="*/ 70414 w 471522"/>
                    <a:gd name="connsiteY34" fmla="*/ 481975 h 598311"/>
                    <a:gd name="connsiteX35" fmla="*/ 76537 w 471522"/>
                    <a:gd name="connsiteY35" fmla="*/ 465648 h 598311"/>
                    <a:gd name="connsiteX36" fmla="*/ 56127 w 471522"/>
                    <a:gd name="connsiteY36" fmla="*/ 463607 h 598311"/>
                    <a:gd name="connsiteX37" fmla="*/ 54086 w 471522"/>
                    <a:gd name="connsiteY37" fmla="*/ 449320 h 598311"/>
                    <a:gd name="connsiteX38" fmla="*/ 31635 w 471522"/>
                    <a:gd name="connsiteY38" fmla="*/ 435033 h 598311"/>
                    <a:gd name="connsiteX39" fmla="*/ 31635 w 471522"/>
                    <a:gd name="connsiteY39" fmla="*/ 418705 h 598311"/>
                    <a:gd name="connsiteX40" fmla="*/ 31635 w 471522"/>
                    <a:gd name="connsiteY40" fmla="*/ 388090 h 598311"/>
                    <a:gd name="connsiteX41" fmla="*/ 31635 w 471522"/>
                    <a:gd name="connsiteY41" fmla="*/ 359517 h 598311"/>
                    <a:gd name="connsiteX42" fmla="*/ 29594 w 471522"/>
                    <a:gd name="connsiteY42" fmla="*/ 328902 h 598311"/>
                    <a:gd name="connsiteX43" fmla="*/ 25865 w 471522"/>
                    <a:gd name="connsiteY43" fmla="*/ 328902 h 598311"/>
                    <a:gd name="connsiteX44" fmla="*/ 17858 w 471522"/>
                    <a:gd name="connsiteY44" fmla="*/ 302879 h 598311"/>
                    <a:gd name="connsiteX45" fmla="*/ 0 w 471522"/>
                    <a:gd name="connsiteY45" fmla="*/ 295225 h 598311"/>
                    <a:gd name="connsiteX46" fmla="*/ 15307 w 471522"/>
                    <a:gd name="connsiteY46" fmla="*/ 272265 h 598311"/>
                    <a:gd name="connsiteX47" fmla="*/ 28063 w 471522"/>
                    <a:gd name="connsiteY47" fmla="*/ 269714 h 598311"/>
                    <a:gd name="connsiteX48" fmla="*/ 66332 w 471522"/>
                    <a:gd name="connsiteY48" fmla="*/ 236548 h 598311"/>
                    <a:gd name="connsiteX49" fmla="*/ 81639 w 471522"/>
                    <a:gd name="connsiteY49" fmla="*/ 198279 h 598311"/>
                    <a:gd name="connsiteX50" fmla="*/ 66332 w 471522"/>
                    <a:gd name="connsiteY50" fmla="*/ 177870 h 598311"/>
                    <a:gd name="connsiteX51" fmla="*/ 99497 w 471522"/>
                    <a:gd name="connsiteY51" fmla="*/ 108986 h 598311"/>
                    <a:gd name="connsiteX52" fmla="*/ 81639 w 471522"/>
                    <a:gd name="connsiteY52" fmla="*/ 98782 h 598311"/>
                    <a:gd name="connsiteX53" fmla="*/ 96947 w 471522"/>
                    <a:gd name="connsiteY53" fmla="*/ 78372 h 598311"/>
                    <a:gd name="connsiteX54" fmla="*/ 150522 w 471522"/>
                    <a:gd name="connsiteY54" fmla="*/ 50308 h 598311"/>
                    <a:gd name="connsiteX55" fmla="*/ 163278 w 471522"/>
                    <a:gd name="connsiteY55" fmla="*/ 22245 h 598311"/>
                    <a:gd name="connsiteX56" fmla="*/ 163278 w 471522"/>
                    <a:gd name="connsiteY56" fmla="*/ 515 h 598311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290839 w 471522"/>
                    <a:gd name="connsiteY4" fmla="*/ 24796 h 598311"/>
                    <a:gd name="connsiteX5" fmla="*/ 471522 w 471522"/>
                    <a:gd name="connsiteY5" fmla="*/ 515 h 598311"/>
                    <a:gd name="connsiteX6" fmla="*/ 471522 w 471522"/>
                    <a:gd name="connsiteY6" fmla="*/ 577580 h 598311"/>
                    <a:gd name="connsiteX7" fmla="*/ 466363 w 471522"/>
                    <a:gd name="connsiteY7" fmla="*/ 575860 h 598311"/>
                    <a:gd name="connsiteX8" fmla="*/ 439831 w 471522"/>
                    <a:gd name="connsiteY8" fmla="*/ 598311 h 598311"/>
                    <a:gd name="connsiteX9" fmla="*/ 417380 w 471522"/>
                    <a:gd name="connsiteY9" fmla="*/ 584024 h 598311"/>
                    <a:gd name="connsiteX10" fmla="*/ 431667 w 471522"/>
                    <a:gd name="connsiteY10" fmla="*/ 565655 h 598311"/>
                    <a:gd name="connsiteX11" fmla="*/ 401052 w 471522"/>
                    <a:gd name="connsiteY11" fmla="*/ 549328 h 598311"/>
                    <a:gd name="connsiteX12" fmla="*/ 380642 w 471522"/>
                    <a:gd name="connsiteY12" fmla="*/ 500344 h 598311"/>
                    <a:gd name="connsiteX13" fmla="*/ 378601 w 471522"/>
                    <a:gd name="connsiteY13" fmla="*/ 471770 h 598311"/>
                    <a:gd name="connsiteX14" fmla="*/ 384724 w 471522"/>
                    <a:gd name="connsiteY14" fmla="*/ 449320 h 598311"/>
                    <a:gd name="connsiteX15" fmla="*/ 366356 w 471522"/>
                    <a:gd name="connsiteY15" fmla="*/ 445238 h 598311"/>
                    <a:gd name="connsiteX16" fmla="*/ 339823 w 471522"/>
                    <a:gd name="connsiteY16" fmla="*/ 455443 h 598311"/>
                    <a:gd name="connsiteX17" fmla="*/ 303085 w 471522"/>
                    <a:gd name="connsiteY17" fmla="*/ 437074 h 598311"/>
                    <a:gd name="connsiteX18" fmla="*/ 276553 w 471522"/>
                    <a:gd name="connsiteY18" fmla="*/ 441156 h 598311"/>
                    <a:gd name="connsiteX19" fmla="*/ 241856 w 471522"/>
                    <a:gd name="connsiteY19" fmla="*/ 445238 h 598311"/>
                    <a:gd name="connsiteX20" fmla="*/ 231651 w 471522"/>
                    <a:gd name="connsiteY20" fmla="*/ 475852 h 598311"/>
                    <a:gd name="connsiteX21" fmla="*/ 198995 w 471522"/>
                    <a:gd name="connsiteY21" fmla="*/ 506467 h 598311"/>
                    <a:gd name="connsiteX22" fmla="*/ 164299 w 471522"/>
                    <a:gd name="connsiteY22" fmla="*/ 535041 h 598311"/>
                    <a:gd name="connsiteX23" fmla="*/ 154094 w 471522"/>
                    <a:gd name="connsiteY23" fmla="*/ 555451 h 598311"/>
                    <a:gd name="connsiteX24" fmla="*/ 168381 w 471522"/>
                    <a:gd name="connsiteY24" fmla="*/ 584024 h 598311"/>
                    <a:gd name="connsiteX25" fmla="*/ 164831 w 471522"/>
                    <a:gd name="connsiteY25" fmla="*/ 585444 h 598311"/>
                    <a:gd name="connsiteX26" fmla="*/ 133684 w 471522"/>
                    <a:gd name="connsiteY26" fmla="*/ 581983 h 598311"/>
                    <a:gd name="connsiteX27" fmla="*/ 133684 w 471522"/>
                    <a:gd name="connsiteY27" fmla="*/ 565655 h 598311"/>
                    <a:gd name="connsiteX28" fmla="*/ 109192 w 471522"/>
                    <a:gd name="connsiteY28" fmla="*/ 565655 h 598311"/>
                    <a:gd name="connsiteX29" fmla="*/ 92865 w 471522"/>
                    <a:gd name="connsiteY29" fmla="*/ 561574 h 598311"/>
                    <a:gd name="connsiteX30" fmla="*/ 90824 w 471522"/>
                    <a:gd name="connsiteY30" fmla="*/ 553410 h 598311"/>
                    <a:gd name="connsiteX31" fmla="*/ 84701 w 471522"/>
                    <a:gd name="connsiteY31" fmla="*/ 535041 h 598311"/>
                    <a:gd name="connsiteX32" fmla="*/ 84701 w 471522"/>
                    <a:gd name="connsiteY32" fmla="*/ 518713 h 598311"/>
                    <a:gd name="connsiteX33" fmla="*/ 70414 w 471522"/>
                    <a:gd name="connsiteY33" fmla="*/ 481975 h 598311"/>
                    <a:gd name="connsiteX34" fmla="*/ 76537 w 471522"/>
                    <a:gd name="connsiteY34" fmla="*/ 465648 h 598311"/>
                    <a:gd name="connsiteX35" fmla="*/ 56127 w 471522"/>
                    <a:gd name="connsiteY35" fmla="*/ 463607 h 598311"/>
                    <a:gd name="connsiteX36" fmla="*/ 54086 w 471522"/>
                    <a:gd name="connsiteY36" fmla="*/ 449320 h 598311"/>
                    <a:gd name="connsiteX37" fmla="*/ 31635 w 471522"/>
                    <a:gd name="connsiteY37" fmla="*/ 435033 h 598311"/>
                    <a:gd name="connsiteX38" fmla="*/ 31635 w 471522"/>
                    <a:gd name="connsiteY38" fmla="*/ 418705 h 598311"/>
                    <a:gd name="connsiteX39" fmla="*/ 31635 w 471522"/>
                    <a:gd name="connsiteY39" fmla="*/ 388090 h 598311"/>
                    <a:gd name="connsiteX40" fmla="*/ 31635 w 471522"/>
                    <a:gd name="connsiteY40" fmla="*/ 359517 h 598311"/>
                    <a:gd name="connsiteX41" fmla="*/ 29594 w 471522"/>
                    <a:gd name="connsiteY41" fmla="*/ 328902 h 598311"/>
                    <a:gd name="connsiteX42" fmla="*/ 25865 w 471522"/>
                    <a:gd name="connsiteY42" fmla="*/ 328902 h 598311"/>
                    <a:gd name="connsiteX43" fmla="*/ 17858 w 471522"/>
                    <a:gd name="connsiteY43" fmla="*/ 302879 h 598311"/>
                    <a:gd name="connsiteX44" fmla="*/ 0 w 471522"/>
                    <a:gd name="connsiteY44" fmla="*/ 295225 h 598311"/>
                    <a:gd name="connsiteX45" fmla="*/ 15307 w 471522"/>
                    <a:gd name="connsiteY45" fmla="*/ 272265 h 598311"/>
                    <a:gd name="connsiteX46" fmla="*/ 28063 w 471522"/>
                    <a:gd name="connsiteY46" fmla="*/ 269714 h 598311"/>
                    <a:gd name="connsiteX47" fmla="*/ 66332 w 471522"/>
                    <a:gd name="connsiteY47" fmla="*/ 236548 h 598311"/>
                    <a:gd name="connsiteX48" fmla="*/ 81639 w 471522"/>
                    <a:gd name="connsiteY48" fmla="*/ 198279 h 598311"/>
                    <a:gd name="connsiteX49" fmla="*/ 66332 w 471522"/>
                    <a:gd name="connsiteY49" fmla="*/ 177870 h 598311"/>
                    <a:gd name="connsiteX50" fmla="*/ 99497 w 471522"/>
                    <a:gd name="connsiteY50" fmla="*/ 108986 h 598311"/>
                    <a:gd name="connsiteX51" fmla="*/ 81639 w 471522"/>
                    <a:gd name="connsiteY51" fmla="*/ 98782 h 598311"/>
                    <a:gd name="connsiteX52" fmla="*/ 96947 w 471522"/>
                    <a:gd name="connsiteY52" fmla="*/ 78372 h 598311"/>
                    <a:gd name="connsiteX53" fmla="*/ 150522 w 471522"/>
                    <a:gd name="connsiteY53" fmla="*/ 50308 h 598311"/>
                    <a:gd name="connsiteX54" fmla="*/ 163278 w 471522"/>
                    <a:gd name="connsiteY54" fmla="*/ 22245 h 598311"/>
                    <a:gd name="connsiteX55" fmla="*/ 163278 w 471522"/>
                    <a:gd name="connsiteY55" fmla="*/ 515 h 598311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471522 w 471522"/>
                    <a:gd name="connsiteY4" fmla="*/ 515 h 598311"/>
                    <a:gd name="connsiteX5" fmla="*/ 471522 w 471522"/>
                    <a:gd name="connsiteY5" fmla="*/ 577580 h 598311"/>
                    <a:gd name="connsiteX6" fmla="*/ 466363 w 471522"/>
                    <a:gd name="connsiteY6" fmla="*/ 575860 h 598311"/>
                    <a:gd name="connsiteX7" fmla="*/ 439831 w 471522"/>
                    <a:gd name="connsiteY7" fmla="*/ 598311 h 598311"/>
                    <a:gd name="connsiteX8" fmla="*/ 417380 w 471522"/>
                    <a:gd name="connsiteY8" fmla="*/ 584024 h 598311"/>
                    <a:gd name="connsiteX9" fmla="*/ 431667 w 471522"/>
                    <a:gd name="connsiteY9" fmla="*/ 565655 h 598311"/>
                    <a:gd name="connsiteX10" fmla="*/ 401052 w 471522"/>
                    <a:gd name="connsiteY10" fmla="*/ 549328 h 598311"/>
                    <a:gd name="connsiteX11" fmla="*/ 380642 w 471522"/>
                    <a:gd name="connsiteY11" fmla="*/ 500344 h 598311"/>
                    <a:gd name="connsiteX12" fmla="*/ 378601 w 471522"/>
                    <a:gd name="connsiteY12" fmla="*/ 471770 h 598311"/>
                    <a:gd name="connsiteX13" fmla="*/ 384724 w 471522"/>
                    <a:gd name="connsiteY13" fmla="*/ 449320 h 598311"/>
                    <a:gd name="connsiteX14" fmla="*/ 366356 w 471522"/>
                    <a:gd name="connsiteY14" fmla="*/ 445238 h 598311"/>
                    <a:gd name="connsiteX15" fmla="*/ 339823 w 471522"/>
                    <a:gd name="connsiteY15" fmla="*/ 455443 h 598311"/>
                    <a:gd name="connsiteX16" fmla="*/ 303085 w 471522"/>
                    <a:gd name="connsiteY16" fmla="*/ 437074 h 598311"/>
                    <a:gd name="connsiteX17" fmla="*/ 276553 w 471522"/>
                    <a:gd name="connsiteY17" fmla="*/ 441156 h 598311"/>
                    <a:gd name="connsiteX18" fmla="*/ 241856 w 471522"/>
                    <a:gd name="connsiteY18" fmla="*/ 445238 h 598311"/>
                    <a:gd name="connsiteX19" fmla="*/ 231651 w 471522"/>
                    <a:gd name="connsiteY19" fmla="*/ 475852 h 598311"/>
                    <a:gd name="connsiteX20" fmla="*/ 198995 w 471522"/>
                    <a:gd name="connsiteY20" fmla="*/ 506467 h 598311"/>
                    <a:gd name="connsiteX21" fmla="*/ 164299 w 471522"/>
                    <a:gd name="connsiteY21" fmla="*/ 535041 h 598311"/>
                    <a:gd name="connsiteX22" fmla="*/ 154094 w 471522"/>
                    <a:gd name="connsiteY22" fmla="*/ 555451 h 598311"/>
                    <a:gd name="connsiteX23" fmla="*/ 168381 w 471522"/>
                    <a:gd name="connsiteY23" fmla="*/ 584024 h 598311"/>
                    <a:gd name="connsiteX24" fmla="*/ 164831 w 471522"/>
                    <a:gd name="connsiteY24" fmla="*/ 585444 h 598311"/>
                    <a:gd name="connsiteX25" fmla="*/ 133684 w 471522"/>
                    <a:gd name="connsiteY25" fmla="*/ 581983 h 598311"/>
                    <a:gd name="connsiteX26" fmla="*/ 133684 w 471522"/>
                    <a:gd name="connsiteY26" fmla="*/ 565655 h 598311"/>
                    <a:gd name="connsiteX27" fmla="*/ 109192 w 471522"/>
                    <a:gd name="connsiteY27" fmla="*/ 565655 h 598311"/>
                    <a:gd name="connsiteX28" fmla="*/ 92865 w 471522"/>
                    <a:gd name="connsiteY28" fmla="*/ 561574 h 598311"/>
                    <a:gd name="connsiteX29" fmla="*/ 90824 w 471522"/>
                    <a:gd name="connsiteY29" fmla="*/ 553410 h 598311"/>
                    <a:gd name="connsiteX30" fmla="*/ 84701 w 471522"/>
                    <a:gd name="connsiteY30" fmla="*/ 535041 h 598311"/>
                    <a:gd name="connsiteX31" fmla="*/ 84701 w 471522"/>
                    <a:gd name="connsiteY31" fmla="*/ 518713 h 598311"/>
                    <a:gd name="connsiteX32" fmla="*/ 70414 w 471522"/>
                    <a:gd name="connsiteY32" fmla="*/ 481975 h 598311"/>
                    <a:gd name="connsiteX33" fmla="*/ 76537 w 471522"/>
                    <a:gd name="connsiteY33" fmla="*/ 465648 h 598311"/>
                    <a:gd name="connsiteX34" fmla="*/ 56127 w 471522"/>
                    <a:gd name="connsiteY34" fmla="*/ 463607 h 598311"/>
                    <a:gd name="connsiteX35" fmla="*/ 54086 w 471522"/>
                    <a:gd name="connsiteY35" fmla="*/ 449320 h 598311"/>
                    <a:gd name="connsiteX36" fmla="*/ 31635 w 471522"/>
                    <a:gd name="connsiteY36" fmla="*/ 435033 h 598311"/>
                    <a:gd name="connsiteX37" fmla="*/ 31635 w 471522"/>
                    <a:gd name="connsiteY37" fmla="*/ 418705 h 598311"/>
                    <a:gd name="connsiteX38" fmla="*/ 31635 w 471522"/>
                    <a:gd name="connsiteY38" fmla="*/ 388090 h 598311"/>
                    <a:gd name="connsiteX39" fmla="*/ 31635 w 471522"/>
                    <a:gd name="connsiteY39" fmla="*/ 359517 h 598311"/>
                    <a:gd name="connsiteX40" fmla="*/ 29594 w 471522"/>
                    <a:gd name="connsiteY40" fmla="*/ 328902 h 598311"/>
                    <a:gd name="connsiteX41" fmla="*/ 25865 w 471522"/>
                    <a:gd name="connsiteY41" fmla="*/ 328902 h 598311"/>
                    <a:gd name="connsiteX42" fmla="*/ 17858 w 471522"/>
                    <a:gd name="connsiteY42" fmla="*/ 302879 h 598311"/>
                    <a:gd name="connsiteX43" fmla="*/ 0 w 471522"/>
                    <a:gd name="connsiteY43" fmla="*/ 295225 h 598311"/>
                    <a:gd name="connsiteX44" fmla="*/ 15307 w 471522"/>
                    <a:gd name="connsiteY44" fmla="*/ 272265 h 598311"/>
                    <a:gd name="connsiteX45" fmla="*/ 28063 w 471522"/>
                    <a:gd name="connsiteY45" fmla="*/ 269714 h 598311"/>
                    <a:gd name="connsiteX46" fmla="*/ 66332 w 471522"/>
                    <a:gd name="connsiteY46" fmla="*/ 236548 h 598311"/>
                    <a:gd name="connsiteX47" fmla="*/ 81639 w 471522"/>
                    <a:gd name="connsiteY47" fmla="*/ 198279 h 598311"/>
                    <a:gd name="connsiteX48" fmla="*/ 66332 w 471522"/>
                    <a:gd name="connsiteY48" fmla="*/ 177870 h 598311"/>
                    <a:gd name="connsiteX49" fmla="*/ 99497 w 471522"/>
                    <a:gd name="connsiteY49" fmla="*/ 108986 h 598311"/>
                    <a:gd name="connsiteX50" fmla="*/ 81639 w 471522"/>
                    <a:gd name="connsiteY50" fmla="*/ 98782 h 598311"/>
                    <a:gd name="connsiteX51" fmla="*/ 96947 w 471522"/>
                    <a:gd name="connsiteY51" fmla="*/ 78372 h 598311"/>
                    <a:gd name="connsiteX52" fmla="*/ 150522 w 471522"/>
                    <a:gd name="connsiteY52" fmla="*/ 50308 h 598311"/>
                    <a:gd name="connsiteX53" fmla="*/ 163278 w 471522"/>
                    <a:gd name="connsiteY53" fmla="*/ 22245 h 598311"/>
                    <a:gd name="connsiteX54" fmla="*/ 163278 w 471522"/>
                    <a:gd name="connsiteY54" fmla="*/ 515 h 598311"/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68363 w 471522"/>
                    <a:gd name="connsiteY2" fmla="*/ 0 h 597796"/>
                    <a:gd name="connsiteX3" fmla="*/ 471522 w 471522"/>
                    <a:gd name="connsiteY3" fmla="*/ 0 h 597796"/>
                    <a:gd name="connsiteX4" fmla="*/ 471522 w 471522"/>
                    <a:gd name="connsiteY4" fmla="*/ 577065 h 597796"/>
                    <a:gd name="connsiteX5" fmla="*/ 466363 w 471522"/>
                    <a:gd name="connsiteY5" fmla="*/ 575345 h 597796"/>
                    <a:gd name="connsiteX6" fmla="*/ 439831 w 471522"/>
                    <a:gd name="connsiteY6" fmla="*/ 597796 h 597796"/>
                    <a:gd name="connsiteX7" fmla="*/ 417380 w 471522"/>
                    <a:gd name="connsiteY7" fmla="*/ 583509 h 597796"/>
                    <a:gd name="connsiteX8" fmla="*/ 431667 w 471522"/>
                    <a:gd name="connsiteY8" fmla="*/ 565140 h 597796"/>
                    <a:gd name="connsiteX9" fmla="*/ 401052 w 471522"/>
                    <a:gd name="connsiteY9" fmla="*/ 548813 h 597796"/>
                    <a:gd name="connsiteX10" fmla="*/ 380642 w 471522"/>
                    <a:gd name="connsiteY10" fmla="*/ 499829 h 597796"/>
                    <a:gd name="connsiteX11" fmla="*/ 378601 w 471522"/>
                    <a:gd name="connsiteY11" fmla="*/ 471255 h 597796"/>
                    <a:gd name="connsiteX12" fmla="*/ 384724 w 471522"/>
                    <a:gd name="connsiteY12" fmla="*/ 448805 h 597796"/>
                    <a:gd name="connsiteX13" fmla="*/ 366356 w 471522"/>
                    <a:gd name="connsiteY13" fmla="*/ 444723 h 597796"/>
                    <a:gd name="connsiteX14" fmla="*/ 339823 w 471522"/>
                    <a:gd name="connsiteY14" fmla="*/ 454928 h 597796"/>
                    <a:gd name="connsiteX15" fmla="*/ 303085 w 471522"/>
                    <a:gd name="connsiteY15" fmla="*/ 436559 h 597796"/>
                    <a:gd name="connsiteX16" fmla="*/ 276553 w 471522"/>
                    <a:gd name="connsiteY16" fmla="*/ 440641 h 597796"/>
                    <a:gd name="connsiteX17" fmla="*/ 241856 w 471522"/>
                    <a:gd name="connsiteY17" fmla="*/ 444723 h 597796"/>
                    <a:gd name="connsiteX18" fmla="*/ 231651 w 471522"/>
                    <a:gd name="connsiteY18" fmla="*/ 475337 h 597796"/>
                    <a:gd name="connsiteX19" fmla="*/ 198995 w 471522"/>
                    <a:gd name="connsiteY19" fmla="*/ 505952 h 597796"/>
                    <a:gd name="connsiteX20" fmla="*/ 164299 w 471522"/>
                    <a:gd name="connsiteY20" fmla="*/ 534526 h 597796"/>
                    <a:gd name="connsiteX21" fmla="*/ 154094 w 471522"/>
                    <a:gd name="connsiteY21" fmla="*/ 554936 h 597796"/>
                    <a:gd name="connsiteX22" fmla="*/ 168381 w 471522"/>
                    <a:gd name="connsiteY22" fmla="*/ 583509 h 597796"/>
                    <a:gd name="connsiteX23" fmla="*/ 164831 w 471522"/>
                    <a:gd name="connsiteY23" fmla="*/ 584929 h 597796"/>
                    <a:gd name="connsiteX24" fmla="*/ 133684 w 471522"/>
                    <a:gd name="connsiteY24" fmla="*/ 581468 h 597796"/>
                    <a:gd name="connsiteX25" fmla="*/ 133684 w 471522"/>
                    <a:gd name="connsiteY25" fmla="*/ 565140 h 597796"/>
                    <a:gd name="connsiteX26" fmla="*/ 109192 w 471522"/>
                    <a:gd name="connsiteY26" fmla="*/ 565140 h 597796"/>
                    <a:gd name="connsiteX27" fmla="*/ 92865 w 471522"/>
                    <a:gd name="connsiteY27" fmla="*/ 561059 h 597796"/>
                    <a:gd name="connsiteX28" fmla="*/ 90824 w 471522"/>
                    <a:gd name="connsiteY28" fmla="*/ 552895 h 597796"/>
                    <a:gd name="connsiteX29" fmla="*/ 84701 w 471522"/>
                    <a:gd name="connsiteY29" fmla="*/ 534526 h 597796"/>
                    <a:gd name="connsiteX30" fmla="*/ 84701 w 471522"/>
                    <a:gd name="connsiteY30" fmla="*/ 518198 h 597796"/>
                    <a:gd name="connsiteX31" fmla="*/ 70414 w 471522"/>
                    <a:gd name="connsiteY31" fmla="*/ 481460 h 597796"/>
                    <a:gd name="connsiteX32" fmla="*/ 76537 w 471522"/>
                    <a:gd name="connsiteY32" fmla="*/ 465133 h 597796"/>
                    <a:gd name="connsiteX33" fmla="*/ 56127 w 471522"/>
                    <a:gd name="connsiteY33" fmla="*/ 463092 h 597796"/>
                    <a:gd name="connsiteX34" fmla="*/ 54086 w 471522"/>
                    <a:gd name="connsiteY34" fmla="*/ 448805 h 597796"/>
                    <a:gd name="connsiteX35" fmla="*/ 31635 w 471522"/>
                    <a:gd name="connsiteY35" fmla="*/ 434518 h 597796"/>
                    <a:gd name="connsiteX36" fmla="*/ 31635 w 471522"/>
                    <a:gd name="connsiteY36" fmla="*/ 418190 h 597796"/>
                    <a:gd name="connsiteX37" fmla="*/ 31635 w 471522"/>
                    <a:gd name="connsiteY37" fmla="*/ 387575 h 597796"/>
                    <a:gd name="connsiteX38" fmla="*/ 31635 w 471522"/>
                    <a:gd name="connsiteY38" fmla="*/ 359002 h 597796"/>
                    <a:gd name="connsiteX39" fmla="*/ 29594 w 471522"/>
                    <a:gd name="connsiteY39" fmla="*/ 328387 h 597796"/>
                    <a:gd name="connsiteX40" fmla="*/ 25865 w 471522"/>
                    <a:gd name="connsiteY40" fmla="*/ 328387 h 597796"/>
                    <a:gd name="connsiteX41" fmla="*/ 17858 w 471522"/>
                    <a:gd name="connsiteY41" fmla="*/ 302364 h 597796"/>
                    <a:gd name="connsiteX42" fmla="*/ 0 w 471522"/>
                    <a:gd name="connsiteY42" fmla="*/ 294710 h 597796"/>
                    <a:gd name="connsiteX43" fmla="*/ 15307 w 471522"/>
                    <a:gd name="connsiteY43" fmla="*/ 271750 h 597796"/>
                    <a:gd name="connsiteX44" fmla="*/ 28063 w 471522"/>
                    <a:gd name="connsiteY44" fmla="*/ 269199 h 597796"/>
                    <a:gd name="connsiteX45" fmla="*/ 66332 w 471522"/>
                    <a:gd name="connsiteY45" fmla="*/ 236033 h 597796"/>
                    <a:gd name="connsiteX46" fmla="*/ 81639 w 471522"/>
                    <a:gd name="connsiteY46" fmla="*/ 197764 h 597796"/>
                    <a:gd name="connsiteX47" fmla="*/ 66332 w 471522"/>
                    <a:gd name="connsiteY47" fmla="*/ 177355 h 597796"/>
                    <a:gd name="connsiteX48" fmla="*/ 99497 w 471522"/>
                    <a:gd name="connsiteY48" fmla="*/ 108471 h 597796"/>
                    <a:gd name="connsiteX49" fmla="*/ 81639 w 471522"/>
                    <a:gd name="connsiteY49" fmla="*/ 98267 h 597796"/>
                    <a:gd name="connsiteX50" fmla="*/ 96947 w 471522"/>
                    <a:gd name="connsiteY50" fmla="*/ 77857 h 597796"/>
                    <a:gd name="connsiteX51" fmla="*/ 150522 w 471522"/>
                    <a:gd name="connsiteY51" fmla="*/ 49793 h 597796"/>
                    <a:gd name="connsiteX52" fmla="*/ 163278 w 471522"/>
                    <a:gd name="connsiteY52" fmla="*/ 21730 h 597796"/>
                    <a:gd name="connsiteX53" fmla="*/ 163278 w 471522"/>
                    <a:gd name="connsiteY53" fmla="*/ 0 h 597796"/>
                    <a:gd name="connsiteX0" fmla="*/ 163278 w 471522"/>
                    <a:gd name="connsiteY0" fmla="*/ 0 h 597796"/>
                    <a:gd name="connsiteX1" fmla="*/ 268363 w 471522"/>
                    <a:gd name="connsiteY1" fmla="*/ 0 h 597796"/>
                    <a:gd name="connsiteX2" fmla="*/ 471522 w 471522"/>
                    <a:gd name="connsiteY2" fmla="*/ 0 h 597796"/>
                    <a:gd name="connsiteX3" fmla="*/ 471522 w 471522"/>
                    <a:gd name="connsiteY3" fmla="*/ 577065 h 597796"/>
                    <a:gd name="connsiteX4" fmla="*/ 466363 w 471522"/>
                    <a:gd name="connsiteY4" fmla="*/ 575345 h 597796"/>
                    <a:gd name="connsiteX5" fmla="*/ 439831 w 471522"/>
                    <a:gd name="connsiteY5" fmla="*/ 597796 h 597796"/>
                    <a:gd name="connsiteX6" fmla="*/ 417380 w 471522"/>
                    <a:gd name="connsiteY6" fmla="*/ 583509 h 597796"/>
                    <a:gd name="connsiteX7" fmla="*/ 431667 w 471522"/>
                    <a:gd name="connsiteY7" fmla="*/ 565140 h 597796"/>
                    <a:gd name="connsiteX8" fmla="*/ 401052 w 471522"/>
                    <a:gd name="connsiteY8" fmla="*/ 548813 h 597796"/>
                    <a:gd name="connsiteX9" fmla="*/ 380642 w 471522"/>
                    <a:gd name="connsiteY9" fmla="*/ 499829 h 597796"/>
                    <a:gd name="connsiteX10" fmla="*/ 378601 w 471522"/>
                    <a:gd name="connsiteY10" fmla="*/ 471255 h 597796"/>
                    <a:gd name="connsiteX11" fmla="*/ 384724 w 471522"/>
                    <a:gd name="connsiteY11" fmla="*/ 448805 h 597796"/>
                    <a:gd name="connsiteX12" fmla="*/ 366356 w 471522"/>
                    <a:gd name="connsiteY12" fmla="*/ 444723 h 597796"/>
                    <a:gd name="connsiteX13" fmla="*/ 339823 w 471522"/>
                    <a:gd name="connsiteY13" fmla="*/ 454928 h 597796"/>
                    <a:gd name="connsiteX14" fmla="*/ 303085 w 471522"/>
                    <a:gd name="connsiteY14" fmla="*/ 436559 h 597796"/>
                    <a:gd name="connsiteX15" fmla="*/ 276553 w 471522"/>
                    <a:gd name="connsiteY15" fmla="*/ 440641 h 597796"/>
                    <a:gd name="connsiteX16" fmla="*/ 241856 w 471522"/>
                    <a:gd name="connsiteY16" fmla="*/ 444723 h 597796"/>
                    <a:gd name="connsiteX17" fmla="*/ 231651 w 471522"/>
                    <a:gd name="connsiteY17" fmla="*/ 475337 h 597796"/>
                    <a:gd name="connsiteX18" fmla="*/ 198995 w 471522"/>
                    <a:gd name="connsiteY18" fmla="*/ 505952 h 597796"/>
                    <a:gd name="connsiteX19" fmla="*/ 164299 w 471522"/>
                    <a:gd name="connsiteY19" fmla="*/ 534526 h 597796"/>
                    <a:gd name="connsiteX20" fmla="*/ 154094 w 471522"/>
                    <a:gd name="connsiteY20" fmla="*/ 554936 h 597796"/>
                    <a:gd name="connsiteX21" fmla="*/ 168381 w 471522"/>
                    <a:gd name="connsiteY21" fmla="*/ 583509 h 597796"/>
                    <a:gd name="connsiteX22" fmla="*/ 164831 w 471522"/>
                    <a:gd name="connsiteY22" fmla="*/ 584929 h 597796"/>
                    <a:gd name="connsiteX23" fmla="*/ 133684 w 471522"/>
                    <a:gd name="connsiteY23" fmla="*/ 581468 h 597796"/>
                    <a:gd name="connsiteX24" fmla="*/ 133684 w 471522"/>
                    <a:gd name="connsiteY24" fmla="*/ 565140 h 597796"/>
                    <a:gd name="connsiteX25" fmla="*/ 109192 w 471522"/>
                    <a:gd name="connsiteY25" fmla="*/ 565140 h 597796"/>
                    <a:gd name="connsiteX26" fmla="*/ 92865 w 471522"/>
                    <a:gd name="connsiteY26" fmla="*/ 561059 h 597796"/>
                    <a:gd name="connsiteX27" fmla="*/ 90824 w 471522"/>
                    <a:gd name="connsiteY27" fmla="*/ 552895 h 597796"/>
                    <a:gd name="connsiteX28" fmla="*/ 84701 w 471522"/>
                    <a:gd name="connsiteY28" fmla="*/ 534526 h 597796"/>
                    <a:gd name="connsiteX29" fmla="*/ 84701 w 471522"/>
                    <a:gd name="connsiteY29" fmla="*/ 518198 h 597796"/>
                    <a:gd name="connsiteX30" fmla="*/ 70414 w 471522"/>
                    <a:gd name="connsiteY30" fmla="*/ 481460 h 597796"/>
                    <a:gd name="connsiteX31" fmla="*/ 76537 w 471522"/>
                    <a:gd name="connsiteY31" fmla="*/ 465133 h 597796"/>
                    <a:gd name="connsiteX32" fmla="*/ 56127 w 471522"/>
                    <a:gd name="connsiteY32" fmla="*/ 463092 h 597796"/>
                    <a:gd name="connsiteX33" fmla="*/ 54086 w 471522"/>
                    <a:gd name="connsiteY33" fmla="*/ 448805 h 597796"/>
                    <a:gd name="connsiteX34" fmla="*/ 31635 w 471522"/>
                    <a:gd name="connsiteY34" fmla="*/ 434518 h 597796"/>
                    <a:gd name="connsiteX35" fmla="*/ 31635 w 471522"/>
                    <a:gd name="connsiteY35" fmla="*/ 418190 h 597796"/>
                    <a:gd name="connsiteX36" fmla="*/ 31635 w 471522"/>
                    <a:gd name="connsiteY36" fmla="*/ 387575 h 597796"/>
                    <a:gd name="connsiteX37" fmla="*/ 31635 w 471522"/>
                    <a:gd name="connsiteY37" fmla="*/ 359002 h 597796"/>
                    <a:gd name="connsiteX38" fmla="*/ 29594 w 471522"/>
                    <a:gd name="connsiteY38" fmla="*/ 328387 h 597796"/>
                    <a:gd name="connsiteX39" fmla="*/ 25865 w 471522"/>
                    <a:gd name="connsiteY39" fmla="*/ 328387 h 597796"/>
                    <a:gd name="connsiteX40" fmla="*/ 17858 w 471522"/>
                    <a:gd name="connsiteY40" fmla="*/ 302364 h 597796"/>
                    <a:gd name="connsiteX41" fmla="*/ 0 w 471522"/>
                    <a:gd name="connsiteY41" fmla="*/ 294710 h 597796"/>
                    <a:gd name="connsiteX42" fmla="*/ 15307 w 471522"/>
                    <a:gd name="connsiteY42" fmla="*/ 271750 h 597796"/>
                    <a:gd name="connsiteX43" fmla="*/ 28063 w 471522"/>
                    <a:gd name="connsiteY43" fmla="*/ 269199 h 597796"/>
                    <a:gd name="connsiteX44" fmla="*/ 66332 w 471522"/>
                    <a:gd name="connsiteY44" fmla="*/ 236033 h 597796"/>
                    <a:gd name="connsiteX45" fmla="*/ 81639 w 471522"/>
                    <a:gd name="connsiteY45" fmla="*/ 197764 h 597796"/>
                    <a:gd name="connsiteX46" fmla="*/ 66332 w 471522"/>
                    <a:gd name="connsiteY46" fmla="*/ 177355 h 597796"/>
                    <a:gd name="connsiteX47" fmla="*/ 99497 w 471522"/>
                    <a:gd name="connsiteY47" fmla="*/ 108471 h 597796"/>
                    <a:gd name="connsiteX48" fmla="*/ 81639 w 471522"/>
                    <a:gd name="connsiteY48" fmla="*/ 98267 h 597796"/>
                    <a:gd name="connsiteX49" fmla="*/ 96947 w 471522"/>
                    <a:gd name="connsiteY49" fmla="*/ 77857 h 597796"/>
                    <a:gd name="connsiteX50" fmla="*/ 150522 w 471522"/>
                    <a:gd name="connsiteY50" fmla="*/ 49793 h 597796"/>
                    <a:gd name="connsiteX51" fmla="*/ 163278 w 471522"/>
                    <a:gd name="connsiteY51" fmla="*/ 21730 h 597796"/>
                    <a:gd name="connsiteX52" fmla="*/ 163278 w 471522"/>
                    <a:gd name="connsiteY52" fmla="*/ 0 h 597796"/>
                    <a:gd name="connsiteX0" fmla="*/ 163278 w 471522"/>
                    <a:gd name="connsiteY0" fmla="*/ 0 h 597796"/>
                    <a:gd name="connsiteX1" fmla="*/ 471522 w 471522"/>
                    <a:gd name="connsiteY1" fmla="*/ 0 h 597796"/>
                    <a:gd name="connsiteX2" fmla="*/ 471522 w 471522"/>
                    <a:gd name="connsiteY2" fmla="*/ 577065 h 597796"/>
                    <a:gd name="connsiteX3" fmla="*/ 466363 w 471522"/>
                    <a:gd name="connsiteY3" fmla="*/ 575345 h 597796"/>
                    <a:gd name="connsiteX4" fmla="*/ 439831 w 471522"/>
                    <a:gd name="connsiteY4" fmla="*/ 597796 h 597796"/>
                    <a:gd name="connsiteX5" fmla="*/ 417380 w 471522"/>
                    <a:gd name="connsiteY5" fmla="*/ 583509 h 597796"/>
                    <a:gd name="connsiteX6" fmla="*/ 431667 w 471522"/>
                    <a:gd name="connsiteY6" fmla="*/ 565140 h 597796"/>
                    <a:gd name="connsiteX7" fmla="*/ 401052 w 471522"/>
                    <a:gd name="connsiteY7" fmla="*/ 548813 h 597796"/>
                    <a:gd name="connsiteX8" fmla="*/ 380642 w 471522"/>
                    <a:gd name="connsiteY8" fmla="*/ 499829 h 597796"/>
                    <a:gd name="connsiteX9" fmla="*/ 378601 w 471522"/>
                    <a:gd name="connsiteY9" fmla="*/ 471255 h 597796"/>
                    <a:gd name="connsiteX10" fmla="*/ 384724 w 471522"/>
                    <a:gd name="connsiteY10" fmla="*/ 448805 h 597796"/>
                    <a:gd name="connsiteX11" fmla="*/ 366356 w 471522"/>
                    <a:gd name="connsiteY11" fmla="*/ 444723 h 597796"/>
                    <a:gd name="connsiteX12" fmla="*/ 339823 w 471522"/>
                    <a:gd name="connsiteY12" fmla="*/ 454928 h 597796"/>
                    <a:gd name="connsiteX13" fmla="*/ 303085 w 471522"/>
                    <a:gd name="connsiteY13" fmla="*/ 436559 h 597796"/>
                    <a:gd name="connsiteX14" fmla="*/ 276553 w 471522"/>
                    <a:gd name="connsiteY14" fmla="*/ 440641 h 597796"/>
                    <a:gd name="connsiteX15" fmla="*/ 241856 w 471522"/>
                    <a:gd name="connsiteY15" fmla="*/ 444723 h 597796"/>
                    <a:gd name="connsiteX16" fmla="*/ 231651 w 471522"/>
                    <a:gd name="connsiteY16" fmla="*/ 475337 h 597796"/>
                    <a:gd name="connsiteX17" fmla="*/ 198995 w 471522"/>
                    <a:gd name="connsiteY17" fmla="*/ 505952 h 597796"/>
                    <a:gd name="connsiteX18" fmla="*/ 164299 w 471522"/>
                    <a:gd name="connsiteY18" fmla="*/ 534526 h 597796"/>
                    <a:gd name="connsiteX19" fmla="*/ 154094 w 471522"/>
                    <a:gd name="connsiteY19" fmla="*/ 554936 h 597796"/>
                    <a:gd name="connsiteX20" fmla="*/ 168381 w 471522"/>
                    <a:gd name="connsiteY20" fmla="*/ 583509 h 597796"/>
                    <a:gd name="connsiteX21" fmla="*/ 164831 w 471522"/>
                    <a:gd name="connsiteY21" fmla="*/ 584929 h 597796"/>
                    <a:gd name="connsiteX22" fmla="*/ 133684 w 471522"/>
                    <a:gd name="connsiteY22" fmla="*/ 581468 h 597796"/>
                    <a:gd name="connsiteX23" fmla="*/ 133684 w 471522"/>
                    <a:gd name="connsiteY23" fmla="*/ 565140 h 597796"/>
                    <a:gd name="connsiteX24" fmla="*/ 109192 w 471522"/>
                    <a:gd name="connsiteY24" fmla="*/ 565140 h 597796"/>
                    <a:gd name="connsiteX25" fmla="*/ 92865 w 471522"/>
                    <a:gd name="connsiteY25" fmla="*/ 561059 h 597796"/>
                    <a:gd name="connsiteX26" fmla="*/ 90824 w 471522"/>
                    <a:gd name="connsiteY26" fmla="*/ 552895 h 597796"/>
                    <a:gd name="connsiteX27" fmla="*/ 84701 w 471522"/>
                    <a:gd name="connsiteY27" fmla="*/ 534526 h 597796"/>
                    <a:gd name="connsiteX28" fmla="*/ 84701 w 471522"/>
                    <a:gd name="connsiteY28" fmla="*/ 518198 h 597796"/>
                    <a:gd name="connsiteX29" fmla="*/ 70414 w 471522"/>
                    <a:gd name="connsiteY29" fmla="*/ 481460 h 597796"/>
                    <a:gd name="connsiteX30" fmla="*/ 76537 w 471522"/>
                    <a:gd name="connsiteY30" fmla="*/ 465133 h 597796"/>
                    <a:gd name="connsiteX31" fmla="*/ 56127 w 471522"/>
                    <a:gd name="connsiteY31" fmla="*/ 463092 h 597796"/>
                    <a:gd name="connsiteX32" fmla="*/ 54086 w 471522"/>
                    <a:gd name="connsiteY32" fmla="*/ 448805 h 597796"/>
                    <a:gd name="connsiteX33" fmla="*/ 31635 w 471522"/>
                    <a:gd name="connsiteY33" fmla="*/ 434518 h 597796"/>
                    <a:gd name="connsiteX34" fmla="*/ 31635 w 471522"/>
                    <a:gd name="connsiteY34" fmla="*/ 418190 h 597796"/>
                    <a:gd name="connsiteX35" fmla="*/ 31635 w 471522"/>
                    <a:gd name="connsiteY35" fmla="*/ 387575 h 597796"/>
                    <a:gd name="connsiteX36" fmla="*/ 31635 w 471522"/>
                    <a:gd name="connsiteY36" fmla="*/ 359002 h 597796"/>
                    <a:gd name="connsiteX37" fmla="*/ 29594 w 471522"/>
                    <a:gd name="connsiteY37" fmla="*/ 328387 h 597796"/>
                    <a:gd name="connsiteX38" fmla="*/ 25865 w 471522"/>
                    <a:gd name="connsiteY38" fmla="*/ 328387 h 597796"/>
                    <a:gd name="connsiteX39" fmla="*/ 17858 w 471522"/>
                    <a:gd name="connsiteY39" fmla="*/ 302364 h 597796"/>
                    <a:gd name="connsiteX40" fmla="*/ 0 w 471522"/>
                    <a:gd name="connsiteY40" fmla="*/ 294710 h 597796"/>
                    <a:gd name="connsiteX41" fmla="*/ 15307 w 471522"/>
                    <a:gd name="connsiteY41" fmla="*/ 271750 h 597796"/>
                    <a:gd name="connsiteX42" fmla="*/ 28063 w 471522"/>
                    <a:gd name="connsiteY42" fmla="*/ 269199 h 597796"/>
                    <a:gd name="connsiteX43" fmla="*/ 66332 w 471522"/>
                    <a:gd name="connsiteY43" fmla="*/ 236033 h 597796"/>
                    <a:gd name="connsiteX44" fmla="*/ 81639 w 471522"/>
                    <a:gd name="connsiteY44" fmla="*/ 197764 h 597796"/>
                    <a:gd name="connsiteX45" fmla="*/ 66332 w 471522"/>
                    <a:gd name="connsiteY45" fmla="*/ 177355 h 597796"/>
                    <a:gd name="connsiteX46" fmla="*/ 99497 w 471522"/>
                    <a:gd name="connsiteY46" fmla="*/ 108471 h 597796"/>
                    <a:gd name="connsiteX47" fmla="*/ 81639 w 471522"/>
                    <a:gd name="connsiteY47" fmla="*/ 98267 h 597796"/>
                    <a:gd name="connsiteX48" fmla="*/ 96947 w 471522"/>
                    <a:gd name="connsiteY48" fmla="*/ 77857 h 597796"/>
                    <a:gd name="connsiteX49" fmla="*/ 150522 w 471522"/>
                    <a:gd name="connsiteY49" fmla="*/ 49793 h 597796"/>
                    <a:gd name="connsiteX50" fmla="*/ 163278 w 471522"/>
                    <a:gd name="connsiteY50" fmla="*/ 21730 h 597796"/>
                    <a:gd name="connsiteX51" fmla="*/ 163278 w 471522"/>
                    <a:gd name="connsiteY51" fmla="*/ 0 h 597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471522" h="597796">
                      <a:moveTo>
                        <a:pt x="163278" y="0"/>
                      </a:moveTo>
                      <a:lnTo>
                        <a:pt x="471522" y="0"/>
                      </a:lnTo>
                      <a:lnTo>
                        <a:pt x="471522" y="577065"/>
                      </a:lnTo>
                      <a:lnTo>
                        <a:pt x="466363" y="575345"/>
                      </a:lnTo>
                      <a:lnTo>
                        <a:pt x="439831" y="597796"/>
                      </a:lnTo>
                      <a:lnTo>
                        <a:pt x="417380" y="583509"/>
                      </a:lnTo>
                      <a:lnTo>
                        <a:pt x="431667" y="565140"/>
                      </a:lnTo>
                      <a:lnTo>
                        <a:pt x="401052" y="548813"/>
                      </a:lnTo>
                      <a:lnTo>
                        <a:pt x="380642" y="499829"/>
                      </a:lnTo>
                      <a:lnTo>
                        <a:pt x="378601" y="471255"/>
                      </a:lnTo>
                      <a:lnTo>
                        <a:pt x="384724" y="448805"/>
                      </a:lnTo>
                      <a:lnTo>
                        <a:pt x="366356" y="444723"/>
                      </a:lnTo>
                      <a:lnTo>
                        <a:pt x="339823" y="454928"/>
                      </a:lnTo>
                      <a:lnTo>
                        <a:pt x="303085" y="436559"/>
                      </a:lnTo>
                      <a:lnTo>
                        <a:pt x="276553" y="440641"/>
                      </a:lnTo>
                      <a:lnTo>
                        <a:pt x="241856" y="444723"/>
                      </a:lnTo>
                      <a:lnTo>
                        <a:pt x="231651" y="475337"/>
                      </a:lnTo>
                      <a:lnTo>
                        <a:pt x="198995" y="505952"/>
                      </a:lnTo>
                      <a:lnTo>
                        <a:pt x="164299" y="534526"/>
                      </a:lnTo>
                      <a:lnTo>
                        <a:pt x="154094" y="554936"/>
                      </a:lnTo>
                      <a:lnTo>
                        <a:pt x="168381" y="583509"/>
                      </a:lnTo>
                      <a:lnTo>
                        <a:pt x="164831" y="584929"/>
                      </a:lnTo>
                      <a:lnTo>
                        <a:pt x="133684" y="581468"/>
                      </a:lnTo>
                      <a:lnTo>
                        <a:pt x="133684" y="565140"/>
                      </a:lnTo>
                      <a:lnTo>
                        <a:pt x="109192" y="565140"/>
                      </a:lnTo>
                      <a:lnTo>
                        <a:pt x="92865" y="561059"/>
                      </a:lnTo>
                      <a:lnTo>
                        <a:pt x="90824" y="552895"/>
                      </a:lnTo>
                      <a:lnTo>
                        <a:pt x="84701" y="534526"/>
                      </a:lnTo>
                      <a:lnTo>
                        <a:pt x="84701" y="518198"/>
                      </a:lnTo>
                      <a:lnTo>
                        <a:pt x="70414" y="481460"/>
                      </a:lnTo>
                      <a:lnTo>
                        <a:pt x="76537" y="465133"/>
                      </a:lnTo>
                      <a:lnTo>
                        <a:pt x="56127" y="463092"/>
                      </a:lnTo>
                      <a:lnTo>
                        <a:pt x="54086" y="448805"/>
                      </a:lnTo>
                      <a:lnTo>
                        <a:pt x="31635" y="434518"/>
                      </a:lnTo>
                      <a:lnTo>
                        <a:pt x="31635" y="418190"/>
                      </a:lnTo>
                      <a:lnTo>
                        <a:pt x="31635" y="387575"/>
                      </a:lnTo>
                      <a:lnTo>
                        <a:pt x="31635" y="359002"/>
                      </a:lnTo>
                      <a:lnTo>
                        <a:pt x="29594" y="328387"/>
                      </a:lnTo>
                      <a:lnTo>
                        <a:pt x="25865" y="328387"/>
                      </a:lnTo>
                      <a:lnTo>
                        <a:pt x="17858" y="302364"/>
                      </a:lnTo>
                      <a:lnTo>
                        <a:pt x="0" y="294710"/>
                      </a:lnTo>
                      <a:lnTo>
                        <a:pt x="15307" y="271750"/>
                      </a:lnTo>
                      <a:lnTo>
                        <a:pt x="28063" y="269199"/>
                      </a:lnTo>
                      <a:lnTo>
                        <a:pt x="66332" y="236033"/>
                      </a:lnTo>
                      <a:lnTo>
                        <a:pt x="81639" y="197764"/>
                      </a:lnTo>
                      <a:lnTo>
                        <a:pt x="66332" y="177355"/>
                      </a:lnTo>
                      <a:lnTo>
                        <a:pt x="99497" y="108471"/>
                      </a:lnTo>
                      <a:lnTo>
                        <a:pt x="81639" y="98267"/>
                      </a:lnTo>
                      <a:lnTo>
                        <a:pt x="96947" y="77857"/>
                      </a:lnTo>
                      <a:lnTo>
                        <a:pt x="150522" y="49793"/>
                      </a:lnTo>
                      <a:lnTo>
                        <a:pt x="163278" y="21730"/>
                      </a:lnTo>
                      <a:lnTo>
                        <a:pt x="163278" y="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EC877868-DE9E-2C5E-D289-B2CA6AC7DF33}"/>
                    </a:ext>
                  </a:extLst>
                </p:cNvPr>
                <p:cNvSpPr/>
                <p:nvPr/>
              </p:nvSpPr>
              <p:spPr>
                <a:xfrm>
                  <a:off x="1423827" y="3287336"/>
                  <a:ext cx="45922" cy="49324"/>
                </a:xfrm>
                <a:custGeom>
                  <a:avLst/>
                  <a:gdLst>
                    <a:gd name="connsiteX0" fmla="*/ 114300 w 171450"/>
                    <a:gd name="connsiteY0" fmla="*/ 0 h 184150"/>
                    <a:gd name="connsiteX1" fmla="*/ 41275 w 171450"/>
                    <a:gd name="connsiteY1" fmla="*/ 53975 h 184150"/>
                    <a:gd name="connsiteX2" fmla="*/ 0 w 171450"/>
                    <a:gd name="connsiteY2" fmla="*/ 88900 h 184150"/>
                    <a:gd name="connsiteX3" fmla="*/ 3175 w 171450"/>
                    <a:gd name="connsiteY3" fmla="*/ 117475 h 184150"/>
                    <a:gd name="connsiteX4" fmla="*/ 0 w 171450"/>
                    <a:gd name="connsiteY4" fmla="*/ 158750 h 184150"/>
                    <a:gd name="connsiteX5" fmla="*/ 0 w 171450"/>
                    <a:gd name="connsiteY5" fmla="*/ 158750 h 184150"/>
                    <a:gd name="connsiteX6" fmla="*/ 53975 w 171450"/>
                    <a:gd name="connsiteY6" fmla="*/ 184150 h 184150"/>
                    <a:gd name="connsiteX7" fmla="*/ 139700 w 171450"/>
                    <a:gd name="connsiteY7" fmla="*/ 149225 h 184150"/>
                    <a:gd name="connsiteX8" fmla="*/ 171450 w 171450"/>
                    <a:gd name="connsiteY8" fmla="*/ 95250 h 184150"/>
                    <a:gd name="connsiteX9" fmla="*/ 171450 w 171450"/>
                    <a:gd name="connsiteY9" fmla="*/ 57150 h 184150"/>
                    <a:gd name="connsiteX10" fmla="*/ 114300 w 171450"/>
                    <a:gd name="connsiteY10" fmla="*/ 0 h 18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1450" h="184150">
                      <a:moveTo>
                        <a:pt x="114300" y="0"/>
                      </a:moveTo>
                      <a:lnTo>
                        <a:pt x="41275" y="53975"/>
                      </a:lnTo>
                      <a:lnTo>
                        <a:pt x="0" y="88900"/>
                      </a:lnTo>
                      <a:lnTo>
                        <a:pt x="3175" y="117475"/>
                      </a:lnTo>
                      <a:lnTo>
                        <a:pt x="0" y="158750"/>
                      </a:lnTo>
                      <a:lnTo>
                        <a:pt x="0" y="158750"/>
                      </a:lnTo>
                      <a:lnTo>
                        <a:pt x="53975" y="184150"/>
                      </a:lnTo>
                      <a:lnTo>
                        <a:pt x="139700" y="149225"/>
                      </a:lnTo>
                      <a:lnTo>
                        <a:pt x="171450" y="95250"/>
                      </a:lnTo>
                      <a:lnTo>
                        <a:pt x="171450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5732329E-38A6-C434-5EB0-2973996A4E19}"/>
                    </a:ext>
                  </a:extLst>
                </p:cNvPr>
                <p:cNvSpPr/>
                <p:nvPr/>
              </p:nvSpPr>
              <p:spPr>
                <a:xfrm>
                  <a:off x="1328582" y="3360472"/>
                  <a:ext cx="91845" cy="135215"/>
                </a:xfrm>
                <a:custGeom>
                  <a:avLst/>
                  <a:gdLst>
                    <a:gd name="connsiteX0" fmla="*/ 215900 w 342900"/>
                    <a:gd name="connsiteY0" fmla="*/ 0 h 504825"/>
                    <a:gd name="connsiteX1" fmla="*/ 171450 w 342900"/>
                    <a:gd name="connsiteY1" fmla="*/ 98425 h 504825"/>
                    <a:gd name="connsiteX2" fmla="*/ 101600 w 342900"/>
                    <a:gd name="connsiteY2" fmla="*/ 79375 h 504825"/>
                    <a:gd name="connsiteX3" fmla="*/ 41275 w 342900"/>
                    <a:gd name="connsiteY3" fmla="*/ 76200 h 504825"/>
                    <a:gd name="connsiteX4" fmla="*/ 53975 w 342900"/>
                    <a:gd name="connsiteY4" fmla="*/ 104775 h 504825"/>
                    <a:gd name="connsiteX5" fmla="*/ 0 w 342900"/>
                    <a:gd name="connsiteY5" fmla="*/ 171450 h 504825"/>
                    <a:gd name="connsiteX6" fmla="*/ 22225 w 342900"/>
                    <a:gd name="connsiteY6" fmla="*/ 222250 h 504825"/>
                    <a:gd name="connsiteX7" fmla="*/ 38100 w 342900"/>
                    <a:gd name="connsiteY7" fmla="*/ 361950 h 504825"/>
                    <a:gd name="connsiteX8" fmla="*/ 95250 w 342900"/>
                    <a:gd name="connsiteY8" fmla="*/ 422275 h 504825"/>
                    <a:gd name="connsiteX9" fmla="*/ 146050 w 342900"/>
                    <a:gd name="connsiteY9" fmla="*/ 463550 h 504825"/>
                    <a:gd name="connsiteX10" fmla="*/ 168275 w 342900"/>
                    <a:gd name="connsiteY10" fmla="*/ 504825 h 504825"/>
                    <a:gd name="connsiteX11" fmla="*/ 231775 w 342900"/>
                    <a:gd name="connsiteY11" fmla="*/ 419100 h 504825"/>
                    <a:gd name="connsiteX12" fmla="*/ 231775 w 342900"/>
                    <a:gd name="connsiteY12" fmla="*/ 368300 h 504825"/>
                    <a:gd name="connsiteX13" fmla="*/ 295275 w 342900"/>
                    <a:gd name="connsiteY13" fmla="*/ 314325 h 504825"/>
                    <a:gd name="connsiteX14" fmla="*/ 342900 w 342900"/>
                    <a:gd name="connsiteY14" fmla="*/ 304800 h 504825"/>
                    <a:gd name="connsiteX15" fmla="*/ 336550 w 342900"/>
                    <a:gd name="connsiteY15" fmla="*/ 222250 h 504825"/>
                    <a:gd name="connsiteX16" fmla="*/ 282575 w 342900"/>
                    <a:gd name="connsiteY16" fmla="*/ 241300 h 504825"/>
                    <a:gd name="connsiteX17" fmla="*/ 266700 w 342900"/>
                    <a:gd name="connsiteY17" fmla="*/ 193675 h 504825"/>
                    <a:gd name="connsiteX18" fmla="*/ 298450 w 342900"/>
                    <a:gd name="connsiteY18" fmla="*/ 146050 h 504825"/>
                    <a:gd name="connsiteX19" fmla="*/ 288925 w 342900"/>
                    <a:gd name="connsiteY19" fmla="*/ 98425 h 504825"/>
                    <a:gd name="connsiteX20" fmla="*/ 215900 w 342900"/>
                    <a:gd name="connsiteY20" fmla="*/ 0 h 504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42900" h="504825">
                      <a:moveTo>
                        <a:pt x="215900" y="0"/>
                      </a:moveTo>
                      <a:lnTo>
                        <a:pt x="171450" y="98425"/>
                      </a:lnTo>
                      <a:lnTo>
                        <a:pt x="101600" y="79375"/>
                      </a:lnTo>
                      <a:lnTo>
                        <a:pt x="41275" y="76200"/>
                      </a:lnTo>
                      <a:lnTo>
                        <a:pt x="53975" y="104775"/>
                      </a:lnTo>
                      <a:lnTo>
                        <a:pt x="0" y="171450"/>
                      </a:lnTo>
                      <a:lnTo>
                        <a:pt x="22225" y="222250"/>
                      </a:lnTo>
                      <a:lnTo>
                        <a:pt x="38100" y="361950"/>
                      </a:lnTo>
                      <a:lnTo>
                        <a:pt x="95250" y="422275"/>
                      </a:lnTo>
                      <a:lnTo>
                        <a:pt x="146050" y="463550"/>
                      </a:lnTo>
                      <a:lnTo>
                        <a:pt x="168275" y="504825"/>
                      </a:lnTo>
                      <a:lnTo>
                        <a:pt x="231775" y="419100"/>
                      </a:lnTo>
                      <a:lnTo>
                        <a:pt x="231775" y="368300"/>
                      </a:lnTo>
                      <a:lnTo>
                        <a:pt x="295275" y="314325"/>
                      </a:lnTo>
                      <a:lnTo>
                        <a:pt x="342900" y="304800"/>
                      </a:lnTo>
                      <a:lnTo>
                        <a:pt x="336550" y="222250"/>
                      </a:lnTo>
                      <a:lnTo>
                        <a:pt x="282575" y="241300"/>
                      </a:lnTo>
                      <a:lnTo>
                        <a:pt x="266700" y="193675"/>
                      </a:lnTo>
                      <a:lnTo>
                        <a:pt x="298450" y="146050"/>
                      </a:lnTo>
                      <a:lnTo>
                        <a:pt x="288925" y="98425"/>
                      </a:lnTo>
                      <a:lnTo>
                        <a:pt x="215900" y="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E87D7AFB-B0C9-3662-8FF8-A519F29DE467}"/>
                    </a:ext>
                  </a:extLst>
                </p:cNvPr>
                <p:cNvSpPr/>
                <p:nvPr/>
              </p:nvSpPr>
              <p:spPr>
                <a:xfrm>
                  <a:off x="1225256" y="3055601"/>
                  <a:ext cx="401817" cy="349516"/>
                </a:xfrm>
                <a:custGeom>
                  <a:avLst/>
                  <a:gdLst>
                    <a:gd name="connsiteX0" fmla="*/ 1500187 w 1500187"/>
                    <a:gd name="connsiteY0" fmla="*/ 104775 h 1304925"/>
                    <a:gd name="connsiteX1" fmla="*/ 1371600 w 1500187"/>
                    <a:gd name="connsiteY1" fmla="*/ 76200 h 1304925"/>
                    <a:gd name="connsiteX2" fmla="*/ 1290637 w 1500187"/>
                    <a:gd name="connsiteY2" fmla="*/ 123825 h 1304925"/>
                    <a:gd name="connsiteX3" fmla="*/ 1223962 w 1500187"/>
                    <a:gd name="connsiteY3" fmla="*/ 76200 h 1304925"/>
                    <a:gd name="connsiteX4" fmla="*/ 1095375 w 1500187"/>
                    <a:gd name="connsiteY4" fmla="*/ 104775 h 1304925"/>
                    <a:gd name="connsiteX5" fmla="*/ 952500 w 1500187"/>
                    <a:gd name="connsiteY5" fmla="*/ 242887 h 1304925"/>
                    <a:gd name="connsiteX6" fmla="*/ 885825 w 1500187"/>
                    <a:gd name="connsiteY6" fmla="*/ 247650 h 1304925"/>
                    <a:gd name="connsiteX7" fmla="*/ 723900 w 1500187"/>
                    <a:gd name="connsiteY7" fmla="*/ 314325 h 1304925"/>
                    <a:gd name="connsiteX8" fmla="*/ 690562 w 1500187"/>
                    <a:gd name="connsiteY8" fmla="*/ 152400 h 1304925"/>
                    <a:gd name="connsiteX9" fmla="*/ 681037 w 1500187"/>
                    <a:gd name="connsiteY9" fmla="*/ 19050 h 1304925"/>
                    <a:gd name="connsiteX10" fmla="*/ 500062 w 1500187"/>
                    <a:gd name="connsiteY10" fmla="*/ 0 h 1304925"/>
                    <a:gd name="connsiteX11" fmla="*/ 342900 w 1500187"/>
                    <a:gd name="connsiteY11" fmla="*/ 80962 h 1304925"/>
                    <a:gd name="connsiteX12" fmla="*/ 257175 w 1500187"/>
                    <a:gd name="connsiteY12" fmla="*/ 109537 h 1304925"/>
                    <a:gd name="connsiteX13" fmla="*/ 200025 w 1500187"/>
                    <a:gd name="connsiteY13" fmla="*/ 90487 h 1304925"/>
                    <a:gd name="connsiteX14" fmla="*/ 180975 w 1500187"/>
                    <a:gd name="connsiteY14" fmla="*/ 23812 h 1304925"/>
                    <a:gd name="connsiteX15" fmla="*/ 152400 w 1500187"/>
                    <a:gd name="connsiteY15" fmla="*/ 42862 h 1304925"/>
                    <a:gd name="connsiteX16" fmla="*/ 147637 w 1500187"/>
                    <a:gd name="connsiteY16" fmla="*/ 85725 h 1304925"/>
                    <a:gd name="connsiteX17" fmla="*/ 190500 w 1500187"/>
                    <a:gd name="connsiteY17" fmla="*/ 152400 h 1304925"/>
                    <a:gd name="connsiteX18" fmla="*/ 233362 w 1500187"/>
                    <a:gd name="connsiteY18" fmla="*/ 176212 h 1304925"/>
                    <a:gd name="connsiteX19" fmla="*/ 223837 w 1500187"/>
                    <a:gd name="connsiteY19" fmla="*/ 238125 h 1304925"/>
                    <a:gd name="connsiteX20" fmla="*/ 180975 w 1500187"/>
                    <a:gd name="connsiteY20" fmla="*/ 247650 h 1304925"/>
                    <a:gd name="connsiteX21" fmla="*/ 190500 w 1500187"/>
                    <a:gd name="connsiteY21" fmla="*/ 300037 h 1304925"/>
                    <a:gd name="connsiteX22" fmla="*/ 100012 w 1500187"/>
                    <a:gd name="connsiteY22" fmla="*/ 514350 h 1304925"/>
                    <a:gd name="connsiteX23" fmla="*/ 38100 w 1500187"/>
                    <a:gd name="connsiteY23" fmla="*/ 666750 h 1304925"/>
                    <a:gd name="connsiteX24" fmla="*/ 76200 w 1500187"/>
                    <a:gd name="connsiteY24" fmla="*/ 828675 h 1304925"/>
                    <a:gd name="connsiteX25" fmla="*/ 114300 w 1500187"/>
                    <a:gd name="connsiteY25" fmla="*/ 871537 h 1304925"/>
                    <a:gd name="connsiteX26" fmla="*/ 185737 w 1500187"/>
                    <a:gd name="connsiteY26" fmla="*/ 852487 h 1304925"/>
                    <a:gd name="connsiteX27" fmla="*/ 200025 w 1500187"/>
                    <a:gd name="connsiteY27" fmla="*/ 900112 h 1304925"/>
                    <a:gd name="connsiteX28" fmla="*/ 76200 w 1500187"/>
                    <a:gd name="connsiteY28" fmla="*/ 966787 h 1304925"/>
                    <a:gd name="connsiteX29" fmla="*/ 0 w 1500187"/>
                    <a:gd name="connsiteY29" fmla="*/ 1100137 h 1304925"/>
                    <a:gd name="connsiteX30" fmla="*/ 123825 w 1500187"/>
                    <a:gd name="connsiteY30" fmla="*/ 1128712 h 1304925"/>
                    <a:gd name="connsiteX31" fmla="*/ 119062 w 1500187"/>
                    <a:gd name="connsiteY31" fmla="*/ 1204912 h 1304925"/>
                    <a:gd name="connsiteX32" fmla="*/ 76200 w 1500187"/>
                    <a:gd name="connsiteY32" fmla="*/ 1243012 h 1304925"/>
                    <a:gd name="connsiteX33" fmla="*/ 85725 w 1500187"/>
                    <a:gd name="connsiteY33" fmla="*/ 1290637 h 1304925"/>
                    <a:gd name="connsiteX34" fmla="*/ 171450 w 1500187"/>
                    <a:gd name="connsiteY34" fmla="*/ 1304925 h 1304925"/>
                    <a:gd name="connsiteX35" fmla="*/ 190500 w 1500187"/>
                    <a:gd name="connsiteY35" fmla="*/ 1223962 h 1304925"/>
                    <a:gd name="connsiteX36" fmla="*/ 228600 w 1500187"/>
                    <a:gd name="connsiteY36" fmla="*/ 1243012 h 1304925"/>
                    <a:gd name="connsiteX37" fmla="*/ 357187 w 1500187"/>
                    <a:gd name="connsiteY37" fmla="*/ 1223962 h 1304925"/>
                    <a:gd name="connsiteX38" fmla="*/ 352425 w 1500187"/>
                    <a:gd name="connsiteY38" fmla="*/ 1133475 h 1304925"/>
                    <a:gd name="connsiteX39" fmla="*/ 523875 w 1500187"/>
                    <a:gd name="connsiteY39" fmla="*/ 919162 h 1304925"/>
                    <a:gd name="connsiteX40" fmla="*/ 528637 w 1500187"/>
                    <a:gd name="connsiteY40" fmla="*/ 862012 h 1304925"/>
                    <a:gd name="connsiteX41" fmla="*/ 590550 w 1500187"/>
                    <a:gd name="connsiteY41" fmla="*/ 781050 h 1304925"/>
                    <a:gd name="connsiteX42" fmla="*/ 619125 w 1500187"/>
                    <a:gd name="connsiteY42" fmla="*/ 781050 h 1304925"/>
                    <a:gd name="connsiteX43" fmla="*/ 614362 w 1500187"/>
                    <a:gd name="connsiteY43" fmla="*/ 842962 h 1304925"/>
                    <a:gd name="connsiteX44" fmla="*/ 666750 w 1500187"/>
                    <a:gd name="connsiteY44" fmla="*/ 833437 h 1304925"/>
                    <a:gd name="connsiteX45" fmla="*/ 738187 w 1500187"/>
                    <a:gd name="connsiteY45" fmla="*/ 752475 h 1304925"/>
                    <a:gd name="connsiteX46" fmla="*/ 771525 w 1500187"/>
                    <a:gd name="connsiteY46" fmla="*/ 628650 h 1304925"/>
                    <a:gd name="connsiteX47" fmla="*/ 766762 w 1500187"/>
                    <a:gd name="connsiteY47" fmla="*/ 566737 h 1304925"/>
                    <a:gd name="connsiteX48" fmla="*/ 747712 w 1500187"/>
                    <a:gd name="connsiteY48" fmla="*/ 561975 h 1304925"/>
                    <a:gd name="connsiteX49" fmla="*/ 709612 w 1500187"/>
                    <a:gd name="connsiteY49" fmla="*/ 566737 h 1304925"/>
                    <a:gd name="connsiteX50" fmla="*/ 742950 w 1500187"/>
                    <a:gd name="connsiteY50" fmla="*/ 433387 h 1304925"/>
                    <a:gd name="connsiteX51" fmla="*/ 814387 w 1500187"/>
                    <a:gd name="connsiteY51" fmla="*/ 509587 h 1304925"/>
                    <a:gd name="connsiteX52" fmla="*/ 862012 w 1500187"/>
                    <a:gd name="connsiteY52" fmla="*/ 552450 h 1304925"/>
                    <a:gd name="connsiteX53" fmla="*/ 890587 w 1500187"/>
                    <a:gd name="connsiteY53" fmla="*/ 485775 h 1304925"/>
                    <a:gd name="connsiteX54" fmla="*/ 1019175 w 1500187"/>
                    <a:gd name="connsiteY54" fmla="*/ 538162 h 1304925"/>
                    <a:gd name="connsiteX55" fmla="*/ 1085850 w 1500187"/>
                    <a:gd name="connsiteY55" fmla="*/ 533400 h 1304925"/>
                    <a:gd name="connsiteX56" fmla="*/ 1138237 w 1500187"/>
                    <a:gd name="connsiteY56" fmla="*/ 519112 h 1304925"/>
                    <a:gd name="connsiteX57" fmla="*/ 1171575 w 1500187"/>
                    <a:gd name="connsiteY57" fmla="*/ 566737 h 1304925"/>
                    <a:gd name="connsiteX58" fmla="*/ 1266825 w 1500187"/>
                    <a:gd name="connsiteY58" fmla="*/ 561975 h 1304925"/>
                    <a:gd name="connsiteX59" fmla="*/ 1300162 w 1500187"/>
                    <a:gd name="connsiteY59" fmla="*/ 552450 h 1304925"/>
                    <a:gd name="connsiteX60" fmla="*/ 1362075 w 1500187"/>
                    <a:gd name="connsiteY60" fmla="*/ 485775 h 1304925"/>
                    <a:gd name="connsiteX61" fmla="*/ 1362075 w 1500187"/>
                    <a:gd name="connsiteY61" fmla="*/ 409575 h 1304925"/>
                    <a:gd name="connsiteX62" fmla="*/ 1414462 w 1500187"/>
                    <a:gd name="connsiteY62" fmla="*/ 266700 h 1304925"/>
                    <a:gd name="connsiteX63" fmla="*/ 1438275 w 1500187"/>
                    <a:gd name="connsiteY63" fmla="*/ 161925 h 1304925"/>
                    <a:gd name="connsiteX64" fmla="*/ 1500187 w 1500187"/>
                    <a:gd name="connsiteY64" fmla="*/ 104775 h 1304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500187" h="1304925">
                      <a:moveTo>
                        <a:pt x="1500187" y="104775"/>
                      </a:moveTo>
                      <a:lnTo>
                        <a:pt x="1371600" y="76200"/>
                      </a:lnTo>
                      <a:lnTo>
                        <a:pt x="1290637" y="123825"/>
                      </a:lnTo>
                      <a:lnTo>
                        <a:pt x="1223962" y="76200"/>
                      </a:lnTo>
                      <a:lnTo>
                        <a:pt x="1095375" y="104775"/>
                      </a:lnTo>
                      <a:lnTo>
                        <a:pt x="952500" y="242887"/>
                      </a:lnTo>
                      <a:lnTo>
                        <a:pt x="885825" y="247650"/>
                      </a:lnTo>
                      <a:lnTo>
                        <a:pt x="723900" y="314325"/>
                      </a:lnTo>
                      <a:lnTo>
                        <a:pt x="690562" y="152400"/>
                      </a:lnTo>
                      <a:lnTo>
                        <a:pt x="681037" y="19050"/>
                      </a:lnTo>
                      <a:lnTo>
                        <a:pt x="500062" y="0"/>
                      </a:lnTo>
                      <a:lnTo>
                        <a:pt x="342900" y="80962"/>
                      </a:lnTo>
                      <a:lnTo>
                        <a:pt x="257175" y="109537"/>
                      </a:lnTo>
                      <a:lnTo>
                        <a:pt x="200025" y="90487"/>
                      </a:lnTo>
                      <a:lnTo>
                        <a:pt x="180975" y="23812"/>
                      </a:lnTo>
                      <a:lnTo>
                        <a:pt x="152400" y="42862"/>
                      </a:lnTo>
                      <a:lnTo>
                        <a:pt x="147637" y="85725"/>
                      </a:lnTo>
                      <a:lnTo>
                        <a:pt x="190500" y="152400"/>
                      </a:lnTo>
                      <a:lnTo>
                        <a:pt x="233362" y="176212"/>
                      </a:lnTo>
                      <a:lnTo>
                        <a:pt x="223837" y="238125"/>
                      </a:lnTo>
                      <a:lnTo>
                        <a:pt x="180975" y="247650"/>
                      </a:lnTo>
                      <a:lnTo>
                        <a:pt x="190500" y="300037"/>
                      </a:lnTo>
                      <a:lnTo>
                        <a:pt x="100012" y="514350"/>
                      </a:lnTo>
                      <a:lnTo>
                        <a:pt x="38100" y="666750"/>
                      </a:lnTo>
                      <a:lnTo>
                        <a:pt x="76200" y="828675"/>
                      </a:lnTo>
                      <a:lnTo>
                        <a:pt x="114300" y="871537"/>
                      </a:lnTo>
                      <a:lnTo>
                        <a:pt x="185737" y="852487"/>
                      </a:lnTo>
                      <a:lnTo>
                        <a:pt x="200025" y="900112"/>
                      </a:lnTo>
                      <a:lnTo>
                        <a:pt x="76200" y="966787"/>
                      </a:lnTo>
                      <a:lnTo>
                        <a:pt x="0" y="1100137"/>
                      </a:lnTo>
                      <a:lnTo>
                        <a:pt x="123825" y="1128712"/>
                      </a:lnTo>
                      <a:lnTo>
                        <a:pt x="119062" y="1204912"/>
                      </a:lnTo>
                      <a:lnTo>
                        <a:pt x="76200" y="1243012"/>
                      </a:lnTo>
                      <a:lnTo>
                        <a:pt x="85725" y="1290637"/>
                      </a:lnTo>
                      <a:lnTo>
                        <a:pt x="171450" y="1304925"/>
                      </a:lnTo>
                      <a:lnTo>
                        <a:pt x="190500" y="1223962"/>
                      </a:lnTo>
                      <a:lnTo>
                        <a:pt x="228600" y="1243012"/>
                      </a:lnTo>
                      <a:lnTo>
                        <a:pt x="357187" y="1223962"/>
                      </a:lnTo>
                      <a:lnTo>
                        <a:pt x="352425" y="1133475"/>
                      </a:lnTo>
                      <a:lnTo>
                        <a:pt x="523875" y="919162"/>
                      </a:lnTo>
                      <a:lnTo>
                        <a:pt x="528637" y="862012"/>
                      </a:lnTo>
                      <a:lnTo>
                        <a:pt x="590550" y="781050"/>
                      </a:lnTo>
                      <a:lnTo>
                        <a:pt x="619125" y="781050"/>
                      </a:lnTo>
                      <a:lnTo>
                        <a:pt x="614362" y="842962"/>
                      </a:lnTo>
                      <a:lnTo>
                        <a:pt x="666750" y="833437"/>
                      </a:lnTo>
                      <a:lnTo>
                        <a:pt x="738187" y="752475"/>
                      </a:lnTo>
                      <a:lnTo>
                        <a:pt x="771525" y="628650"/>
                      </a:lnTo>
                      <a:lnTo>
                        <a:pt x="766762" y="566737"/>
                      </a:lnTo>
                      <a:lnTo>
                        <a:pt x="747712" y="561975"/>
                      </a:lnTo>
                      <a:lnTo>
                        <a:pt x="709612" y="566737"/>
                      </a:lnTo>
                      <a:lnTo>
                        <a:pt x="742950" y="433387"/>
                      </a:lnTo>
                      <a:lnTo>
                        <a:pt x="814387" y="509587"/>
                      </a:lnTo>
                      <a:lnTo>
                        <a:pt x="862012" y="552450"/>
                      </a:lnTo>
                      <a:lnTo>
                        <a:pt x="890587" y="485775"/>
                      </a:lnTo>
                      <a:lnTo>
                        <a:pt x="1019175" y="538162"/>
                      </a:lnTo>
                      <a:lnTo>
                        <a:pt x="1085850" y="533400"/>
                      </a:lnTo>
                      <a:lnTo>
                        <a:pt x="1138237" y="519112"/>
                      </a:lnTo>
                      <a:lnTo>
                        <a:pt x="1171575" y="566737"/>
                      </a:lnTo>
                      <a:lnTo>
                        <a:pt x="1266825" y="561975"/>
                      </a:lnTo>
                      <a:lnTo>
                        <a:pt x="1300162" y="552450"/>
                      </a:lnTo>
                      <a:lnTo>
                        <a:pt x="1362075" y="485775"/>
                      </a:lnTo>
                      <a:lnTo>
                        <a:pt x="1362075" y="409575"/>
                      </a:lnTo>
                      <a:lnTo>
                        <a:pt x="1414462" y="266700"/>
                      </a:lnTo>
                      <a:lnTo>
                        <a:pt x="1438275" y="161925"/>
                      </a:lnTo>
                      <a:lnTo>
                        <a:pt x="1500187" y="104775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FCFCD176-AC73-7E64-A9C0-EBD01F36EEB8}"/>
                    </a:ext>
                  </a:extLst>
                </p:cNvPr>
                <p:cNvSpPr/>
                <p:nvPr/>
              </p:nvSpPr>
              <p:spPr>
                <a:xfrm>
                  <a:off x="1552240" y="2423324"/>
                  <a:ext cx="811630" cy="1148996"/>
                </a:xfrm>
                <a:custGeom>
                  <a:avLst/>
                  <a:gdLst>
                    <a:gd name="connsiteX0" fmla="*/ 1239519 w 3030220"/>
                    <a:gd name="connsiteY0" fmla="*/ 4279900 h 4289784"/>
                    <a:gd name="connsiteX1" fmla="*/ 1243950 w 3030220"/>
                    <a:gd name="connsiteY1" fmla="*/ 4289784 h 4289784"/>
                    <a:gd name="connsiteX2" fmla="*/ 1243950 w 3030220"/>
                    <a:gd name="connsiteY2" fmla="*/ 4289784 h 4289784"/>
                    <a:gd name="connsiteX3" fmla="*/ 3009506 w 3030220"/>
                    <a:gd name="connsiteY3" fmla="*/ 1337272 h 4289784"/>
                    <a:gd name="connsiteX4" fmla="*/ 3022600 w 3030220"/>
                    <a:gd name="connsiteY4" fmla="*/ 1338580 h 4289784"/>
                    <a:gd name="connsiteX5" fmla="*/ 3030220 w 3030220"/>
                    <a:gd name="connsiteY5" fmla="*/ 1407160 h 4289784"/>
                    <a:gd name="connsiteX6" fmla="*/ 3030219 w 3030220"/>
                    <a:gd name="connsiteY6" fmla="*/ 1407160 h 4289784"/>
                    <a:gd name="connsiteX7" fmla="*/ 3022599 w 3030220"/>
                    <a:gd name="connsiteY7" fmla="*/ 1338580 h 4289784"/>
                    <a:gd name="connsiteX8" fmla="*/ 135218 w 3030220"/>
                    <a:gd name="connsiteY8" fmla="*/ 674876 h 4289784"/>
                    <a:gd name="connsiteX9" fmla="*/ 128309 w 3030220"/>
                    <a:gd name="connsiteY9" fmla="*/ 694736 h 4289784"/>
                    <a:gd name="connsiteX10" fmla="*/ 120650 w 3030220"/>
                    <a:gd name="connsiteY10" fmla="*/ 685800 h 4289784"/>
                    <a:gd name="connsiteX11" fmla="*/ 2101850 w 3030220"/>
                    <a:gd name="connsiteY11" fmla="*/ 0 h 4289784"/>
                    <a:gd name="connsiteX12" fmla="*/ 2260600 w 3030220"/>
                    <a:gd name="connsiteY12" fmla="*/ 44452 h 4289784"/>
                    <a:gd name="connsiteX13" fmla="*/ 2305050 w 3030220"/>
                    <a:gd name="connsiteY13" fmla="*/ 107948 h 4289784"/>
                    <a:gd name="connsiteX14" fmla="*/ 2425700 w 3030220"/>
                    <a:gd name="connsiteY14" fmla="*/ 209548 h 4289784"/>
                    <a:gd name="connsiteX15" fmla="*/ 2463800 w 3030220"/>
                    <a:gd name="connsiteY15" fmla="*/ 393700 h 4289784"/>
                    <a:gd name="connsiteX16" fmla="*/ 2597150 w 3030220"/>
                    <a:gd name="connsiteY16" fmla="*/ 520700 h 4289784"/>
                    <a:gd name="connsiteX17" fmla="*/ 2616200 w 3030220"/>
                    <a:gd name="connsiteY17" fmla="*/ 647700 h 4289784"/>
                    <a:gd name="connsiteX18" fmla="*/ 2667000 w 3030220"/>
                    <a:gd name="connsiteY18" fmla="*/ 692148 h 4289784"/>
                    <a:gd name="connsiteX19" fmla="*/ 2673350 w 3030220"/>
                    <a:gd name="connsiteY19" fmla="*/ 749300 h 4289784"/>
                    <a:gd name="connsiteX20" fmla="*/ 2736850 w 3030220"/>
                    <a:gd name="connsiteY20" fmla="*/ 806452 h 4289784"/>
                    <a:gd name="connsiteX21" fmla="*/ 2679700 w 3030220"/>
                    <a:gd name="connsiteY21" fmla="*/ 876300 h 4289784"/>
                    <a:gd name="connsiteX22" fmla="*/ 2705100 w 3030220"/>
                    <a:gd name="connsiteY22" fmla="*/ 1123948 h 4289784"/>
                    <a:gd name="connsiteX23" fmla="*/ 2857500 w 3030220"/>
                    <a:gd name="connsiteY23" fmla="*/ 1225548 h 4289784"/>
                    <a:gd name="connsiteX24" fmla="*/ 2946400 w 3030220"/>
                    <a:gd name="connsiteY24" fmla="*/ 1295400 h 4289784"/>
                    <a:gd name="connsiteX25" fmla="*/ 2951554 w 3030220"/>
                    <a:gd name="connsiteY25" fmla="*/ 1331476 h 4289784"/>
                    <a:gd name="connsiteX26" fmla="*/ 2946399 w 3030220"/>
                    <a:gd name="connsiteY26" fmla="*/ 1330960 h 4289784"/>
                    <a:gd name="connsiteX27" fmla="*/ 2778759 w 3030220"/>
                    <a:gd name="connsiteY27" fmla="*/ 1338580 h 4289784"/>
                    <a:gd name="connsiteX28" fmla="*/ 2733039 w 3030220"/>
                    <a:gd name="connsiteY28" fmla="*/ 1407160 h 4289784"/>
                    <a:gd name="connsiteX29" fmla="*/ 2679699 w 3030220"/>
                    <a:gd name="connsiteY29" fmla="*/ 1475740 h 4289784"/>
                    <a:gd name="connsiteX30" fmla="*/ 2679699 w 3030220"/>
                    <a:gd name="connsiteY30" fmla="*/ 1506220 h 4289784"/>
                    <a:gd name="connsiteX31" fmla="*/ 2710179 w 3030220"/>
                    <a:gd name="connsiteY31" fmla="*/ 1559560 h 4289784"/>
                    <a:gd name="connsiteX32" fmla="*/ 2641599 w 3030220"/>
                    <a:gd name="connsiteY32" fmla="*/ 1666240 h 4289784"/>
                    <a:gd name="connsiteX33" fmla="*/ 2512059 w 3030220"/>
                    <a:gd name="connsiteY33" fmla="*/ 1711960 h 4289784"/>
                    <a:gd name="connsiteX34" fmla="*/ 2489199 w 3030220"/>
                    <a:gd name="connsiteY34" fmla="*/ 1818640 h 4289784"/>
                    <a:gd name="connsiteX35" fmla="*/ 2481579 w 3030220"/>
                    <a:gd name="connsiteY35" fmla="*/ 1879600 h 4289784"/>
                    <a:gd name="connsiteX36" fmla="*/ 2428239 w 3030220"/>
                    <a:gd name="connsiteY36" fmla="*/ 1879600 h 4289784"/>
                    <a:gd name="connsiteX37" fmla="*/ 2344419 w 3030220"/>
                    <a:gd name="connsiteY37" fmla="*/ 1978660 h 4289784"/>
                    <a:gd name="connsiteX38" fmla="*/ 2306319 w 3030220"/>
                    <a:gd name="connsiteY38" fmla="*/ 2054860 h 4289784"/>
                    <a:gd name="connsiteX39" fmla="*/ 2306319 w 3030220"/>
                    <a:gd name="connsiteY39" fmla="*/ 2176780 h 4289784"/>
                    <a:gd name="connsiteX40" fmla="*/ 2245359 w 3030220"/>
                    <a:gd name="connsiteY40" fmla="*/ 2230120 h 4289784"/>
                    <a:gd name="connsiteX41" fmla="*/ 2100579 w 3030220"/>
                    <a:gd name="connsiteY41" fmla="*/ 2199640 h 4289784"/>
                    <a:gd name="connsiteX42" fmla="*/ 2047239 w 3030220"/>
                    <a:gd name="connsiteY42" fmla="*/ 2306320 h 4289784"/>
                    <a:gd name="connsiteX43" fmla="*/ 1993899 w 3030220"/>
                    <a:gd name="connsiteY43" fmla="*/ 2329180 h 4289784"/>
                    <a:gd name="connsiteX44" fmla="*/ 2001519 w 3030220"/>
                    <a:gd name="connsiteY44" fmla="*/ 2428240 h 4289784"/>
                    <a:gd name="connsiteX45" fmla="*/ 1971039 w 3030220"/>
                    <a:gd name="connsiteY45" fmla="*/ 2496820 h 4289784"/>
                    <a:gd name="connsiteX46" fmla="*/ 1993899 w 3030220"/>
                    <a:gd name="connsiteY46" fmla="*/ 2656840 h 4289784"/>
                    <a:gd name="connsiteX47" fmla="*/ 2001519 w 3030220"/>
                    <a:gd name="connsiteY47" fmla="*/ 2748280 h 4289784"/>
                    <a:gd name="connsiteX48" fmla="*/ 2047239 w 3030220"/>
                    <a:gd name="connsiteY48" fmla="*/ 2870200 h 4289784"/>
                    <a:gd name="connsiteX49" fmla="*/ 2115819 w 3030220"/>
                    <a:gd name="connsiteY49" fmla="*/ 2877820 h 4289784"/>
                    <a:gd name="connsiteX50" fmla="*/ 2184399 w 3030220"/>
                    <a:gd name="connsiteY50" fmla="*/ 3014980 h 4289784"/>
                    <a:gd name="connsiteX51" fmla="*/ 2222499 w 3030220"/>
                    <a:gd name="connsiteY51" fmla="*/ 3075940 h 4289784"/>
                    <a:gd name="connsiteX52" fmla="*/ 2260599 w 3030220"/>
                    <a:gd name="connsiteY52" fmla="*/ 3129280 h 4289784"/>
                    <a:gd name="connsiteX53" fmla="*/ 2230119 w 3030220"/>
                    <a:gd name="connsiteY53" fmla="*/ 3258820 h 4289784"/>
                    <a:gd name="connsiteX54" fmla="*/ 2184399 w 3030220"/>
                    <a:gd name="connsiteY54" fmla="*/ 3319780 h 4289784"/>
                    <a:gd name="connsiteX55" fmla="*/ 2108199 w 3030220"/>
                    <a:gd name="connsiteY55" fmla="*/ 3312160 h 4289784"/>
                    <a:gd name="connsiteX56" fmla="*/ 2108199 w 3030220"/>
                    <a:gd name="connsiteY56" fmla="*/ 3365500 h 4289784"/>
                    <a:gd name="connsiteX57" fmla="*/ 2070099 w 3030220"/>
                    <a:gd name="connsiteY57" fmla="*/ 3418840 h 4289784"/>
                    <a:gd name="connsiteX58" fmla="*/ 2123439 w 3030220"/>
                    <a:gd name="connsiteY58" fmla="*/ 3464560 h 4289784"/>
                    <a:gd name="connsiteX59" fmla="*/ 2161539 w 3030220"/>
                    <a:gd name="connsiteY59" fmla="*/ 3556000 h 4289784"/>
                    <a:gd name="connsiteX60" fmla="*/ 2207259 w 3030220"/>
                    <a:gd name="connsiteY60" fmla="*/ 3609340 h 4289784"/>
                    <a:gd name="connsiteX61" fmla="*/ 2230119 w 3030220"/>
                    <a:gd name="connsiteY61" fmla="*/ 3677920 h 4289784"/>
                    <a:gd name="connsiteX62" fmla="*/ 2222499 w 3030220"/>
                    <a:gd name="connsiteY62" fmla="*/ 3769360 h 4289784"/>
                    <a:gd name="connsiteX63" fmla="*/ 2161539 w 3030220"/>
                    <a:gd name="connsiteY63" fmla="*/ 3799840 h 4289784"/>
                    <a:gd name="connsiteX64" fmla="*/ 2024379 w 3030220"/>
                    <a:gd name="connsiteY64" fmla="*/ 3731260 h 4289784"/>
                    <a:gd name="connsiteX65" fmla="*/ 1963419 w 3030220"/>
                    <a:gd name="connsiteY65" fmla="*/ 3700780 h 4289784"/>
                    <a:gd name="connsiteX66" fmla="*/ 1917699 w 3030220"/>
                    <a:gd name="connsiteY66" fmla="*/ 3776980 h 4289784"/>
                    <a:gd name="connsiteX67" fmla="*/ 1902459 w 3030220"/>
                    <a:gd name="connsiteY67" fmla="*/ 3830320 h 4289784"/>
                    <a:gd name="connsiteX68" fmla="*/ 1871979 w 3030220"/>
                    <a:gd name="connsiteY68" fmla="*/ 3876040 h 4289784"/>
                    <a:gd name="connsiteX69" fmla="*/ 1750059 w 3030220"/>
                    <a:gd name="connsiteY69" fmla="*/ 3914140 h 4289784"/>
                    <a:gd name="connsiteX70" fmla="*/ 1643379 w 3030220"/>
                    <a:gd name="connsiteY70" fmla="*/ 3860800 h 4289784"/>
                    <a:gd name="connsiteX71" fmla="*/ 1551939 w 3030220"/>
                    <a:gd name="connsiteY71" fmla="*/ 3898900 h 4289784"/>
                    <a:gd name="connsiteX72" fmla="*/ 1498599 w 3030220"/>
                    <a:gd name="connsiteY72" fmla="*/ 3997960 h 4289784"/>
                    <a:gd name="connsiteX73" fmla="*/ 1452879 w 3030220"/>
                    <a:gd name="connsiteY73" fmla="*/ 3967480 h 4289784"/>
                    <a:gd name="connsiteX74" fmla="*/ 1399539 w 3030220"/>
                    <a:gd name="connsiteY74" fmla="*/ 3990340 h 4289784"/>
                    <a:gd name="connsiteX75" fmla="*/ 1178559 w 3030220"/>
                    <a:gd name="connsiteY75" fmla="*/ 3975100 h 4289784"/>
                    <a:gd name="connsiteX76" fmla="*/ 1109979 w 3030220"/>
                    <a:gd name="connsiteY76" fmla="*/ 3975100 h 4289784"/>
                    <a:gd name="connsiteX77" fmla="*/ 1091691 w 3030220"/>
                    <a:gd name="connsiteY77" fmla="*/ 4011676 h 4289784"/>
                    <a:gd name="connsiteX78" fmla="*/ 1079499 w 3030220"/>
                    <a:gd name="connsiteY78" fmla="*/ 4005580 h 4289784"/>
                    <a:gd name="connsiteX79" fmla="*/ 1092132 w 3030220"/>
                    <a:gd name="connsiteY79" fmla="*/ 4010792 h 4289784"/>
                    <a:gd name="connsiteX80" fmla="*/ 1093235 w 3030220"/>
                    <a:gd name="connsiteY80" fmla="*/ 4008588 h 4289784"/>
                    <a:gd name="connsiteX81" fmla="*/ 904239 w 3030220"/>
                    <a:gd name="connsiteY81" fmla="*/ 3891280 h 4289784"/>
                    <a:gd name="connsiteX82" fmla="*/ 881379 w 3030220"/>
                    <a:gd name="connsiteY82" fmla="*/ 3845560 h 4289784"/>
                    <a:gd name="connsiteX83" fmla="*/ 767079 w 3030220"/>
                    <a:gd name="connsiteY83" fmla="*/ 3792220 h 4289784"/>
                    <a:gd name="connsiteX84" fmla="*/ 744219 w 3030220"/>
                    <a:gd name="connsiteY84" fmla="*/ 3708400 h 4289784"/>
                    <a:gd name="connsiteX85" fmla="*/ 675639 w 3030220"/>
                    <a:gd name="connsiteY85" fmla="*/ 3677920 h 4289784"/>
                    <a:gd name="connsiteX86" fmla="*/ 652779 w 3030220"/>
                    <a:gd name="connsiteY86" fmla="*/ 3784600 h 4289784"/>
                    <a:gd name="connsiteX87" fmla="*/ 530859 w 3030220"/>
                    <a:gd name="connsiteY87" fmla="*/ 3799840 h 4289784"/>
                    <a:gd name="connsiteX88" fmla="*/ 515619 w 3030220"/>
                    <a:gd name="connsiteY88" fmla="*/ 3853180 h 4289784"/>
                    <a:gd name="connsiteX89" fmla="*/ 340359 w 3030220"/>
                    <a:gd name="connsiteY89" fmla="*/ 3822700 h 4289784"/>
                    <a:gd name="connsiteX90" fmla="*/ 332739 w 3030220"/>
                    <a:gd name="connsiteY90" fmla="*/ 3921760 h 4289784"/>
                    <a:gd name="connsiteX91" fmla="*/ 149859 w 3030220"/>
                    <a:gd name="connsiteY91" fmla="*/ 3914140 h 4289784"/>
                    <a:gd name="connsiteX92" fmla="*/ 470 w 3030220"/>
                    <a:gd name="connsiteY92" fmla="*/ 3742344 h 4289784"/>
                    <a:gd name="connsiteX93" fmla="*/ 0 w 3030220"/>
                    <a:gd name="connsiteY93" fmla="*/ 3740148 h 4289784"/>
                    <a:gd name="connsiteX94" fmla="*/ 19050 w 3030220"/>
                    <a:gd name="connsiteY94" fmla="*/ 3606800 h 4289784"/>
                    <a:gd name="connsiteX95" fmla="*/ 95250 w 3030220"/>
                    <a:gd name="connsiteY95" fmla="*/ 3530600 h 4289784"/>
                    <a:gd name="connsiteX96" fmla="*/ 196850 w 3030220"/>
                    <a:gd name="connsiteY96" fmla="*/ 3454400 h 4289784"/>
                    <a:gd name="connsiteX97" fmla="*/ 222250 w 3030220"/>
                    <a:gd name="connsiteY97" fmla="*/ 3346452 h 4289784"/>
                    <a:gd name="connsiteX98" fmla="*/ 361950 w 3030220"/>
                    <a:gd name="connsiteY98" fmla="*/ 3251200 h 4289784"/>
                    <a:gd name="connsiteX99" fmla="*/ 323850 w 3030220"/>
                    <a:gd name="connsiteY99" fmla="*/ 3175000 h 4289784"/>
                    <a:gd name="connsiteX100" fmla="*/ 425450 w 3030220"/>
                    <a:gd name="connsiteY100" fmla="*/ 3028948 h 4289784"/>
                    <a:gd name="connsiteX101" fmla="*/ 406400 w 3030220"/>
                    <a:gd name="connsiteY101" fmla="*/ 3009900 h 4289784"/>
                    <a:gd name="connsiteX102" fmla="*/ 622300 w 3030220"/>
                    <a:gd name="connsiteY102" fmla="*/ 2781300 h 4289784"/>
                    <a:gd name="connsiteX103" fmla="*/ 609600 w 3030220"/>
                    <a:gd name="connsiteY103" fmla="*/ 2641600 h 4289784"/>
                    <a:gd name="connsiteX104" fmla="*/ 546100 w 3030220"/>
                    <a:gd name="connsiteY104" fmla="*/ 2540000 h 4289784"/>
                    <a:gd name="connsiteX105" fmla="*/ 596900 w 3030220"/>
                    <a:gd name="connsiteY105" fmla="*/ 2514600 h 4289784"/>
                    <a:gd name="connsiteX106" fmla="*/ 520700 w 3030220"/>
                    <a:gd name="connsiteY106" fmla="*/ 2387600 h 4289784"/>
                    <a:gd name="connsiteX107" fmla="*/ 571500 w 3030220"/>
                    <a:gd name="connsiteY107" fmla="*/ 2336800 h 4289784"/>
                    <a:gd name="connsiteX108" fmla="*/ 901700 w 3030220"/>
                    <a:gd name="connsiteY108" fmla="*/ 2076452 h 4289784"/>
                    <a:gd name="connsiteX109" fmla="*/ 850900 w 3030220"/>
                    <a:gd name="connsiteY109" fmla="*/ 2044700 h 4289784"/>
                    <a:gd name="connsiteX110" fmla="*/ 717550 w 3030220"/>
                    <a:gd name="connsiteY110" fmla="*/ 2051052 h 4289784"/>
                    <a:gd name="connsiteX111" fmla="*/ 552450 w 3030220"/>
                    <a:gd name="connsiteY111" fmla="*/ 2095500 h 4289784"/>
                    <a:gd name="connsiteX112" fmla="*/ 279400 w 3030220"/>
                    <a:gd name="connsiteY112" fmla="*/ 2159000 h 4289784"/>
                    <a:gd name="connsiteX113" fmla="*/ 266700 w 3030220"/>
                    <a:gd name="connsiteY113" fmla="*/ 2222500 h 4289784"/>
                    <a:gd name="connsiteX114" fmla="*/ 241300 w 3030220"/>
                    <a:gd name="connsiteY114" fmla="*/ 2324100 h 4289784"/>
                    <a:gd name="connsiteX115" fmla="*/ 114300 w 3030220"/>
                    <a:gd name="connsiteY115" fmla="*/ 2343148 h 4289784"/>
                    <a:gd name="connsiteX116" fmla="*/ 146050 w 3030220"/>
                    <a:gd name="connsiteY116" fmla="*/ 2241548 h 4289784"/>
                    <a:gd name="connsiteX117" fmla="*/ 88900 w 3030220"/>
                    <a:gd name="connsiteY117" fmla="*/ 2178052 h 4289784"/>
                    <a:gd name="connsiteX118" fmla="*/ 146050 w 3030220"/>
                    <a:gd name="connsiteY118" fmla="*/ 2133600 h 4289784"/>
                    <a:gd name="connsiteX119" fmla="*/ 241300 w 3030220"/>
                    <a:gd name="connsiteY119" fmla="*/ 2057400 h 4289784"/>
                    <a:gd name="connsiteX120" fmla="*/ 368300 w 3030220"/>
                    <a:gd name="connsiteY120" fmla="*/ 2012948 h 4289784"/>
                    <a:gd name="connsiteX121" fmla="*/ 527050 w 3030220"/>
                    <a:gd name="connsiteY121" fmla="*/ 1924052 h 4289784"/>
                    <a:gd name="connsiteX122" fmla="*/ 615950 w 3030220"/>
                    <a:gd name="connsiteY122" fmla="*/ 1809748 h 4289784"/>
                    <a:gd name="connsiteX123" fmla="*/ 717550 w 3030220"/>
                    <a:gd name="connsiteY123" fmla="*/ 1727200 h 4289784"/>
                    <a:gd name="connsiteX124" fmla="*/ 723900 w 3030220"/>
                    <a:gd name="connsiteY124" fmla="*/ 1543052 h 4289784"/>
                    <a:gd name="connsiteX125" fmla="*/ 768350 w 3030220"/>
                    <a:gd name="connsiteY125" fmla="*/ 1485900 h 4289784"/>
                    <a:gd name="connsiteX126" fmla="*/ 596900 w 3030220"/>
                    <a:gd name="connsiteY126" fmla="*/ 1257300 h 4289784"/>
                    <a:gd name="connsiteX127" fmla="*/ 495300 w 3030220"/>
                    <a:gd name="connsiteY127" fmla="*/ 1257300 h 4289784"/>
                    <a:gd name="connsiteX128" fmla="*/ 469900 w 3030220"/>
                    <a:gd name="connsiteY128" fmla="*/ 1187452 h 4289784"/>
                    <a:gd name="connsiteX129" fmla="*/ 469900 w 3030220"/>
                    <a:gd name="connsiteY129" fmla="*/ 1117600 h 4289784"/>
                    <a:gd name="connsiteX130" fmla="*/ 336550 w 3030220"/>
                    <a:gd name="connsiteY130" fmla="*/ 1047748 h 4289784"/>
                    <a:gd name="connsiteX131" fmla="*/ 260350 w 3030220"/>
                    <a:gd name="connsiteY131" fmla="*/ 1009652 h 4289784"/>
                    <a:gd name="connsiteX132" fmla="*/ 196850 w 3030220"/>
                    <a:gd name="connsiteY132" fmla="*/ 977900 h 4289784"/>
                    <a:gd name="connsiteX133" fmla="*/ 196850 w 3030220"/>
                    <a:gd name="connsiteY133" fmla="*/ 774700 h 4289784"/>
                    <a:gd name="connsiteX134" fmla="*/ 131653 w 3030220"/>
                    <a:gd name="connsiteY134" fmla="*/ 698636 h 4289784"/>
                    <a:gd name="connsiteX135" fmla="*/ 386080 w 3030220"/>
                    <a:gd name="connsiteY135" fmla="*/ 706120 h 4289784"/>
                    <a:gd name="connsiteX136" fmla="*/ 431800 w 3030220"/>
                    <a:gd name="connsiteY136" fmla="*/ 660400 h 4289784"/>
                    <a:gd name="connsiteX137" fmla="*/ 408940 w 3030220"/>
                    <a:gd name="connsiteY137" fmla="*/ 508000 h 4289784"/>
                    <a:gd name="connsiteX138" fmla="*/ 629920 w 3030220"/>
                    <a:gd name="connsiteY138" fmla="*/ 424180 h 4289784"/>
                    <a:gd name="connsiteX139" fmla="*/ 607060 w 3030220"/>
                    <a:gd name="connsiteY139" fmla="*/ 363220 h 4289784"/>
                    <a:gd name="connsiteX140" fmla="*/ 668020 w 3030220"/>
                    <a:gd name="connsiteY140" fmla="*/ 302260 h 4289784"/>
                    <a:gd name="connsiteX141" fmla="*/ 896620 w 3030220"/>
                    <a:gd name="connsiteY141" fmla="*/ 294640 h 4289784"/>
                    <a:gd name="connsiteX142" fmla="*/ 965200 w 3030220"/>
                    <a:gd name="connsiteY142" fmla="*/ 119380 h 4289784"/>
                    <a:gd name="connsiteX143" fmla="*/ 1026160 w 3030220"/>
                    <a:gd name="connsiteY143" fmla="*/ 165100 h 4289784"/>
                    <a:gd name="connsiteX144" fmla="*/ 1125220 w 3030220"/>
                    <a:gd name="connsiteY144" fmla="*/ 127000 h 4289784"/>
                    <a:gd name="connsiteX145" fmla="*/ 1224280 w 3030220"/>
                    <a:gd name="connsiteY145" fmla="*/ 248920 h 4289784"/>
                    <a:gd name="connsiteX146" fmla="*/ 1315720 w 3030220"/>
                    <a:gd name="connsiteY146" fmla="*/ 279400 h 4289784"/>
                    <a:gd name="connsiteX147" fmla="*/ 1460500 w 3030220"/>
                    <a:gd name="connsiteY147" fmla="*/ 325120 h 4289784"/>
                    <a:gd name="connsiteX148" fmla="*/ 1426449 w 3030220"/>
                    <a:gd name="connsiteY148" fmla="*/ 314368 h 4289784"/>
                    <a:gd name="connsiteX149" fmla="*/ 1447800 w 3030220"/>
                    <a:gd name="connsiteY149" fmla="*/ 374652 h 4289784"/>
                    <a:gd name="connsiteX150" fmla="*/ 1587500 w 3030220"/>
                    <a:gd name="connsiteY150" fmla="*/ 387348 h 4289784"/>
                    <a:gd name="connsiteX151" fmla="*/ 1612900 w 3030220"/>
                    <a:gd name="connsiteY151" fmla="*/ 463548 h 4289784"/>
                    <a:gd name="connsiteX152" fmla="*/ 1682750 w 3030220"/>
                    <a:gd name="connsiteY152" fmla="*/ 514348 h 4289784"/>
                    <a:gd name="connsiteX153" fmla="*/ 1746250 w 3030220"/>
                    <a:gd name="connsiteY153" fmla="*/ 501652 h 4289784"/>
                    <a:gd name="connsiteX154" fmla="*/ 1778000 w 3030220"/>
                    <a:gd name="connsiteY154" fmla="*/ 520700 h 4289784"/>
                    <a:gd name="connsiteX155" fmla="*/ 1790700 w 3030220"/>
                    <a:gd name="connsiteY155" fmla="*/ 520700 h 4289784"/>
                    <a:gd name="connsiteX156" fmla="*/ 1828800 w 3030220"/>
                    <a:gd name="connsiteY156" fmla="*/ 615948 h 4289784"/>
                    <a:gd name="connsiteX157" fmla="*/ 1905000 w 3030220"/>
                    <a:gd name="connsiteY157" fmla="*/ 615948 h 4289784"/>
                    <a:gd name="connsiteX158" fmla="*/ 1949450 w 3030220"/>
                    <a:gd name="connsiteY158" fmla="*/ 565148 h 4289784"/>
                    <a:gd name="connsiteX159" fmla="*/ 1993900 w 3030220"/>
                    <a:gd name="connsiteY159" fmla="*/ 520700 h 4289784"/>
                    <a:gd name="connsiteX160" fmla="*/ 1993900 w 3030220"/>
                    <a:gd name="connsiteY160" fmla="*/ 495300 h 4289784"/>
                    <a:gd name="connsiteX161" fmla="*/ 1949450 w 3030220"/>
                    <a:gd name="connsiteY161" fmla="*/ 457200 h 4289784"/>
                    <a:gd name="connsiteX162" fmla="*/ 1987550 w 3030220"/>
                    <a:gd name="connsiteY162" fmla="*/ 406400 h 4289784"/>
                    <a:gd name="connsiteX163" fmla="*/ 1911350 w 3030220"/>
                    <a:gd name="connsiteY163" fmla="*/ 273052 h 4289784"/>
                    <a:gd name="connsiteX164" fmla="*/ 1879600 w 3030220"/>
                    <a:gd name="connsiteY164" fmla="*/ 215900 h 4289784"/>
                    <a:gd name="connsiteX165" fmla="*/ 1873250 w 3030220"/>
                    <a:gd name="connsiteY165" fmla="*/ 63500 h 4289784"/>
                    <a:gd name="connsiteX166" fmla="*/ 1962150 w 3030220"/>
                    <a:gd name="connsiteY166" fmla="*/ 63500 h 428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</a:cxnLst>
                  <a:rect l="l" t="t" r="r" b="b"/>
                  <a:pathLst>
                    <a:path w="3030220" h="4289784">
                      <a:moveTo>
                        <a:pt x="1239519" y="4279900"/>
                      </a:moveTo>
                      <a:lnTo>
                        <a:pt x="1243950" y="4289784"/>
                      </a:lnTo>
                      <a:lnTo>
                        <a:pt x="1243950" y="4289784"/>
                      </a:lnTo>
                      <a:close/>
                      <a:moveTo>
                        <a:pt x="3009506" y="1337272"/>
                      </a:moveTo>
                      <a:lnTo>
                        <a:pt x="3022600" y="1338580"/>
                      </a:lnTo>
                      <a:lnTo>
                        <a:pt x="3030220" y="1407160"/>
                      </a:lnTo>
                      <a:lnTo>
                        <a:pt x="3030219" y="1407160"/>
                      </a:lnTo>
                      <a:lnTo>
                        <a:pt x="3022599" y="1338580"/>
                      </a:lnTo>
                      <a:close/>
                      <a:moveTo>
                        <a:pt x="135218" y="674876"/>
                      </a:moveTo>
                      <a:lnTo>
                        <a:pt x="128309" y="694736"/>
                      </a:lnTo>
                      <a:lnTo>
                        <a:pt x="120650" y="685800"/>
                      </a:lnTo>
                      <a:close/>
                      <a:moveTo>
                        <a:pt x="2101850" y="0"/>
                      </a:moveTo>
                      <a:lnTo>
                        <a:pt x="2260600" y="44452"/>
                      </a:lnTo>
                      <a:lnTo>
                        <a:pt x="2305050" y="107948"/>
                      </a:lnTo>
                      <a:lnTo>
                        <a:pt x="2425700" y="209548"/>
                      </a:lnTo>
                      <a:lnTo>
                        <a:pt x="2463800" y="393700"/>
                      </a:lnTo>
                      <a:lnTo>
                        <a:pt x="2597150" y="520700"/>
                      </a:lnTo>
                      <a:lnTo>
                        <a:pt x="2616200" y="647700"/>
                      </a:lnTo>
                      <a:lnTo>
                        <a:pt x="2667000" y="692148"/>
                      </a:lnTo>
                      <a:lnTo>
                        <a:pt x="2673350" y="749300"/>
                      </a:lnTo>
                      <a:lnTo>
                        <a:pt x="2736850" y="806452"/>
                      </a:lnTo>
                      <a:lnTo>
                        <a:pt x="2679700" y="876300"/>
                      </a:lnTo>
                      <a:lnTo>
                        <a:pt x="2705100" y="1123948"/>
                      </a:lnTo>
                      <a:lnTo>
                        <a:pt x="2857500" y="1225548"/>
                      </a:lnTo>
                      <a:lnTo>
                        <a:pt x="2946400" y="1295400"/>
                      </a:lnTo>
                      <a:lnTo>
                        <a:pt x="2951554" y="1331476"/>
                      </a:lnTo>
                      <a:lnTo>
                        <a:pt x="2946399" y="1330960"/>
                      </a:lnTo>
                      <a:lnTo>
                        <a:pt x="2778759" y="1338580"/>
                      </a:lnTo>
                      <a:lnTo>
                        <a:pt x="2733039" y="1407160"/>
                      </a:lnTo>
                      <a:lnTo>
                        <a:pt x="2679699" y="1475740"/>
                      </a:lnTo>
                      <a:lnTo>
                        <a:pt x="2679699" y="1506220"/>
                      </a:lnTo>
                      <a:lnTo>
                        <a:pt x="2710179" y="1559560"/>
                      </a:lnTo>
                      <a:lnTo>
                        <a:pt x="2641599" y="1666240"/>
                      </a:lnTo>
                      <a:lnTo>
                        <a:pt x="2512059" y="1711960"/>
                      </a:lnTo>
                      <a:lnTo>
                        <a:pt x="2489199" y="1818640"/>
                      </a:lnTo>
                      <a:lnTo>
                        <a:pt x="2481579" y="1879600"/>
                      </a:lnTo>
                      <a:lnTo>
                        <a:pt x="2428239" y="1879600"/>
                      </a:lnTo>
                      <a:lnTo>
                        <a:pt x="2344419" y="1978660"/>
                      </a:lnTo>
                      <a:lnTo>
                        <a:pt x="2306319" y="2054860"/>
                      </a:lnTo>
                      <a:lnTo>
                        <a:pt x="2306319" y="2176780"/>
                      </a:lnTo>
                      <a:lnTo>
                        <a:pt x="2245359" y="2230120"/>
                      </a:lnTo>
                      <a:lnTo>
                        <a:pt x="2100579" y="2199640"/>
                      </a:lnTo>
                      <a:lnTo>
                        <a:pt x="2047239" y="2306320"/>
                      </a:lnTo>
                      <a:lnTo>
                        <a:pt x="1993899" y="2329180"/>
                      </a:lnTo>
                      <a:lnTo>
                        <a:pt x="2001519" y="2428240"/>
                      </a:lnTo>
                      <a:lnTo>
                        <a:pt x="1971039" y="2496820"/>
                      </a:lnTo>
                      <a:lnTo>
                        <a:pt x="1993899" y="2656840"/>
                      </a:lnTo>
                      <a:lnTo>
                        <a:pt x="2001519" y="2748280"/>
                      </a:lnTo>
                      <a:lnTo>
                        <a:pt x="2047239" y="2870200"/>
                      </a:lnTo>
                      <a:lnTo>
                        <a:pt x="2115819" y="2877820"/>
                      </a:lnTo>
                      <a:lnTo>
                        <a:pt x="2184399" y="3014980"/>
                      </a:lnTo>
                      <a:lnTo>
                        <a:pt x="2222499" y="3075940"/>
                      </a:lnTo>
                      <a:lnTo>
                        <a:pt x="2260599" y="3129280"/>
                      </a:lnTo>
                      <a:lnTo>
                        <a:pt x="2230119" y="3258820"/>
                      </a:lnTo>
                      <a:lnTo>
                        <a:pt x="2184399" y="3319780"/>
                      </a:lnTo>
                      <a:lnTo>
                        <a:pt x="2108199" y="3312160"/>
                      </a:lnTo>
                      <a:lnTo>
                        <a:pt x="2108199" y="3365500"/>
                      </a:lnTo>
                      <a:lnTo>
                        <a:pt x="2070099" y="3418840"/>
                      </a:lnTo>
                      <a:lnTo>
                        <a:pt x="2123439" y="3464560"/>
                      </a:lnTo>
                      <a:lnTo>
                        <a:pt x="2161539" y="3556000"/>
                      </a:lnTo>
                      <a:lnTo>
                        <a:pt x="2207259" y="3609340"/>
                      </a:lnTo>
                      <a:lnTo>
                        <a:pt x="2230119" y="3677920"/>
                      </a:lnTo>
                      <a:lnTo>
                        <a:pt x="2222499" y="3769360"/>
                      </a:lnTo>
                      <a:lnTo>
                        <a:pt x="2161539" y="3799840"/>
                      </a:lnTo>
                      <a:lnTo>
                        <a:pt x="2024379" y="3731260"/>
                      </a:lnTo>
                      <a:lnTo>
                        <a:pt x="1963419" y="3700780"/>
                      </a:lnTo>
                      <a:lnTo>
                        <a:pt x="1917699" y="3776980"/>
                      </a:lnTo>
                      <a:lnTo>
                        <a:pt x="1902459" y="3830320"/>
                      </a:lnTo>
                      <a:lnTo>
                        <a:pt x="1871979" y="3876040"/>
                      </a:lnTo>
                      <a:lnTo>
                        <a:pt x="1750059" y="3914140"/>
                      </a:lnTo>
                      <a:lnTo>
                        <a:pt x="1643379" y="3860800"/>
                      </a:lnTo>
                      <a:lnTo>
                        <a:pt x="1551939" y="3898900"/>
                      </a:lnTo>
                      <a:lnTo>
                        <a:pt x="1498599" y="3997960"/>
                      </a:lnTo>
                      <a:lnTo>
                        <a:pt x="1452879" y="3967480"/>
                      </a:lnTo>
                      <a:lnTo>
                        <a:pt x="1399539" y="3990340"/>
                      </a:lnTo>
                      <a:lnTo>
                        <a:pt x="1178559" y="3975100"/>
                      </a:lnTo>
                      <a:lnTo>
                        <a:pt x="1109979" y="3975100"/>
                      </a:lnTo>
                      <a:lnTo>
                        <a:pt x="1091691" y="4011676"/>
                      </a:lnTo>
                      <a:lnTo>
                        <a:pt x="1079499" y="4005580"/>
                      </a:lnTo>
                      <a:lnTo>
                        <a:pt x="1092132" y="4010792"/>
                      </a:lnTo>
                      <a:lnTo>
                        <a:pt x="1093235" y="4008588"/>
                      </a:lnTo>
                      <a:lnTo>
                        <a:pt x="904239" y="3891280"/>
                      </a:lnTo>
                      <a:lnTo>
                        <a:pt x="881379" y="3845560"/>
                      </a:lnTo>
                      <a:lnTo>
                        <a:pt x="767079" y="3792220"/>
                      </a:lnTo>
                      <a:lnTo>
                        <a:pt x="744219" y="3708400"/>
                      </a:lnTo>
                      <a:lnTo>
                        <a:pt x="675639" y="3677920"/>
                      </a:lnTo>
                      <a:lnTo>
                        <a:pt x="652779" y="3784600"/>
                      </a:lnTo>
                      <a:lnTo>
                        <a:pt x="530859" y="3799840"/>
                      </a:lnTo>
                      <a:lnTo>
                        <a:pt x="515619" y="3853180"/>
                      </a:lnTo>
                      <a:lnTo>
                        <a:pt x="340359" y="3822700"/>
                      </a:lnTo>
                      <a:lnTo>
                        <a:pt x="332739" y="3921760"/>
                      </a:lnTo>
                      <a:lnTo>
                        <a:pt x="149859" y="3914140"/>
                      </a:lnTo>
                      <a:lnTo>
                        <a:pt x="470" y="3742344"/>
                      </a:lnTo>
                      <a:lnTo>
                        <a:pt x="0" y="3740148"/>
                      </a:lnTo>
                      <a:lnTo>
                        <a:pt x="19050" y="3606800"/>
                      </a:lnTo>
                      <a:lnTo>
                        <a:pt x="95250" y="3530600"/>
                      </a:lnTo>
                      <a:lnTo>
                        <a:pt x="196850" y="3454400"/>
                      </a:lnTo>
                      <a:lnTo>
                        <a:pt x="222250" y="3346452"/>
                      </a:lnTo>
                      <a:lnTo>
                        <a:pt x="361950" y="3251200"/>
                      </a:lnTo>
                      <a:lnTo>
                        <a:pt x="323850" y="3175000"/>
                      </a:lnTo>
                      <a:lnTo>
                        <a:pt x="425450" y="3028948"/>
                      </a:lnTo>
                      <a:lnTo>
                        <a:pt x="406400" y="3009900"/>
                      </a:lnTo>
                      <a:lnTo>
                        <a:pt x="622300" y="2781300"/>
                      </a:lnTo>
                      <a:lnTo>
                        <a:pt x="609600" y="2641600"/>
                      </a:lnTo>
                      <a:lnTo>
                        <a:pt x="546100" y="2540000"/>
                      </a:lnTo>
                      <a:lnTo>
                        <a:pt x="596900" y="2514600"/>
                      </a:lnTo>
                      <a:lnTo>
                        <a:pt x="520700" y="2387600"/>
                      </a:lnTo>
                      <a:lnTo>
                        <a:pt x="571500" y="2336800"/>
                      </a:lnTo>
                      <a:lnTo>
                        <a:pt x="901700" y="2076452"/>
                      </a:lnTo>
                      <a:lnTo>
                        <a:pt x="850900" y="2044700"/>
                      </a:lnTo>
                      <a:lnTo>
                        <a:pt x="717550" y="2051052"/>
                      </a:lnTo>
                      <a:lnTo>
                        <a:pt x="552450" y="2095500"/>
                      </a:lnTo>
                      <a:lnTo>
                        <a:pt x="279400" y="2159000"/>
                      </a:lnTo>
                      <a:lnTo>
                        <a:pt x="266700" y="2222500"/>
                      </a:lnTo>
                      <a:lnTo>
                        <a:pt x="241300" y="2324100"/>
                      </a:lnTo>
                      <a:lnTo>
                        <a:pt x="114300" y="2343148"/>
                      </a:lnTo>
                      <a:lnTo>
                        <a:pt x="146050" y="2241548"/>
                      </a:lnTo>
                      <a:lnTo>
                        <a:pt x="88900" y="2178052"/>
                      </a:lnTo>
                      <a:lnTo>
                        <a:pt x="146050" y="2133600"/>
                      </a:lnTo>
                      <a:lnTo>
                        <a:pt x="241300" y="2057400"/>
                      </a:lnTo>
                      <a:lnTo>
                        <a:pt x="368300" y="2012948"/>
                      </a:lnTo>
                      <a:lnTo>
                        <a:pt x="527050" y="1924052"/>
                      </a:lnTo>
                      <a:lnTo>
                        <a:pt x="615950" y="1809748"/>
                      </a:lnTo>
                      <a:lnTo>
                        <a:pt x="717550" y="1727200"/>
                      </a:lnTo>
                      <a:lnTo>
                        <a:pt x="723900" y="1543052"/>
                      </a:lnTo>
                      <a:lnTo>
                        <a:pt x="768350" y="1485900"/>
                      </a:lnTo>
                      <a:lnTo>
                        <a:pt x="596900" y="1257300"/>
                      </a:lnTo>
                      <a:lnTo>
                        <a:pt x="495300" y="1257300"/>
                      </a:lnTo>
                      <a:lnTo>
                        <a:pt x="469900" y="1187452"/>
                      </a:lnTo>
                      <a:lnTo>
                        <a:pt x="469900" y="1117600"/>
                      </a:lnTo>
                      <a:lnTo>
                        <a:pt x="336550" y="1047748"/>
                      </a:lnTo>
                      <a:lnTo>
                        <a:pt x="260350" y="1009652"/>
                      </a:lnTo>
                      <a:lnTo>
                        <a:pt x="196850" y="977900"/>
                      </a:lnTo>
                      <a:lnTo>
                        <a:pt x="196850" y="774700"/>
                      </a:lnTo>
                      <a:lnTo>
                        <a:pt x="131653" y="698636"/>
                      </a:lnTo>
                      <a:lnTo>
                        <a:pt x="386080" y="706120"/>
                      </a:lnTo>
                      <a:lnTo>
                        <a:pt x="431800" y="660400"/>
                      </a:lnTo>
                      <a:lnTo>
                        <a:pt x="408940" y="508000"/>
                      </a:lnTo>
                      <a:lnTo>
                        <a:pt x="629920" y="424180"/>
                      </a:lnTo>
                      <a:lnTo>
                        <a:pt x="607060" y="363220"/>
                      </a:lnTo>
                      <a:lnTo>
                        <a:pt x="668020" y="302260"/>
                      </a:lnTo>
                      <a:lnTo>
                        <a:pt x="896620" y="294640"/>
                      </a:lnTo>
                      <a:lnTo>
                        <a:pt x="965200" y="119380"/>
                      </a:lnTo>
                      <a:lnTo>
                        <a:pt x="1026160" y="165100"/>
                      </a:lnTo>
                      <a:lnTo>
                        <a:pt x="1125220" y="127000"/>
                      </a:lnTo>
                      <a:lnTo>
                        <a:pt x="1224280" y="248920"/>
                      </a:lnTo>
                      <a:lnTo>
                        <a:pt x="1315720" y="279400"/>
                      </a:lnTo>
                      <a:lnTo>
                        <a:pt x="1460500" y="325120"/>
                      </a:lnTo>
                      <a:lnTo>
                        <a:pt x="1426449" y="314368"/>
                      </a:lnTo>
                      <a:lnTo>
                        <a:pt x="1447800" y="374652"/>
                      </a:lnTo>
                      <a:lnTo>
                        <a:pt x="1587500" y="387348"/>
                      </a:lnTo>
                      <a:lnTo>
                        <a:pt x="1612900" y="463548"/>
                      </a:lnTo>
                      <a:lnTo>
                        <a:pt x="1682750" y="514348"/>
                      </a:lnTo>
                      <a:lnTo>
                        <a:pt x="1746250" y="501652"/>
                      </a:lnTo>
                      <a:lnTo>
                        <a:pt x="1778000" y="520700"/>
                      </a:lnTo>
                      <a:lnTo>
                        <a:pt x="1790700" y="520700"/>
                      </a:lnTo>
                      <a:lnTo>
                        <a:pt x="1828800" y="615948"/>
                      </a:lnTo>
                      <a:lnTo>
                        <a:pt x="1905000" y="615948"/>
                      </a:lnTo>
                      <a:lnTo>
                        <a:pt x="1949450" y="565148"/>
                      </a:lnTo>
                      <a:lnTo>
                        <a:pt x="1993900" y="520700"/>
                      </a:lnTo>
                      <a:lnTo>
                        <a:pt x="1993900" y="495300"/>
                      </a:lnTo>
                      <a:lnTo>
                        <a:pt x="1949450" y="457200"/>
                      </a:lnTo>
                      <a:lnTo>
                        <a:pt x="1987550" y="406400"/>
                      </a:lnTo>
                      <a:lnTo>
                        <a:pt x="1911350" y="273052"/>
                      </a:lnTo>
                      <a:lnTo>
                        <a:pt x="1879600" y="215900"/>
                      </a:lnTo>
                      <a:lnTo>
                        <a:pt x="1873250" y="63500"/>
                      </a:lnTo>
                      <a:lnTo>
                        <a:pt x="1962150" y="63500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8C07BF40-C602-9FD0-CCB8-63F26EFCB454}"/>
                    </a:ext>
                  </a:extLst>
                </p:cNvPr>
                <p:cNvSpPr/>
                <p:nvPr/>
              </p:nvSpPr>
              <p:spPr>
                <a:xfrm>
                  <a:off x="1057301" y="2076357"/>
                  <a:ext cx="639167" cy="583380"/>
                </a:xfrm>
                <a:custGeom>
                  <a:avLst/>
                  <a:gdLst>
                    <a:gd name="connsiteX0" fmla="*/ 425450 w 2386330"/>
                    <a:gd name="connsiteY0" fmla="*/ 0 h 2178052"/>
                    <a:gd name="connsiteX1" fmla="*/ 469900 w 2386330"/>
                    <a:gd name="connsiteY1" fmla="*/ 50800 h 2178052"/>
                    <a:gd name="connsiteX2" fmla="*/ 584200 w 2386330"/>
                    <a:gd name="connsiteY2" fmla="*/ 63500 h 2178052"/>
                    <a:gd name="connsiteX3" fmla="*/ 603250 w 2386330"/>
                    <a:gd name="connsiteY3" fmla="*/ 133348 h 2178052"/>
                    <a:gd name="connsiteX4" fmla="*/ 577850 w 2386330"/>
                    <a:gd name="connsiteY4" fmla="*/ 177800 h 2178052"/>
                    <a:gd name="connsiteX5" fmla="*/ 603250 w 2386330"/>
                    <a:gd name="connsiteY5" fmla="*/ 285748 h 2178052"/>
                    <a:gd name="connsiteX6" fmla="*/ 647700 w 2386330"/>
                    <a:gd name="connsiteY6" fmla="*/ 342900 h 2178052"/>
                    <a:gd name="connsiteX7" fmla="*/ 762000 w 2386330"/>
                    <a:gd name="connsiteY7" fmla="*/ 368300 h 2178052"/>
                    <a:gd name="connsiteX8" fmla="*/ 850900 w 2386330"/>
                    <a:gd name="connsiteY8" fmla="*/ 361948 h 2178052"/>
                    <a:gd name="connsiteX9" fmla="*/ 856447 w 2386330"/>
                    <a:gd name="connsiteY9" fmla="*/ 295388 h 2178052"/>
                    <a:gd name="connsiteX10" fmla="*/ 1037590 w 2386330"/>
                    <a:gd name="connsiteY10" fmla="*/ 309880 h 2178052"/>
                    <a:gd name="connsiteX11" fmla="*/ 1075690 w 2386330"/>
                    <a:gd name="connsiteY11" fmla="*/ 279400 h 2178052"/>
                    <a:gd name="connsiteX12" fmla="*/ 1174750 w 2386330"/>
                    <a:gd name="connsiteY12" fmla="*/ 256540 h 2178052"/>
                    <a:gd name="connsiteX13" fmla="*/ 1304290 w 2386330"/>
                    <a:gd name="connsiteY13" fmla="*/ 294640 h 2178052"/>
                    <a:gd name="connsiteX14" fmla="*/ 1357630 w 2386330"/>
                    <a:gd name="connsiteY14" fmla="*/ 256540 h 2178052"/>
                    <a:gd name="connsiteX15" fmla="*/ 1494790 w 2386330"/>
                    <a:gd name="connsiteY15" fmla="*/ 279400 h 2178052"/>
                    <a:gd name="connsiteX16" fmla="*/ 1570990 w 2386330"/>
                    <a:gd name="connsiteY16" fmla="*/ 271780 h 2178052"/>
                    <a:gd name="connsiteX17" fmla="*/ 1776730 w 2386330"/>
                    <a:gd name="connsiteY17" fmla="*/ 393700 h 2178052"/>
                    <a:gd name="connsiteX18" fmla="*/ 1951990 w 2386330"/>
                    <a:gd name="connsiteY18" fmla="*/ 462280 h 2178052"/>
                    <a:gd name="connsiteX19" fmla="*/ 1997710 w 2386330"/>
                    <a:gd name="connsiteY19" fmla="*/ 546100 h 2178052"/>
                    <a:gd name="connsiteX20" fmla="*/ 2051050 w 2386330"/>
                    <a:gd name="connsiteY20" fmla="*/ 538480 h 2178052"/>
                    <a:gd name="connsiteX21" fmla="*/ 2180590 w 2386330"/>
                    <a:gd name="connsiteY21" fmla="*/ 401320 h 2178052"/>
                    <a:gd name="connsiteX22" fmla="*/ 2317750 w 2386330"/>
                    <a:gd name="connsiteY22" fmla="*/ 363220 h 2178052"/>
                    <a:gd name="connsiteX23" fmla="*/ 2378710 w 2386330"/>
                    <a:gd name="connsiteY23" fmla="*/ 439420 h 2178052"/>
                    <a:gd name="connsiteX24" fmla="*/ 2386330 w 2386330"/>
                    <a:gd name="connsiteY24" fmla="*/ 622300 h 2178052"/>
                    <a:gd name="connsiteX25" fmla="*/ 2340610 w 2386330"/>
                    <a:gd name="connsiteY25" fmla="*/ 728980 h 2178052"/>
                    <a:gd name="connsiteX26" fmla="*/ 2279650 w 2386330"/>
                    <a:gd name="connsiteY26" fmla="*/ 782320 h 2178052"/>
                    <a:gd name="connsiteX27" fmla="*/ 2218690 w 2386330"/>
                    <a:gd name="connsiteY27" fmla="*/ 782320 h 2178052"/>
                    <a:gd name="connsiteX28" fmla="*/ 2218690 w 2386330"/>
                    <a:gd name="connsiteY28" fmla="*/ 850900 h 2178052"/>
                    <a:gd name="connsiteX29" fmla="*/ 2165350 w 2386330"/>
                    <a:gd name="connsiteY29" fmla="*/ 858520 h 2178052"/>
                    <a:gd name="connsiteX30" fmla="*/ 2127250 w 2386330"/>
                    <a:gd name="connsiteY30" fmla="*/ 927100 h 2178052"/>
                    <a:gd name="connsiteX31" fmla="*/ 2051050 w 2386330"/>
                    <a:gd name="connsiteY31" fmla="*/ 934720 h 2178052"/>
                    <a:gd name="connsiteX32" fmla="*/ 2035810 w 2386330"/>
                    <a:gd name="connsiteY32" fmla="*/ 1010920 h 2178052"/>
                    <a:gd name="connsiteX33" fmla="*/ 1997710 w 2386330"/>
                    <a:gd name="connsiteY33" fmla="*/ 1049020 h 2178052"/>
                    <a:gd name="connsiteX34" fmla="*/ 1921510 w 2386330"/>
                    <a:gd name="connsiteY34" fmla="*/ 1079500 h 2178052"/>
                    <a:gd name="connsiteX35" fmla="*/ 1883410 w 2386330"/>
                    <a:gd name="connsiteY35" fmla="*/ 1140460 h 2178052"/>
                    <a:gd name="connsiteX36" fmla="*/ 1860550 w 2386330"/>
                    <a:gd name="connsiteY36" fmla="*/ 1209040 h 2178052"/>
                    <a:gd name="connsiteX37" fmla="*/ 1761490 w 2386330"/>
                    <a:gd name="connsiteY37" fmla="*/ 1254760 h 2178052"/>
                    <a:gd name="connsiteX38" fmla="*/ 1833188 w 2386330"/>
                    <a:gd name="connsiteY38" fmla="*/ 1491364 h 2178052"/>
                    <a:gd name="connsiteX39" fmla="*/ 1625600 w 2386330"/>
                    <a:gd name="connsiteY39" fmla="*/ 1485900 h 2178052"/>
                    <a:gd name="connsiteX40" fmla="*/ 1606550 w 2386330"/>
                    <a:gd name="connsiteY40" fmla="*/ 1428748 h 2178052"/>
                    <a:gd name="connsiteX41" fmla="*/ 1441450 w 2386330"/>
                    <a:gd name="connsiteY41" fmla="*/ 1320800 h 2178052"/>
                    <a:gd name="connsiteX42" fmla="*/ 1428750 w 2386330"/>
                    <a:gd name="connsiteY42" fmla="*/ 1390652 h 2178052"/>
                    <a:gd name="connsiteX43" fmla="*/ 1181100 w 2386330"/>
                    <a:gd name="connsiteY43" fmla="*/ 1587500 h 2178052"/>
                    <a:gd name="connsiteX44" fmla="*/ 1117600 w 2386330"/>
                    <a:gd name="connsiteY44" fmla="*/ 1587500 h 2178052"/>
                    <a:gd name="connsiteX45" fmla="*/ 1123950 w 2386330"/>
                    <a:gd name="connsiteY45" fmla="*/ 1644652 h 2178052"/>
                    <a:gd name="connsiteX46" fmla="*/ 1168400 w 2386330"/>
                    <a:gd name="connsiteY46" fmla="*/ 1708148 h 2178052"/>
                    <a:gd name="connsiteX47" fmla="*/ 1174750 w 2386330"/>
                    <a:gd name="connsiteY47" fmla="*/ 1765300 h 2178052"/>
                    <a:gd name="connsiteX48" fmla="*/ 1263650 w 2386330"/>
                    <a:gd name="connsiteY48" fmla="*/ 1854200 h 2178052"/>
                    <a:gd name="connsiteX49" fmla="*/ 1301750 w 2386330"/>
                    <a:gd name="connsiteY49" fmla="*/ 2038348 h 2178052"/>
                    <a:gd name="connsiteX50" fmla="*/ 1416050 w 2386330"/>
                    <a:gd name="connsiteY50" fmla="*/ 2120900 h 2178052"/>
                    <a:gd name="connsiteX51" fmla="*/ 1377950 w 2386330"/>
                    <a:gd name="connsiteY51" fmla="*/ 2178052 h 2178052"/>
                    <a:gd name="connsiteX52" fmla="*/ 1035050 w 2386330"/>
                    <a:gd name="connsiteY52" fmla="*/ 2127252 h 2178052"/>
                    <a:gd name="connsiteX53" fmla="*/ 1041400 w 2386330"/>
                    <a:gd name="connsiteY53" fmla="*/ 2082800 h 2178052"/>
                    <a:gd name="connsiteX54" fmla="*/ 1009650 w 2386330"/>
                    <a:gd name="connsiteY54" fmla="*/ 2070100 h 2178052"/>
                    <a:gd name="connsiteX55" fmla="*/ 920750 w 2386330"/>
                    <a:gd name="connsiteY55" fmla="*/ 2044700 h 2178052"/>
                    <a:gd name="connsiteX56" fmla="*/ 806450 w 2386330"/>
                    <a:gd name="connsiteY56" fmla="*/ 1949452 h 2178052"/>
                    <a:gd name="connsiteX57" fmla="*/ 711200 w 2386330"/>
                    <a:gd name="connsiteY57" fmla="*/ 1879600 h 2178052"/>
                    <a:gd name="connsiteX58" fmla="*/ 692150 w 2386330"/>
                    <a:gd name="connsiteY58" fmla="*/ 1822452 h 2178052"/>
                    <a:gd name="connsiteX59" fmla="*/ 539750 w 2386330"/>
                    <a:gd name="connsiteY59" fmla="*/ 1727200 h 2178052"/>
                    <a:gd name="connsiteX60" fmla="*/ 501650 w 2386330"/>
                    <a:gd name="connsiteY60" fmla="*/ 1612900 h 2178052"/>
                    <a:gd name="connsiteX61" fmla="*/ 596900 w 2386330"/>
                    <a:gd name="connsiteY61" fmla="*/ 1587500 h 2178052"/>
                    <a:gd name="connsiteX62" fmla="*/ 546100 w 2386330"/>
                    <a:gd name="connsiteY62" fmla="*/ 1409700 h 2178052"/>
                    <a:gd name="connsiteX63" fmla="*/ 400050 w 2386330"/>
                    <a:gd name="connsiteY63" fmla="*/ 1435100 h 2178052"/>
                    <a:gd name="connsiteX64" fmla="*/ 247650 w 2386330"/>
                    <a:gd name="connsiteY64" fmla="*/ 1390652 h 2178052"/>
                    <a:gd name="connsiteX65" fmla="*/ 152400 w 2386330"/>
                    <a:gd name="connsiteY65" fmla="*/ 1339852 h 2178052"/>
                    <a:gd name="connsiteX66" fmla="*/ 158750 w 2386330"/>
                    <a:gd name="connsiteY66" fmla="*/ 1130300 h 2178052"/>
                    <a:gd name="connsiteX67" fmla="*/ 0 w 2386330"/>
                    <a:gd name="connsiteY67" fmla="*/ 939800 h 2178052"/>
                    <a:gd name="connsiteX68" fmla="*/ 88900 w 2386330"/>
                    <a:gd name="connsiteY68" fmla="*/ 774700 h 2178052"/>
                    <a:gd name="connsiteX69" fmla="*/ 222250 w 2386330"/>
                    <a:gd name="connsiteY69" fmla="*/ 927100 h 2178052"/>
                    <a:gd name="connsiteX70" fmla="*/ 254000 w 2386330"/>
                    <a:gd name="connsiteY70" fmla="*/ 685800 h 2178052"/>
                    <a:gd name="connsiteX71" fmla="*/ 292100 w 2386330"/>
                    <a:gd name="connsiteY71" fmla="*/ 666748 h 2178052"/>
                    <a:gd name="connsiteX72" fmla="*/ 279400 w 2386330"/>
                    <a:gd name="connsiteY72" fmla="*/ 546100 h 2178052"/>
                    <a:gd name="connsiteX73" fmla="*/ 228600 w 2386330"/>
                    <a:gd name="connsiteY73" fmla="*/ 546100 h 2178052"/>
                    <a:gd name="connsiteX74" fmla="*/ 114300 w 2386330"/>
                    <a:gd name="connsiteY74" fmla="*/ 381000 h 2178052"/>
                    <a:gd name="connsiteX75" fmla="*/ 114300 w 2386330"/>
                    <a:gd name="connsiteY75" fmla="*/ 317500 h 2178052"/>
                    <a:gd name="connsiteX76" fmla="*/ 133350 w 2386330"/>
                    <a:gd name="connsiteY76" fmla="*/ 260348 h 2178052"/>
                    <a:gd name="connsiteX77" fmla="*/ 177800 w 2386330"/>
                    <a:gd name="connsiteY77" fmla="*/ 298452 h 2178052"/>
                    <a:gd name="connsiteX78" fmla="*/ 254000 w 2386330"/>
                    <a:gd name="connsiteY78" fmla="*/ 361948 h 2178052"/>
                    <a:gd name="connsiteX79" fmla="*/ 247650 w 2386330"/>
                    <a:gd name="connsiteY79" fmla="*/ 222252 h 2178052"/>
                    <a:gd name="connsiteX80" fmla="*/ 222250 w 2386330"/>
                    <a:gd name="connsiteY80" fmla="*/ 120652 h 2178052"/>
                    <a:gd name="connsiteX81" fmla="*/ 279400 w 2386330"/>
                    <a:gd name="connsiteY81" fmla="*/ 120652 h 2178052"/>
                    <a:gd name="connsiteX82" fmla="*/ 273050 w 2386330"/>
                    <a:gd name="connsiteY82" fmla="*/ 6348 h 2178052"/>
                    <a:gd name="connsiteX83" fmla="*/ 381000 w 2386330"/>
                    <a:gd name="connsiteY83" fmla="*/ 19052 h 2178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2386330" h="2178052">
                      <a:moveTo>
                        <a:pt x="425450" y="0"/>
                      </a:moveTo>
                      <a:lnTo>
                        <a:pt x="469900" y="50800"/>
                      </a:lnTo>
                      <a:lnTo>
                        <a:pt x="584200" y="63500"/>
                      </a:lnTo>
                      <a:lnTo>
                        <a:pt x="603250" y="133348"/>
                      </a:lnTo>
                      <a:lnTo>
                        <a:pt x="577850" y="177800"/>
                      </a:lnTo>
                      <a:lnTo>
                        <a:pt x="603250" y="285748"/>
                      </a:lnTo>
                      <a:lnTo>
                        <a:pt x="647700" y="342900"/>
                      </a:lnTo>
                      <a:lnTo>
                        <a:pt x="762000" y="368300"/>
                      </a:lnTo>
                      <a:lnTo>
                        <a:pt x="850900" y="361948"/>
                      </a:lnTo>
                      <a:lnTo>
                        <a:pt x="856447" y="295388"/>
                      </a:lnTo>
                      <a:lnTo>
                        <a:pt x="1037590" y="309880"/>
                      </a:lnTo>
                      <a:lnTo>
                        <a:pt x="1075690" y="279400"/>
                      </a:lnTo>
                      <a:lnTo>
                        <a:pt x="1174750" y="256540"/>
                      </a:lnTo>
                      <a:lnTo>
                        <a:pt x="1304290" y="294640"/>
                      </a:lnTo>
                      <a:lnTo>
                        <a:pt x="1357630" y="256540"/>
                      </a:lnTo>
                      <a:lnTo>
                        <a:pt x="1494790" y="279400"/>
                      </a:lnTo>
                      <a:lnTo>
                        <a:pt x="1570990" y="271780"/>
                      </a:lnTo>
                      <a:lnTo>
                        <a:pt x="1776730" y="393700"/>
                      </a:lnTo>
                      <a:lnTo>
                        <a:pt x="1951990" y="462280"/>
                      </a:lnTo>
                      <a:lnTo>
                        <a:pt x="1997710" y="546100"/>
                      </a:lnTo>
                      <a:lnTo>
                        <a:pt x="2051050" y="538480"/>
                      </a:lnTo>
                      <a:lnTo>
                        <a:pt x="2180590" y="401320"/>
                      </a:lnTo>
                      <a:lnTo>
                        <a:pt x="2317750" y="363220"/>
                      </a:lnTo>
                      <a:lnTo>
                        <a:pt x="2378710" y="439420"/>
                      </a:lnTo>
                      <a:lnTo>
                        <a:pt x="2386330" y="622300"/>
                      </a:lnTo>
                      <a:lnTo>
                        <a:pt x="2340610" y="728980"/>
                      </a:lnTo>
                      <a:lnTo>
                        <a:pt x="2279650" y="782320"/>
                      </a:lnTo>
                      <a:lnTo>
                        <a:pt x="2218690" y="782320"/>
                      </a:lnTo>
                      <a:lnTo>
                        <a:pt x="2218690" y="850900"/>
                      </a:lnTo>
                      <a:lnTo>
                        <a:pt x="2165350" y="858520"/>
                      </a:lnTo>
                      <a:lnTo>
                        <a:pt x="2127250" y="927100"/>
                      </a:lnTo>
                      <a:lnTo>
                        <a:pt x="2051050" y="934720"/>
                      </a:lnTo>
                      <a:lnTo>
                        <a:pt x="2035810" y="1010920"/>
                      </a:lnTo>
                      <a:lnTo>
                        <a:pt x="1997710" y="1049020"/>
                      </a:lnTo>
                      <a:lnTo>
                        <a:pt x="1921510" y="1079500"/>
                      </a:lnTo>
                      <a:lnTo>
                        <a:pt x="1883410" y="1140460"/>
                      </a:lnTo>
                      <a:lnTo>
                        <a:pt x="1860550" y="1209040"/>
                      </a:lnTo>
                      <a:lnTo>
                        <a:pt x="1761490" y="1254760"/>
                      </a:lnTo>
                      <a:lnTo>
                        <a:pt x="1833188" y="1491364"/>
                      </a:lnTo>
                      <a:lnTo>
                        <a:pt x="1625600" y="1485900"/>
                      </a:lnTo>
                      <a:lnTo>
                        <a:pt x="1606550" y="1428748"/>
                      </a:lnTo>
                      <a:lnTo>
                        <a:pt x="1441450" y="1320800"/>
                      </a:lnTo>
                      <a:lnTo>
                        <a:pt x="1428750" y="1390652"/>
                      </a:lnTo>
                      <a:lnTo>
                        <a:pt x="1181100" y="1587500"/>
                      </a:lnTo>
                      <a:lnTo>
                        <a:pt x="1117600" y="1587500"/>
                      </a:lnTo>
                      <a:lnTo>
                        <a:pt x="1123950" y="1644652"/>
                      </a:lnTo>
                      <a:lnTo>
                        <a:pt x="1168400" y="1708148"/>
                      </a:lnTo>
                      <a:lnTo>
                        <a:pt x="1174750" y="1765300"/>
                      </a:lnTo>
                      <a:lnTo>
                        <a:pt x="1263650" y="1854200"/>
                      </a:lnTo>
                      <a:lnTo>
                        <a:pt x="1301750" y="2038348"/>
                      </a:lnTo>
                      <a:lnTo>
                        <a:pt x="1416050" y="2120900"/>
                      </a:lnTo>
                      <a:lnTo>
                        <a:pt x="1377950" y="2178052"/>
                      </a:lnTo>
                      <a:lnTo>
                        <a:pt x="1035050" y="2127252"/>
                      </a:lnTo>
                      <a:lnTo>
                        <a:pt x="1041400" y="2082800"/>
                      </a:lnTo>
                      <a:lnTo>
                        <a:pt x="1009650" y="2070100"/>
                      </a:lnTo>
                      <a:lnTo>
                        <a:pt x="920750" y="2044700"/>
                      </a:lnTo>
                      <a:lnTo>
                        <a:pt x="806450" y="1949452"/>
                      </a:lnTo>
                      <a:lnTo>
                        <a:pt x="711200" y="1879600"/>
                      </a:lnTo>
                      <a:lnTo>
                        <a:pt x="692150" y="1822452"/>
                      </a:lnTo>
                      <a:lnTo>
                        <a:pt x="539750" y="1727200"/>
                      </a:lnTo>
                      <a:lnTo>
                        <a:pt x="501650" y="1612900"/>
                      </a:lnTo>
                      <a:lnTo>
                        <a:pt x="596900" y="1587500"/>
                      </a:lnTo>
                      <a:lnTo>
                        <a:pt x="546100" y="1409700"/>
                      </a:lnTo>
                      <a:lnTo>
                        <a:pt x="400050" y="1435100"/>
                      </a:lnTo>
                      <a:lnTo>
                        <a:pt x="247650" y="1390652"/>
                      </a:lnTo>
                      <a:lnTo>
                        <a:pt x="152400" y="1339852"/>
                      </a:lnTo>
                      <a:lnTo>
                        <a:pt x="158750" y="1130300"/>
                      </a:lnTo>
                      <a:lnTo>
                        <a:pt x="0" y="939800"/>
                      </a:lnTo>
                      <a:lnTo>
                        <a:pt x="88900" y="774700"/>
                      </a:lnTo>
                      <a:lnTo>
                        <a:pt x="222250" y="927100"/>
                      </a:lnTo>
                      <a:lnTo>
                        <a:pt x="254000" y="685800"/>
                      </a:lnTo>
                      <a:lnTo>
                        <a:pt x="292100" y="666748"/>
                      </a:lnTo>
                      <a:lnTo>
                        <a:pt x="279400" y="546100"/>
                      </a:lnTo>
                      <a:lnTo>
                        <a:pt x="228600" y="546100"/>
                      </a:lnTo>
                      <a:lnTo>
                        <a:pt x="114300" y="381000"/>
                      </a:lnTo>
                      <a:lnTo>
                        <a:pt x="114300" y="317500"/>
                      </a:lnTo>
                      <a:lnTo>
                        <a:pt x="133350" y="260348"/>
                      </a:lnTo>
                      <a:lnTo>
                        <a:pt x="177800" y="298452"/>
                      </a:lnTo>
                      <a:lnTo>
                        <a:pt x="254000" y="361948"/>
                      </a:lnTo>
                      <a:lnTo>
                        <a:pt x="247650" y="222252"/>
                      </a:lnTo>
                      <a:lnTo>
                        <a:pt x="222250" y="120652"/>
                      </a:lnTo>
                      <a:lnTo>
                        <a:pt x="279400" y="120652"/>
                      </a:lnTo>
                      <a:lnTo>
                        <a:pt x="273050" y="6348"/>
                      </a:lnTo>
                      <a:lnTo>
                        <a:pt x="381000" y="19052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D0D1DE0E-94B9-887E-D203-DB9C4B1D47CD}"/>
                    </a:ext>
                  </a:extLst>
                </p:cNvPr>
                <p:cNvSpPr/>
                <p:nvPr/>
              </p:nvSpPr>
              <p:spPr>
                <a:xfrm>
                  <a:off x="732871" y="2240485"/>
                  <a:ext cx="830422" cy="787052"/>
                </a:xfrm>
                <a:custGeom>
                  <a:avLst/>
                  <a:gdLst>
                    <a:gd name="connsiteX0" fmla="*/ 933450 w 3100387"/>
                    <a:gd name="connsiteY0" fmla="*/ 0 h 2938460"/>
                    <a:gd name="connsiteX1" fmla="*/ 933450 w 3100387"/>
                    <a:gd name="connsiteY1" fmla="*/ 85724 h 2938460"/>
                    <a:gd name="connsiteX2" fmla="*/ 990600 w 3100387"/>
                    <a:gd name="connsiteY2" fmla="*/ 104772 h 2938460"/>
                    <a:gd name="connsiteX3" fmla="*/ 1038225 w 3100387"/>
                    <a:gd name="connsiteY3" fmla="*/ 104772 h 2938460"/>
                    <a:gd name="connsiteX4" fmla="*/ 1057275 w 3100387"/>
                    <a:gd name="connsiteY4" fmla="*/ 123824 h 2938460"/>
                    <a:gd name="connsiteX5" fmla="*/ 1152525 w 3100387"/>
                    <a:gd name="connsiteY5" fmla="*/ 57148 h 2938460"/>
                    <a:gd name="connsiteX6" fmla="*/ 1228725 w 3100387"/>
                    <a:gd name="connsiteY6" fmla="*/ 80964 h 2938460"/>
                    <a:gd name="connsiteX7" fmla="*/ 1285875 w 3100387"/>
                    <a:gd name="connsiteY7" fmla="*/ 85724 h 2938460"/>
                    <a:gd name="connsiteX8" fmla="*/ 1295400 w 3100387"/>
                    <a:gd name="connsiteY8" fmla="*/ 161924 h 2938460"/>
                    <a:gd name="connsiteX9" fmla="*/ 1299210 w 3100387"/>
                    <a:gd name="connsiteY9" fmla="*/ 176076 h 2938460"/>
                    <a:gd name="connsiteX10" fmla="*/ 1217930 w 3100387"/>
                    <a:gd name="connsiteY10" fmla="*/ 327024 h 2938460"/>
                    <a:gd name="connsiteX11" fmla="*/ 1376680 w 3100387"/>
                    <a:gd name="connsiteY11" fmla="*/ 517524 h 2938460"/>
                    <a:gd name="connsiteX12" fmla="*/ 1370330 w 3100387"/>
                    <a:gd name="connsiteY12" fmla="*/ 727076 h 2938460"/>
                    <a:gd name="connsiteX13" fmla="*/ 1465580 w 3100387"/>
                    <a:gd name="connsiteY13" fmla="*/ 777876 h 2938460"/>
                    <a:gd name="connsiteX14" fmla="*/ 1617980 w 3100387"/>
                    <a:gd name="connsiteY14" fmla="*/ 822324 h 2938460"/>
                    <a:gd name="connsiteX15" fmla="*/ 1764030 w 3100387"/>
                    <a:gd name="connsiteY15" fmla="*/ 796924 h 2938460"/>
                    <a:gd name="connsiteX16" fmla="*/ 1814830 w 3100387"/>
                    <a:gd name="connsiteY16" fmla="*/ 974724 h 2938460"/>
                    <a:gd name="connsiteX17" fmla="*/ 1719580 w 3100387"/>
                    <a:gd name="connsiteY17" fmla="*/ 1000124 h 2938460"/>
                    <a:gd name="connsiteX18" fmla="*/ 1757680 w 3100387"/>
                    <a:gd name="connsiteY18" fmla="*/ 1114424 h 2938460"/>
                    <a:gd name="connsiteX19" fmla="*/ 1910080 w 3100387"/>
                    <a:gd name="connsiteY19" fmla="*/ 1209676 h 2938460"/>
                    <a:gd name="connsiteX20" fmla="*/ 1929130 w 3100387"/>
                    <a:gd name="connsiteY20" fmla="*/ 1266824 h 2938460"/>
                    <a:gd name="connsiteX21" fmla="*/ 2024380 w 3100387"/>
                    <a:gd name="connsiteY21" fmla="*/ 1336676 h 2938460"/>
                    <a:gd name="connsiteX22" fmla="*/ 2138680 w 3100387"/>
                    <a:gd name="connsiteY22" fmla="*/ 1431924 h 2938460"/>
                    <a:gd name="connsiteX23" fmla="*/ 2227580 w 3100387"/>
                    <a:gd name="connsiteY23" fmla="*/ 1457324 h 2938460"/>
                    <a:gd name="connsiteX24" fmla="*/ 2259330 w 3100387"/>
                    <a:gd name="connsiteY24" fmla="*/ 1470024 h 2938460"/>
                    <a:gd name="connsiteX25" fmla="*/ 2252980 w 3100387"/>
                    <a:gd name="connsiteY25" fmla="*/ 1514476 h 2938460"/>
                    <a:gd name="connsiteX26" fmla="*/ 2562274 w 3100387"/>
                    <a:gd name="connsiteY26" fmla="*/ 1560296 h 2938460"/>
                    <a:gd name="connsiteX27" fmla="*/ 2543175 w 3100387"/>
                    <a:gd name="connsiteY27" fmla="*/ 1643060 h 2938460"/>
                    <a:gd name="connsiteX28" fmla="*/ 2419350 w 3100387"/>
                    <a:gd name="connsiteY28" fmla="*/ 1719260 h 2938460"/>
                    <a:gd name="connsiteX29" fmla="*/ 2419350 w 3100387"/>
                    <a:gd name="connsiteY29" fmla="*/ 1762124 h 2938460"/>
                    <a:gd name="connsiteX30" fmla="*/ 2514600 w 3100387"/>
                    <a:gd name="connsiteY30" fmla="*/ 1924048 h 2938460"/>
                    <a:gd name="connsiteX31" fmla="*/ 2586037 w 3100387"/>
                    <a:gd name="connsiteY31" fmla="*/ 1928812 h 2938460"/>
                    <a:gd name="connsiteX32" fmla="*/ 2647950 w 3100387"/>
                    <a:gd name="connsiteY32" fmla="*/ 1871660 h 2938460"/>
                    <a:gd name="connsiteX33" fmla="*/ 2876550 w 3100387"/>
                    <a:gd name="connsiteY33" fmla="*/ 1838324 h 2938460"/>
                    <a:gd name="connsiteX34" fmla="*/ 2947987 w 3100387"/>
                    <a:gd name="connsiteY34" fmla="*/ 1914524 h 2938460"/>
                    <a:gd name="connsiteX35" fmla="*/ 3081337 w 3100387"/>
                    <a:gd name="connsiteY35" fmla="*/ 2190748 h 2938460"/>
                    <a:gd name="connsiteX36" fmla="*/ 3071812 w 3100387"/>
                    <a:gd name="connsiteY36" fmla="*/ 2290764 h 2938460"/>
                    <a:gd name="connsiteX37" fmla="*/ 3100387 w 3100387"/>
                    <a:gd name="connsiteY37" fmla="*/ 2333624 h 2938460"/>
                    <a:gd name="connsiteX38" fmla="*/ 2995612 w 3100387"/>
                    <a:gd name="connsiteY38" fmla="*/ 2466972 h 2938460"/>
                    <a:gd name="connsiteX39" fmla="*/ 3028950 w 3100387"/>
                    <a:gd name="connsiteY39" fmla="*/ 2552700 h 2938460"/>
                    <a:gd name="connsiteX40" fmla="*/ 2990850 w 3100387"/>
                    <a:gd name="connsiteY40" fmla="*/ 2605088 h 2938460"/>
                    <a:gd name="connsiteX41" fmla="*/ 2838450 w 3100387"/>
                    <a:gd name="connsiteY41" fmla="*/ 2667000 h 2938460"/>
                    <a:gd name="connsiteX42" fmla="*/ 2738437 w 3100387"/>
                    <a:gd name="connsiteY42" fmla="*/ 2676524 h 2938460"/>
                    <a:gd name="connsiteX43" fmla="*/ 2714625 w 3100387"/>
                    <a:gd name="connsiteY43" fmla="*/ 2767012 h 2938460"/>
                    <a:gd name="connsiteX44" fmla="*/ 2662237 w 3100387"/>
                    <a:gd name="connsiteY44" fmla="*/ 2767012 h 2938460"/>
                    <a:gd name="connsiteX45" fmla="*/ 2638425 w 3100387"/>
                    <a:gd name="connsiteY45" fmla="*/ 2819400 h 2938460"/>
                    <a:gd name="connsiteX46" fmla="*/ 2538412 w 3100387"/>
                    <a:gd name="connsiteY46" fmla="*/ 2819400 h 2938460"/>
                    <a:gd name="connsiteX47" fmla="*/ 2490787 w 3100387"/>
                    <a:gd name="connsiteY47" fmla="*/ 2847972 h 2938460"/>
                    <a:gd name="connsiteX48" fmla="*/ 2447925 w 3100387"/>
                    <a:gd name="connsiteY48" fmla="*/ 2795588 h 2938460"/>
                    <a:gd name="connsiteX49" fmla="*/ 2314575 w 3100387"/>
                    <a:gd name="connsiteY49" fmla="*/ 2724148 h 2938460"/>
                    <a:gd name="connsiteX50" fmla="*/ 2305050 w 3100387"/>
                    <a:gd name="connsiteY50" fmla="*/ 2547936 h 2938460"/>
                    <a:gd name="connsiteX51" fmla="*/ 2381250 w 3100387"/>
                    <a:gd name="connsiteY51" fmla="*/ 2562224 h 2938460"/>
                    <a:gd name="connsiteX52" fmla="*/ 2566987 w 3100387"/>
                    <a:gd name="connsiteY52" fmla="*/ 2400300 h 2938460"/>
                    <a:gd name="connsiteX53" fmla="*/ 2576512 w 3100387"/>
                    <a:gd name="connsiteY53" fmla="*/ 2314572 h 2938460"/>
                    <a:gd name="connsiteX54" fmla="*/ 2528887 w 3100387"/>
                    <a:gd name="connsiteY54" fmla="*/ 2290764 h 2938460"/>
                    <a:gd name="connsiteX55" fmla="*/ 2509837 w 3100387"/>
                    <a:gd name="connsiteY55" fmla="*/ 2238372 h 2938460"/>
                    <a:gd name="connsiteX56" fmla="*/ 2519362 w 3100387"/>
                    <a:gd name="connsiteY56" fmla="*/ 2200276 h 2938460"/>
                    <a:gd name="connsiteX57" fmla="*/ 2481262 w 3100387"/>
                    <a:gd name="connsiteY57" fmla="*/ 2143124 h 2938460"/>
                    <a:gd name="connsiteX58" fmla="*/ 2352675 w 3100387"/>
                    <a:gd name="connsiteY58" fmla="*/ 2166936 h 2938460"/>
                    <a:gd name="connsiteX59" fmla="*/ 2314575 w 3100387"/>
                    <a:gd name="connsiteY59" fmla="*/ 2185988 h 2938460"/>
                    <a:gd name="connsiteX60" fmla="*/ 2266950 w 3100387"/>
                    <a:gd name="connsiteY60" fmla="*/ 2143124 h 2938460"/>
                    <a:gd name="connsiteX61" fmla="*/ 2152650 w 3100387"/>
                    <a:gd name="connsiteY61" fmla="*/ 2152648 h 2938460"/>
                    <a:gd name="connsiteX62" fmla="*/ 2057400 w 3100387"/>
                    <a:gd name="connsiteY62" fmla="*/ 2257424 h 2938460"/>
                    <a:gd name="connsiteX63" fmla="*/ 1885950 w 3100387"/>
                    <a:gd name="connsiteY63" fmla="*/ 2290764 h 2938460"/>
                    <a:gd name="connsiteX64" fmla="*/ 1871662 w 3100387"/>
                    <a:gd name="connsiteY64" fmla="*/ 2257424 h 2938460"/>
                    <a:gd name="connsiteX65" fmla="*/ 1800225 w 3100387"/>
                    <a:gd name="connsiteY65" fmla="*/ 2266948 h 2938460"/>
                    <a:gd name="connsiteX66" fmla="*/ 1795462 w 3100387"/>
                    <a:gd name="connsiteY66" fmla="*/ 2309812 h 2938460"/>
                    <a:gd name="connsiteX67" fmla="*/ 1809750 w 3100387"/>
                    <a:gd name="connsiteY67" fmla="*/ 2343148 h 2938460"/>
                    <a:gd name="connsiteX68" fmla="*/ 1704975 w 3100387"/>
                    <a:gd name="connsiteY68" fmla="*/ 2447924 h 2938460"/>
                    <a:gd name="connsiteX69" fmla="*/ 1600200 w 3100387"/>
                    <a:gd name="connsiteY69" fmla="*/ 2647948 h 2938460"/>
                    <a:gd name="connsiteX70" fmla="*/ 1438275 w 3100387"/>
                    <a:gd name="connsiteY70" fmla="*/ 2719388 h 2938460"/>
                    <a:gd name="connsiteX71" fmla="*/ 1447800 w 3100387"/>
                    <a:gd name="connsiteY71" fmla="*/ 2786060 h 2938460"/>
                    <a:gd name="connsiteX72" fmla="*/ 1304925 w 3100387"/>
                    <a:gd name="connsiteY72" fmla="*/ 2905124 h 2938460"/>
                    <a:gd name="connsiteX73" fmla="*/ 1171575 w 3100387"/>
                    <a:gd name="connsiteY73" fmla="*/ 2938460 h 2938460"/>
                    <a:gd name="connsiteX74" fmla="*/ 1214437 w 3100387"/>
                    <a:gd name="connsiteY74" fmla="*/ 2881312 h 2938460"/>
                    <a:gd name="connsiteX75" fmla="*/ 1323975 w 3100387"/>
                    <a:gd name="connsiteY75" fmla="*/ 2681288 h 2938460"/>
                    <a:gd name="connsiteX76" fmla="*/ 1362075 w 3100387"/>
                    <a:gd name="connsiteY76" fmla="*/ 2657476 h 2938460"/>
                    <a:gd name="connsiteX77" fmla="*/ 1371600 w 3100387"/>
                    <a:gd name="connsiteY77" fmla="*/ 2528888 h 2938460"/>
                    <a:gd name="connsiteX78" fmla="*/ 1419225 w 3100387"/>
                    <a:gd name="connsiteY78" fmla="*/ 2505076 h 2938460"/>
                    <a:gd name="connsiteX79" fmla="*/ 1414462 w 3100387"/>
                    <a:gd name="connsiteY79" fmla="*/ 2366964 h 2938460"/>
                    <a:gd name="connsiteX80" fmla="*/ 1343025 w 3100387"/>
                    <a:gd name="connsiteY80" fmla="*/ 2276476 h 2938460"/>
                    <a:gd name="connsiteX81" fmla="*/ 1338262 w 3100387"/>
                    <a:gd name="connsiteY81" fmla="*/ 2243136 h 2938460"/>
                    <a:gd name="connsiteX82" fmla="*/ 1238250 w 3100387"/>
                    <a:gd name="connsiteY82" fmla="*/ 2138364 h 2938460"/>
                    <a:gd name="connsiteX83" fmla="*/ 1233487 w 3100387"/>
                    <a:gd name="connsiteY83" fmla="*/ 2081212 h 2938460"/>
                    <a:gd name="connsiteX84" fmla="*/ 1195387 w 3100387"/>
                    <a:gd name="connsiteY84" fmla="*/ 2052636 h 2938460"/>
                    <a:gd name="connsiteX85" fmla="*/ 1147762 w 3100387"/>
                    <a:gd name="connsiteY85" fmla="*/ 2071688 h 2938460"/>
                    <a:gd name="connsiteX86" fmla="*/ 1042987 w 3100387"/>
                    <a:gd name="connsiteY86" fmla="*/ 2009772 h 2938460"/>
                    <a:gd name="connsiteX87" fmla="*/ 981075 w 3100387"/>
                    <a:gd name="connsiteY87" fmla="*/ 1914524 h 2938460"/>
                    <a:gd name="connsiteX88" fmla="*/ 938212 w 3100387"/>
                    <a:gd name="connsiteY88" fmla="*/ 1800224 h 2938460"/>
                    <a:gd name="connsiteX89" fmla="*/ 881062 w 3100387"/>
                    <a:gd name="connsiteY89" fmla="*/ 1690688 h 2938460"/>
                    <a:gd name="connsiteX90" fmla="*/ 790575 w 3100387"/>
                    <a:gd name="connsiteY90" fmla="*/ 1562100 h 2938460"/>
                    <a:gd name="connsiteX91" fmla="*/ 795337 w 3100387"/>
                    <a:gd name="connsiteY91" fmla="*/ 1452564 h 2938460"/>
                    <a:gd name="connsiteX92" fmla="*/ 866775 w 3100387"/>
                    <a:gd name="connsiteY92" fmla="*/ 1381124 h 2938460"/>
                    <a:gd name="connsiteX93" fmla="*/ 838200 w 3100387"/>
                    <a:gd name="connsiteY93" fmla="*/ 1281112 h 2938460"/>
                    <a:gd name="connsiteX94" fmla="*/ 919162 w 3100387"/>
                    <a:gd name="connsiteY94" fmla="*/ 1023936 h 2938460"/>
                    <a:gd name="connsiteX95" fmla="*/ 1104900 w 3100387"/>
                    <a:gd name="connsiteY95" fmla="*/ 1128712 h 2938460"/>
                    <a:gd name="connsiteX96" fmla="*/ 1123950 w 3100387"/>
                    <a:gd name="connsiteY96" fmla="*/ 1190624 h 2938460"/>
                    <a:gd name="connsiteX97" fmla="*/ 1162050 w 3100387"/>
                    <a:gd name="connsiteY97" fmla="*/ 1190624 h 2938460"/>
                    <a:gd name="connsiteX98" fmla="*/ 1214437 w 3100387"/>
                    <a:gd name="connsiteY98" fmla="*/ 1219200 h 2938460"/>
                    <a:gd name="connsiteX99" fmla="*/ 1143000 w 3100387"/>
                    <a:gd name="connsiteY99" fmla="*/ 1328736 h 2938460"/>
                    <a:gd name="connsiteX100" fmla="*/ 1138237 w 3100387"/>
                    <a:gd name="connsiteY100" fmla="*/ 1404936 h 2938460"/>
                    <a:gd name="connsiteX101" fmla="*/ 1257300 w 3100387"/>
                    <a:gd name="connsiteY101" fmla="*/ 1352548 h 2938460"/>
                    <a:gd name="connsiteX102" fmla="*/ 1357312 w 3100387"/>
                    <a:gd name="connsiteY102" fmla="*/ 1381124 h 2938460"/>
                    <a:gd name="connsiteX103" fmla="*/ 1366837 w 3100387"/>
                    <a:gd name="connsiteY103" fmla="*/ 1500188 h 2938460"/>
                    <a:gd name="connsiteX104" fmla="*/ 1352550 w 3100387"/>
                    <a:gd name="connsiteY104" fmla="*/ 1528764 h 2938460"/>
                    <a:gd name="connsiteX105" fmla="*/ 1338262 w 3100387"/>
                    <a:gd name="connsiteY105" fmla="*/ 1652588 h 2938460"/>
                    <a:gd name="connsiteX106" fmla="*/ 1290637 w 3100387"/>
                    <a:gd name="connsiteY106" fmla="*/ 1647824 h 2938460"/>
                    <a:gd name="connsiteX107" fmla="*/ 1276350 w 3100387"/>
                    <a:gd name="connsiteY107" fmla="*/ 1747836 h 2938460"/>
                    <a:gd name="connsiteX108" fmla="*/ 1343025 w 3100387"/>
                    <a:gd name="connsiteY108" fmla="*/ 1790700 h 2938460"/>
                    <a:gd name="connsiteX109" fmla="*/ 1323975 w 3100387"/>
                    <a:gd name="connsiteY109" fmla="*/ 1862136 h 2938460"/>
                    <a:gd name="connsiteX110" fmla="*/ 1452562 w 3100387"/>
                    <a:gd name="connsiteY110" fmla="*/ 2000248 h 2938460"/>
                    <a:gd name="connsiteX111" fmla="*/ 1600200 w 3100387"/>
                    <a:gd name="connsiteY111" fmla="*/ 1857372 h 2938460"/>
                    <a:gd name="connsiteX112" fmla="*/ 1719262 w 3100387"/>
                    <a:gd name="connsiteY112" fmla="*/ 1885948 h 2938460"/>
                    <a:gd name="connsiteX113" fmla="*/ 1900237 w 3100387"/>
                    <a:gd name="connsiteY113" fmla="*/ 2000248 h 2938460"/>
                    <a:gd name="connsiteX114" fmla="*/ 1943100 w 3100387"/>
                    <a:gd name="connsiteY114" fmla="*/ 1971676 h 2938460"/>
                    <a:gd name="connsiteX115" fmla="*/ 1824037 w 3100387"/>
                    <a:gd name="connsiteY115" fmla="*/ 1838324 h 2938460"/>
                    <a:gd name="connsiteX116" fmla="*/ 1828800 w 3100387"/>
                    <a:gd name="connsiteY116" fmla="*/ 1785936 h 2938460"/>
                    <a:gd name="connsiteX117" fmla="*/ 1709737 w 3100387"/>
                    <a:gd name="connsiteY117" fmla="*/ 1685924 h 2938460"/>
                    <a:gd name="connsiteX118" fmla="*/ 1704975 w 3100387"/>
                    <a:gd name="connsiteY118" fmla="*/ 1547812 h 2938460"/>
                    <a:gd name="connsiteX119" fmla="*/ 1785937 w 3100387"/>
                    <a:gd name="connsiteY119" fmla="*/ 1462088 h 2938460"/>
                    <a:gd name="connsiteX120" fmla="*/ 1757362 w 3100387"/>
                    <a:gd name="connsiteY120" fmla="*/ 1328736 h 2938460"/>
                    <a:gd name="connsiteX121" fmla="*/ 1571625 w 3100387"/>
                    <a:gd name="connsiteY121" fmla="*/ 1176336 h 2938460"/>
                    <a:gd name="connsiteX122" fmla="*/ 1490662 w 3100387"/>
                    <a:gd name="connsiteY122" fmla="*/ 1190624 h 2938460"/>
                    <a:gd name="connsiteX123" fmla="*/ 1443037 w 3100387"/>
                    <a:gd name="connsiteY123" fmla="*/ 1204912 h 2938460"/>
                    <a:gd name="connsiteX124" fmla="*/ 1371600 w 3100387"/>
                    <a:gd name="connsiteY124" fmla="*/ 1133476 h 2938460"/>
                    <a:gd name="connsiteX125" fmla="*/ 1309687 w 3100387"/>
                    <a:gd name="connsiteY125" fmla="*/ 1143000 h 2938460"/>
                    <a:gd name="connsiteX126" fmla="*/ 1295400 w 3100387"/>
                    <a:gd name="connsiteY126" fmla="*/ 1085848 h 2938460"/>
                    <a:gd name="connsiteX127" fmla="*/ 1300162 w 3100387"/>
                    <a:gd name="connsiteY127" fmla="*/ 909636 h 2938460"/>
                    <a:gd name="connsiteX128" fmla="*/ 1133475 w 3100387"/>
                    <a:gd name="connsiteY128" fmla="*/ 900112 h 2938460"/>
                    <a:gd name="connsiteX129" fmla="*/ 1104900 w 3100387"/>
                    <a:gd name="connsiteY129" fmla="*/ 819148 h 2938460"/>
                    <a:gd name="connsiteX130" fmla="*/ 1071562 w 3100387"/>
                    <a:gd name="connsiteY130" fmla="*/ 814388 h 2938460"/>
                    <a:gd name="connsiteX131" fmla="*/ 1023937 w 3100387"/>
                    <a:gd name="connsiteY131" fmla="*/ 885824 h 2938460"/>
                    <a:gd name="connsiteX132" fmla="*/ 923925 w 3100387"/>
                    <a:gd name="connsiteY132" fmla="*/ 904876 h 2938460"/>
                    <a:gd name="connsiteX133" fmla="*/ 866775 w 3100387"/>
                    <a:gd name="connsiteY133" fmla="*/ 800100 h 2938460"/>
                    <a:gd name="connsiteX134" fmla="*/ 800100 w 3100387"/>
                    <a:gd name="connsiteY134" fmla="*/ 800100 h 2938460"/>
                    <a:gd name="connsiteX135" fmla="*/ 823912 w 3100387"/>
                    <a:gd name="connsiteY135" fmla="*/ 652460 h 2938460"/>
                    <a:gd name="connsiteX136" fmla="*/ 747712 w 3100387"/>
                    <a:gd name="connsiteY136" fmla="*/ 704848 h 2938460"/>
                    <a:gd name="connsiteX137" fmla="*/ 719137 w 3100387"/>
                    <a:gd name="connsiteY137" fmla="*/ 657224 h 2938460"/>
                    <a:gd name="connsiteX138" fmla="*/ 652462 w 3100387"/>
                    <a:gd name="connsiteY138" fmla="*/ 642936 h 2938460"/>
                    <a:gd name="connsiteX139" fmla="*/ 642937 w 3100387"/>
                    <a:gd name="connsiteY139" fmla="*/ 609600 h 2938460"/>
                    <a:gd name="connsiteX140" fmla="*/ 604837 w 3100387"/>
                    <a:gd name="connsiteY140" fmla="*/ 600076 h 2938460"/>
                    <a:gd name="connsiteX141" fmla="*/ 576262 w 3100387"/>
                    <a:gd name="connsiteY141" fmla="*/ 566736 h 2938460"/>
                    <a:gd name="connsiteX142" fmla="*/ 600075 w 3100387"/>
                    <a:gd name="connsiteY142" fmla="*/ 519112 h 2938460"/>
                    <a:gd name="connsiteX143" fmla="*/ 595312 w 3100387"/>
                    <a:gd name="connsiteY143" fmla="*/ 471488 h 2938460"/>
                    <a:gd name="connsiteX144" fmla="*/ 652462 w 3100387"/>
                    <a:gd name="connsiteY144" fmla="*/ 414336 h 2938460"/>
                    <a:gd name="connsiteX145" fmla="*/ 671512 w 3100387"/>
                    <a:gd name="connsiteY145" fmla="*/ 342900 h 2938460"/>
                    <a:gd name="connsiteX146" fmla="*/ 695325 w 3100387"/>
                    <a:gd name="connsiteY146" fmla="*/ 285748 h 2938460"/>
                    <a:gd name="connsiteX147" fmla="*/ 642937 w 3100387"/>
                    <a:gd name="connsiteY147" fmla="*/ 280988 h 2938460"/>
                    <a:gd name="connsiteX148" fmla="*/ 614362 w 3100387"/>
                    <a:gd name="connsiteY148" fmla="*/ 214312 h 2938460"/>
                    <a:gd name="connsiteX149" fmla="*/ 614362 w 3100387"/>
                    <a:gd name="connsiteY149" fmla="*/ 123824 h 2938460"/>
                    <a:gd name="connsiteX150" fmla="*/ 571500 w 3100387"/>
                    <a:gd name="connsiteY150" fmla="*/ 123824 h 2938460"/>
                    <a:gd name="connsiteX151" fmla="*/ 523875 w 3100387"/>
                    <a:gd name="connsiteY151" fmla="*/ 176212 h 2938460"/>
                    <a:gd name="connsiteX152" fmla="*/ 485775 w 3100387"/>
                    <a:gd name="connsiteY152" fmla="*/ 195260 h 2938460"/>
                    <a:gd name="connsiteX153" fmla="*/ 500062 w 3100387"/>
                    <a:gd name="connsiteY153" fmla="*/ 252412 h 2938460"/>
                    <a:gd name="connsiteX154" fmla="*/ 438150 w 3100387"/>
                    <a:gd name="connsiteY154" fmla="*/ 290512 h 2938460"/>
                    <a:gd name="connsiteX155" fmla="*/ 447675 w 3100387"/>
                    <a:gd name="connsiteY155" fmla="*/ 357188 h 2938460"/>
                    <a:gd name="connsiteX156" fmla="*/ 409575 w 3100387"/>
                    <a:gd name="connsiteY156" fmla="*/ 361948 h 2938460"/>
                    <a:gd name="connsiteX157" fmla="*/ 419100 w 3100387"/>
                    <a:gd name="connsiteY157" fmla="*/ 419100 h 2938460"/>
                    <a:gd name="connsiteX158" fmla="*/ 309562 w 3100387"/>
                    <a:gd name="connsiteY158" fmla="*/ 609600 h 2938460"/>
                    <a:gd name="connsiteX159" fmla="*/ 200025 w 3100387"/>
                    <a:gd name="connsiteY159" fmla="*/ 695324 h 2938460"/>
                    <a:gd name="connsiteX160" fmla="*/ 104775 w 3100387"/>
                    <a:gd name="connsiteY160" fmla="*/ 738188 h 2938460"/>
                    <a:gd name="connsiteX161" fmla="*/ 90487 w 3100387"/>
                    <a:gd name="connsiteY161" fmla="*/ 676276 h 2938460"/>
                    <a:gd name="connsiteX162" fmla="*/ 52387 w 3100387"/>
                    <a:gd name="connsiteY162" fmla="*/ 647700 h 2938460"/>
                    <a:gd name="connsiteX163" fmla="*/ 0 w 3100387"/>
                    <a:gd name="connsiteY163" fmla="*/ 566736 h 2938460"/>
                    <a:gd name="connsiteX164" fmla="*/ 80962 w 3100387"/>
                    <a:gd name="connsiteY164" fmla="*/ 514348 h 2938460"/>
                    <a:gd name="connsiteX165" fmla="*/ 157162 w 3100387"/>
                    <a:gd name="connsiteY165" fmla="*/ 542924 h 2938460"/>
                    <a:gd name="connsiteX166" fmla="*/ 171450 w 3100387"/>
                    <a:gd name="connsiteY166" fmla="*/ 481012 h 2938460"/>
                    <a:gd name="connsiteX167" fmla="*/ 138112 w 3100387"/>
                    <a:gd name="connsiteY167" fmla="*/ 457200 h 2938460"/>
                    <a:gd name="connsiteX168" fmla="*/ 142875 w 3100387"/>
                    <a:gd name="connsiteY168" fmla="*/ 376236 h 2938460"/>
                    <a:gd name="connsiteX169" fmla="*/ 223837 w 3100387"/>
                    <a:gd name="connsiteY169" fmla="*/ 357188 h 2938460"/>
                    <a:gd name="connsiteX170" fmla="*/ 209550 w 3100387"/>
                    <a:gd name="connsiteY170" fmla="*/ 161924 h 2938460"/>
                    <a:gd name="connsiteX171" fmla="*/ 242887 w 3100387"/>
                    <a:gd name="connsiteY171" fmla="*/ 128588 h 2938460"/>
                    <a:gd name="connsiteX172" fmla="*/ 371475 w 3100387"/>
                    <a:gd name="connsiteY172" fmla="*/ 109536 h 2938460"/>
                    <a:gd name="connsiteX173" fmla="*/ 442912 w 3100387"/>
                    <a:gd name="connsiteY173" fmla="*/ 52388 h 2938460"/>
                    <a:gd name="connsiteX174" fmla="*/ 461962 w 3100387"/>
                    <a:gd name="connsiteY174" fmla="*/ 38100 h 2938460"/>
                    <a:gd name="connsiteX175" fmla="*/ 504825 w 3100387"/>
                    <a:gd name="connsiteY175" fmla="*/ 9524 h 2938460"/>
                    <a:gd name="connsiteX176" fmla="*/ 600075 w 3100387"/>
                    <a:gd name="connsiteY176" fmla="*/ 66676 h 2938460"/>
                    <a:gd name="connsiteX177" fmla="*/ 647700 w 3100387"/>
                    <a:gd name="connsiteY177" fmla="*/ 23812 h 2938460"/>
                    <a:gd name="connsiteX178" fmla="*/ 728662 w 3100387"/>
                    <a:gd name="connsiteY178" fmla="*/ 66676 h 2938460"/>
                    <a:gd name="connsiteX179" fmla="*/ 790575 w 3100387"/>
                    <a:gd name="connsiteY179" fmla="*/ 57148 h 2938460"/>
                    <a:gd name="connsiteX180" fmla="*/ 857250 w 3100387"/>
                    <a:gd name="connsiteY180" fmla="*/ 66676 h 2938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</a:cxnLst>
                  <a:rect l="l" t="t" r="r" b="b"/>
                  <a:pathLst>
                    <a:path w="3100387" h="2938460">
                      <a:moveTo>
                        <a:pt x="933450" y="0"/>
                      </a:moveTo>
                      <a:lnTo>
                        <a:pt x="933450" y="85724"/>
                      </a:lnTo>
                      <a:lnTo>
                        <a:pt x="990600" y="104772"/>
                      </a:lnTo>
                      <a:lnTo>
                        <a:pt x="1038225" y="104772"/>
                      </a:lnTo>
                      <a:lnTo>
                        <a:pt x="1057275" y="123824"/>
                      </a:lnTo>
                      <a:lnTo>
                        <a:pt x="1152525" y="57148"/>
                      </a:lnTo>
                      <a:lnTo>
                        <a:pt x="1228725" y="80964"/>
                      </a:lnTo>
                      <a:lnTo>
                        <a:pt x="1285875" y="85724"/>
                      </a:lnTo>
                      <a:lnTo>
                        <a:pt x="1295400" y="161924"/>
                      </a:lnTo>
                      <a:lnTo>
                        <a:pt x="1299210" y="176076"/>
                      </a:lnTo>
                      <a:lnTo>
                        <a:pt x="1217930" y="327024"/>
                      </a:lnTo>
                      <a:lnTo>
                        <a:pt x="1376680" y="517524"/>
                      </a:lnTo>
                      <a:lnTo>
                        <a:pt x="1370330" y="727076"/>
                      </a:lnTo>
                      <a:lnTo>
                        <a:pt x="1465580" y="777876"/>
                      </a:lnTo>
                      <a:lnTo>
                        <a:pt x="1617980" y="822324"/>
                      </a:lnTo>
                      <a:lnTo>
                        <a:pt x="1764030" y="796924"/>
                      </a:lnTo>
                      <a:lnTo>
                        <a:pt x="1814830" y="974724"/>
                      </a:lnTo>
                      <a:lnTo>
                        <a:pt x="1719580" y="1000124"/>
                      </a:lnTo>
                      <a:lnTo>
                        <a:pt x="1757680" y="1114424"/>
                      </a:lnTo>
                      <a:lnTo>
                        <a:pt x="1910080" y="1209676"/>
                      </a:lnTo>
                      <a:lnTo>
                        <a:pt x="1929130" y="1266824"/>
                      </a:lnTo>
                      <a:lnTo>
                        <a:pt x="2024380" y="1336676"/>
                      </a:lnTo>
                      <a:lnTo>
                        <a:pt x="2138680" y="1431924"/>
                      </a:lnTo>
                      <a:lnTo>
                        <a:pt x="2227580" y="1457324"/>
                      </a:lnTo>
                      <a:lnTo>
                        <a:pt x="2259330" y="1470024"/>
                      </a:lnTo>
                      <a:lnTo>
                        <a:pt x="2252980" y="1514476"/>
                      </a:lnTo>
                      <a:lnTo>
                        <a:pt x="2562274" y="1560296"/>
                      </a:lnTo>
                      <a:lnTo>
                        <a:pt x="2543175" y="1643060"/>
                      </a:lnTo>
                      <a:lnTo>
                        <a:pt x="2419350" y="1719260"/>
                      </a:lnTo>
                      <a:lnTo>
                        <a:pt x="2419350" y="1762124"/>
                      </a:lnTo>
                      <a:lnTo>
                        <a:pt x="2514600" y="1924048"/>
                      </a:lnTo>
                      <a:lnTo>
                        <a:pt x="2586037" y="1928812"/>
                      </a:lnTo>
                      <a:lnTo>
                        <a:pt x="2647950" y="1871660"/>
                      </a:lnTo>
                      <a:lnTo>
                        <a:pt x="2876550" y="1838324"/>
                      </a:lnTo>
                      <a:lnTo>
                        <a:pt x="2947987" y="1914524"/>
                      </a:lnTo>
                      <a:lnTo>
                        <a:pt x="3081337" y="2190748"/>
                      </a:lnTo>
                      <a:lnTo>
                        <a:pt x="3071812" y="2290764"/>
                      </a:lnTo>
                      <a:lnTo>
                        <a:pt x="3100387" y="2333624"/>
                      </a:lnTo>
                      <a:lnTo>
                        <a:pt x="2995612" y="2466972"/>
                      </a:lnTo>
                      <a:lnTo>
                        <a:pt x="3028950" y="2552700"/>
                      </a:lnTo>
                      <a:lnTo>
                        <a:pt x="2990850" y="2605088"/>
                      </a:lnTo>
                      <a:lnTo>
                        <a:pt x="2838450" y="2667000"/>
                      </a:lnTo>
                      <a:lnTo>
                        <a:pt x="2738437" y="2676524"/>
                      </a:lnTo>
                      <a:lnTo>
                        <a:pt x="2714625" y="2767012"/>
                      </a:lnTo>
                      <a:lnTo>
                        <a:pt x="2662237" y="2767012"/>
                      </a:lnTo>
                      <a:lnTo>
                        <a:pt x="2638425" y="2819400"/>
                      </a:lnTo>
                      <a:lnTo>
                        <a:pt x="2538412" y="2819400"/>
                      </a:lnTo>
                      <a:lnTo>
                        <a:pt x="2490787" y="2847972"/>
                      </a:lnTo>
                      <a:lnTo>
                        <a:pt x="2447925" y="2795588"/>
                      </a:lnTo>
                      <a:lnTo>
                        <a:pt x="2314575" y="2724148"/>
                      </a:lnTo>
                      <a:lnTo>
                        <a:pt x="2305050" y="2547936"/>
                      </a:lnTo>
                      <a:lnTo>
                        <a:pt x="2381250" y="2562224"/>
                      </a:lnTo>
                      <a:lnTo>
                        <a:pt x="2566987" y="2400300"/>
                      </a:lnTo>
                      <a:lnTo>
                        <a:pt x="2576512" y="2314572"/>
                      </a:lnTo>
                      <a:lnTo>
                        <a:pt x="2528887" y="2290764"/>
                      </a:lnTo>
                      <a:lnTo>
                        <a:pt x="2509837" y="2238372"/>
                      </a:lnTo>
                      <a:lnTo>
                        <a:pt x="2519362" y="2200276"/>
                      </a:lnTo>
                      <a:lnTo>
                        <a:pt x="2481262" y="2143124"/>
                      </a:lnTo>
                      <a:lnTo>
                        <a:pt x="2352675" y="2166936"/>
                      </a:lnTo>
                      <a:lnTo>
                        <a:pt x="2314575" y="2185988"/>
                      </a:lnTo>
                      <a:lnTo>
                        <a:pt x="2266950" y="2143124"/>
                      </a:lnTo>
                      <a:lnTo>
                        <a:pt x="2152650" y="2152648"/>
                      </a:lnTo>
                      <a:lnTo>
                        <a:pt x="2057400" y="2257424"/>
                      </a:lnTo>
                      <a:lnTo>
                        <a:pt x="1885950" y="2290764"/>
                      </a:lnTo>
                      <a:lnTo>
                        <a:pt x="1871662" y="2257424"/>
                      </a:lnTo>
                      <a:lnTo>
                        <a:pt x="1800225" y="2266948"/>
                      </a:lnTo>
                      <a:lnTo>
                        <a:pt x="1795462" y="2309812"/>
                      </a:lnTo>
                      <a:lnTo>
                        <a:pt x="1809750" y="2343148"/>
                      </a:lnTo>
                      <a:lnTo>
                        <a:pt x="1704975" y="2447924"/>
                      </a:lnTo>
                      <a:lnTo>
                        <a:pt x="1600200" y="2647948"/>
                      </a:lnTo>
                      <a:lnTo>
                        <a:pt x="1438275" y="2719388"/>
                      </a:lnTo>
                      <a:lnTo>
                        <a:pt x="1447800" y="2786060"/>
                      </a:lnTo>
                      <a:lnTo>
                        <a:pt x="1304925" y="2905124"/>
                      </a:lnTo>
                      <a:lnTo>
                        <a:pt x="1171575" y="2938460"/>
                      </a:lnTo>
                      <a:lnTo>
                        <a:pt x="1214437" y="2881312"/>
                      </a:lnTo>
                      <a:lnTo>
                        <a:pt x="1323975" y="2681288"/>
                      </a:lnTo>
                      <a:lnTo>
                        <a:pt x="1362075" y="2657476"/>
                      </a:lnTo>
                      <a:lnTo>
                        <a:pt x="1371600" y="2528888"/>
                      </a:lnTo>
                      <a:lnTo>
                        <a:pt x="1419225" y="2505076"/>
                      </a:lnTo>
                      <a:lnTo>
                        <a:pt x="1414462" y="2366964"/>
                      </a:lnTo>
                      <a:lnTo>
                        <a:pt x="1343025" y="2276476"/>
                      </a:lnTo>
                      <a:lnTo>
                        <a:pt x="1338262" y="2243136"/>
                      </a:lnTo>
                      <a:lnTo>
                        <a:pt x="1238250" y="2138364"/>
                      </a:lnTo>
                      <a:lnTo>
                        <a:pt x="1233487" y="2081212"/>
                      </a:lnTo>
                      <a:lnTo>
                        <a:pt x="1195387" y="2052636"/>
                      </a:lnTo>
                      <a:lnTo>
                        <a:pt x="1147762" y="2071688"/>
                      </a:lnTo>
                      <a:lnTo>
                        <a:pt x="1042987" y="2009772"/>
                      </a:lnTo>
                      <a:lnTo>
                        <a:pt x="981075" y="1914524"/>
                      </a:lnTo>
                      <a:lnTo>
                        <a:pt x="938212" y="1800224"/>
                      </a:lnTo>
                      <a:lnTo>
                        <a:pt x="881062" y="1690688"/>
                      </a:lnTo>
                      <a:lnTo>
                        <a:pt x="790575" y="1562100"/>
                      </a:lnTo>
                      <a:lnTo>
                        <a:pt x="795337" y="1452564"/>
                      </a:lnTo>
                      <a:lnTo>
                        <a:pt x="866775" y="1381124"/>
                      </a:lnTo>
                      <a:lnTo>
                        <a:pt x="838200" y="1281112"/>
                      </a:lnTo>
                      <a:lnTo>
                        <a:pt x="919162" y="1023936"/>
                      </a:lnTo>
                      <a:lnTo>
                        <a:pt x="1104900" y="1128712"/>
                      </a:lnTo>
                      <a:lnTo>
                        <a:pt x="1123950" y="1190624"/>
                      </a:lnTo>
                      <a:lnTo>
                        <a:pt x="1162050" y="1190624"/>
                      </a:lnTo>
                      <a:lnTo>
                        <a:pt x="1214437" y="1219200"/>
                      </a:lnTo>
                      <a:lnTo>
                        <a:pt x="1143000" y="1328736"/>
                      </a:lnTo>
                      <a:lnTo>
                        <a:pt x="1138237" y="1404936"/>
                      </a:lnTo>
                      <a:lnTo>
                        <a:pt x="1257300" y="1352548"/>
                      </a:lnTo>
                      <a:lnTo>
                        <a:pt x="1357312" y="1381124"/>
                      </a:lnTo>
                      <a:lnTo>
                        <a:pt x="1366837" y="1500188"/>
                      </a:lnTo>
                      <a:lnTo>
                        <a:pt x="1352550" y="1528764"/>
                      </a:lnTo>
                      <a:lnTo>
                        <a:pt x="1338262" y="1652588"/>
                      </a:lnTo>
                      <a:lnTo>
                        <a:pt x="1290637" y="1647824"/>
                      </a:lnTo>
                      <a:lnTo>
                        <a:pt x="1276350" y="1747836"/>
                      </a:lnTo>
                      <a:lnTo>
                        <a:pt x="1343025" y="1790700"/>
                      </a:lnTo>
                      <a:lnTo>
                        <a:pt x="1323975" y="1862136"/>
                      </a:lnTo>
                      <a:lnTo>
                        <a:pt x="1452562" y="2000248"/>
                      </a:lnTo>
                      <a:lnTo>
                        <a:pt x="1600200" y="1857372"/>
                      </a:lnTo>
                      <a:lnTo>
                        <a:pt x="1719262" y="1885948"/>
                      </a:lnTo>
                      <a:lnTo>
                        <a:pt x="1900237" y="2000248"/>
                      </a:lnTo>
                      <a:lnTo>
                        <a:pt x="1943100" y="1971676"/>
                      </a:lnTo>
                      <a:lnTo>
                        <a:pt x="1824037" y="1838324"/>
                      </a:lnTo>
                      <a:lnTo>
                        <a:pt x="1828800" y="1785936"/>
                      </a:lnTo>
                      <a:lnTo>
                        <a:pt x="1709737" y="1685924"/>
                      </a:lnTo>
                      <a:lnTo>
                        <a:pt x="1704975" y="1547812"/>
                      </a:lnTo>
                      <a:lnTo>
                        <a:pt x="1785937" y="1462088"/>
                      </a:lnTo>
                      <a:lnTo>
                        <a:pt x="1757362" y="1328736"/>
                      </a:lnTo>
                      <a:lnTo>
                        <a:pt x="1571625" y="1176336"/>
                      </a:lnTo>
                      <a:lnTo>
                        <a:pt x="1490662" y="1190624"/>
                      </a:lnTo>
                      <a:lnTo>
                        <a:pt x="1443037" y="1204912"/>
                      </a:lnTo>
                      <a:lnTo>
                        <a:pt x="1371600" y="1133476"/>
                      </a:lnTo>
                      <a:lnTo>
                        <a:pt x="1309687" y="1143000"/>
                      </a:lnTo>
                      <a:lnTo>
                        <a:pt x="1295400" y="1085848"/>
                      </a:lnTo>
                      <a:lnTo>
                        <a:pt x="1300162" y="909636"/>
                      </a:lnTo>
                      <a:lnTo>
                        <a:pt x="1133475" y="900112"/>
                      </a:lnTo>
                      <a:lnTo>
                        <a:pt x="1104900" y="819148"/>
                      </a:lnTo>
                      <a:lnTo>
                        <a:pt x="1071562" y="814388"/>
                      </a:lnTo>
                      <a:lnTo>
                        <a:pt x="1023937" y="885824"/>
                      </a:lnTo>
                      <a:lnTo>
                        <a:pt x="923925" y="904876"/>
                      </a:lnTo>
                      <a:lnTo>
                        <a:pt x="866775" y="800100"/>
                      </a:lnTo>
                      <a:lnTo>
                        <a:pt x="800100" y="800100"/>
                      </a:lnTo>
                      <a:lnTo>
                        <a:pt x="823912" y="652460"/>
                      </a:lnTo>
                      <a:lnTo>
                        <a:pt x="747712" y="704848"/>
                      </a:lnTo>
                      <a:lnTo>
                        <a:pt x="719137" y="657224"/>
                      </a:lnTo>
                      <a:lnTo>
                        <a:pt x="652462" y="642936"/>
                      </a:lnTo>
                      <a:lnTo>
                        <a:pt x="642937" y="609600"/>
                      </a:lnTo>
                      <a:lnTo>
                        <a:pt x="604837" y="600076"/>
                      </a:lnTo>
                      <a:lnTo>
                        <a:pt x="576262" y="566736"/>
                      </a:lnTo>
                      <a:lnTo>
                        <a:pt x="600075" y="519112"/>
                      </a:lnTo>
                      <a:lnTo>
                        <a:pt x="595312" y="471488"/>
                      </a:lnTo>
                      <a:lnTo>
                        <a:pt x="652462" y="414336"/>
                      </a:lnTo>
                      <a:lnTo>
                        <a:pt x="671512" y="342900"/>
                      </a:lnTo>
                      <a:lnTo>
                        <a:pt x="695325" y="285748"/>
                      </a:lnTo>
                      <a:lnTo>
                        <a:pt x="642937" y="280988"/>
                      </a:lnTo>
                      <a:lnTo>
                        <a:pt x="614362" y="214312"/>
                      </a:lnTo>
                      <a:lnTo>
                        <a:pt x="614362" y="123824"/>
                      </a:lnTo>
                      <a:lnTo>
                        <a:pt x="571500" y="123824"/>
                      </a:lnTo>
                      <a:lnTo>
                        <a:pt x="523875" y="176212"/>
                      </a:lnTo>
                      <a:lnTo>
                        <a:pt x="485775" y="195260"/>
                      </a:lnTo>
                      <a:lnTo>
                        <a:pt x="500062" y="252412"/>
                      </a:lnTo>
                      <a:lnTo>
                        <a:pt x="438150" y="290512"/>
                      </a:lnTo>
                      <a:lnTo>
                        <a:pt x="447675" y="357188"/>
                      </a:lnTo>
                      <a:lnTo>
                        <a:pt x="409575" y="361948"/>
                      </a:lnTo>
                      <a:lnTo>
                        <a:pt x="419100" y="419100"/>
                      </a:lnTo>
                      <a:lnTo>
                        <a:pt x="309562" y="609600"/>
                      </a:lnTo>
                      <a:lnTo>
                        <a:pt x="200025" y="695324"/>
                      </a:lnTo>
                      <a:lnTo>
                        <a:pt x="104775" y="738188"/>
                      </a:lnTo>
                      <a:lnTo>
                        <a:pt x="90487" y="676276"/>
                      </a:lnTo>
                      <a:lnTo>
                        <a:pt x="52387" y="647700"/>
                      </a:lnTo>
                      <a:lnTo>
                        <a:pt x="0" y="566736"/>
                      </a:lnTo>
                      <a:lnTo>
                        <a:pt x="80962" y="514348"/>
                      </a:lnTo>
                      <a:lnTo>
                        <a:pt x="157162" y="542924"/>
                      </a:lnTo>
                      <a:lnTo>
                        <a:pt x="171450" y="481012"/>
                      </a:lnTo>
                      <a:lnTo>
                        <a:pt x="138112" y="457200"/>
                      </a:lnTo>
                      <a:lnTo>
                        <a:pt x="142875" y="376236"/>
                      </a:lnTo>
                      <a:lnTo>
                        <a:pt x="223837" y="357188"/>
                      </a:lnTo>
                      <a:lnTo>
                        <a:pt x="209550" y="161924"/>
                      </a:lnTo>
                      <a:lnTo>
                        <a:pt x="242887" y="128588"/>
                      </a:lnTo>
                      <a:lnTo>
                        <a:pt x="371475" y="109536"/>
                      </a:lnTo>
                      <a:lnTo>
                        <a:pt x="442912" y="52388"/>
                      </a:lnTo>
                      <a:lnTo>
                        <a:pt x="461962" y="38100"/>
                      </a:lnTo>
                      <a:lnTo>
                        <a:pt x="504825" y="9524"/>
                      </a:lnTo>
                      <a:lnTo>
                        <a:pt x="600075" y="66676"/>
                      </a:lnTo>
                      <a:lnTo>
                        <a:pt x="647700" y="23812"/>
                      </a:lnTo>
                      <a:lnTo>
                        <a:pt x="728662" y="66676"/>
                      </a:lnTo>
                      <a:lnTo>
                        <a:pt x="790575" y="57148"/>
                      </a:lnTo>
                      <a:lnTo>
                        <a:pt x="857250" y="66676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9F09C704-279C-7844-113F-37C3BE84E92A}"/>
                    </a:ext>
                  </a:extLst>
                </p:cNvPr>
                <p:cNvGrpSpPr/>
                <p:nvPr/>
              </p:nvGrpSpPr>
              <p:grpSpPr>
                <a:xfrm>
                  <a:off x="763060" y="2112074"/>
                  <a:ext cx="314652" cy="151372"/>
                  <a:chOff x="763060" y="2112074"/>
                  <a:chExt cx="314652" cy="151372"/>
                </a:xfrm>
              </p:grpSpPr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71CE043C-A6C3-6411-4CDD-2F2D471A11E2}"/>
                      </a:ext>
                    </a:extLst>
                  </p:cNvPr>
                  <p:cNvSpPr/>
                  <p:nvPr/>
                </p:nvSpPr>
                <p:spPr>
                  <a:xfrm>
                    <a:off x="846401" y="2112074"/>
                    <a:ext cx="64632" cy="45922"/>
                  </a:xfrm>
                  <a:custGeom>
                    <a:avLst/>
                    <a:gdLst>
                      <a:gd name="connsiteX0" fmla="*/ 120650 w 241300"/>
                      <a:gd name="connsiteY0" fmla="*/ 0 h 171450"/>
                      <a:gd name="connsiteX1" fmla="*/ 0 w 241300"/>
                      <a:gd name="connsiteY1" fmla="*/ 88900 h 171450"/>
                      <a:gd name="connsiteX2" fmla="*/ 146050 w 241300"/>
                      <a:gd name="connsiteY2" fmla="*/ 171450 h 171450"/>
                      <a:gd name="connsiteX3" fmla="*/ 241300 w 241300"/>
                      <a:gd name="connsiteY3" fmla="*/ 76200 h 171450"/>
                      <a:gd name="connsiteX4" fmla="*/ 120650 w 241300"/>
                      <a:gd name="connsiteY4" fmla="*/ 0 h 171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1300" h="171450">
                        <a:moveTo>
                          <a:pt x="120650" y="0"/>
                        </a:moveTo>
                        <a:lnTo>
                          <a:pt x="0" y="88900"/>
                        </a:lnTo>
                        <a:lnTo>
                          <a:pt x="146050" y="171450"/>
                        </a:lnTo>
                        <a:lnTo>
                          <a:pt x="241300" y="76200"/>
                        </a:lnTo>
                        <a:lnTo>
                          <a:pt x="120650" y="0"/>
                        </a:lnTo>
                        <a:close/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BB3B3F35-3176-A54A-46F5-54959C79FCC5}"/>
                      </a:ext>
                    </a:extLst>
                  </p:cNvPr>
                  <p:cNvSpPr/>
                  <p:nvPr/>
                </p:nvSpPr>
                <p:spPr>
                  <a:xfrm>
                    <a:off x="1016482" y="2154594"/>
                    <a:ext cx="61230" cy="57828"/>
                  </a:xfrm>
                  <a:custGeom>
                    <a:avLst/>
                    <a:gdLst>
                      <a:gd name="connsiteX0" fmla="*/ 101600 w 228600"/>
                      <a:gd name="connsiteY0" fmla="*/ 0 h 215900"/>
                      <a:gd name="connsiteX1" fmla="*/ 101600 w 228600"/>
                      <a:gd name="connsiteY1" fmla="*/ 82550 h 215900"/>
                      <a:gd name="connsiteX2" fmla="*/ 31750 w 228600"/>
                      <a:gd name="connsiteY2" fmla="*/ 139700 h 215900"/>
                      <a:gd name="connsiteX3" fmla="*/ 0 w 228600"/>
                      <a:gd name="connsiteY3" fmla="*/ 190500 h 215900"/>
                      <a:gd name="connsiteX4" fmla="*/ 69850 w 228600"/>
                      <a:gd name="connsiteY4" fmla="*/ 215900 h 215900"/>
                      <a:gd name="connsiteX5" fmla="*/ 152400 w 228600"/>
                      <a:gd name="connsiteY5" fmla="*/ 171450 h 215900"/>
                      <a:gd name="connsiteX6" fmla="*/ 228600 w 228600"/>
                      <a:gd name="connsiteY6" fmla="*/ 190500 h 215900"/>
                      <a:gd name="connsiteX7" fmla="*/ 184150 w 228600"/>
                      <a:gd name="connsiteY7" fmla="*/ 114300 h 215900"/>
                      <a:gd name="connsiteX8" fmla="*/ 190500 w 228600"/>
                      <a:gd name="connsiteY8" fmla="*/ 38100 h 215900"/>
                      <a:gd name="connsiteX9" fmla="*/ 101600 w 228600"/>
                      <a:gd name="connsiteY9" fmla="*/ 0 h 215900"/>
                      <a:gd name="connsiteX0" fmla="*/ 101600 w 228600"/>
                      <a:gd name="connsiteY0" fmla="*/ 0 h 215900"/>
                      <a:gd name="connsiteX1" fmla="*/ 107950 w 228600"/>
                      <a:gd name="connsiteY1" fmla="*/ 114300 h 215900"/>
                      <a:gd name="connsiteX2" fmla="*/ 31750 w 228600"/>
                      <a:gd name="connsiteY2" fmla="*/ 139700 h 215900"/>
                      <a:gd name="connsiteX3" fmla="*/ 0 w 228600"/>
                      <a:gd name="connsiteY3" fmla="*/ 190500 h 215900"/>
                      <a:gd name="connsiteX4" fmla="*/ 69850 w 228600"/>
                      <a:gd name="connsiteY4" fmla="*/ 215900 h 215900"/>
                      <a:gd name="connsiteX5" fmla="*/ 152400 w 228600"/>
                      <a:gd name="connsiteY5" fmla="*/ 171450 h 215900"/>
                      <a:gd name="connsiteX6" fmla="*/ 228600 w 228600"/>
                      <a:gd name="connsiteY6" fmla="*/ 190500 h 215900"/>
                      <a:gd name="connsiteX7" fmla="*/ 184150 w 228600"/>
                      <a:gd name="connsiteY7" fmla="*/ 114300 h 215900"/>
                      <a:gd name="connsiteX8" fmla="*/ 190500 w 228600"/>
                      <a:gd name="connsiteY8" fmla="*/ 38100 h 215900"/>
                      <a:gd name="connsiteX9" fmla="*/ 101600 w 228600"/>
                      <a:gd name="connsiteY9" fmla="*/ 0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8600" h="215900">
                        <a:moveTo>
                          <a:pt x="101600" y="0"/>
                        </a:moveTo>
                        <a:lnTo>
                          <a:pt x="107950" y="114300"/>
                        </a:lnTo>
                        <a:lnTo>
                          <a:pt x="31750" y="139700"/>
                        </a:lnTo>
                        <a:lnTo>
                          <a:pt x="0" y="190500"/>
                        </a:lnTo>
                        <a:lnTo>
                          <a:pt x="69850" y="215900"/>
                        </a:lnTo>
                        <a:lnTo>
                          <a:pt x="152400" y="171450"/>
                        </a:lnTo>
                        <a:lnTo>
                          <a:pt x="228600" y="190500"/>
                        </a:lnTo>
                        <a:lnTo>
                          <a:pt x="184150" y="114300"/>
                        </a:lnTo>
                        <a:lnTo>
                          <a:pt x="190500" y="38100"/>
                        </a:lnTo>
                        <a:lnTo>
                          <a:pt x="101600" y="0"/>
                        </a:lnTo>
                        <a:close/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72E045ED-C8BD-51FD-C84D-3402F5521486}"/>
                      </a:ext>
                    </a:extLst>
                  </p:cNvPr>
                  <p:cNvSpPr/>
                  <p:nvPr/>
                </p:nvSpPr>
                <p:spPr>
                  <a:xfrm>
                    <a:off x="763060" y="2176705"/>
                    <a:ext cx="27213" cy="86741"/>
                  </a:xfrm>
                  <a:custGeom>
                    <a:avLst/>
                    <a:gdLst>
                      <a:gd name="connsiteX0" fmla="*/ 38100 w 101600"/>
                      <a:gd name="connsiteY0" fmla="*/ 19050 h 323850"/>
                      <a:gd name="connsiteX1" fmla="*/ 25400 w 101600"/>
                      <a:gd name="connsiteY1" fmla="*/ 241300 h 323850"/>
                      <a:gd name="connsiteX2" fmla="*/ 0 w 101600"/>
                      <a:gd name="connsiteY2" fmla="*/ 292100 h 323850"/>
                      <a:gd name="connsiteX3" fmla="*/ 101600 w 101600"/>
                      <a:gd name="connsiteY3" fmla="*/ 323850 h 323850"/>
                      <a:gd name="connsiteX4" fmla="*/ 82550 w 101600"/>
                      <a:gd name="connsiteY4" fmla="*/ 241300 h 323850"/>
                      <a:gd name="connsiteX5" fmla="*/ 101600 w 101600"/>
                      <a:gd name="connsiteY5" fmla="*/ 196850 h 323850"/>
                      <a:gd name="connsiteX6" fmla="*/ 95250 w 101600"/>
                      <a:gd name="connsiteY6" fmla="*/ 0 h 323850"/>
                      <a:gd name="connsiteX7" fmla="*/ 38100 w 101600"/>
                      <a:gd name="connsiteY7" fmla="*/ 19050 h 323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1600" h="323850">
                        <a:moveTo>
                          <a:pt x="38100" y="19050"/>
                        </a:moveTo>
                        <a:lnTo>
                          <a:pt x="25400" y="241300"/>
                        </a:lnTo>
                        <a:lnTo>
                          <a:pt x="0" y="292100"/>
                        </a:lnTo>
                        <a:lnTo>
                          <a:pt x="101600" y="323850"/>
                        </a:lnTo>
                        <a:lnTo>
                          <a:pt x="82550" y="241300"/>
                        </a:lnTo>
                        <a:lnTo>
                          <a:pt x="101600" y="196850"/>
                        </a:lnTo>
                        <a:lnTo>
                          <a:pt x="95250" y="0"/>
                        </a:lnTo>
                        <a:lnTo>
                          <a:pt x="38100" y="19050"/>
                        </a:lnTo>
                        <a:close/>
                      </a:path>
                    </a:pathLst>
                  </a:custGeom>
                  <a:solidFill>
                    <a:srgbClr val="E2F0D9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E6767459-7E43-164F-2BD9-E56B217AC8C4}"/>
                  </a:ext>
                </a:extLst>
              </p:cNvPr>
              <p:cNvSpPr/>
              <p:nvPr/>
            </p:nvSpPr>
            <p:spPr>
              <a:xfrm>
                <a:off x="2917058" y="841096"/>
                <a:ext cx="471522" cy="597796"/>
              </a:xfrm>
              <a:custGeom>
                <a:avLst/>
                <a:gdLst>
                  <a:gd name="connsiteX0" fmla="*/ 163278 w 471522"/>
                  <a:gd name="connsiteY0" fmla="*/ 0 h 597796"/>
                  <a:gd name="connsiteX1" fmla="*/ 178905 w 471522"/>
                  <a:gd name="connsiteY1" fmla="*/ 0 h 597796"/>
                  <a:gd name="connsiteX2" fmla="*/ 178905 w 471522"/>
                  <a:gd name="connsiteY2" fmla="*/ 243791 h 597796"/>
                  <a:gd name="connsiteX3" fmla="*/ 471522 w 471522"/>
                  <a:gd name="connsiteY3" fmla="*/ 243791 h 597796"/>
                  <a:gd name="connsiteX4" fmla="*/ 471522 w 471522"/>
                  <a:gd name="connsiteY4" fmla="*/ 577065 h 597796"/>
                  <a:gd name="connsiteX5" fmla="*/ 466363 w 471522"/>
                  <a:gd name="connsiteY5" fmla="*/ 575345 h 597796"/>
                  <a:gd name="connsiteX6" fmla="*/ 439831 w 471522"/>
                  <a:gd name="connsiteY6" fmla="*/ 597796 h 597796"/>
                  <a:gd name="connsiteX7" fmla="*/ 417380 w 471522"/>
                  <a:gd name="connsiteY7" fmla="*/ 583509 h 597796"/>
                  <a:gd name="connsiteX8" fmla="*/ 431667 w 471522"/>
                  <a:gd name="connsiteY8" fmla="*/ 565140 h 597796"/>
                  <a:gd name="connsiteX9" fmla="*/ 401052 w 471522"/>
                  <a:gd name="connsiteY9" fmla="*/ 548813 h 597796"/>
                  <a:gd name="connsiteX10" fmla="*/ 380642 w 471522"/>
                  <a:gd name="connsiteY10" fmla="*/ 499829 h 597796"/>
                  <a:gd name="connsiteX11" fmla="*/ 378601 w 471522"/>
                  <a:gd name="connsiteY11" fmla="*/ 471255 h 597796"/>
                  <a:gd name="connsiteX12" fmla="*/ 384724 w 471522"/>
                  <a:gd name="connsiteY12" fmla="*/ 448805 h 597796"/>
                  <a:gd name="connsiteX13" fmla="*/ 366356 w 471522"/>
                  <a:gd name="connsiteY13" fmla="*/ 444723 h 597796"/>
                  <a:gd name="connsiteX14" fmla="*/ 339823 w 471522"/>
                  <a:gd name="connsiteY14" fmla="*/ 454928 h 597796"/>
                  <a:gd name="connsiteX15" fmla="*/ 303085 w 471522"/>
                  <a:gd name="connsiteY15" fmla="*/ 436559 h 597796"/>
                  <a:gd name="connsiteX16" fmla="*/ 276553 w 471522"/>
                  <a:gd name="connsiteY16" fmla="*/ 440641 h 597796"/>
                  <a:gd name="connsiteX17" fmla="*/ 241856 w 471522"/>
                  <a:gd name="connsiteY17" fmla="*/ 444723 h 597796"/>
                  <a:gd name="connsiteX18" fmla="*/ 231651 w 471522"/>
                  <a:gd name="connsiteY18" fmla="*/ 475337 h 597796"/>
                  <a:gd name="connsiteX19" fmla="*/ 198995 w 471522"/>
                  <a:gd name="connsiteY19" fmla="*/ 505952 h 597796"/>
                  <a:gd name="connsiteX20" fmla="*/ 164299 w 471522"/>
                  <a:gd name="connsiteY20" fmla="*/ 534526 h 597796"/>
                  <a:gd name="connsiteX21" fmla="*/ 154094 w 471522"/>
                  <a:gd name="connsiteY21" fmla="*/ 554936 h 597796"/>
                  <a:gd name="connsiteX22" fmla="*/ 168381 w 471522"/>
                  <a:gd name="connsiteY22" fmla="*/ 583509 h 597796"/>
                  <a:gd name="connsiteX23" fmla="*/ 164831 w 471522"/>
                  <a:gd name="connsiteY23" fmla="*/ 584929 h 597796"/>
                  <a:gd name="connsiteX24" fmla="*/ 133684 w 471522"/>
                  <a:gd name="connsiteY24" fmla="*/ 581468 h 597796"/>
                  <a:gd name="connsiteX25" fmla="*/ 133684 w 471522"/>
                  <a:gd name="connsiteY25" fmla="*/ 565140 h 597796"/>
                  <a:gd name="connsiteX26" fmla="*/ 109192 w 471522"/>
                  <a:gd name="connsiteY26" fmla="*/ 565140 h 597796"/>
                  <a:gd name="connsiteX27" fmla="*/ 92865 w 471522"/>
                  <a:gd name="connsiteY27" fmla="*/ 561059 h 597796"/>
                  <a:gd name="connsiteX28" fmla="*/ 90824 w 471522"/>
                  <a:gd name="connsiteY28" fmla="*/ 552895 h 597796"/>
                  <a:gd name="connsiteX29" fmla="*/ 84701 w 471522"/>
                  <a:gd name="connsiteY29" fmla="*/ 534526 h 597796"/>
                  <a:gd name="connsiteX30" fmla="*/ 84701 w 471522"/>
                  <a:gd name="connsiteY30" fmla="*/ 518198 h 597796"/>
                  <a:gd name="connsiteX31" fmla="*/ 70414 w 471522"/>
                  <a:gd name="connsiteY31" fmla="*/ 481460 h 597796"/>
                  <a:gd name="connsiteX32" fmla="*/ 76537 w 471522"/>
                  <a:gd name="connsiteY32" fmla="*/ 465133 h 597796"/>
                  <a:gd name="connsiteX33" fmla="*/ 56127 w 471522"/>
                  <a:gd name="connsiteY33" fmla="*/ 463092 h 597796"/>
                  <a:gd name="connsiteX34" fmla="*/ 54086 w 471522"/>
                  <a:gd name="connsiteY34" fmla="*/ 448805 h 597796"/>
                  <a:gd name="connsiteX35" fmla="*/ 31635 w 471522"/>
                  <a:gd name="connsiteY35" fmla="*/ 434518 h 597796"/>
                  <a:gd name="connsiteX36" fmla="*/ 31635 w 471522"/>
                  <a:gd name="connsiteY36" fmla="*/ 418190 h 597796"/>
                  <a:gd name="connsiteX37" fmla="*/ 31635 w 471522"/>
                  <a:gd name="connsiteY37" fmla="*/ 387575 h 597796"/>
                  <a:gd name="connsiteX38" fmla="*/ 31635 w 471522"/>
                  <a:gd name="connsiteY38" fmla="*/ 359002 h 597796"/>
                  <a:gd name="connsiteX39" fmla="*/ 29594 w 471522"/>
                  <a:gd name="connsiteY39" fmla="*/ 328387 h 597796"/>
                  <a:gd name="connsiteX40" fmla="*/ 25865 w 471522"/>
                  <a:gd name="connsiteY40" fmla="*/ 328387 h 597796"/>
                  <a:gd name="connsiteX41" fmla="*/ 17858 w 471522"/>
                  <a:gd name="connsiteY41" fmla="*/ 302364 h 597796"/>
                  <a:gd name="connsiteX42" fmla="*/ 0 w 471522"/>
                  <a:gd name="connsiteY42" fmla="*/ 294710 h 597796"/>
                  <a:gd name="connsiteX43" fmla="*/ 15307 w 471522"/>
                  <a:gd name="connsiteY43" fmla="*/ 271750 h 597796"/>
                  <a:gd name="connsiteX44" fmla="*/ 28063 w 471522"/>
                  <a:gd name="connsiteY44" fmla="*/ 269199 h 597796"/>
                  <a:gd name="connsiteX45" fmla="*/ 66332 w 471522"/>
                  <a:gd name="connsiteY45" fmla="*/ 236033 h 597796"/>
                  <a:gd name="connsiteX46" fmla="*/ 81639 w 471522"/>
                  <a:gd name="connsiteY46" fmla="*/ 197764 h 597796"/>
                  <a:gd name="connsiteX47" fmla="*/ 66332 w 471522"/>
                  <a:gd name="connsiteY47" fmla="*/ 177355 h 597796"/>
                  <a:gd name="connsiteX48" fmla="*/ 99497 w 471522"/>
                  <a:gd name="connsiteY48" fmla="*/ 108471 h 597796"/>
                  <a:gd name="connsiteX49" fmla="*/ 81639 w 471522"/>
                  <a:gd name="connsiteY49" fmla="*/ 98267 h 597796"/>
                  <a:gd name="connsiteX50" fmla="*/ 96947 w 471522"/>
                  <a:gd name="connsiteY50" fmla="*/ 77857 h 597796"/>
                  <a:gd name="connsiteX51" fmla="*/ 150522 w 471522"/>
                  <a:gd name="connsiteY51" fmla="*/ 49793 h 597796"/>
                  <a:gd name="connsiteX52" fmla="*/ 163278 w 471522"/>
                  <a:gd name="connsiteY52" fmla="*/ 21730 h 597796"/>
                  <a:gd name="connsiteX0" fmla="*/ 163278 w 471522"/>
                  <a:gd name="connsiteY0" fmla="*/ 0 h 597796"/>
                  <a:gd name="connsiteX1" fmla="*/ 178905 w 471522"/>
                  <a:gd name="connsiteY1" fmla="*/ 243791 h 597796"/>
                  <a:gd name="connsiteX2" fmla="*/ 471522 w 471522"/>
                  <a:gd name="connsiteY2" fmla="*/ 243791 h 597796"/>
                  <a:gd name="connsiteX3" fmla="*/ 471522 w 471522"/>
                  <a:gd name="connsiteY3" fmla="*/ 577065 h 597796"/>
                  <a:gd name="connsiteX4" fmla="*/ 466363 w 471522"/>
                  <a:gd name="connsiteY4" fmla="*/ 575345 h 597796"/>
                  <a:gd name="connsiteX5" fmla="*/ 439831 w 471522"/>
                  <a:gd name="connsiteY5" fmla="*/ 597796 h 597796"/>
                  <a:gd name="connsiteX6" fmla="*/ 417380 w 471522"/>
                  <a:gd name="connsiteY6" fmla="*/ 583509 h 597796"/>
                  <a:gd name="connsiteX7" fmla="*/ 431667 w 471522"/>
                  <a:gd name="connsiteY7" fmla="*/ 565140 h 597796"/>
                  <a:gd name="connsiteX8" fmla="*/ 401052 w 471522"/>
                  <a:gd name="connsiteY8" fmla="*/ 548813 h 597796"/>
                  <a:gd name="connsiteX9" fmla="*/ 380642 w 471522"/>
                  <a:gd name="connsiteY9" fmla="*/ 499829 h 597796"/>
                  <a:gd name="connsiteX10" fmla="*/ 378601 w 471522"/>
                  <a:gd name="connsiteY10" fmla="*/ 471255 h 597796"/>
                  <a:gd name="connsiteX11" fmla="*/ 384724 w 471522"/>
                  <a:gd name="connsiteY11" fmla="*/ 448805 h 597796"/>
                  <a:gd name="connsiteX12" fmla="*/ 366356 w 471522"/>
                  <a:gd name="connsiteY12" fmla="*/ 444723 h 597796"/>
                  <a:gd name="connsiteX13" fmla="*/ 339823 w 471522"/>
                  <a:gd name="connsiteY13" fmla="*/ 454928 h 597796"/>
                  <a:gd name="connsiteX14" fmla="*/ 303085 w 471522"/>
                  <a:gd name="connsiteY14" fmla="*/ 436559 h 597796"/>
                  <a:gd name="connsiteX15" fmla="*/ 276553 w 471522"/>
                  <a:gd name="connsiteY15" fmla="*/ 440641 h 597796"/>
                  <a:gd name="connsiteX16" fmla="*/ 241856 w 471522"/>
                  <a:gd name="connsiteY16" fmla="*/ 444723 h 597796"/>
                  <a:gd name="connsiteX17" fmla="*/ 231651 w 471522"/>
                  <a:gd name="connsiteY17" fmla="*/ 475337 h 597796"/>
                  <a:gd name="connsiteX18" fmla="*/ 198995 w 471522"/>
                  <a:gd name="connsiteY18" fmla="*/ 505952 h 597796"/>
                  <a:gd name="connsiteX19" fmla="*/ 164299 w 471522"/>
                  <a:gd name="connsiteY19" fmla="*/ 534526 h 597796"/>
                  <a:gd name="connsiteX20" fmla="*/ 154094 w 471522"/>
                  <a:gd name="connsiteY20" fmla="*/ 554936 h 597796"/>
                  <a:gd name="connsiteX21" fmla="*/ 168381 w 471522"/>
                  <a:gd name="connsiteY21" fmla="*/ 583509 h 597796"/>
                  <a:gd name="connsiteX22" fmla="*/ 164831 w 471522"/>
                  <a:gd name="connsiteY22" fmla="*/ 584929 h 597796"/>
                  <a:gd name="connsiteX23" fmla="*/ 133684 w 471522"/>
                  <a:gd name="connsiteY23" fmla="*/ 581468 h 597796"/>
                  <a:gd name="connsiteX24" fmla="*/ 133684 w 471522"/>
                  <a:gd name="connsiteY24" fmla="*/ 565140 h 597796"/>
                  <a:gd name="connsiteX25" fmla="*/ 109192 w 471522"/>
                  <a:gd name="connsiteY25" fmla="*/ 565140 h 597796"/>
                  <a:gd name="connsiteX26" fmla="*/ 92865 w 471522"/>
                  <a:gd name="connsiteY26" fmla="*/ 561059 h 597796"/>
                  <a:gd name="connsiteX27" fmla="*/ 90824 w 471522"/>
                  <a:gd name="connsiteY27" fmla="*/ 552895 h 597796"/>
                  <a:gd name="connsiteX28" fmla="*/ 84701 w 471522"/>
                  <a:gd name="connsiteY28" fmla="*/ 534526 h 597796"/>
                  <a:gd name="connsiteX29" fmla="*/ 84701 w 471522"/>
                  <a:gd name="connsiteY29" fmla="*/ 518198 h 597796"/>
                  <a:gd name="connsiteX30" fmla="*/ 70414 w 471522"/>
                  <a:gd name="connsiteY30" fmla="*/ 481460 h 597796"/>
                  <a:gd name="connsiteX31" fmla="*/ 76537 w 471522"/>
                  <a:gd name="connsiteY31" fmla="*/ 465133 h 597796"/>
                  <a:gd name="connsiteX32" fmla="*/ 56127 w 471522"/>
                  <a:gd name="connsiteY32" fmla="*/ 463092 h 597796"/>
                  <a:gd name="connsiteX33" fmla="*/ 54086 w 471522"/>
                  <a:gd name="connsiteY33" fmla="*/ 448805 h 597796"/>
                  <a:gd name="connsiteX34" fmla="*/ 31635 w 471522"/>
                  <a:gd name="connsiteY34" fmla="*/ 434518 h 597796"/>
                  <a:gd name="connsiteX35" fmla="*/ 31635 w 471522"/>
                  <a:gd name="connsiteY35" fmla="*/ 418190 h 597796"/>
                  <a:gd name="connsiteX36" fmla="*/ 31635 w 471522"/>
                  <a:gd name="connsiteY36" fmla="*/ 387575 h 597796"/>
                  <a:gd name="connsiteX37" fmla="*/ 31635 w 471522"/>
                  <a:gd name="connsiteY37" fmla="*/ 359002 h 597796"/>
                  <a:gd name="connsiteX38" fmla="*/ 29594 w 471522"/>
                  <a:gd name="connsiteY38" fmla="*/ 328387 h 597796"/>
                  <a:gd name="connsiteX39" fmla="*/ 25865 w 471522"/>
                  <a:gd name="connsiteY39" fmla="*/ 328387 h 597796"/>
                  <a:gd name="connsiteX40" fmla="*/ 17858 w 471522"/>
                  <a:gd name="connsiteY40" fmla="*/ 302364 h 597796"/>
                  <a:gd name="connsiteX41" fmla="*/ 0 w 471522"/>
                  <a:gd name="connsiteY41" fmla="*/ 294710 h 597796"/>
                  <a:gd name="connsiteX42" fmla="*/ 15307 w 471522"/>
                  <a:gd name="connsiteY42" fmla="*/ 271750 h 597796"/>
                  <a:gd name="connsiteX43" fmla="*/ 28063 w 471522"/>
                  <a:gd name="connsiteY43" fmla="*/ 269199 h 597796"/>
                  <a:gd name="connsiteX44" fmla="*/ 66332 w 471522"/>
                  <a:gd name="connsiteY44" fmla="*/ 236033 h 597796"/>
                  <a:gd name="connsiteX45" fmla="*/ 81639 w 471522"/>
                  <a:gd name="connsiteY45" fmla="*/ 197764 h 597796"/>
                  <a:gd name="connsiteX46" fmla="*/ 66332 w 471522"/>
                  <a:gd name="connsiteY46" fmla="*/ 177355 h 597796"/>
                  <a:gd name="connsiteX47" fmla="*/ 99497 w 471522"/>
                  <a:gd name="connsiteY47" fmla="*/ 108471 h 597796"/>
                  <a:gd name="connsiteX48" fmla="*/ 81639 w 471522"/>
                  <a:gd name="connsiteY48" fmla="*/ 98267 h 597796"/>
                  <a:gd name="connsiteX49" fmla="*/ 96947 w 471522"/>
                  <a:gd name="connsiteY49" fmla="*/ 77857 h 597796"/>
                  <a:gd name="connsiteX50" fmla="*/ 150522 w 471522"/>
                  <a:gd name="connsiteY50" fmla="*/ 49793 h 597796"/>
                  <a:gd name="connsiteX51" fmla="*/ 163278 w 471522"/>
                  <a:gd name="connsiteY51" fmla="*/ 21730 h 597796"/>
                  <a:gd name="connsiteX52" fmla="*/ 163278 w 471522"/>
                  <a:gd name="connsiteY52" fmla="*/ 0 h 597796"/>
                  <a:gd name="connsiteX0" fmla="*/ 178905 w 471522"/>
                  <a:gd name="connsiteY0" fmla="*/ 243791 h 597796"/>
                  <a:gd name="connsiteX1" fmla="*/ 471522 w 471522"/>
                  <a:gd name="connsiteY1" fmla="*/ 243791 h 597796"/>
                  <a:gd name="connsiteX2" fmla="*/ 471522 w 471522"/>
                  <a:gd name="connsiteY2" fmla="*/ 577065 h 597796"/>
                  <a:gd name="connsiteX3" fmla="*/ 466363 w 471522"/>
                  <a:gd name="connsiteY3" fmla="*/ 575345 h 597796"/>
                  <a:gd name="connsiteX4" fmla="*/ 439831 w 471522"/>
                  <a:gd name="connsiteY4" fmla="*/ 597796 h 597796"/>
                  <a:gd name="connsiteX5" fmla="*/ 417380 w 471522"/>
                  <a:gd name="connsiteY5" fmla="*/ 583509 h 597796"/>
                  <a:gd name="connsiteX6" fmla="*/ 431667 w 471522"/>
                  <a:gd name="connsiteY6" fmla="*/ 565140 h 597796"/>
                  <a:gd name="connsiteX7" fmla="*/ 401052 w 471522"/>
                  <a:gd name="connsiteY7" fmla="*/ 548813 h 597796"/>
                  <a:gd name="connsiteX8" fmla="*/ 380642 w 471522"/>
                  <a:gd name="connsiteY8" fmla="*/ 499829 h 597796"/>
                  <a:gd name="connsiteX9" fmla="*/ 378601 w 471522"/>
                  <a:gd name="connsiteY9" fmla="*/ 471255 h 597796"/>
                  <a:gd name="connsiteX10" fmla="*/ 384724 w 471522"/>
                  <a:gd name="connsiteY10" fmla="*/ 448805 h 597796"/>
                  <a:gd name="connsiteX11" fmla="*/ 366356 w 471522"/>
                  <a:gd name="connsiteY11" fmla="*/ 444723 h 597796"/>
                  <a:gd name="connsiteX12" fmla="*/ 339823 w 471522"/>
                  <a:gd name="connsiteY12" fmla="*/ 454928 h 597796"/>
                  <a:gd name="connsiteX13" fmla="*/ 303085 w 471522"/>
                  <a:gd name="connsiteY13" fmla="*/ 436559 h 597796"/>
                  <a:gd name="connsiteX14" fmla="*/ 276553 w 471522"/>
                  <a:gd name="connsiteY14" fmla="*/ 440641 h 597796"/>
                  <a:gd name="connsiteX15" fmla="*/ 241856 w 471522"/>
                  <a:gd name="connsiteY15" fmla="*/ 444723 h 597796"/>
                  <a:gd name="connsiteX16" fmla="*/ 231651 w 471522"/>
                  <a:gd name="connsiteY16" fmla="*/ 475337 h 597796"/>
                  <a:gd name="connsiteX17" fmla="*/ 198995 w 471522"/>
                  <a:gd name="connsiteY17" fmla="*/ 505952 h 597796"/>
                  <a:gd name="connsiteX18" fmla="*/ 164299 w 471522"/>
                  <a:gd name="connsiteY18" fmla="*/ 534526 h 597796"/>
                  <a:gd name="connsiteX19" fmla="*/ 154094 w 471522"/>
                  <a:gd name="connsiteY19" fmla="*/ 554936 h 597796"/>
                  <a:gd name="connsiteX20" fmla="*/ 168381 w 471522"/>
                  <a:gd name="connsiteY20" fmla="*/ 583509 h 597796"/>
                  <a:gd name="connsiteX21" fmla="*/ 164831 w 471522"/>
                  <a:gd name="connsiteY21" fmla="*/ 584929 h 597796"/>
                  <a:gd name="connsiteX22" fmla="*/ 133684 w 471522"/>
                  <a:gd name="connsiteY22" fmla="*/ 581468 h 597796"/>
                  <a:gd name="connsiteX23" fmla="*/ 133684 w 471522"/>
                  <a:gd name="connsiteY23" fmla="*/ 565140 h 597796"/>
                  <a:gd name="connsiteX24" fmla="*/ 109192 w 471522"/>
                  <a:gd name="connsiteY24" fmla="*/ 565140 h 597796"/>
                  <a:gd name="connsiteX25" fmla="*/ 92865 w 471522"/>
                  <a:gd name="connsiteY25" fmla="*/ 561059 h 597796"/>
                  <a:gd name="connsiteX26" fmla="*/ 90824 w 471522"/>
                  <a:gd name="connsiteY26" fmla="*/ 552895 h 597796"/>
                  <a:gd name="connsiteX27" fmla="*/ 84701 w 471522"/>
                  <a:gd name="connsiteY27" fmla="*/ 534526 h 597796"/>
                  <a:gd name="connsiteX28" fmla="*/ 84701 w 471522"/>
                  <a:gd name="connsiteY28" fmla="*/ 518198 h 597796"/>
                  <a:gd name="connsiteX29" fmla="*/ 70414 w 471522"/>
                  <a:gd name="connsiteY29" fmla="*/ 481460 h 597796"/>
                  <a:gd name="connsiteX30" fmla="*/ 76537 w 471522"/>
                  <a:gd name="connsiteY30" fmla="*/ 465133 h 597796"/>
                  <a:gd name="connsiteX31" fmla="*/ 56127 w 471522"/>
                  <a:gd name="connsiteY31" fmla="*/ 463092 h 597796"/>
                  <a:gd name="connsiteX32" fmla="*/ 54086 w 471522"/>
                  <a:gd name="connsiteY32" fmla="*/ 448805 h 597796"/>
                  <a:gd name="connsiteX33" fmla="*/ 31635 w 471522"/>
                  <a:gd name="connsiteY33" fmla="*/ 434518 h 597796"/>
                  <a:gd name="connsiteX34" fmla="*/ 31635 w 471522"/>
                  <a:gd name="connsiteY34" fmla="*/ 418190 h 597796"/>
                  <a:gd name="connsiteX35" fmla="*/ 31635 w 471522"/>
                  <a:gd name="connsiteY35" fmla="*/ 387575 h 597796"/>
                  <a:gd name="connsiteX36" fmla="*/ 31635 w 471522"/>
                  <a:gd name="connsiteY36" fmla="*/ 359002 h 597796"/>
                  <a:gd name="connsiteX37" fmla="*/ 29594 w 471522"/>
                  <a:gd name="connsiteY37" fmla="*/ 328387 h 597796"/>
                  <a:gd name="connsiteX38" fmla="*/ 25865 w 471522"/>
                  <a:gd name="connsiteY38" fmla="*/ 328387 h 597796"/>
                  <a:gd name="connsiteX39" fmla="*/ 17858 w 471522"/>
                  <a:gd name="connsiteY39" fmla="*/ 302364 h 597796"/>
                  <a:gd name="connsiteX40" fmla="*/ 0 w 471522"/>
                  <a:gd name="connsiteY40" fmla="*/ 294710 h 597796"/>
                  <a:gd name="connsiteX41" fmla="*/ 15307 w 471522"/>
                  <a:gd name="connsiteY41" fmla="*/ 271750 h 597796"/>
                  <a:gd name="connsiteX42" fmla="*/ 28063 w 471522"/>
                  <a:gd name="connsiteY42" fmla="*/ 269199 h 597796"/>
                  <a:gd name="connsiteX43" fmla="*/ 66332 w 471522"/>
                  <a:gd name="connsiteY43" fmla="*/ 236033 h 597796"/>
                  <a:gd name="connsiteX44" fmla="*/ 81639 w 471522"/>
                  <a:gd name="connsiteY44" fmla="*/ 197764 h 597796"/>
                  <a:gd name="connsiteX45" fmla="*/ 66332 w 471522"/>
                  <a:gd name="connsiteY45" fmla="*/ 177355 h 597796"/>
                  <a:gd name="connsiteX46" fmla="*/ 99497 w 471522"/>
                  <a:gd name="connsiteY46" fmla="*/ 108471 h 597796"/>
                  <a:gd name="connsiteX47" fmla="*/ 81639 w 471522"/>
                  <a:gd name="connsiteY47" fmla="*/ 98267 h 597796"/>
                  <a:gd name="connsiteX48" fmla="*/ 96947 w 471522"/>
                  <a:gd name="connsiteY48" fmla="*/ 77857 h 597796"/>
                  <a:gd name="connsiteX49" fmla="*/ 150522 w 471522"/>
                  <a:gd name="connsiteY49" fmla="*/ 49793 h 597796"/>
                  <a:gd name="connsiteX50" fmla="*/ 163278 w 471522"/>
                  <a:gd name="connsiteY50" fmla="*/ 21730 h 597796"/>
                  <a:gd name="connsiteX51" fmla="*/ 163278 w 471522"/>
                  <a:gd name="connsiteY51" fmla="*/ 0 h 597796"/>
                  <a:gd name="connsiteX52" fmla="*/ 270345 w 471522"/>
                  <a:gd name="connsiteY52" fmla="*/ 335231 h 597796"/>
                  <a:gd name="connsiteX0" fmla="*/ 471522 w 471522"/>
                  <a:gd name="connsiteY0" fmla="*/ 243791 h 597796"/>
                  <a:gd name="connsiteX1" fmla="*/ 471522 w 471522"/>
                  <a:gd name="connsiteY1" fmla="*/ 577065 h 597796"/>
                  <a:gd name="connsiteX2" fmla="*/ 466363 w 471522"/>
                  <a:gd name="connsiteY2" fmla="*/ 575345 h 597796"/>
                  <a:gd name="connsiteX3" fmla="*/ 439831 w 471522"/>
                  <a:gd name="connsiteY3" fmla="*/ 597796 h 597796"/>
                  <a:gd name="connsiteX4" fmla="*/ 417380 w 471522"/>
                  <a:gd name="connsiteY4" fmla="*/ 583509 h 597796"/>
                  <a:gd name="connsiteX5" fmla="*/ 431667 w 471522"/>
                  <a:gd name="connsiteY5" fmla="*/ 565140 h 597796"/>
                  <a:gd name="connsiteX6" fmla="*/ 401052 w 471522"/>
                  <a:gd name="connsiteY6" fmla="*/ 548813 h 597796"/>
                  <a:gd name="connsiteX7" fmla="*/ 380642 w 471522"/>
                  <a:gd name="connsiteY7" fmla="*/ 499829 h 597796"/>
                  <a:gd name="connsiteX8" fmla="*/ 378601 w 471522"/>
                  <a:gd name="connsiteY8" fmla="*/ 471255 h 597796"/>
                  <a:gd name="connsiteX9" fmla="*/ 384724 w 471522"/>
                  <a:gd name="connsiteY9" fmla="*/ 448805 h 597796"/>
                  <a:gd name="connsiteX10" fmla="*/ 366356 w 471522"/>
                  <a:gd name="connsiteY10" fmla="*/ 444723 h 597796"/>
                  <a:gd name="connsiteX11" fmla="*/ 339823 w 471522"/>
                  <a:gd name="connsiteY11" fmla="*/ 454928 h 597796"/>
                  <a:gd name="connsiteX12" fmla="*/ 303085 w 471522"/>
                  <a:gd name="connsiteY12" fmla="*/ 436559 h 597796"/>
                  <a:gd name="connsiteX13" fmla="*/ 276553 w 471522"/>
                  <a:gd name="connsiteY13" fmla="*/ 440641 h 597796"/>
                  <a:gd name="connsiteX14" fmla="*/ 241856 w 471522"/>
                  <a:gd name="connsiteY14" fmla="*/ 444723 h 597796"/>
                  <a:gd name="connsiteX15" fmla="*/ 231651 w 471522"/>
                  <a:gd name="connsiteY15" fmla="*/ 475337 h 597796"/>
                  <a:gd name="connsiteX16" fmla="*/ 198995 w 471522"/>
                  <a:gd name="connsiteY16" fmla="*/ 505952 h 597796"/>
                  <a:gd name="connsiteX17" fmla="*/ 164299 w 471522"/>
                  <a:gd name="connsiteY17" fmla="*/ 534526 h 597796"/>
                  <a:gd name="connsiteX18" fmla="*/ 154094 w 471522"/>
                  <a:gd name="connsiteY18" fmla="*/ 554936 h 597796"/>
                  <a:gd name="connsiteX19" fmla="*/ 168381 w 471522"/>
                  <a:gd name="connsiteY19" fmla="*/ 583509 h 597796"/>
                  <a:gd name="connsiteX20" fmla="*/ 164831 w 471522"/>
                  <a:gd name="connsiteY20" fmla="*/ 584929 h 597796"/>
                  <a:gd name="connsiteX21" fmla="*/ 133684 w 471522"/>
                  <a:gd name="connsiteY21" fmla="*/ 581468 h 597796"/>
                  <a:gd name="connsiteX22" fmla="*/ 133684 w 471522"/>
                  <a:gd name="connsiteY22" fmla="*/ 565140 h 597796"/>
                  <a:gd name="connsiteX23" fmla="*/ 109192 w 471522"/>
                  <a:gd name="connsiteY23" fmla="*/ 565140 h 597796"/>
                  <a:gd name="connsiteX24" fmla="*/ 92865 w 471522"/>
                  <a:gd name="connsiteY24" fmla="*/ 561059 h 597796"/>
                  <a:gd name="connsiteX25" fmla="*/ 90824 w 471522"/>
                  <a:gd name="connsiteY25" fmla="*/ 552895 h 597796"/>
                  <a:gd name="connsiteX26" fmla="*/ 84701 w 471522"/>
                  <a:gd name="connsiteY26" fmla="*/ 534526 h 597796"/>
                  <a:gd name="connsiteX27" fmla="*/ 84701 w 471522"/>
                  <a:gd name="connsiteY27" fmla="*/ 518198 h 597796"/>
                  <a:gd name="connsiteX28" fmla="*/ 70414 w 471522"/>
                  <a:gd name="connsiteY28" fmla="*/ 481460 h 597796"/>
                  <a:gd name="connsiteX29" fmla="*/ 76537 w 471522"/>
                  <a:gd name="connsiteY29" fmla="*/ 465133 h 597796"/>
                  <a:gd name="connsiteX30" fmla="*/ 56127 w 471522"/>
                  <a:gd name="connsiteY30" fmla="*/ 463092 h 597796"/>
                  <a:gd name="connsiteX31" fmla="*/ 54086 w 471522"/>
                  <a:gd name="connsiteY31" fmla="*/ 448805 h 597796"/>
                  <a:gd name="connsiteX32" fmla="*/ 31635 w 471522"/>
                  <a:gd name="connsiteY32" fmla="*/ 434518 h 597796"/>
                  <a:gd name="connsiteX33" fmla="*/ 31635 w 471522"/>
                  <a:gd name="connsiteY33" fmla="*/ 418190 h 597796"/>
                  <a:gd name="connsiteX34" fmla="*/ 31635 w 471522"/>
                  <a:gd name="connsiteY34" fmla="*/ 387575 h 597796"/>
                  <a:gd name="connsiteX35" fmla="*/ 31635 w 471522"/>
                  <a:gd name="connsiteY35" fmla="*/ 359002 h 597796"/>
                  <a:gd name="connsiteX36" fmla="*/ 29594 w 471522"/>
                  <a:gd name="connsiteY36" fmla="*/ 328387 h 597796"/>
                  <a:gd name="connsiteX37" fmla="*/ 25865 w 471522"/>
                  <a:gd name="connsiteY37" fmla="*/ 328387 h 597796"/>
                  <a:gd name="connsiteX38" fmla="*/ 17858 w 471522"/>
                  <a:gd name="connsiteY38" fmla="*/ 302364 h 597796"/>
                  <a:gd name="connsiteX39" fmla="*/ 0 w 471522"/>
                  <a:gd name="connsiteY39" fmla="*/ 294710 h 597796"/>
                  <a:gd name="connsiteX40" fmla="*/ 15307 w 471522"/>
                  <a:gd name="connsiteY40" fmla="*/ 271750 h 597796"/>
                  <a:gd name="connsiteX41" fmla="*/ 28063 w 471522"/>
                  <a:gd name="connsiteY41" fmla="*/ 269199 h 597796"/>
                  <a:gd name="connsiteX42" fmla="*/ 66332 w 471522"/>
                  <a:gd name="connsiteY42" fmla="*/ 236033 h 597796"/>
                  <a:gd name="connsiteX43" fmla="*/ 81639 w 471522"/>
                  <a:gd name="connsiteY43" fmla="*/ 197764 h 597796"/>
                  <a:gd name="connsiteX44" fmla="*/ 66332 w 471522"/>
                  <a:gd name="connsiteY44" fmla="*/ 177355 h 597796"/>
                  <a:gd name="connsiteX45" fmla="*/ 99497 w 471522"/>
                  <a:gd name="connsiteY45" fmla="*/ 108471 h 597796"/>
                  <a:gd name="connsiteX46" fmla="*/ 81639 w 471522"/>
                  <a:gd name="connsiteY46" fmla="*/ 98267 h 597796"/>
                  <a:gd name="connsiteX47" fmla="*/ 96947 w 471522"/>
                  <a:gd name="connsiteY47" fmla="*/ 77857 h 597796"/>
                  <a:gd name="connsiteX48" fmla="*/ 150522 w 471522"/>
                  <a:gd name="connsiteY48" fmla="*/ 49793 h 597796"/>
                  <a:gd name="connsiteX49" fmla="*/ 163278 w 471522"/>
                  <a:gd name="connsiteY49" fmla="*/ 21730 h 597796"/>
                  <a:gd name="connsiteX50" fmla="*/ 163278 w 471522"/>
                  <a:gd name="connsiteY50" fmla="*/ 0 h 597796"/>
                  <a:gd name="connsiteX51" fmla="*/ 270345 w 471522"/>
                  <a:gd name="connsiteY51" fmla="*/ 335231 h 597796"/>
                  <a:gd name="connsiteX0" fmla="*/ 471522 w 471522"/>
                  <a:gd name="connsiteY0" fmla="*/ 243791 h 597796"/>
                  <a:gd name="connsiteX1" fmla="*/ 471522 w 471522"/>
                  <a:gd name="connsiteY1" fmla="*/ 577065 h 597796"/>
                  <a:gd name="connsiteX2" fmla="*/ 466363 w 471522"/>
                  <a:gd name="connsiteY2" fmla="*/ 575345 h 597796"/>
                  <a:gd name="connsiteX3" fmla="*/ 439831 w 471522"/>
                  <a:gd name="connsiteY3" fmla="*/ 597796 h 597796"/>
                  <a:gd name="connsiteX4" fmla="*/ 417380 w 471522"/>
                  <a:gd name="connsiteY4" fmla="*/ 583509 h 597796"/>
                  <a:gd name="connsiteX5" fmla="*/ 431667 w 471522"/>
                  <a:gd name="connsiteY5" fmla="*/ 565140 h 597796"/>
                  <a:gd name="connsiteX6" fmla="*/ 401052 w 471522"/>
                  <a:gd name="connsiteY6" fmla="*/ 548813 h 597796"/>
                  <a:gd name="connsiteX7" fmla="*/ 380642 w 471522"/>
                  <a:gd name="connsiteY7" fmla="*/ 499829 h 597796"/>
                  <a:gd name="connsiteX8" fmla="*/ 378601 w 471522"/>
                  <a:gd name="connsiteY8" fmla="*/ 471255 h 597796"/>
                  <a:gd name="connsiteX9" fmla="*/ 384724 w 471522"/>
                  <a:gd name="connsiteY9" fmla="*/ 448805 h 597796"/>
                  <a:gd name="connsiteX10" fmla="*/ 366356 w 471522"/>
                  <a:gd name="connsiteY10" fmla="*/ 444723 h 597796"/>
                  <a:gd name="connsiteX11" fmla="*/ 339823 w 471522"/>
                  <a:gd name="connsiteY11" fmla="*/ 454928 h 597796"/>
                  <a:gd name="connsiteX12" fmla="*/ 303085 w 471522"/>
                  <a:gd name="connsiteY12" fmla="*/ 436559 h 597796"/>
                  <a:gd name="connsiteX13" fmla="*/ 276553 w 471522"/>
                  <a:gd name="connsiteY13" fmla="*/ 440641 h 597796"/>
                  <a:gd name="connsiteX14" fmla="*/ 241856 w 471522"/>
                  <a:gd name="connsiteY14" fmla="*/ 444723 h 597796"/>
                  <a:gd name="connsiteX15" fmla="*/ 231651 w 471522"/>
                  <a:gd name="connsiteY15" fmla="*/ 475337 h 597796"/>
                  <a:gd name="connsiteX16" fmla="*/ 198995 w 471522"/>
                  <a:gd name="connsiteY16" fmla="*/ 505952 h 597796"/>
                  <a:gd name="connsiteX17" fmla="*/ 164299 w 471522"/>
                  <a:gd name="connsiteY17" fmla="*/ 534526 h 597796"/>
                  <a:gd name="connsiteX18" fmla="*/ 154094 w 471522"/>
                  <a:gd name="connsiteY18" fmla="*/ 554936 h 597796"/>
                  <a:gd name="connsiteX19" fmla="*/ 168381 w 471522"/>
                  <a:gd name="connsiteY19" fmla="*/ 583509 h 597796"/>
                  <a:gd name="connsiteX20" fmla="*/ 164831 w 471522"/>
                  <a:gd name="connsiteY20" fmla="*/ 584929 h 597796"/>
                  <a:gd name="connsiteX21" fmla="*/ 133684 w 471522"/>
                  <a:gd name="connsiteY21" fmla="*/ 581468 h 597796"/>
                  <a:gd name="connsiteX22" fmla="*/ 133684 w 471522"/>
                  <a:gd name="connsiteY22" fmla="*/ 565140 h 597796"/>
                  <a:gd name="connsiteX23" fmla="*/ 109192 w 471522"/>
                  <a:gd name="connsiteY23" fmla="*/ 565140 h 597796"/>
                  <a:gd name="connsiteX24" fmla="*/ 92865 w 471522"/>
                  <a:gd name="connsiteY24" fmla="*/ 561059 h 597796"/>
                  <a:gd name="connsiteX25" fmla="*/ 90824 w 471522"/>
                  <a:gd name="connsiteY25" fmla="*/ 552895 h 597796"/>
                  <a:gd name="connsiteX26" fmla="*/ 84701 w 471522"/>
                  <a:gd name="connsiteY26" fmla="*/ 534526 h 597796"/>
                  <a:gd name="connsiteX27" fmla="*/ 84701 w 471522"/>
                  <a:gd name="connsiteY27" fmla="*/ 518198 h 597796"/>
                  <a:gd name="connsiteX28" fmla="*/ 70414 w 471522"/>
                  <a:gd name="connsiteY28" fmla="*/ 481460 h 597796"/>
                  <a:gd name="connsiteX29" fmla="*/ 76537 w 471522"/>
                  <a:gd name="connsiteY29" fmla="*/ 465133 h 597796"/>
                  <a:gd name="connsiteX30" fmla="*/ 56127 w 471522"/>
                  <a:gd name="connsiteY30" fmla="*/ 463092 h 597796"/>
                  <a:gd name="connsiteX31" fmla="*/ 54086 w 471522"/>
                  <a:gd name="connsiteY31" fmla="*/ 448805 h 597796"/>
                  <a:gd name="connsiteX32" fmla="*/ 31635 w 471522"/>
                  <a:gd name="connsiteY32" fmla="*/ 434518 h 597796"/>
                  <a:gd name="connsiteX33" fmla="*/ 31635 w 471522"/>
                  <a:gd name="connsiteY33" fmla="*/ 418190 h 597796"/>
                  <a:gd name="connsiteX34" fmla="*/ 31635 w 471522"/>
                  <a:gd name="connsiteY34" fmla="*/ 387575 h 597796"/>
                  <a:gd name="connsiteX35" fmla="*/ 31635 w 471522"/>
                  <a:gd name="connsiteY35" fmla="*/ 359002 h 597796"/>
                  <a:gd name="connsiteX36" fmla="*/ 29594 w 471522"/>
                  <a:gd name="connsiteY36" fmla="*/ 328387 h 597796"/>
                  <a:gd name="connsiteX37" fmla="*/ 25865 w 471522"/>
                  <a:gd name="connsiteY37" fmla="*/ 328387 h 597796"/>
                  <a:gd name="connsiteX38" fmla="*/ 17858 w 471522"/>
                  <a:gd name="connsiteY38" fmla="*/ 302364 h 597796"/>
                  <a:gd name="connsiteX39" fmla="*/ 0 w 471522"/>
                  <a:gd name="connsiteY39" fmla="*/ 294710 h 597796"/>
                  <a:gd name="connsiteX40" fmla="*/ 15307 w 471522"/>
                  <a:gd name="connsiteY40" fmla="*/ 271750 h 597796"/>
                  <a:gd name="connsiteX41" fmla="*/ 28063 w 471522"/>
                  <a:gd name="connsiteY41" fmla="*/ 269199 h 597796"/>
                  <a:gd name="connsiteX42" fmla="*/ 66332 w 471522"/>
                  <a:gd name="connsiteY42" fmla="*/ 236033 h 597796"/>
                  <a:gd name="connsiteX43" fmla="*/ 81639 w 471522"/>
                  <a:gd name="connsiteY43" fmla="*/ 197764 h 597796"/>
                  <a:gd name="connsiteX44" fmla="*/ 66332 w 471522"/>
                  <a:gd name="connsiteY44" fmla="*/ 177355 h 597796"/>
                  <a:gd name="connsiteX45" fmla="*/ 99497 w 471522"/>
                  <a:gd name="connsiteY45" fmla="*/ 108471 h 597796"/>
                  <a:gd name="connsiteX46" fmla="*/ 81639 w 471522"/>
                  <a:gd name="connsiteY46" fmla="*/ 98267 h 597796"/>
                  <a:gd name="connsiteX47" fmla="*/ 96947 w 471522"/>
                  <a:gd name="connsiteY47" fmla="*/ 77857 h 597796"/>
                  <a:gd name="connsiteX48" fmla="*/ 150522 w 471522"/>
                  <a:gd name="connsiteY48" fmla="*/ 49793 h 597796"/>
                  <a:gd name="connsiteX49" fmla="*/ 163278 w 471522"/>
                  <a:gd name="connsiteY49" fmla="*/ 21730 h 597796"/>
                  <a:gd name="connsiteX50" fmla="*/ 163278 w 471522"/>
                  <a:gd name="connsiteY50" fmla="*/ 0 h 597796"/>
                  <a:gd name="connsiteX0" fmla="*/ 471522 w 471522"/>
                  <a:gd name="connsiteY0" fmla="*/ 577065 h 597796"/>
                  <a:gd name="connsiteX1" fmla="*/ 466363 w 471522"/>
                  <a:gd name="connsiteY1" fmla="*/ 575345 h 597796"/>
                  <a:gd name="connsiteX2" fmla="*/ 439831 w 471522"/>
                  <a:gd name="connsiteY2" fmla="*/ 597796 h 597796"/>
                  <a:gd name="connsiteX3" fmla="*/ 417380 w 471522"/>
                  <a:gd name="connsiteY3" fmla="*/ 583509 h 597796"/>
                  <a:gd name="connsiteX4" fmla="*/ 431667 w 471522"/>
                  <a:gd name="connsiteY4" fmla="*/ 565140 h 597796"/>
                  <a:gd name="connsiteX5" fmla="*/ 401052 w 471522"/>
                  <a:gd name="connsiteY5" fmla="*/ 548813 h 597796"/>
                  <a:gd name="connsiteX6" fmla="*/ 380642 w 471522"/>
                  <a:gd name="connsiteY6" fmla="*/ 499829 h 597796"/>
                  <a:gd name="connsiteX7" fmla="*/ 378601 w 471522"/>
                  <a:gd name="connsiteY7" fmla="*/ 471255 h 597796"/>
                  <a:gd name="connsiteX8" fmla="*/ 384724 w 471522"/>
                  <a:gd name="connsiteY8" fmla="*/ 448805 h 597796"/>
                  <a:gd name="connsiteX9" fmla="*/ 366356 w 471522"/>
                  <a:gd name="connsiteY9" fmla="*/ 444723 h 597796"/>
                  <a:gd name="connsiteX10" fmla="*/ 339823 w 471522"/>
                  <a:gd name="connsiteY10" fmla="*/ 454928 h 597796"/>
                  <a:gd name="connsiteX11" fmla="*/ 303085 w 471522"/>
                  <a:gd name="connsiteY11" fmla="*/ 436559 h 597796"/>
                  <a:gd name="connsiteX12" fmla="*/ 276553 w 471522"/>
                  <a:gd name="connsiteY12" fmla="*/ 440641 h 597796"/>
                  <a:gd name="connsiteX13" fmla="*/ 241856 w 471522"/>
                  <a:gd name="connsiteY13" fmla="*/ 444723 h 597796"/>
                  <a:gd name="connsiteX14" fmla="*/ 231651 w 471522"/>
                  <a:gd name="connsiteY14" fmla="*/ 475337 h 597796"/>
                  <a:gd name="connsiteX15" fmla="*/ 198995 w 471522"/>
                  <a:gd name="connsiteY15" fmla="*/ 505952 h 597796"/>
                  <a:gd name="connsiteX16" fmla="*/ 164299 w 471522"/>
                  <a:gd name="connsiteY16" fmla="*/ 534526 h 597796"/>
                  <a:gd name="connsiteX17" fmla="*/ 154094 w 471522"/>
                  <a:gd name="connsiteY17" fmla="*/ 554936 h 597796"/>
                  <a:gd name="connsiteX18" fmla="*/ 168381 w 471522"/>
                  <a:gd name="connsiteY18" fmla="*/ 583509 h 597796"/>
                  <a:gd name="connsiteX19" fmla="*/ 164831 w 471522"/>
                  <a:gd name="connsiteY19" fmla="*/ 584929 h 597796"/>
                  <a:gd name="connsiteX20" fmla="*/ 133684 w 471522"/>
                  <a:gd name="connsiteY20" fmla="*/ 581468 h 597796"/>
                  <a:gd name="connsiteX21" fmla="*/ 133684 w 471522"/>
                  <a:gd name="connsiteY21" fmla="*/ 565140 h 597796"/>
                  <a:gd name="connsiteX22" fmla="*/ 109192 w 471522"/>
                  <a:gd name="connsiteY22" fmla="*/ 565140 h 597796"/>
                  <a:gd name="connsiteX23" fmla="*/ 92865 w 471522"/>
                  <a:gd name="connsiteY23" fmla="*/ 561059 h 597796"/>
                  <a:gd name="connsiteX24" fmla="*/ 90824 w 471522"/>
                  <a:gd name="connsiteY24" fmla="*/ 552895 h 597796"/>
                  <a:gd name="connsiteX25" fmla="*/ 84701 w 471522"/>
                  <a:gd name="connsiteY25" fmla="*/ 534526 h 597796"/>
                  <a:gd name="connsiteX26" fmla="*/ 84701 w 471522"/>
                  <a:gd name="connsiteY26" fmla="*/ 518198 h 597796"/>
                  <a:gd name="connsiteX27" fmla="*/ 70414 w 471522"/>
                  <a:gd name="connsiteY27" fmla="*/ 481460 h 597796"/>
                  <a:gd name="connsiteX28" fmla="*/ 76537 w 471522"/>
                  <a:gd name="connsiteY28" fmla="*/ 465133 h 597796"/>
                  <a:gd name="connsiteX29" fmla="*/ 56127 w 471522"/>
                  <a:gd name="connsiteY29" fmla="*/ 463092 h 597796"/>
                  <a:gd name="connsiteX30" fmla="*/ 54086 w 471522"/>
                  <a:gd name="connsiteY30" fmla="*/ 448805 h 597796"/>
                  <a:gd name="connsiteX31" fmla="*/ 31635 w 471522"/>
                  <a:gd name="connsiteY31" fmla="*/ 434518 h 597796"/>
                  <a:gd name="connsiteX32" fmla="*/ 31635 w 471522"/>
                  <a:gd name="connsiteY32" fmla="*/ 418190 h 597796"/>
                  <a:gd name="connsiteX33" fmla="*/ 31635 w 471522"/>
                  <a:gd name="connsiteY33" fmla="*/ 387575 h 597796"/>
                  <a:gd name="connsiteX34" fmla="*/ 31635 w 471522"/>
                  <a:gd name="connsiteY34" fmla="*/ 359002 h 597796"/>
                  <a:gd name="connsiteX35" fmla="*/ 29594 w 471522"/>
                  <a:gd name="connsiteY35" fmla="*/ 328387 h 597796"/>
                  <a:gd name="connsiteX36" fmla="*/ 25865 w 471522"/>
                  <a:gd name="connsiteY36" fmla="*/ 328387 h 597796"/>
                  <a:gd name="connsiteX37" fmla="*/ 17858 w 471522"/>
                  <a:gd name="connsiteY37" fmla="*/ 302364 h 597796"/>
                  <a:gd name="connsiteX38" fmla="*/ 0 w 471522"/>
                  <a:gd name="connsiteY38" fmla="*/ 294710 h 597796"/>
                  <a:gd name="connsiteX39" fmla="*/ 15307 w 471522"/>
                  <a:gd name="connsiteY39" fmla="*/ 271750 h 597796"/>
                  <a:gd name="connsiteX40" fmla="*/ 28063 w 471522"/>
                  <a:gd name="connsiteY40" fmla="*/ 269199 h 597796"/>
                  <a:gd name="connsiteX41" fmla="*/ 66332 w 471522"/>
                  <a:gd name="connsiteY41" fmla="*/ 236033 h 597796"/>
                  <a:gd name="connsiteX42" fmla="*/ 81639 w 471522"/>
                  <a:gd name="connsiteY42" fmla="*/ 197764 h 597796"/>
                  <a:gd name="connsiteX43" fmla="*/ 66332 w 471522"/>
                  <a:gd name="connsiteY43" fmla="*/ 177355 h 597796"/>
                  <a:gd name="connsiteX44" fmla="*/ 99497 w 471522"/>
                  <a:gd name="connsiteY44" fmla="*/ 108471 h 597796"/>
                  <a:gd name="connsiteX45" fmla="*/ 81639 w 471522"/>
                  <a:gd name="connsiteY45" fmla="*/ 98267 h 597796"/>
                  <a:gd name="connsiteX46" fmla="*/ 96947 w 471522"/>
                  <a:gd name="connsiteY46" fmla="*/ 77857 h 597796"/>
                  <a:gd name="connsiteX47" fmla="*/ 150522 w 471522"/>
                  <a:gd name="connsiteY47" fmla="*/ 49793 h 597796"/>
                  <a:gd name="connsiteX48" fmla="*/ 163278 w 471522"/>
                  <a:gd name="connsiteY48" fmla="*/ 21730 h 597796"/>
                  <a:gd name="connsiteX49" fmla="*/ 163278 w 471522"/>
                  <a:gd name="connsiteY49" fmla="*/ 0 h 597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71522" h="597796">
                    <a:moveTo>
                      <a:pt x="471522" y="577065"/>
                    </a:moveTo>
                    <a:lnTo>
                      <a:pt x="466363" y="575345"/>
                    </a:lnTo>
                    <a:lnTo>
                      <a:pt x="439831" y="597796"/>
                    </a:lnTo>
                    <a:lnTo>
                      <a:pt x="417380" y="583509"/>
                    </a:lnTo>
                    <a:lnTo>
                      <a:pt x="431667" y="565140"/>
                    </a:lnTo>
                    <a:lnTo>
                      <a:pt x="401052" y="548813"/>
                    </a:lnTo>
                    <a:lnTo>
                      <a:pt x="380642" y="499829"/>
                    </a:lnTo>
                    <a:lnTo>
                      <a:pt x="378601" y="471255"/>
                    </a:lnTo>
                    <a:lnTo>
                      <a:pt x="384724" y="448805"/>
                    </a:lnTo>
                    <a:lnTo>
                      <a:pt x="366356" y="444723"/>
                    </a:lnTo>
                    <a:lnTo>
                      <a:pt x="339823" y="454928"/>
                    </a:lnTo>
                    <a:lnTo>
                      <a:pt x="303085" y="436559"/>
                    </a:lnTo>
                    <a:lnTo>
                      <a:pt x="276553" y="440641"/>
                    </a:lnTo>
                    <a:lnTo>
                      <a:pt x="241856" y="444723"/>
                    </a:lnTo>
                    <a:lnTo>
                      <a:pt x="231651" y="475337"/>
                    </a:lnTo>
                    <a:lnTo>
                      <a:pt x="198995" y="505952"/>
                    </a:lnTo>
                    <a:lnTo>
                      <a:pt x="164299" y="534526"/>
                    </a:lnTo>
                    <a:lnTo>
                      <a:pt x="154094" y="554936"/>
                    </a:lnTo>
                    <a:lnTo>
                      <a:pt x="168381" y="583509"/>
                    </a:lnTo>
                    <a:lnTo>
                      <a:pt x="164831" y="584929"/>
                    </a:lnTo>
                    <a:lnTo>
                      <a:pt x="133684" y="581468"/>
                    </a:lnTo>
                    <a:lnTo>
                      <a:pt x="133684" y="565140"/>
                    </a:lnTo>
                    <a:lnTo>
                      <a:pt x="109192" y="565140"/>
                    </a:lnTo>
                    <a:lnTo>
                      <a:pt x="92865" y="561059"/>
                    </a:lnTo>
                    <a:lnTo>
                      <a:pt x="90824" y="552895"/>
                    </a:lnTo>
                    <a:lnTo>
                      <a:pt x="84701" y="534526"/>
                    </a:lnTo>
                    <a:lnTo>
                      <a:pt x="84701" y="518198"/>
                    </a:lnTo>
                    <a:lnTo>
                      <a:pt x="70414" y="481460"/>
                    </a:lnTo>
                    <a:lnTo>
                      <a:pt x="76537" y="465133"/>
                    </a:lnTo>
                    <a:lnTo>
                      <a:pt x="56127" y="463092"/>
                    </a:lnTo>
                    <a:lnTo>
                      <a:pt x="54086" y="448805"/>
                    </a:lnTo>
                    <a:lnTo>
                      <a:pt x="31635" y="434518"/>
                    </a:lnTo>
                    <a:lnTo>
                      <a:pt x="31635" y="418190"/>
                    </a:lnTo>
                    <a:lnTo>
                      <a:pt x="31635" y="387575"/>
                    </a:lnTo>
                    <a:lnTo>
                      <a:pt x="31635" y="359002"/>
                    </a:lnTo>
                    <a:lnTo>
                      <a:pt x="29594" y="328387"/>
                    </a:lnTo>
                    <a:lnTo>
                      <a:pt x="25865" y="328387"/>
                    </a:lnTo>
                    <a:lnTo>
                      <a:pt x="17858" y="302364"/>
                    </a:lnTo>
                    <a:lnTo>
                      <a:pt x="0" y="294710"/>
                    </a:lnTo>
                    <a:lnTo>
                      <a:pt x="15307" y="271750"/>
                    </a:lnTo>
                    <a:lnTo>
                      <a:pt x="28063" y="269199"/>
                    </a:lnTo>
                    <a:lnTo>
                      <a:pt x="66332" y="236033"/>
                    </a:lnTo>
                    <a:lnTo>
                      <a:pt x="81639" y="197764"/>
                    </a:lnTo>
                    <a:lnTo>
                      <a:pt x="66332" y="177355"/>
                    </a:lnTo>
                    <a:lnTo>
                      <a:pt x="99497" y="108471"/>
                    </a:lnTo>
                    <a:lnTo>
                      <a:pt x="81639" y="98267"/>
                    </a:lnTo>
                    <a:lnTo>
                      <a:pt x="96947" y="77857"/>
                    </a:lnTo>
                    <a:lnTo>
                      <a:pt x="150522" y="49793"/>
                    </a:lnTo>
                    <a:lnTo>
                      <a:pt x="163278" y="21730"/>
                    </a:lnTo>
                    <a:lnTo>
                      <a:pt x="163278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B348D8FD-9FFE-59E8-7444-681B06645F3A}"/>
                  </a:ext>
                </a:extLst>
              </p:cNvPr>
              <p:cNvSpPr/>
              <p:nvPr/>
            </p:nvSpPr>
            <p:spPr>
              <a:xfrm>
                <a:off x="2623073" y="841097"/>
                <a:ext cx="458200" cy="487581"/>
              </a:xfrm>
              <a:custGeom>
                <a:avLst/>
                <a:gdLst>
                  <a:gd name="connsiteX0" fmla="*/ 217152 w 458200"/>
                  <a:gd name="connsiteY0" fmla="*/ 0 h 487581"/>
                  <a:gd name="connsiteX1" fmla="*/ 458200 w 458200"/>
                  <a:gd name="connsiteY1" fmla="*/ 0 h 487581"/>
                  <a:gd name="connsiteX2" fmla="*/ 458200 w 458200"/>
                  <a:gd name="connsiteY2" fmla="*/ 21728 h 487581"/>
                  <a:gd name="connsiteX3" fmla="*/ 445443 w 458200"/>
                  <a:gd name="connsiteY3" fmla="*/ 49791 h 487581"/>
                  <a:gd name="connsiteX4" fmla="*/ 391868 w 458200"/>
                  <a:gd name="connsiteY4" fmla="*/ 77855 h 487581"/>
                  <a:gd name="connsiteX5" fmla="*/ 376560 w 458200"/>
                  <a:gd name="connsiteY5" fmla="*/ 98265 h 487581"/>
                  <a:gd name="connsiteX6" fmla="*/ 394419 w 458200"/>
                  <a:gd name="connsiteY6" fmla="*/ 108469 h 487581"/>
                  <a:gd name="connsiteX7" fmla="*/ 361253 w 458200"/>
                  <a:gd name="connsiteY7" fmla="*/ 177353 h 487581"/>
                  <a:gd name="connsiteX8" fmla="*/ 376560 w 458200"/>
                  <a:gd name="connsiteY8" fmla="*/ 197762 h 487581"/>
                  <a:gd name="connsiteX9" fmla="*/ 361253 w 458200"/>
                  <a:gd name="connsiteY9" fmla="*/ 236031 h 487581"/>
                  <a:gd name="connsiteX10" fmla="*/ 322985 w 458200"/>
                  <a:gd name="connsiteY10" fmla="*/ 269197 h 487581"/>
                  <a:gd name="connsiteX11" fmla="*/ 310229 w 458200"/>
                  <a:gd name="connsiteY11" fmla="*/ 271748 h 487581"/>
                  <a:gd name="connsiteX12" fmla="*/ 294921 w 458200"/>
                  <a:gd name="connsiteY12" fmla="*/ 294708 h 487581"/>
                  <a:gd name="connsiteX13" fmla="*/ 312780 w 458200"/>
                  <a:gd name="connsiteY13" fmla="*/ 302362 h 487581"/>
                  <a:gd name="connsiteX14" fmla="*/ 320787 w 458200"/>
                  <a:gd name="connsiteY14" fmla="*/ 328385 h 487581"/>
                  <a:gd name="connsiteX15" fmla="*/ 291860 w 458200"/>
                  <a:gd name="connsiteY15" fmla="*/ 328385 h 487581"/>
                  <a:gd name="connsiteX16" fmla="*/ 283696 w 458200"/>
                  <a:gd name="connsiteY16" fmla="*/ 344713 h 487581"/>
                  <a:gd name="connsiteX17" fmla="*/ 265327 w 458200"/>
                  <a:gd name="connsiteY17" fmla="*/ 367163 h 487581"/>
                  <a:gd name="connsiteX18" fmla="*/ 257163 w 458200"/>
                  <a:gd name="connsiteY18" fmla="*/ 383491 h 487581"/>
                  <a:gd name="connsiteX19" fmla="*/ 281655 w 458200"/>
                  <a:gd name="connsiteY19" fmla="*/ 416147 h 487581"/>
                  <a:gd name="connsiteX20" fmla="*/ 275532 w 458200"/>
                  <a:gd name="connsiteY20" fmla="*/ 424311 h 487581"/>
                  <a:gd name="connsiteX21" fmla="*/ 261245 w 458200"/>
                  <a:gd name="connsiteY21" fmla="*/ 434516 h 487581"/>
                  <a:gd name="connsiteX22" fmla="*/ 232672 w 458200"/>
                  <a:gd name="connsiteY22" fmla="*/ 479417 h 487581"/>
                  <a:gd name="connsiteX23" fmla="*/ 200016 w 458200"/>
                  <a:gd name="connsiteY23" fmla="*/ 461048 h 487581"/>
                  <a:gd name="connsiteX24" fmla="*/ 171442 w 458200"/>
                  <a:gd name="connsiteY24" fmla="*/ 467171 h 487581"/>
                  <a:gd name="connsiteX25" fmla="*/ 173483 w 458200"/>
                  <a:gd name="connsiteY25" fmla="*/ 487581 h 487581"/>
                  <a:gd name="connsiteX26" fmla="*/ 114295 w 458200"/>
                  <a:gd name="connsiteY26" fmla="*/ 487581 h 487581"/>
                  <a:gd name="connsiteX27" fmla="*/ 85721 w 458200"/>
                  <a:gd name="connsiteY27" fmla="*/ 461048 h 487581"/>
                  <a:gd name="connsiteX28" fmla="*/ 81639 w 458200"/>
                  <a:gd name="connsiteY28" fmla="*/ 442680 h 487581"/>
                  <a:gd name="connsiteX29" fmla="*/ 73475 w 458200"/>
                  <a:gd name="connsiteY29" fmla="*/ 428393 h 487581"/>
                  <a:gd name="connsiteX30" fmla="*/ 75516 w 458200"/>
                  <a:gd name="connsiteY30" fmla="*/ 418188 h 487581"/>
                  <a:gd name="connsiteX31" fmla="*/ 97967 w 458200"/>
                  <a:gd name="connsiteY31" fmla="*/ 371245 h 487581"/>
                  <a:gd name="connsiteX32" fmla="*/ 97967 w 458200"/>
                  <a:gd name="connsiteY32" fmla="*/ 359000 h 487581"/>
                  <a:gd name="connsiteX33" fmla="*/ 59188 w 458200"/>
                  <a:gd name="connsiteY33" fmla="*/ 359000 h 487581"/>
                  <a:gd name="connsiteX34" fmla="*/ 51025 w 458200"/>
                  <a:gd name="connsiteY34" fmla="*/ 367163 h 487581"/>
                  <a:gd name="connsiteX35" fmla="*/ 34697 w 458200"/>
                  <a:gd name="connsiteY35" fmla="*/ 367163 h 487581"/>
                  <a:gd name="connsiteX36" fmla="*/ 18369 w 458200"/>
                  <a:gd name="connsiteY36" fmla="*/ 348795 h 487581"/>
                  <a:gd name="connsiteX37" fmla="*/ 8164 w 458200"/>
                  <a:gd name="connsiteY37" fmla="*/ 307975 h 487581"/>
                  <a:gd name="connsiteX38" fmla="*/ 0 w 458200"/>
                  <a:gd name="connsiteY38" fmla="*/ 283483 h 487581"/>
                  <a:gd name="connsiteX39" fmla="*/ 24492 w 458200"/>
                  <a:gd name="connsiteY39" fmla="*/ 252869 h 487581"/>
                  <a:gd name="connsiteX40" fmla="*/ 22451 w 458200"/>
                  <a:gd name="connsiteY40" fmla="*/ 232459 h 487581"/>
                  <a:gd name="connsiteX41" fmla="*/ 40820 w 458200"/>
                  <a:gd name="connsiteY41" fmla="*/ 224295 h 487581"/>
                  <a:gd name="connsiteX42" fmla="*/ 34697 w 458200"/>
                  <a:gd name="connsiteY42" fmla="*/ 187558 h 487581"/>
                  <a:gd name="connsiteX43" fmla="*/ 18369 w 458200"/>
                  <a:gd name="connsiteY43" fmla="*/ 177353 h 487581"/>
                  <a:gd name="connsiteX44" fmla="*/ 4145 w 458200"/>
                  <a:gd name="connsiteY44" fmla="*/ 118423 h 487581"/>
                  <a:gd name="connsiteX45" fmla="*/ 6633 w 458200"/>
                  <a:gd name="connsiteY45" fmla="*/ 108469 h 487581"/>
                  <a:gd name="connsiteX46" fmla="*/ 72965 w 458200"/>
                  <a:gd name="connsiteY46" fmla="*/ 123777 h 487581"/>
                  <a:gd name="connsiteX47" fmla="*/ 121438 w 458200"/>
                  <a:gd name="connsiteY47" fmla="*/ 98265 h 487581"/>
                  <a:gd name="connsiteX48" fmla="*/ 157155 w 458200"/>
                  <a:gd name="connsiteY48" fmla="*/ 75304 h 487581"/>
                  <a:gd name="connsiteX49" fmla="*/ 167360 w 458200"/>
                  <a:gd name="connsiteY49" fmla="*/ 44689 h 487581"/>
                  <a:gd name="connsiteX50" fmla="*/ 187770 w 458200"/>
                  <a:gd name="connsiteY50" fmla="*/ 42138 h 487581"/>
                  <a:gd name="connsiteX51" fmla="*/ 208180 w 458200"/>
                  <a:gd name="connsiteY51" fmla="*/ 8972 h 487581"/>
                  <a:gd name="connsiteX52" fmla="*/ 217152 w 458200"/>
                  <a:gd name="connsiteY52" fmla="*/ 0 h 487581"/>
                  <a:gd name="connsiteX0" fmla="*/ 217152 w 458200"/>
                  <a:gd name="connsiteY0" fmla="*/ 69572 h 557153"/>
                  <a:gd name="connsiteX1" fmla="*/ 339202 w 458200"/>
                  <a:gd name="connsiteY1" fmla="*/ 0 h 557153"/>
                  <a:gd name="connsiteX2" fmla="*/ 458200 w 458200"/>
                  <a:gd name="connsiteY2" fmla="*/ 69572 h 557153"/>
                  <a:gd name="connsiteX3" fmla="*/ 458200 w 458200"/>
                  <a:gd name="connsiteY3" fmla="*/ 91300 h 557153"/>
                  <a:gd name="connsiteX4" fmla="*/ 445443 w 458200"/>
                  <a:gd name="connsiteY4" fmla="*/ 119363 h 557153"/>
                  <a:gd name="connsiteX5" fmla="*/ 391868 w 458200"/>
                  <a:gd name="connsiteY5" fmla="*/ 147427 h 557153"/>
                  <a:gd name="connsiteX6" fmla="*/ 376560 w 458200"/>
                  <a:gd name="connsiteY6" fmla="*/ 167837 h 557153"/>
                  <a:gd name="connsiteX7" fmla="*/ 394419 w 458200"/>
                  <a:gd name="connsiteY7" fmla="*/ 178041 h 557153"/>
                  <a:gd name="connsiteX8" fmla="*/ 361253 w 458200"/>
                  <a:gd name="connsiteY8" fmla="*/ 246925 h 557153"/>
                  <a:gd name="connsiteX9" fmla="*/ 376560 w 458200"/>
                  <a:gd name="connsiteY9" fmla="*/ 267334 h 557153"/>
                  <a:gd name="connsiteX10" fmla="*/ 361253 w 458200"/>
                  <a:gd name="connsiteY10" fmla="*/ 305603 h 557153"/>
                  <a:gd name="connsiteX11" fmla="*/ 322985 w 458200"/>
                  <a:gd name="connsiteY11" fmla="*/ 338769 h 557153"/>
                  <a:gd name="connsiteX12" fmla="*/ 310229 w 458200"/>
                  <a:gd name="connsiteY12" fmla="*/ 341320 h 557153"/>
                  <a:gd name="connsiteX13" fmla="*/ 294921 w 458200"/>
                  <a:gd name="connsiteY13" fmla="*/ 364280 h 557153"/>
                  <a:gd name="connsiteX14" fmla="*/ 312780 w 458200"/>
                  <a:gd name="connsiteY14" fmla="*/ 371934 h 557153"/>
                  <a:gd name="connsiteX15" fmla="*/ 320787 w 458200"/>
                  <a:gd name="connsiteY15" fmla="*/ 397957 h 557153"/>
                  <a:gd name="connsiteX16" fmla="*/ 291860 w 458200"/>
                  <a:gd name="connsiteY16" fmla="*/ 397957 h 557153"/>
                  <a:gd name="connsiteX17" fmla="*/ 283696 w 458200"/>
                  <a:gd name="connsiteY17" fmla="*/ 414285 h 557153"/>
                  <a:gd name="connsiteX18" fmla="*/ 265327 w 458200"/>
                  <a:gd name="connsiteY18" fmla="*/ 436735 h 557153"/>
                  <a:gd name="connsiteX19" fmla="*/ 257163 w 458200"/>
                  <a:gd name="connsiteY19" fmla="*/ 453063 h 557153"/>
                  <a:gd name="connsiteX20" fmla="*/ 281655 w 458200"/>
                  <a:gd name="connsiteY20" fmla="*/ 485719 h 557153"/>
                  <a:gd name="connsiteX21" fmla="*/ 275532 w 458200"/>
                  <a:gd name="connsiteY21" fmla="*/ 493883 h 557153"/>
                  <a:gd name="connsiteX22" fmla="*/ 261245 w 458200"/>
                  <a:gd name="connsiteY22" fmla="*/ 504088 h 557153"/>
                  <a:gd name="connsiteX23" fmla="*/ 232672 w 458200"/>
                  <a:gd name="connsiteY23" fmla="*/ 548989 h 557153"/>
                  <a:gd name="connsiteX24" fmla="*/ 200016 w 458200"/>
                  <a:gd name="connsiteY24" fmla="*/ 530620 h 557153"/>
                  <a:gd name="connsiteX25" fmla="*/ 171442 w 458200"/>
                  <a:gd name="connsiteY25" fmla="*/ 536743 h 557153"/>
                  <a:gd name="connsiteX26" fmla="*/ 173483 w 458200"/>
                  <a:gd name="connsiteY26" fmla="*/ 557153 h 557153"/>
                  <a:gd name="connsiteX27" fmla="*/ 114295 w 458200"/>
                  <a:gd name="connsiteY27" fmla="*/ 557153 h 557153"/>
                  <a:gd name="connsiteX28" fmla="*/ 85721 w 458200"/>
                  <a:gd name="connsiteY28" fmla="*/ 530620 h 557153"/>
                  <a:gd name="connsiteX29" fmla="*/ 81639 w 458200"/>
                  <a:gd name="connsiteY29" fmla="*/ 512252 h 557153"/>
                  <a:gd name="connsiteX30" fmla="*/ 73475 w 458200"/>
                  <a:gd name="connsiteY30" fmla="*/ 497965 h 557153"/>
                  <a:gd name="connsiteX31" fmla="*/ 75516 w 458200"/>
                  <a:gd name="connsiteY31" fmla="*/ 487760 h 557153"/>
                  <a:gd name="connsiteX32" fmla="*/ 97967 w 458200"/>
                  <a:gd name="connsiteY32" fmla="*/ 440817 h 557153"/>
                  <a:gd name="connsiteX33" fmla="*/ 97967 w 458200"/>
                  <a:gd name="connsiteY33" fmla="*/ 428572 h 557153"/>
                  <a:gd name="connsiteX34" fmla="*/ 59188 w 458200"/>
                  <a:gd name="connsiteY34" fmla="*/ 428572 h 557153"/>
                  <a:gd name="connsiteX35" fmla="*/ 51025 w 458200"/>
                  <a:gd name="connsiteY35" fmla="*/ 436735 h 557153"/>
                  <a:gd name="connsiteX36" fmla="*/ 34697 w 458200"/>
                  <a:gd name="connsiteY36" fmla="*/ 436735 h 557153"/>
                  <a:gd name="connsiteX37" fmla="*/ 18369 w 458200"/>
                  <a:gd name="connsiteY37" fmla="*/ 418367 h 557153"/>
                  <a:gd name="connsiteX38" fmla="*/ 8164 w 458200"/>
                  <a:gd name="connsiteY38" fmla="*/ 377547 h 557153"/>
                  <a:gd name="connsiteX39" fmla="*/ 0 w 458200"/>
                  <a:gd name="connsiteY39" fmla="*/ 353055 h 557153"/>
                  <a:gd name="connsiteX40" fmla="*/ 24492 w 458200"/>
                  <a:gd name="connsiteY40" fmla="*/ 322441 h 557153"/>
                  <a:gd name="connsiteX41" fmla="*/ 22451 w 458200"/>
                  <a:gd name="connsiteY41" fmla="*/ 302031 h 557153"/>
                  <a:gd name="connsiteX42" fmla="*/ 40820 w 458200"/>
                  <a:gd name="connsiteY42" fmla="*/ 293867 h 557153"/>
                  <a:gd name="connsiteX43" fmla="*/ 34697 w 458200"/>
                  <a:gd name="connsiteY43" fmla="*/ 257130 h 557153"/>
                  <a:gd name="connsiteX44" fmla="*/ 18369 w 458200"/>
                  <a:gd name="connsiteY44" fmla="*/ 246925 h 557153"/>
                  <a:gd name="connsiteX45" fmla="*/ 4145 w 458200"/>
                  <a:gd name="connsiteY45" fmla="*/ 187995 h 557153"/>
                  <a:gd name="connsiteX46" fmla="*/ 6633 w 458200"/>
                  <a:gd name="connsiteY46" fmla="*/ 178041 h 557153"/>
                  <a:gd name="connsiteX47" fmla="*/ 72965 w 458200"/>
                  <a:gd name="connsiteY47" fmla="*/ 193349 h 557153"/>
                  <a:gd name="connsiteX48" fmla="*/ 121438 w 458200"/>
                  <a:gd name="connsiteY48" fmla="*/ 167837 h 557153"/>
                  <a:gd name="connsiteX49" fmla="*/ 157155 w 458200"/>
                  <a:gd name="connsiteY49" fmla="*/ 144876 h 557153"/>
                  <a:gd name="connsiteX50" fmla="*/ 167360 w 458200"/>
                  <a:gd name="connsiteY50" fmla="*/ 114261 h 557153"/>
                  <a:gd name="connsiteX51" fmla="*/ 187770 w 458200"/>
                  <a:gd name="connsiteY51" fmla="*/ 111710 h 557153"/>
                  <a:gd name="connsiteX52" fmla="*/ 208180 w 458200"/>
                  <a:gd name="connsiteY52" fmla="*/ 78544 h 557153"/>
                  <a:gd name="connsiteX53" fmla="*/ 217152 w 458200"/>
                  <a:gd name="connsiteY53" fmla="*/ 69572 h 557153"/>
                  <a:gd name="connsiteX0" fmla="*/ 339202 w 458200"/>
                  <a:gd name="connsiteY0" fmla="*/ 0 h 557153"/>
                  <a:gd name="connsiteX1" fmla="*/ 458200 w 458200"/>
                  <a:gd name="connsiteY1" fmla="*/ 69572 h 557153"/>
                  <a:gd name="connsiteX2" fmla="*/ 458200 w 458200"/>
                  <a:gd name="connsiteY2" fmla="*/ 91300 h 557153"/>
                  <a:gd name="connsiteX3" fmla="*/ 445443 w 458200"/>
                  <a:gd name="connsiteY3" fmla="*/ 119363 h 557153"/>
                  <a:gd name="connsiteX4" fmla="*/ 391868 w 458200"/>
                  <a:gd name="connsiteY4" fmla="*/ 147427 h 557153"/>
                  <a:gd name="connsiteX5" fmla="*/ 376560 w 458200"/>
                  <a:gd name="connsiteY5" fmla="*/ 167837 h 557153"/>
                  <a:gd name="connsiteX6" fmla="*/ 394419 w 458200"/>
                  <a:gd name="connsiteY6" fmla="*/ 178041 h 557153"/>
                  <a:gd name="connsiteX7" fmla="*/ 361253 w 458200"/>
                  <a:gd name="connsiteY7" fmla="*/ 246925 h 557153"/>
                  <a:gd name="connsiteX8" fmla="*/ 376560 w 458200"/>
                  <a:gd name="connsiteY8" fmla="*/ 267334 h 557153"/>
                  <a:gd name="connsiteX9" fmla="*/ 361253 w 458200"/>
                  <a:gd name="connsiteY9" fmla="*/ 305603 h 557153"/>
                  <a:gd name="connsiteX10" fmla="*/ 322985 w 458200"/>
                  <a:gd name="connsiteY10" fmla="*/ 338769 h 557153"/>
                  <a:gd name="connsiteX11" fmla="*/ 310229 w 458200"/>
                  <a:gd name="connsiteY11" fmla="*/ 341320 h 557153"/>
                  <a:gd name="connsiteX12" fmla="*/ 294921 w 458200"/>
                  <a:gd name="connsiteY12" fmla="*/ 364280 h 557153"/>
                  <a:gd name="connsiteX13" fmla="*/ 312780 w 458200"/>
                  <a:gd name="connsiteY13" fmla="*/ 371934 h 557153"/>
                  <a:gd name="connsiteX14" fmla="*/ 320787 w 458200"/>
                  <a:gd name="connsiteY14" fmla="*/ 397957 h 557153"/>
                  <a:gd name="connsiteX15" fmla="*/ 291860 w 458200"/>
                  <a:gd name="connsiteY15" fmla="*/ 397957 h 557153"/>
                  <a:gd name="connsiteX16" fmla="*/ 283696 w 458200"/>
                  <a:gd name="connsiteY16" fmla="*/ 414285 h 557153"/>
                  <a:gd name="connsiteX17" fmla="*/ 265327 w 458200"/>
                  <a:gd name="connsiteY17" fmla="*/ 436735 h 557153"/>
                  <a:gd name="connsiteX18" fmla="*/ 257163 w 458200"/>
                  <a:gd name="connsiteY18" fmla="*/ 453063 h 557153"/>
                  <a:gd name="connsiteX19" fmla="*/ 281655 w 458200"/>
                  <a:gd name="connsiteY19" fmla="*/ 485719 h 557153"/>
                  <a:gd name="connsiteX20" fmla="*/ 275532 w 458200"/>
                  <a:gd name="connsiteY20" fmla="*/ 493883 h 557153"/>
                  <a:gd name="connsiteX21" fmla="*/ 261245 w 458200"/>
                  <a:gd name="connsiteY21" fmla="*/ 504088 h 557153"/>
                  <a:gd name="connsiteX22" fmla="*/ 232672 w 458200"/>
                  <a:gd name="connsiteY22" fmla="*/ 548989 h 557153"/>
                  <a:gd name="connsiteX23" fmla="*/ 200016 w 458200"/>
                  <a:gd name="connsiteY23" fmla="*/ 530620 h 557153"/>
                  <a:gd name="connsiteX24" fmla="*/ 171442 w 458200"/>
                  <a:gd name="connsiteY24" fmla="*/ 536743 h 557153"/>
                  <a:gd name="connsiteX25" fmla="*/ 173483 w 458200"/>
                  <a:gd name="connsiteY25" fmla="*/ 557153 h 557153"/>
                  <a:gd name="connsiteX26" fmla="*/ 114295 w 458200"/>
                  <a:gd name="connsiteY26" fmla="*/ 557153 h 557153"/>
                  <a:gd name="connsiteX27" fmla="*/ 85721 w 458200"/>
                  <a:gd name="connsiteY27" fmla="*/ 530620 h 557153"/>
                  <a:gd name="connsiteX28" fmla="*/ 81639 w 458200"/>
                  <a:gd name="connsiteY28" fmla="*/ 512252 h 557153"/>
                  <a:gd name="connsiteX29" fmla="*/ 73475 w 458200"/>
                  <a:gd name="connsiteY29" fmla="*/ 497965 h 557153"/>
                  <a:gd name="connsiteX30" fmla="*/ 75516 w 458200"/>
                  <a:gd name="connsiteY30" fmla="*/ 487760 h 557153"/>
                  <a:gd name="connsiteX31" fmla="*/ 97967 w 458200"/>
                  <a:gd name="connsiteY31" fmla="*/ 440817 h 557153"/>
                  <a:gd name="connsiteX32" fmla="*/ 97967 w 458200"/>
                  <a:gd name="connsiteY32" fmla="*/ 428572 h 557153"/>
                  <a:gd name="connsiteX33" fmla="*/ 59188 w 458200"/>
                  <a:gd name="connsiteY33" fmla="*/ 428572 h 557153"/>
                  <a:gd name="connsiteX34" fmla="*/ 51025 w 458200"/>
                  <a:gd name="connsiteY34" fmla="*/ 436735 h 557153"/>
                  <a:gd name="connsiteX35" fmla="*/ 34697 w 458200"/>
                  <a:gd name="connsiteY35" fmla="*/ 436735 h 557153"/>
                  <a:gd name="connsiteX36" fmla="*/ 18369 w 458200"/>
                  <a:gd name="connsiteY36" fmla="*/ 418367 h 557153"/>
                  <a:gd name="connsiteX37" fmla="*/ 8164 w 458200"/>
                  <a:gd name="connsiteY37" fmla="*/ 377547 h 557153"/>
                  <a:gd name="connsiteX38" fmla="*/ 0 w 458200"/>
                  <a:gd name="connsiteY38" fmla="*/ 353055 h 557153"/>
                  <a:gd name="connsiteX39" fmla="*/ 24492 w 458200"/>
                  <a:gd name="connsiteY39" fmla="*/ 322441 h 557153"/>
                  <a:gd name="connsiteX40" fmla="*/ 22451 w 458200"/>
                  <a:gd name="connsiteY40" fmla="*/ 302031 h 557153"/>
                  <a:gd name="connsiteX41" fmla="*/ 40820 w 458200"/>
                  <a:gd name="connsiteY41" fmla="*/ 293867 h 557153"/>
                  <a:gd name="connsiteX42" fmla="*/ 34697 w 458200"/>
                  <a:gd name="connsiteY42" fmla="*/ 257130 h 557153"/>
                  <a:gd name="connsiteX43" fmla="*/ 18369 w 458200"/>
                  <a:gd name="connsiteY43" fmla="*/ 246925 h 557153"/>
                  <a:gd name="connsiteX44" fmla="*/ 4145 w 458200"/>
                  <a:gd name="connsiteY44" fmla="*/ 187995 h 557153"/>
                  <a:gd name="connsiteX45" fmla="*/ 6633 w 458200"/>
                  <a:gd name="connsiteY45" fmla="*/ 178041 h 557153"/>
                  <a:gd name="connsiteX46" fmla="*/ 72965 w 458200"/>
                  <a:gd name="connsiteY46" fmla="*/ 193349 h 557153"/>
                  <a:gd name="connsiteX47" fmla="*/ 121438 w 458200"/>
                  <a:gd name="connsiteY47" fmla="*/ 167837 h 557153"/>
                  <a:gd name="connsiteX48" fmla="*/ 157155 w 458200"/>
                  <a:gd name="connsiteY48" fmla="*/ 144876 h 557153"/>
                  <a:gd name="connsiteX49" fmla="*/ 167360 w 458200"/>
                  <a:gd name="connsiteY49" fmla="*/ 114261 h 557153"/>
                  <a:gd name="connsiteX50" fmla="*/ 187770 w 458200"/>
                  <a:gd name="connsiteY50" fmla="*/ 111710 h 557153"/>
                  <a:gd name="connsiteX51" fmla="*/ 208180 w 458200"/>
                  <a:gd name="connsiteY51" fmla="*/ 78544 h 557153"/>
                  <a:gd name="connsiteX52" fmla="*/ 217152 w 458200"/>
                  <a:gd name="connsiteY52" fmla="*/ 69572 h 557153"/>
                  <a:gd name="connsiteX53" fmla="*/ 430642 w 458200"/>
                  <a:gd name="connsiteY53" fmla="*/ 91440 h 557153"/>
                  <a:gd name="connsiteX0" fmla="*/ 339202 w 458200"/>
                  <a:gd name="connsiteY0" fmla="*/ 0 h 557153"/>
                  <a:gd name="connsiteX1" fmla="*/ 458200 w 458200"/>
                  <a:gd name="connsiteY1" fmla="*/ 69572 h 557153"/>
                  <a:gd name="connsiteX2" fmla="*/ 458200 w 458200"/>
                  <a:gd name="connsiteY2" fmla="*/ 91300 h 557153"/>
                  <a:gd name="connsiteX3" fmla="*/ 445443 w 458200"/>
                  <a:gd name="connsiteY3" fmla="*/ 119363 h 557153"/>
                  <a:gd name="connsiteX4" fmla="*/ 391868 w 458200"/>
                  <a:gd name="connsiteY4" fmla="*/ 147427 h 557153"/>
                  <a:gd name="connsiteX5" fmla="*/ 376560 w 458200"/>
                  <a:gd name="connsiteY5" fmla="*/ 167837 h 557153"/>
                  <a:gd name="connsiteX6" fmla="*/ 394419 w 458200"/>
                  <a:gd name="connsiteY6" fmla="*/ 178041 h 557153"/>
                  <a:gd name="connsiteX7" fmla="*/ 361253 w 458200"/>
                  <a:gd name="connsiteY7" fmla="*/ 246925 h 557153"/>
                  <a:gd name="connsiteX8" fmla="*/ 376560 w 458200"/>
                  <a:gd name="connsiteY8" fmla="*/ 267334 h 557153"/>
                  <a:gd name="connsiteX9" fmla="*/ 361253 w 458200"/>
                  <a:gd name="connsiteY9" fmla="*/ 305603 h 557153"/>
                  <a:gd name="connsiteX10" fmla="*/ 322985 w 458200"/>
                  <a:gd name="connsiteY10" fmla="*/ 338769 h 557153"/>
                  <a:gd name="connsiteX11" fmla="*/ 310229 w 458200"/>
                  <a:gd name="connsiteY11" fmla="*/ 341320 h 557153"/>
                  <a:gd name="connsiteX12" fmla="*/ 294921 w 458200"/>
                  <a:gd name="connsiteY12" fmla="*/ 364280 h 557153"/>
                  <a:gd name="connsiteX13" fmla="*/ 312780 w 458200"/>
                  <a:gd name="connsiteY13" fmla="*/ 371934 h 557153"/>
                  <a:gd name="connsiteX14" fmla="*/ 320787 w 458200"/>
                  <a:gd name="connsiteY14" fmla="*/ 397957 h 557153"/>
                  <a:gd name="connsiteX15" fmla="*/ 291860 w 458200"/>
                  <a:gd name="connsiteY15" fmla="*/ 397957 h 557153"/>
                  <a:gd name="connsiteX16" fmla="*/ 283696 w 458200"/>
                  <a:gd name="connsiteY16" fmla="*/ 414285 h 557153"/>
                  <a:gd name="connsiteX17" fmla="*/ 265327 w 458200"/>
                  <a:gd name="connsiteY17" fmla="*/ 436735 h 557153"/>
                  <a:gd name="connsiteX18" fmla="*/ 257163 w 458200"/>
                  <a:gd name="connsiteY18" fmla="*/ 453063 h 557153"/>
                  <a:gd name="connsiteX19" fmla="*/ 281655 w 458200"/>
                  <a:gd name="connsiteY19" fmla="*/ 485719 h 557153"/>
                  <a:gd name="connsiteX20" fmla="*/ 275532 w 458200"/>
                  <a:gd name="connsiteY20" fmla="*/ 493883 h 557153"/>
                  <a:gd name="connsiteX21" fmla="*/ 261245 w 458200"/>
                  <a:gd name="connsiteY21" fmla="*/ 504088 h 557153"/>
                  <a:gd name="connsiteX22" fmla="*/ 232672 w 458200"/>
                  <a:gd name="connsiteY22" fmla="*/ 548989 h 557153"/>
                  <a:gd name="connsiteX23" fmla="*/ 200016 w 458200"/>
                  <a:gd name="connsiteY23" fmla="*/ 530620 h 557153"/>
                  <a:gd name="connsiteX24" fmla="*/ 171442 w 458200"/>
                  <a:gd name="connsiteY24" fmla="*/ 536743 h 557153"/>
                  <a:gd name="connsiteX25" fmla="*/ 173483 w 458200"/>
                  <a:gd name="connsiteY25" fmla="*/ 557153 h 557153"/>
                  <a:gd name="connsiteX26" fmla="*/ 114295 w 458200"/>
                  <a:gd name="connsiteY26" fmla="*/ 557153 h 557153"/>
                  <a:gd name="connsiteX27" fmla="*/ 85721 w 458200"/>
                  <a:gd name="connsiteY27" fmla="*/ 530620 h 557153"/>
                  <a:gd name="connsiteX28" fmla="*/ 81639 w 458200"/>
                  <a:gd name="connsiteY28" fmla="*/ 512252 h 557153"/>
                  <a:gd name="connsiteX29" fmla="*/ 73475 w 458200"/>
                  <a:gd name="connsiteY29" fmla="*/ 497965 h 557153"/>
                  <a:gd name="connsiteX30" fmla="*/ 75516 w 458200"/>
                  <a:gd name="connsiteY30" fmla="*/ 487760 h 557153"/>
                  <a:gd name="connsiteX31" fmla="*/ 97967 w 458200"/>
                  <a:gd name="connsiteY31" fmla="*/ 440817 h 557153"/>
                  <a:gd name="connsiteX32" fmla="*/ 97967 w 458200"/>
                  <a:gd name="connsiteY32" fmla="*/ 428572 h 557153"/>
                  <a:gd name="connsiteX33" fmla="*/ 59188 w 458200"/>
                  <a:gd name="connsiteY33" fmla="*/ 428572 h 557153"/>
                  <a:gd name="connsiteX34" fmla="*/ 51025 w 458200"/>
                  <a:gd name="connsiteY34" fmla="*/ 436735 h 557153"/>
                  <a:gd name="connsiteX35" fmla="*/ 34697 w 458200"/>
                  <a:gd name="connsiteY35" fmla="*/ 436735 h 557153"/>
                  <a:gd name="connsiteX36" fmla="*/ 18369 w 458200"/>
                  <a:gd name="connsiteY36" fmla="*/ 418367 h 557153"/>
                  <a:gd name="connsiteX37" fmla="*/ 8164 w 458200"/>
                  <a:gd name="connsiteY37" fmla="*/ 377547 h 557153"/>
                  <a:gd name="connsiteX38" fmla="*/ 0 w 458200"/>
                  <a:gd name="connsiteY38" fmla="*/ 353055 h 557153"/>
                  <a:gd name="connsiteX39" fmla="*/ 24492 w 458200"/>
                  <a:gd name="connsiteY39" fmla="*/ 322441 h 557153"/>
                  <a:gd name="connsiteX40" fmla="*/ 22451 w 458200"/>
                  <a:gd name="connsiteY40" fmla="*/ 302031 h 557153"/>
                  <a:gd name="connsiteX41" fmla="*/ 40820 w 458200"/>
                  <a:gd name="connsiteY41" fmla="*/ 293867 h 557153"/>
                  <a:gd name="connsiteX42" fmla="*/ 34697 w 458200"/>
                  <a:gd name="connsiteY42" fmla="*/ 257130 h 557153"/>
                  <a:gd name="connsiteX43" fmla="*/ 18369 w 458200"/>
                  <a:gd name="connsiteY43" fmla="*/ 246925 h 557153"/>
                  <a:gd name="connsiteX44" fmla="*/ 4145 w 458200"/>
                  <a:gd name="connsiteY44" fmla="*/ 187995 h 557153"/>
                  <a:gd name="connsiteX45" fmla="*/ 6633 w 458200"/>
                  <a:gd name="connsiteY45" fmla="*/ 178041 h 557153"/>
                  <a:gd name="connsiteX46" fmla="*/ 72965 w 458200"/>
                  <a:gd name="connsiteY46" fmla="*/ 193349 h 557153"/>
                  <a:gd name="connsiteX47" fmla="*/ 121438 w 458200"/>
                  <a:gd name="connsiteY47" fmla="*/ 167837 h 557153"/>
                  <a:gd name="connsiteX48" fmla="*/ 157155 w 458200"/>
                  <a:gd name="connsiteY48" fmla="*/ 144876 h 557153"/>
                  <a:gd name="connsiteX49" fmla="*/ 167360 w 458200"/>
                  <a:gd name="connsiteY49" fmla="*/ 114261 h 557153"/>
                  <a:gd name="connsiteX50" fmla="*/ 187770 w 458200"/>
                  <a:gd name="connsiteY50" fmla="*/ 111710 h 557153"/>
                  <a:gd name="connsiteX51" fmla="*/ 208180 w 458200"/>
                  <a:gd name="connsiteY51" fmla="*/ 78544 h 557153"/>
                  <a:gd name="connsiteX52" fmla="*/ 217152 w 458200"/>
                  <a:gd name="connsiteY52" fmla="*/ 69572 h 557153"/>
                  <a:gd name="connsiteX0" fmla="*/ 458200 w 458200"/>
                  <a:gd name="connsiteY0" fmla="*/ 0 h 487581"/>
                  <a:gd name="connsiteX1" fmla="*/ 458200 w 458200"/>
                  <a:gd name="connsiteY1" fmla="*/ 21728 h 487581"/>
                  <a:gd name="connsiteX2" fmla="*/ 445443 w 458200"/>
                  <a:gd name="connsiteY2" fmla="*/ 49791 h 487581"/>
                  <a:gd name="connsiteX3" fmla="*/ 391868 w 458200"/>
                  <a:gd name="connsiteY3" fmla="*/ 77855 h 487581"/>
                  <a:gd name="connsiteX4" fmla="*/ 376560 w 458200"/>
                  <a:gd name="connsiteY4" fmla="*/ 98265 h 487581"/>
                  <a:gd name="connsiteX5" fmla="*/ 394419 w 458200"/>
                  <a:gd name="connsiteY5" fmla="*/ 108469 h 487581"/>
                  <a:gd name="connsiteX6" fmla="*/ 361253 w 458200"/>
                  <a:gd name="connsiteY6" fmla="*/ 177353 h 487581"/>
                  <a:gd name="connsiteX7" fmla="*/ 376560 w 458200"/>
                  <a:gd name="connsiteY7" fmla="*/ 197762 h 487581"/>
                  <a:gd name="connsiteX8" fmla="*/ 361253 w 458200"/>
                  <a:gd name="connsiteY8" fmla="*/ 236031 h 487581"/>
                  <a:gd name="connsiteX9" fmla="*/ 322985 w 458200"/>
                  <a:gd name="connsiteY9" fmla="*/ 269197 h 487581"/>
                  <a:gd name="connsiteX10" fmla="*/ 310229 w 458200"/>
                  <a:gd name="connsiteY10" fmla="*/ 271748 h 487581"/>
                  <a:gd name="connsiteX11" fmla="*/ 294921 w 458200"/>
                  <a:gd name="connsiteY11" fmla="*/ 294708 h 487581"/>
                  <a:gd name="connsiteX12" fmla="*/ 312780 w 458200"/>
                  <a:gd name="connsiteY12" fmla="*/ 302362 h 487581"/>
                  <a:gd name="connsiteX13" fmla="*/ 320787 w 458200"/>
                  <a:gd name="connsiteY13" fmla="*/ 328385 h 487581"/>
                  <a:gd name="connsiteX14" fmla="*/ 291860 w 458200"/>
                  <a:gd name="connsiteY14" fmla="*/ 328385 h 487581"/>
                  <a:gd name="connsiteX15" fmla="*/ 283696 w 458200"/>
                  <a:gd name="connsiteY15" fmla="*/ 344713 h 487581"/>
                  <a:gd name="connsiteX16" fmla="*/ 265327 w 458200"/>
                  <a:gd name="connsiteY16" fmla="*/ 367163 h 487581"/>
                  <a:gd name="connsiteX17" fmla="*/ 257163 w 458200"/>
                  <a:gd name="connsiteY17" fmla="*/ 383491 h 487581"/>
                  <a:gd name="connsiteX18" fmla="*/ 281655 w 458200"/>
                  <a:gd name="connsiteY18" fmla="*/ 416147 h 487581"/>
                  <a:gd name="connsiteX19" fmla="*/ 275532 w 458200"/>
                  <a:gd name="connsiteY19" fmla="*/ 424311 h 487581"/>
                  <a:gd name="connsiteX20" fmla="*/ 261245 w 458200"/>
                  <a:gd name="connsiteY20" fmla="*/ 434516 h 487581"/>
                  <a:gd name="connsiteX21" fmla="*/ 232672 w 458200"/>
                  <a:gd name="connsiteY21" fmla="*/ 479417 h 487581"/>
                  <a:gd name="connsiteX22" fmla="*/ 200016 w 458200"/>
                  <a:gd name="connsiteY22" fmla="*/ 461048 h 487581"/>
                  <a:gd name="connsiteX23" fmla="*/ 171442 w 458200"/>
                  <a:gd name="connsiteY23" fmla="*/ 467171 h 487581"/>
                  <a:gd name="connsiteX24" fmla="*/ 173483 w 458200"/>
                  <a:gd name="connsiteY24" fmla="*/ 487581 h 487581"/>
                  <a:gd name="connsiteX25" fmla="*/ 114295 w 458200"/>
                  <a:gd name="connsiteY25" fmla="*/ 487581 h 487581"/>
                  <a:gd name="connsiteX26" fmla="*/ 85721 w 458200"/>
                  <a:gd name="connsiteY26" fmla="*/ 461048 h 487581"/>
                  <a:gd name="connsiteX27" fmla="*/ 81639 w 458200"/>
                  <a:gd name="connsiteY27" fmla="*/ 442680 h 487581"/>
                  <a:gd name="connsiteX28" fmla="*/ 73475 w 458200"/>
                  <a:gd name="connsiteY28" fmla="*/ 428393 h 487581"/>
                  <a:gd name="connsiteX29" fmla="*/ 75516 w 458200"/>
                  <a:gd name="connsiteY29" fmla="*/ 418188 h 487581"/>
                  <a:gd name="connsiteX30" fmla="*/ 97967 w 458200"/>
                  <a:gd name="connsiteY30" fmla="*/ 371245 h 487581"/>
                  <a:gd name="connsiteX31" fmla="*/ 97967 w 458200"/>
                  <a:gd name="connsiteY31" fmla="*/ 359000 h 487581"/>
                  <a:gd name="connsiteX32" fmla="*/ 59188 w 458200"/>
                  <a:gd name="connsiteY32" fmla="*/ 359000 h 487581"/>
                  <a:gd name="connsiteX33" fmla="*/ 51025 w 458200"/>
                  <a:gd name="connsiteY33" fmla="*/ 367163 h 487581"/>
                  <a:gd name="connsiteX34" fmla="*/ 34697 w 458200"/>
                  <a:gd name="connsiteY34" fmla="*/ 367163 h 487581"/>
                  <a:gd name="connsiteX35" fmla="*/ 18369 w 458200"/>
                  <a:gd name="connsiteY35" fmla="*/ 348795 h 487581"/>
                  <a:gd name="connsiteX36" fmla="*/ 8164 w 458200"/>
                  <a:gd name="connsiteY36" fmla="*/ 307975 h 487581"/>
                  <a:gd name="connsiteX37" fmla="*/ 0 w 458200"/>
                  <a:gd name="connsiteY37" fmla="*/ 283483 h 487581"/>
                  <a:gd name="connsiteX38" fmla="*/ 24492 w 458200"/>
                  <a:gd name="connsiteY38" fmla="*/ 252869 h 487581"/>
                  <a:gd name="connsiteX39" fmla="*/ 22451 w 458200"/>
                  <a:gd name="connsiteY39" fmla="*/ 232459 h 487581"/>
                  <a:gd name="connsiteX40" fmla="*/ 40820 w 458200"/>
                  <a:gd name="connsiteY40" fmla="*/ 224295 h 487581"/>
                  <a:gd name="connsiteX41" fmla="*/ 34697 w 458200"/>
                  <a:gd name="connsiteY41" fmla="*/ 187558 h 487581"/>
                  <a:gd name="connsiteX42" fmla="*/ 18369 w 458200"/>
                  <a:gd name="connsiteY42" fmla="*/ 177353 h 487581"/>
                  <a:gd name="connsiteX43" fmla="*/ 4145 w 458200"/>
                  <a:gd name="connsiteY43" fmla="*/ 118423 h 487581"/>
                  <a:gd name="connsiteX44" fmla="*/ 6633 w 458200"/>
                  <a:gd name="connsiteY44" fmla="*/ 108469 h 487581"/>
                  <a:gd name="connsiteX45" fmla="*/ 72965 w 458200"/>
                  <a:gd name="connsiteY45" fmla="*/ 123777 h 487581"/>
                  <a:gd name="connsiteX46" fmla="*/ 121438 w 458200"/>
                  <a:gd name="connsiteY46" fmla="*/ 98265 h 487581"/>
                  <a:gd name="connsiteX47" fmla="*/ 157155 w 458200"/>
                  <a:gd name="connsiteY47" fmla="*/ 75304 h 487581"/>
                  <a:gd name="connsiteX48" fmla="*/ 167360 w 458200"/>
                  <a:gd name="connsiteY48" fmla="*/ 44689 h 487581"/>
                  <a:gd name="connsiteX49" fmla="*/ 187770 w 458200"/>
                  <a:gd name="connsiteY49" fmla="*/ 42138 h 487581"/>
                  <a:gd name="connsiteX50" fmla="*/ 208180 w 458200"/>
                  <a:gd name="connsiteY50" fmla="*/ 8972 h 487581"/>
                  <a:gd name="connsiteX51" fmla="*/ 217152 w 458200"/>
                  <a:gd name="connsiteY51" fmla="*/ 0 h 487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458200" h="487581">
                    <a:moveTo>
                      <a:pt x="458200" y="0"/>
                    </a:moveTo>
                    <a:lnTo>
                      <a:pt x="458200" y="21728"/>
                    </a:lnTo>
                    <a:lnTo>
                      <a:pt x="445443" y="49791"/>
                    </a:lnTo>
                    <a:lnTo>
                      <a:pt x="391868" y="77855"/>
                    </a:lnTo>
                    <a:lnTo>
                      <a:pt x="376560" y="98265"/>
                    </a:lnTo>
                    <a:lnTo>
                      <a:pt x="394419" y="108469"/>
                    </a:lnTo>
                    <a:lnTo>
                      <a:pt x="361253" y="177353"/>
                    </a:lnTo>
                    <a:lnTo>
                      <a:pt x="376560" y="197762"/>
                    </a:lnTo>
                    <a:lnTo>
                      <a:pt x="361253" y="236031"/>
                    </a:lnTo>
                    <a:lnTo>
                      <a:pt x="322985" y="269197"/>
                    </a:lnTo>
                    <a:lnTo>
                      <a:pt x="310229" y="271748"/>
                    </a:lnTo>
                    <a:lnTo>
                      <a:pt x="294921" y="294708"/>
                    </a:lnTo>
                    <a:lnTo>
                      <a:pt x="312780" y="302362"/>
                    </a:lnTo>
                    <a:lnTo>
                      <a:pt x="320787" y="328385"/>
                    </a:lnTo>
                    <a:lnTo>
                      <a:pt x="291860" y="328385"/>
                    </a:lnTo>
                    <a:lnTo>
                      <a:pt x="283696" y="344713"/>
                    </a:lnTo>
                    <a:lnTo>
                      <a:pt x="265327" y="367163"/>
                    </a:lnTo>
                    <a:lnTo>
                      <a:pt x="257163" y="383491"/>
                    </a:lnTo>
                    <a:lnTo>
                      <a:pt x="281655" y="416147"/>
                    </a:lnTo>
                    <a:lnTo>
                      <a:pt x="275532" y="424311"/>
                    </a:lnTo>
                    <a:lnTo>
                      <a:pt x="261245" y="434516"/>
                    </a:lnTo>
                    <a:lnTo>
                      <a:pt x="232672" y="479417"/>
                    </a:lnTo>
                    <a:lnTo>
                      <a:pt x="200016" y="461048"/>
                    </a:lnTo>
                    <a:lnTo>
                      <a:pt x="171442" y="467171"/>
                    </a:lnTo>
                    <a:lnTo>
                      <a:pt x="173483" y="487581"/>
                    </a:lnTo>
                    <a:lnTo>
                      <a:pt x="114295" y="487581"/>
                    </a:lnTo>
                    <a:lnTo>
                      <a:pt x="85721" y="461048"/>
                    </a:lnTo>
                    <a:lnTo>
                      <a:pt x="81639" y="442680"/>
                    </a:lnTo>
                    <a:lnTo>
                      <a:pt x="73475" y="428393"/>
                    </a:lnTo>
                    <a:lnTo>
                      <a:pt x="75516" y="418188"/>
                    </a:lnTo>
                    <a:lnTo>
                      <a:pt x="97967" y="371245"/>
                    </a:lnTo>
                    <a:lnTo>
                      <a:pt x="97967" y="359000"/>
                    </a:lnTo>
                    <a:lnTo>
                      <a:pt x="59188" y="359000"/>
                    </a:lnTo>
                    <a:lnTo>
                      <a:pt x="51025" y="367163"/>
                    </a:lnTo>
                    <a:lnTo>
                      <a:pt x="34697" y="367163"/>
                    </a:lnTo>
                    <a:lnTo>
                      <a:pt x="18369" y="348795"/>
                    </a:lnTo>
                    <a:lnTo>
                      <a:pt x="8164" y="307975"/>
                    </a:lnTo>
                    <a:lnTo>
                      <a:pt x="0" y="283483"/>
                    </a:lnTo>
                    <a:lnTo>
                      <a:pt x="24492" y="252869"/>
                    </a:lnTo>
                    <a:lnTo>
                      <a:pt x="22451" y="232459"/>
                    </a:lnTo>
                    <a:lnTo>
                      <a:pt x="40820" y="224295"/>
                    </a:lnTo>
                    <a:lnTo>
                      <a:pt x="34697" y="187558"/>
                    </a:lnTo>
                    <a:lnTo>
                      <a:pt x="18369" y="177353"/>
                    </a:lnTo>
                    <a:lnTo>
                      <a:pt x="4145" y="118423"/>
                    </a:lnTo>
                    <a:lnTo>
                      <a:pt x="6633" y="108469"/>
                    </a:lnTo>
                    <a:lnTo>
                      <a:pt x="72965" y="123777"/>
                    </a:lnTo>
                    <a:lnTo>
                      <a:pt x="121438" y="98265"/>
                    </a:lnTo>
                    <a:lnTo>
                      <a:pt x="157155" y="75304"/>
                    </a:lnTo>
                    <a:lnTo>
                      <a:pt x="167360" y="44689"/>
                    </a:lnTo>
                    <a:lnTo>
                      <a:pt x="187770" y="42138"/>
                    </a:lnTo>
                    <a:lnTo>
                      <a:pt x="208180" y="8972"/>
                    </a:lnTo>
                    <a:lnTo>
                      <a:pt x="217152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7FF94A8E-59B1-F575-1FBF-40D4BDE4E207}"/>
                </a:ext>
              </a:extLst>
            </p:cNvPr>
            <p:cNvGrpSpPr/>
            <p:nvPr/>
          </p:nvGrpSpPr>
          <p:grpSpPr>
            <a:xfrm>
              <a:off x="1209702" y="1912712"/>
              <a:ext cx="1247002" cy="1250135"/>
              <a:chOff x="1209702" y="1912712"/>
              <a:chExt cx="1247002" cy="1250135"/>
            </a:xfrm>
          </p:grpSpPr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E5B09633-7672-96E1-D3F0-092FFED687C0}"/>
                  </a:ext>
                </a:extLst>
              </p:cNvPr>
              <p:cNvSpPr/>
              <p:nvPr/>
            </p:nvSpPr>
            <p:spPr>
              <a:xfrm>
                <a:off x="1624721" y="1912712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7A1A43D1-EB52-F66E-F07F-3CAD310608AD}"/>
                  </a:ext>
                </a:extLst>
              </p:cNvPr>
              <p:cNvSpPr/>
              <p:nvPr/>
            </p:nvSpPr>
            <p:spPr>
              <a:xfrm rot="19911537">
                <a:off x="2322052" y="2296747"/>
                <a:ext cx="134652" cy="30777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FFD029C-5C00-A7C5-8AC0-9456E9220BB4}"/>
                  </a:ext>
                </a:extLst>
              </p:cNvPr>
              <p:cNvSpPr/>
              <p:nvPr/>
            </p:nvSpPr>
            <p:spPr>
              <a:xfrm>
                <a:off x="1881491" y="2855071"/>
                <a:ext cx="134652" cy="30777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E2515E8C-E940-9AE7-23EA-DADC247BE542}"/>
                  </a:ext>
                </a:extLst>
              </p:cNvPr>
              <p:cNvSpPr/>
              <p:nvPr/>
            </p:nvSpPr>
            <p:spPr>
              <a:xfrm>
                <a:off x="1209702" y="2220735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</p:grpSp>
      </p:grpSp>
      <p:grpSp>
        <p:nvGrpSpPr>
          <p:cNvPr id="726" name="グループ化 725">
            <a:extLst>
              <a:ext uri="{FF2B5EF4-FFF2-40B4-BE49-F238E27FC236}">
                <a16:creationId xmlns:a16="http://schemas.microsoft.com/office/drawing/2014/main" id="{DF230042-2571-B4AD-35C2-51A5142F75DA}"/>
              </a:ext>
            </a:extLst>
          </p:cNvPr>
          <p:cNvGrpSpPr/>
          <p:nvPr/>
        </p:nvGrpSpPr>
        <p:grpSpPr>
          <a:xfrm>
            <a:off x="669625" y="3755161"/>
            <a:ext cx="2708027" cy="2697174"/>
            <a:chOff x="669625" y="3755161"/>
            <a:chExt cx="2708027" cy="2697174"/>
          </a:xfrm>
        </p:grpSpPr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72C9C892-0D95-F47B-E0DB-B8971330B397}"/>
                </a:ext>
              </a:extLst>
            </p:cNvPr>
            <p:cNvGrpSpPr/>
            <p:nvPr/>
          </p:nvGrpSpPr>
          <p:grpSpPr>
            <a:xfrm>
              <a:off x="669625" y="3755161"/>
              <a:ext cx="2708027" cy="2697174"/>
              <a:chOff x="669625" y="3755161"/>
              <a:chExt cx="2708027" cy="2697174"/>
            </a:xfrm>
          </p:grpSpPr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7A43D858-FC57-008D-8C61-BAAC132E0B31}"/>
                  </a:ext>
                </a:extLst>
              </p:cNvPr>
              <p:cNvSpPr/>
              <p:nvPr/>
            </p:nvSpPr>
            <p:spPr>
              <a:xfrm>
                <a:off x="669626" y="5831779"/>
                <a:ext cx="758500" cy="620555"/>
              </a:xfrm>
              <a:custGeom>
                <a:avLst/>
                <a:gdLst>
                  <a:gd name="connsiteX0" fmla="*/ 107297 w 758500"/>
                  <a:gd name="connsiteY0" fmla="*/ 0 h 620555"/>
                  <a:gd name="connsiteX1" fmla="*/ 135016 w 758500"/>
                  <a:gd name="connsiteY1" fmla="*/ 97015 h 620555"/>
                  <a:gd name="connsiteX2" fmla="*/ 83044 w 758500"/>
                  <a:gd name="connsiteY2" fmla="*/ 110874 h 620555"/>
                  <a:gd name="connsiteX3" fmla="*/ 103833 w 758500"/>
                  <a:gd name="connsiteY3" fmla="*/ 173241 h 620555"/>
                  <a:gd name="connsiteX4" fmla="*/ 186988 w 758500"/>
                  <a:gd name="connsiteY4" fmla="*/ 225215 h 620555"/>
                  <a:gd name="connsiteX5" fmla="*/ 197382 w 758500"/>
                  <a:gd name="connsiteY5" fmla="*/ 256397 h 620555"/>
                  <a:gd name="connsiteX6" fmla="*/ 249355 w 758500"/>
                  <a:gd name="connsiteY6" fmla="*/ 294511 h 620555"/>
                  <a:gd name="connsiteX7" fmla="*/ 311721 w 758500"/>
                  <a:gd name="connsiteY7" fmla="*/ 346482 h 620555"/>
                  <a:gd name="connsiteX8" fmla="*/ 360229 w 758500"/>
                  <a:gd name="connsiteY8" fmla="*/ 360341 h 620555"/>
                  <a:gd name="connsiteX9" fmla="*/ 377553 w 758500"/>
                  <a:gd name="connsiteY9" fmla="*/ 367271 h 620555"/>
                  <a:gd name="connsiteX10" fmla="*/ 374088 w 758500"/>
                  <a:gd name="connsiteY10" fmla="*/ 391526 h 620555"/>
                  <a:gd name="connsiteX11" fmla="*/ 542851 w 758500"/>
                  <a:gd name="connsiteY11" fmla="*/ 416527 h 620555"/>
                  <a:gd name="connsiteX12" fmla="*/ 532430 w 758500"/>
                  <a:gd name="connsiteY12" fmla="*/ 461686 h 620555"/>
                  <a:gd name="connsiteX13" fmla="*/ 464866 w 758500"/>
                  <a:gd name="connsiteY13" fmla="*/ 503264 h 620555"/>
                  <a:gd name="connsiteX14" fmla="*/ 464866 w 758500"/>
                  <a:gd name="connsiteY14" fmla="*/ 526653 h 620555"/>
                  <a:gd name="connsiteX15" fmla="*/ 516838 w 758500"/>
                  <a:gd name="connsiteY15" fmla="*/ 615005 h 620555"/>
                  <a:gd name="connsiteX16" fmla="*/ 555817 w 758500"/>
                  <a:gd name="connsiteY16" fmla="*/ 617604 h 620555"/>
                  <a:gd name="connsiteX17" fmla="*/ 589599 w 758500"/>
                  <a:gd name="connsiteY17" fmla="*/ 586420 h 620555"/>
                  <a:gd name="connsiteX18" fmla="*/ 714333 w 758500"/>
                  <a:gd name="connsiteY18" fmla="*/ 568230 h 620555"/>
                  <a:gd name="connsiteX19" fmla="*/ 753312 w 758500"/>
                  <a:gd name="connsiteY19" fmla="*/ 609808 h 620555"/>
                  <a:gd name="connsiteX20" fmla="*/ 758500 w 758500"/>
                  <a:gd name="connsiteY20" fmla="*/ 620555 h 620555"/>
                  <a:gd name="connsiteX21" fmla="*/ 186758 w 758500"/>
                  <a:gd name="connsiteY21" fmla="*/ 620555 h 620555"/>
                  <a:gd name="connsiteX22" fmla="*/ 140040 w 758500"/>
                  <a:gd name="connsiteY22" fmla="*/ 568230 h 620555"/>
                  <a:gd name="connsiteX23" fmla="*/ 142638 w 758500"/>
                  <a:gd name="connsiteY23" fmla="*/ 539645 h 620555"/>
                  <a:gd name="connsiteX24" fmla="*/ 77673 w 758500"/>
                  <a:gd name="connsiteY24" fmla="*/ 485075 h 620555"/>
                  <a:gd name="connsiteX25" fmla="*/ 75075 w 758500"/>
                  <a:gd name="connsiteY25" fmla="*/ 409715 h 620555"/>
                  <a:gd name="connsiteX26" fmla="*/ 119251 w 758500"/>
                  <a:gd name="connsiteY26" fmla="*/ 362941 h 620555"/>
                  <a:gd name="connsiteX27" fmla="*/ 103659 w 758500"/>
                  <a:gd name="connsiteY27" fmla="*/ 290178 h 620555"/>
                  <a:gd name="connsiteX28" fmla="*/ 2313 w 758500"/>
                  <a:gd name="connsiteY28" fmla="*/ 207023 h 620555"/>
                  <a:gd name="connsiteX29" fmla="*/ 0 w 758500"/>
                  <a:gd name="connsiteY29" fmla="*/ 207431 h 620555"/>
                  <a:gd name="connsiteX30" fmla="*/ 0 w 758500"/>
                  <a:gd name="connsiteY30" fmla="*/ 5808 h 620555"/>
                  <a:gd name="connsiteX31" fmla="*/ 27607 w 758500"/>
                  <a:gd name="connsiteY31" fmla="*/ 13860 h 620555"/>
                  <a:gd name="connsiteX32" fmla="*/ 107297 w 758500"/>
                  <a:gd name="connsiteY32" fmla="*/ 0 h 620555"/>
                  <a:gd name="connsiteX0" fmla="*/ 107297 w 758500"/>
                  <a:gd name="connsiteY0" fmla="*/ 0 h 711909"/>
                  <a:gd name="connsiteX1" fmla="*/ 135016 w 758500"/>
                  <a:gd name="connsiteY1" fmla="*/ 97015 h 711909"/>
                  <a:gd name="connsiteX2" fmla="*/ 83044 w 758500"/>
                  <a:gd name="connsiteY2" fmla="*/ 110874 h 711909"/>
                  <a:gd name="connsiteX3" fmla="*/ 103833 w 758500"/>
                  <a:gd name="connsiteY3" fmla="*/ 173241 h 711909"/>
                  <a:gd name="connsiteX4" fmla="*/ 186988 w 758500"/>
                  <a:gd name="connsiteY4" fmla="*/ 225215 h 711909"/>
                  <a:gd name="connsiteX5" fmla="*/ 197382 w 758500"/>
                  <a:gd name="connsiteY5" fmla="*/ 256397 h 711909"/>
                  <a:gd name="connsiteX6" fmla="*/ 249355 w 758500"/>
                  <a:gd name="connsiteY6" fmla="*/ 294511 h 711909"/>
                  <a:gd name="connsiteX7" fmla="*/ 311721 w 758500"/>
                  <a:gd name="connsiteY7" fmla="*/ 346482 h 711909"/>
                  <a:gd name="connsiteX8" fmla="*/ 360229 w 758500"/>
                  <a:gd name="connsiteY8" fmla="*/ 360341 h 711909"/>
                  <a:gd name="connsiteX9" fmla="*/ 377553 w 758500"/>
                  <a:gd name="connsiteY9" fmla="*/ 367271 h 711909"/>
                  <a:gd name="connsiteX10" fmla="*/ 374088 w 758500"/>
                  <a:gd name="connsiteY10" fmla="*/ 391526 h 711909"/>
                  <a:gd name="connsiteX11" fmla="*/ 542851 w 758500"/>
                  <a:gd name="connsiteY11" fmla="*/ 416527 h 711909"/>
                  <a:gd name="connsiteX12" fmla="*/ 532430 w 758500"/>
                  <a:gd name="connsiteY12" fmla="*/ 461686 h 711909"/>
                  <a:gd name="connsiteX13" fmla="*/ 464866 w 758500"/>
                  <a:gd name="connsiteY13" fmla="*/ 503264 h 711909"/>
                  <a:gd name="connsiteX14" fmla="*/ 464866 w 758500"/>
                  <a:gd name="connsiteY14" fmla="*/ 526653 h 711909"/>
                  <a:gd name="connsiteX15" fmla="*/ 516838 w 758500"/>
                  <a:gd name="connsiteY15" fmla="*/ 615005 h 711909"/>
                  <a:gd name="connsiteX16" fmla="*/ 555817 w 758500"/>
                  <a:gd name="connsiteY16" fmla="*/ 617604 h 711909"/>
                  <a:gd name="connsiteX17" fmla="*/ 589599 w 758500"/>
                  <a:gd name="connsiteY17" fmla="*/ 586420 h 711909"/>
                  <a:gd name="connsiteX18" fmla="*/ 714333 w 758500"/>
                  <a:gd name="connsiteY18" fmla="*/ 568230 h 711909"/>
                  <a:gd name="connsiteX19" fmla="*/ 753312 w 758500"/>
                  <a:gd name="connsiteY19" fmla="*/ 609808 h 711909"/>
                  <a:gd name="connsiteX20" fmla="*/ 758500 w 758500"/>
                  <a:gd name="connsiteY20" fmla="*/ 620555 h 711909"/>
                  <a:gd name="connsiteX21" fmla="*/ 367665 w 758500"/>
                  <a:gd name="connsiteY21" fmla="*/ 711896 h 711909"/>
                  <a:gd name="connsiteX22" fmla="*/ 186758 w 758500"/>
                  <a:gd name="connsiteY22" fmla="*/ 620555 h 711909"/>
                  <a:gd name="connsiteX23" fmla="*/ 140040 w 758500"/>
                  <a:gd name="connsiteY23" fmla="*/ 568230 h 711909"/>
                  <a:gd name="connsiteX24" fmla="*/ 142638 w 758500"/>
                  <a:gd name="connsiteY24" fmla="*/ 539645 h 711909"/>
                  <a:gd name="connsiteX25" fmla="*/ 77673 w 758500"/>
                  <a:gd name="connsiteY25" fmla="*/ 485075 h 711909"/>
                  <a:gd name="connsiteX26" fmla="*/ 75075 w 758500"/>
                  <a:gd name="connsiteY26" fmla="*/ 409715 h 711909"/>
                  <a:gd name="connsiteX27" fmla="*/ 119251 w 758500"/>
                  <a:gd name="connsiteY27" fmla="*/ 362941 h 711909"/>
                  <a:gd name="connsiteX28" fmla="*/ 103659 w 758500"/>
                  <a:gd name="connsiteY28" fmla="*/ 290178 h 711909"/>
                  <a:gd name="connsiteX29" fmla="*/ 2313 w 758500"/>
                  <a:gd name="connsiteY29" fmla="*/ 207023 h 711909"/>
                  <a:gd name="connsiteX30" fmla="*/ 0 w 758500"/>
                  <a:gd name="connsiteY30" fmla="*/ 207431 h 711909"/>
                  <a:gd name="connsiteX31" fmla="*/ 0 w 758500"/>
                  <a:gd name="connsiteY31" fmla="*/ 5808 h 711909"/>
                  <a:gd name="connsiteX32" fmla="*/ 27607 w 758500"/>
                  <a:gd name="connsiteY32" fmla="*/ 13860 h 711909"/>
                  <a:gd name="connsiteX33" fmla="*/ 107297 w 758500"/>
                  <a:gd name="connsiteY33" fmla="*/ 0 h 711909"/>
                  <a:gd name="connsiteX0" fmla="*/ 367665 w 758500"/>
                  <a:gd name="connsiteY0" fmla="*/ 711896 h 803336"/>
                  <a:gd name="connsiteX1" fmla="*/ 186758 w 758500"/>
                  <a:gd name="connsiteY1" fmla="*/ 620555 h 803336"/>
                  <a:gd name="connsiteX2" fmla="*/ 140040 w 758500"/>
                  <a:gd name="connsiteY2" fmla="*/ 568230 h 803336"/>
                  <a:gd name="connsiteX3" fmla="*/ 142638 w 758500"/>
                  <a:gd name="connsiteY3" fmla="*/ 539645 h 803336"/>
                  <a:gd name="connsiteX4" fmla="*/ 77673 w 758500"/>
                  <a:gd name="connsiteY4" fmla="*/ 485075 h 803336"/>
                  <a:gd name="connsiteX5" fmla="*/ 75075 w 758500"/>
                  <a:gd name="connsiteY5" fmla="*/ 409715 h 803336"/>
                  <a:gd name="connsiteX6" fmla="*/ 119251 w 758500"/>
                  <a:gd name="connsiteY6" fmla="*/ 362941 h 803336"/>
                  <a:gd name="connsiteX7" fmla="*/ 103659 w 758500"/>
                  <a:gd name="connsiteY7" fmla="*/ 290178 h 803336"/>
                  <a:gd name="connsiteX8" fmla="*/ 2313 w 758500"/>
                  <a:gd name="connsiteY8" fmla="*/ 207023 h 803336"/>
                  <a:gd name="connsiteX9" fmla="*/ 0 w 758500"/>
                  <a:gd name="connsiteY9" fmla="*/ 207431 h 803336"/>
                  <a:gd name="connsiteX10" fmla="*/ 0 w 758500"/>
                  <a:gd name="connsiteY10" fmla="*/ 5808 h 803336"/>
                  <a:gd name="connsiteX11" fmla="*/ 27607 w 758500"/>
                  <a:gd name="connsiteY11" fmla="*/ 13860 h 803336"/>
                  <a:gd name="connsiteX12" fmla="*/ 107297 w 758500"/>
                  <a:gd name="connsiteY12" fmla="*/ 0 h 803336"/>
                  <a:gd name="connsiteX13" fmla="*/ 135016 w 758500"/>
                  <a:gd name="connsiteY13" fmla="*/ 97015 h 803336"/>
                  <a:gd name="connsiteX14" fmla="*/ 83044 w 758500"/>
                  <a:gd name="connsiteY14" fmla="*/ 110874 h 803336"/>
                  <a:gd name="connsiteX15" fmla="*/ 103833 w 758500"/>
                  <a:gd name="connsiteY15" fmla="*/ 173241 h 803336"/>
                  <a:gd name="connsiteX16" fmla="*/ 186988 w 758500"/>
                  <a:gd name="connsiteY16" fmla="*/ 225215 h 803336"/>
                  <a:gd name="connsiteX17" fmla="*/ 197382 w 758500"/>
                  <a:gd name="connsiteY17" fmla="*/ 256397 h 803336"/>
                  <a:gd name="connsiteX18" fmla="*/ 249355 w 758500"/>
                  <a:gd name="connsiteY18" fmla="*/ 294511 h 803336"/>
                  <a:gd name="connsiteX19" fmla="*/ 311721 w 758500"/>
                  <a:gd name="connsiteY19" fmla="*/ 346482 h 803336"/>
                  <a:gd name="connsiteX20" fmla="*/ 360229 w 758500"/>
                  <a:gd name="connsiteY20" fmla="*/ 360341 h 803336"/>
                  <a:gd name="connsiteX21" fmla="*/ 377553 w 758500"/>
                  <a:gd name="connsiteY21" fmla="*/ 367271 h 803336"/>
                  <a:gd name="connsiteX22" fmla="*/ 374088 w 758500"/>
                  <a:gd name="connsiteY22" fmla="*/ 391526 h 803336"/>
                  <a:gd name="connsiteX23" fmla="*/ 542851 w 758500"/>
                  <a:gd name="connsiteY23" fmla="*/ 416527 h 803336"/>
                  <a:gd name="connsiteX24" fmla="*/ 532430 w 758500"/>
                  <a:gd name="connsiteY24" fmla="*/ 461686 h 803336"/>
                  <a:gd name="connsiteX25" fmla="*/ 464866 w 758500"/>
                  <a:gd name="connsiteY25" fmla="*/ 503264 h 803336"/>
                  <a:gd name="connsiteX26" fmla="*/ 464866 w 758500"/>
                  <a:gd name="connsiteY26" fmla="*/ 526653 h 803336"/>
                  <a:gd name="connsiteX27" fmla="*/ 516838 w 758500"/>
                  <a:gd name="connsiteY27" fmla="*/ 615005 h 803336"/>
                  <a:gd name="connsiteX28" fmla="*/ 555817 w 758500"/>
                  <a:gd name="connsiteY28" fmla="*/ 617604 h 803336"/>
                  <a:gd name="connsiteX29" fmla="*/ 589599 w 758500"/>
                  <a:gd name="connsiteY29" fmla="*/ 586420 h 803336"/>
                  <a:gd name="connsiteX30" fmla="*/ 714333 w 758500"/>
                  <a:gd name="connsiteY30" fmla="*/ 568230 h 803336"/>
                  <a:gd name="connsiteX31" fmla="*/ 753312 w 758500"/>
                  <a:gd name="connsiteY31" fmla="*/ 609808 h 803336"/>
                  <a:gd name="connsiteX32" fmla="*/ 758500 w 758500"/>
                  <a:gd name="connsiteY32" fmla="*/ 620555 h 803336"/>
                  <a:gd name="connsiteX33" fmla="*/ 459105 w 758500"/>
                  <a:gd name="connsiteY33" fmla="*/ 803336 h 803336"/>
                  <a:gd name="connsiteX0" fmla="*/ 367665 w 758500"/>
                  <a:gd name="connsiteY0" fmla="*/ 711896 h 711896"/>
                  <a:gd name="connsiteX1" fmla="*/ 186758 w 758500"/>
                  <a:gd name="connsiteY1" fmla="*/ 620555 h 711896"/>
                  <a:gd name="connsiteX2" fmla="*/ 140040 w 758500"/>
                  <a:gd name="connsiteY2" fmla="*/ 568230 h 711896"/>
                  <a:gd name="connsiteX3" fmla="*/ 142638 w 758500"/>
                  <a:gd name="connsiteY3" fmla="*/ 539645 h 711896"/>
                  <a:gd name="connsiteX4" fmla="*/ 77673 w 758500"/>
                  <a:gd name="connsiteY4" fmla="*/ 485075 h 711896"/>
                  <a:gd name="connsiteX5" fmla="*/ 75075 w 758500"/>
                  <a:gd name="connsiteY5" fmla="*/ 409715 h 711896"/>
                  <a:gd name="connsiteX6" fmla="*/ 119251 w 758500"/>
                  <a:gd name="connsiteY6" fmla="*/ 362941 h 711896"/>
                  <a:gd name="connsiteX7" fmla="*/ 103659 w 758500"/>
                  <a:gd name="connsiteY7" fmla="*/ 290178 h 711896"/>
                  <a:gd name="connsiteX8" fmla="*/ 2313 w 758500"/>
                  <a:gd name="connsiteY8" fmla="*/ 207023 h 711896"/>
                  <a:gd name="connsiteX9" fmla="*/ 0 w 758500"/>
                  <a:gd name="connsiteY9" fmla="*/ 207431 h 711896"/>
                  <a:gd name="connsiteX10" fmla="*/ 0 w 758500"/>
                  <a:gd name="connsiteY10" fmla="*/ 5808 h 711896"/>
                  <a:gd name="connsiteX11" fmla="*/ 27607 w 758500"/>
                  <a:gd name="connsiteY11" fmla="*/ 13860 h 711896"/>
                  <a:gd name="connsiteX12" fmla="*/ 107297 w 758500"/>
                  <a:gd name="connsiteY12" fmla="*/ 0 h 711896"/>
                  <a:gd name="connsiteX13" fmla="*/ 135016 w 758500"/>
                  <a:gd name="connsiteY13" fmla="*/ 97015 h 711896"/>
                  <a:gd name="connsiteX14" fmla="*/ 83044 w 758500"/>
                  <a:gd name="connsiteY14" fmla="*/ 110874 h 711896"/>
                  <a:gd name="connsiteX15" fmla="*/ 103833 w 758500"/>
                  <a:gd name="connsiteY15" fmla="*/ 173241 h 711896"/>
                  <a:gd name="connsiteX16" fmla="*/ 186988 w 758500"/>
                  <a:gd name="connsiteY16" fmla="*/ 225215 h 711896"/>
                  <a:gd name="connsiteX17" fmla="*/ 197382 w 758500"/>
                  <a:gd name="connsiteY17" fmla="*/ 256397 h 711896"/>
                  <a:gd name="connsiteX18" fmla="*/ 249355 w 758500"/>
                  <a:gd name="connsiteY18" fmla="*/ 294511 h 711896"/>
                  <a:gd name="connsiteX19" fmla="*/ 311721 w 758500"/>
                  <a:gd name="connsiteY19" fmla="*/ 346482 h 711896"/>
                  <a:gd name="connsiteX20" fmla="*/ 360229 w 758500"/>
                  <a:gd name="connsiteY20" fmla="*/ 360341 h 711896"/>
                  <a:gd name="connsiteX21" fmla="*/ 377553 w 758500"/>
                  <a:gd name="connsiteY21" fmla="*/ 367271 h 711896"/>
                  <a:gd name="connsiteX22" fmla="*/ 374088 w 758500"/>
                  <a:gd name="connsiteY22" fmla="*/ 391526 h 711896"/>
                  <a:gd name="connsiteX23" fmla="*/ 542851 w 758500"/>
                  <a:gd name="connsiteY23" fmla="*/ 416527 h 711896"/>
                  <a:gd name="connsiteX24" fmla="*/ 532430 w 758500"/>
                  <a:gd name="connsiteY24" fmla="*/ 461686 h 711896"/>
                  <a:gd name="connsiteX25" fmla="*/ 464866 w 758500"/>
                  <a:gd name="connsiteY25" fmla="*/ 503264 h 711896"/>
                  <a:gd name="connsiteX26" fmla="*/ 464866 w 758500"/>
                  <a:gd name="connsiteY26" fmla="*/ 526653 h 711896"/>
                  <a:gd name="connsiteX27" fmla="*/ 516838 w 758500"/>
                  <a:gd name="connsiteY27" fmla="*/ 615005 h 711896"/>
                  <a:gd name="connsiteX28" fmla="*/ 555817 w 758500"/>
                  <a:gd name="connsiteY28" fmla="*/ 617604 h 711896"/>
                  <a:gd name="connsiteX29" fmla="*/ 589599 w 758500"/>
                  <a:gd name="connsiteY29" fmla="*/ 586420 h 711896"/>
                  <a:gd name="connsiteX30" fmla="*/ 714333 w 758500"/>
                  <a:gd name="connsiteY30" fmla="*/ 568230 h 711896"/>
                  <a:gd name="connsiteX31" fmla="*/ 753312 w 758500"/>
                  <a:gd name="connsiteY31" fmla="*/ 609808 h 711896"/>
                  <a:gd name="connsiteX32" fmla="*/ 758500 w 758500"/>
                  <a:gd name="connsiteY32" fmla="*/ 620555 h 711896"/>
                  <a:gd name="connsiteX0" fmla="*/ 186758 w 758500"/>
                  <a:gd name="connsiteY0" fmla="*/ 620555 h 620555"/>
                  <a:gd name="connsiteX1" fmla="*/ 140040 w 758500"/>
                  <a:gd name="connsiteY1" fmla="*/ 568230 h 620555"/>
                  <a:gd name="connsiteX2" fmla="*/ 142638 w 758500"/>
                  <a:gd name="connsiteY2" fmla="*/ 539645 h 620555"/>
                  <a:gd name="connsiteX3" fmla="*/ 77673 w 758500"/>
                  <a:gd name="connsiteY3" fmla="*/ 485075 h 620555"/>
                  <a:gd name="connsiteX4" fmla="*/ 75075 w 758500"/>
                  <a:gd name="connsiteY4" fmla="*/ 409715 h 620555"/>
                  <a:gd name="connsiteX5" fmla="*/ 119251 w 758500"/>
                  <a:gd name="connsiteY5" fmla="*/ 362941 h 620555"/>
                  <a:gd name="connsiteX6" fmla="*/ 103659 w 758500"/>
                  <a:gd name="connsiteY6" fmla="*/ 290178 h 620555"/>
                  <a:gd name="connsiteX7" fmla="*/ 2313 w 758500"/>
                  <a:gd name="connsiteY7" fmla="*/ 207023 h 620555"/>
                  <a:gd name="connsiteX8" fmla="*/ 0 w 758500"/>
                  <a:gd name="connsiteY8" fmla="*/ 207431 h 620555"/>
                  <a:gd name="connsiteX9" fmla="*/ 0 w 758500"/>
                  <a:gd name="connsiteY9" fmla="*/ 5808 h 620555"/>
                  <a:gd name="connsiteX10" fmla="*/ 27607 w 758500"/>
                  <a:gd name="connsiteY10" fmla="*/ 13860 h 620555"/>
                  <a:gd name="connsiteX11" fmla="*/ 107297 w 758500"/>
                  <a:gd name="connsiteY11" fmla="*/ 0 h 620555"/>
                  <a:gd name="connsiteX12" fmla="*/ 135016 w 758500"/>
                  <a:gd name="connsiteY12" fmla="*/ 97015 h 620555"/>
                  <a:gd name="connsiteX13" fmla="*/ 83044 w 758500"/>
                  <a:gd name="connsiteY13" fmla="*/ 110874 h 620555"/>
                  <a:gd name="connsiteX14" fmla="*/ 103833 w 758500"/>
                  <a:gd name="connsiteY14" fmla="*/ 173241 h 620555"/>
                  <a:gd name="connsiteX15" fmla="*/ 186988 w 758500"/>
                  <a:gd name="connsiteY15" fmla="*/ 225215 h 620555"/>
                  <a:gd name="connsiteX16" fmla="*/ 197382 w 758500"/>
                  <a:gd name="connsiteY16" fmla="*/ 256397 h 620555"/>
                  <a:gd name="connsiteX17" fmla="*/ 249355 w 758500"/>
                  <a:gd name="connsiteY17" fmla="*/ 294511 h 620555"/>
                  <a:gd name="connsiteX18" fmla="*/ 311721 w 758500"/>
                  <a:gd name="connsiteY18" fmla="*/ 346482 h 620555"/>
                  <a:gd name="connsiteX19" fmla="*/ 360229 w 758500"/>
                  <a:gd name="connsiteY19" fmla="*/ 360341 h 620555"/>
                  <a:gd name="connsiteX20" fmla="*/ 377553 w 758500"/>
                  <a:gd name="connsiteY20" fmla="*/ 367271 h 620555"/>
                  <a:gd name="connsiteX21" fmla="*/ 374088 w 758500"/>
                  <a:gd name="connsiteY21" fmla="*/ 391526 h 620555"/>
                  <a:gd name="connsiteX22" fmla="*/ 542851 w 758500"/>
                  <a:gd name="connsiteY22" fmla="*/ 416527 h 620555"/>
                  <a:gd name="connsiteX23" fmla="*/ 532430 w 758500"/>
                  <a:gd name="connsiteY23" fmla="*/ 461686 h 620555"/>
                  <a:gd name="connsiteX24" fmla="*/ 464866 w 758500"/>
                  <a:gd name="connsiteY24" fmla="*/ 503264 h 620555"/>
                  <a:gd name="connsiteX25" fmla="*/ 464866 w 758500"/>
                  <a:gd name="connsiteY25" fmla="*/ 526653 h 620555"/>
                  <a:gd name="connsiteX26" fmla="*/ 516838 w 758500"/>
                  <a:gd name="connsiteY26" fmla="*/ 615005 h 620555"/>
                  <a:gd name="connsiteX27" fmla="*/ 555817 w 758500"/>
                  <a:gd name="connsiteY27" fmla="*/ 617604 h 620555"/>
                  <a:gd name="connsiteX28" fmla="*/ 589599 w 758500"/>
                  <a:gd name="connsiteY28" fmla="*/ 586420 h 620555"/>
                  <a:gd name="connsiteX29" fmla="*/ 714333 w 758500"/>
                  <a:gd name="connsiteY29" fmla="*/ 568230 h 620555"/>
                  <a:gd name="connsiteX30" fmla="*/ 753312 w 758500"/>
                  <a:gd name="connsiteY30" fmla="*/ 609808 h 620555"/>
                  <a:gd name="connsiteX31" fmla="*/ 758500 w 758500"/>
                  <a:gd name="connsiteY31" fmla="*/ 620555 h 620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58500" h="620555">
                    <a:moveTo>
                      <a:pt x="186758" y="620555"/>
                    </a:moveTo>
                    <a:lnTo>
                      <a:pt x="140040" y="568230"/>
                    </a:lnTo>
                    <a:lnTo>
                      <a:pt x="142638" y="539645"/>
                    </a:lnTo>
                    <a:lnTo>
                      <a:pt x="77673" y="485075"/>
                    </a:lnTo>
                    <a:lnTo>
                      <a:pt x="75075" y="409715"/>
                    </a:lnTo>
                    <a:lnTo>
                      <a:pt x="119251" y="362941"/>
                    </a:lnTo>
                    <a:lnTo>
                      <a:pt x="103659" y="290178"/>
                    </a:lnTo>
                    <a:lnTo>
                      <a:pt x="2313" y="207023"/>
                    </a:lnTo>
                    <a:lnTo>
                      <a:pt x="0" y="207431"/>
                    </a:lnTo>
                    <a:lnTo>
                      <a:pt x="0" y="5808"/>
                    </a:lnTo>
                    <a:lnTo>
                      <a:pt x="27607" y="13860"/>
                    </a:lnTo>
                    <a:lnTo>
                      <a:pt x="107297" y="0"/>
                    </a:lnTo>
                    <a:lnTo>
                      <a:pt x="135016" y="97015"/>
                    </a:lnTo>
                    <a:lnTo>
                      <a:pt x="83044" y="110874"/>
                    </a:lnTo>
                    <a:lnTo>
                      <a:pt x="103833" y="173241"/>
                    </a:lnTo>
                    <a:lnTo>
                      <a:pt x="186988" y="225215"/>
                    </a:lnTo>
                    <a:lnTo>
                      <a:pt x="197382" y="256397"/>
                    </a:lnTo>
                    <a:lnTo>
                      <a:pt x="249355" y="294511"/>
                    </a:lnTo>
                    <a:lnTo>
                      <a:pt x="311721" y="346482"/>
                    </a:lnTo>
                    <a:lnTo>
                      <a:pt x="360229" y="360341"/>
                    </a:lnTo>
                    <a:lnTo>
                      <a:pt x="377553" y="367271"/>
                    </a:lnTo>
                    <a:lnTo>
                      <a:pt x="374088" y="391526"/>
                    </a:lnTo>
                    <a:lnTo>
                      <a:pt x="542851" y="416527"/>
                    </a:lnTo>
                    <a:lnTo>
                      <a:pt x="532430" y="461686"/>
                    </a:lnTo>
                    <a:lnTo>
                      <a:pt x="464866" y="503264"/>
                    </a:lnTo>
                    <a:lnTo>
                      <a:pt x="464866" y="526653"/>
                    </a:lnTo>
                    <a:lnTo>
                      <a:pt x="516838" y="615005"/>
                    </a:lnTo>
                    <a:lnTo>
                      <a:pt x="555817" y="617604"/>
                    </a:lnTo>
                    <a:lnTo>
                      <a:pt x="589599" y="586420"/>
                    </a:lnTo>
                    <a:lnTo>
                      <a:pt x="714333" y="568230"/>
                    </a:lnTo>
                    <a:lnTo>
                      <a:pt x="753312" y="609808"/>
                    </a:lnTo>
                    <a:lnTo>
                      <a:pt x="758500" y="620555"/>
                    </a:lnTo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7A315074-7B13-B06F-1D78-592E88515508}"/>
                  </a:ext>
                </a:extLst>
              </p:cNvPr>
              <p:cNvSpPr/>
              <p:nvPr/>
            </p:nvSpPr>
            <p:spPr>
              <a:xfrm>
                <a:off x="2256471" y="4824718"/>
                <a:ext cx="1121181" cy="1627616"/>
              </a:xfrm>
              <a:custGeom>
                <a:avLst/>
                <a:gdLst>
                  <a:gd name="connsiteX0" fmla="*/ 1121181 w 1121181"/>
                  <a:gd name="connsiteY0" fmla="*/ 0 h 1627616"/>
                  <a:gd name="connsiteX1" fmla="*/ 1121181 w 1121181"/>
                  <a:gd name="connsiteY1" fmla="*/ 618627 h 1627616"/>
                  <a:gd name="connsiteX2" fmla="*/ 1119829 w 1121181"/>
                  <a:gd name="connsiteY2" fmla="*/ 619003 h 1627616"/>
                  <a:gd name="connsiteX3" fmla="*/ 1121181 w 1121181"/>
                  <a:gd name="connsiteY3" fmla="*/ 629818 h 1627616"/>
                  <a:gd name="connsiteX4" fmla="*/ 1121181 w 1121181"/>
                  <a:gd name="connsiteY4" fmla="*/ 1627616 h 1627616"/>
                  <a:gd name="connsiteX5" fmla="*/ 805296 w 1121181"/>
                  <a:gd name="connsiteY5" fmla="*/ 1627616 h 1627616"/>
                  <a:gd name="connsiteX6" fmla="*/ 787207 w 1121181"/>
                  <a:gd name="connsiteY6" fmla="*/ 1613403 h 1627616"/>
                  <a:gd name="connsiteX7" fmla="*/ 704051 w 1121181"/>
                  <a:gd name="connsiteY7" fmla="*/ 1557966 h 1627616"/>
                  <a:gd name="connsiteX8" fmla="*/ 690192 w 1121181"/>
                  <a:gd name="connsiteY8" fmla="*/ 1422839 h 1627616"/>
                  <a:gd name="connsiteX9" fmla="*/ 721375 w 1121181"/>
                  <a:gd name="connsiteY9" fmla="*/ 1384727 h 1627616"/>
                  <a:gd name="connsiteX10" fmla="*/ 686727 w 1121181"/>
                  <a:gd name="connsiteY10" fmla="*/ 1353543 h 1627616"/>
                  <a:gd name="connsiteX11" fmla="*/ 683262 w 1121181"/>
                  <a:gd name="connsiteY11" fmla="*/ 1322358 h 1627616"/>
                  <a:gd name="connsiteX12" fmla="*/ 655544 w 1121181"/>
                  <a:gd name="connsiteY12" fmla="*/ 1298106 h 1627616"/>
                  <a:gd name="connsiteX13" fmla="*/ 645149 w 1121181"/>
                  <a:gd name="connsiteY13" fmla="*/ 1228810 h 1627616"/>
                  <a:gd name="connsiteX14" fmla="*/ 572388 w 1121181"/>
                  <a:gd name="connsiteY14" fmla="*/ 1159513 h 1627616"/>
                  <a:gd name="connsiteX15" fmla="*/ 551599 w 1121181"/>
                  <a:gd name="connsiteY15" fmla="*/ 1059033 h 1627616"/>
                  <a:gd name="connsiteX16" fmla="*/ 485768 w 1121181"/>
                  <a:gd name="connsiteY16" fmla="*/ 1003596 h 1627616"/>
                  <a:gd name="connsiteX17" fmla="*/ 461514 w 1121181"/>
                  <a:gd name="connsiteY17" fmla="*/ 968950 h 1627616"/>
                  <a:gd name="connsiteX18" fmla="*/ 374893 w 1121181"/>
                  <a:gd name="connsiteY18" fmla="*/ 944695 h 1627616"/>
                  <a:gd name="connsiteX19" fmla="*/ 298667 w 1121181"/>
                  <a:gd name="connsiteY19" fmla="*/ 979343 h 1627616"/>
                  <a:gd name="connsiteX20" fmla="*/ 250160 w 1121181"/>
                  <a:gd name="connsiteY20" fmla="*/ 979343 h 1627616"/>
                  <a:gd name="connsiteX21" fmla="*/ 253625 w 1121181"/>
                  <a:gd name="connsiteY21" fmla="*/ 1062499 h 1627616"/>
                  <a:gd name="connsiteX22" fmla="*/ 270949 w 1121181"/>
                  <a:gd name="connsiteY22" fmla="*/ 1093683 h 1627616"/>
                  <a:gd name="connsiteX23" fmla="*/ 312527 w 1121181"/>
                  <a:gd name="connsiteY23" fmla="*/ 1166443 h 1627616"/>
                  <a:gd name="connsiteX24" fmla="*/ 291738 w 1121181"/>
                  <a:gd name="connsiteY24" fmla="*/ 1194162 h 1627616"/>
                  <a:gd name="connsiteX25" fmla="*/ 315992 w 1121181"/>
                  <a:gd name="connsiteY25" fmla="*/ 1214950 h 1627616"/>
                  <a:gd name="connsiteX26" fmla="*/ 315992 w 1121181"/>
                  <a:gd name="connsiteY26" fmla="*/ 1228810 h 1627616"/>
                  <a:gd name="connsiteX27" fmla="*/ 291738 w 1121181"/>
                  <a:gd name="connsiteY27" fmla="*/ 1253062 h 1627616"/>
                  <a:gd name="connsiteX28" fmla="*/ 267484 w 1121181"/>
                  <a:gd name="connsiteY28" fmla="*/ 1280781 h 1627616"/>
                  <a:gd name="connsiteX29" fmla="*/ 225906 w 1121181"/>
                  <a:gd name="connsiteY29" fmla="*/ 1280781 h 1627616"/>
                  <a:gd name="connsiteX30" fmla="*/ 205117 w 1121181"/>
                  <a:gd name="connsiteY30" fmla="*/ 1228810 h 1627616"/>
                  <a:gd name="connsiteX31" fmla="*/ 198188 w 1121181"/>
                  <a:gd name="connsiteY31" fmla="*/ 1228810 h 1627616"/>
                  <a:gd name="connsiteX32" fmla="*/ 180864 w 1121181"/>
                  <a:gd name="connsiteY32" fmla="*/ 1218416 h 1627616"/>
                  <a:gd name="connsiteX33" fmla="*/ 146215 w 1121181"/>
                  <a:gd name="connsiteY33" fmla="*/ 1225344 h 1627616"/>
                  <a:gd name="connsiteX34" fmla="*/ 108102 w 1121181"/>
                  <a:gd name="connsiteY34" fmla="*/ 1197625 h 1627616"/>
                  <a:gd name="connsiteX35" fmla="*/ 94243 w 1121181"/>
                  <a:gd name="connsiteY35" fmla="*/ 1156048 h 1627616"/>
                  <a:gd name="connsiteX36" fmla="*/ 18017 w 1121181"/>
                  <a:gd name="connsiteY36" fmla="*/ 1149120 h 1627616"/>
                  <a:gd name="connsiteX37" fmla="*/ 6367 w 1121181"/>
                  <a:gd name="connsiteY37" fmla="*/ 1116227 h 1627616"/>
                  <a:gd name="connsiteX38" fmla="*/ 24947 w 1121181"/>
                  <a:gd name="connsiteY38" fmla="*/ 1122093 h 1627616"/>
                  <a:gd name="connsiteX39" fmla="*/ 62367 w 1121181"/>
                  <a:gd name="connsiteY39" fmla="*/ 1088831 h 1627616"/>
                  <a:gd name="connsiteX40" fmla="*/ 78998 w 1121181"/>
                  <a:gd name="connsiteY40" fmla="*/ 964098 h 1627616"/>
                  <a:gd name="connsiteX41" fmla="*/ 20789 w 1121181"/>
                  <a:gd name="connsiteY41" fmla="*/ 897574 h 1627616"/>
                  <a:gd name="connsiteX42" fmla="*/ 33262 w 1121181"/>
                  <a:gd name="connsiteY42" fmla="*/ 860154 h 1627616"/>
                  <a:gd name="connsiteX43" fmla="*/ 0 w 1121181"/>
                  <a:gd name="connsiteY43" fmla="*/ 847680 h 1627616"/>
                  <a:gd name="connsiteX44" fmla="*/ 0 w 1121181"/>
                  <a:gd name="connsiteY44" fmla="*/ 814418 h 1627616"/>
                  <a:gd name="connsiteX45" fmla="*/ 58209 w 1121181"/>
                  <a:gd name="connsiteY45" fmla="*/ 814418 h 1627616"/>
                  <a:gd name="connsiteX46" fmla="*/ 45736 w 1121181"/>
                  <a:gd name="connsiteY46" fmla="*/ 768683 h 1627616"/>
                  <a:gd name="connsiteX47" fmla="*/ 54051 w 1121181"/>
                  <a:gd name="connsiteY47" fmla="*/ 752052 h 1627616"/>
                  <a:gd name="connsiteX48" fmla="*/ 37420 w 1121181"/>
                  <a:gd name="connsiteY48" fmla="*/ 660581 h 1627616"/>
                  <a:gd name="connsiteX49" fmla="*/ 16631 w 1121181"/>
                  <a:gd name="connsiteY49" fmla="*/ 643949 h 1627616"/>
                  <a:gd name="connsiteX50" fmla="*/ 58209 w 1121181"/>
                  <a:gd name="connsiteY50" fmla="*/ 602372 h 1627616"/>
                  <a:gd name="connsiteX51" fmla="*/ 66525 w 1121181"/>
                  <a:gd name="connsiteY51" fmla="*/ 577425 h 1627616"/>
                  <a:gd name="connsiteX52" fmla="*/ 99787 w 1121181"/>
                  <a:gd name="connsiteY52" fmla="*/ 573267 h 1627616"/>
                  <a:gd name="connsiteX53" fmla="*/ 99787 w 1121181"/>
                  <a:gd name="connsiteY53" fmla="*/ 490112 h 1627616"/>
                  <a:gd name="connsiteX54" fmla="*/ 133049 w 1121181"/>
                  <a:gd name="connsiteY54" fmla="*/ 436061 h 1627616"/>
                  <a:gd name="connsiteX55" fmla="*/ 157996 w 1121181"/>
                  <a:gd name="connsiteY55" fmla="*/ 419430 h 1627616"/>
                  <a:gd name="connsiteX56" fmla="*/ 195416 w 1121181"/>
                  <a:gd name="connsiteY56" fmla="*/ 352905 h 1627616"/>
                  <a:gd name="connsiteX57" fmla="*/ 282729 w 1121181"/>
                  <a:gd name="connsiteY57" fmla="*/ 323801 h 1627616"/>
                  <a:gd name="connsiteX58" fmla="*/ 328465 w 1121181"/>
                  <a:gd name="connsiteY58" fmla="*/ 298854 h 1627616"/>
                  <a:gd name="connsiteX59" fmla="*/ 374200 w 1121181"/>
                  <a:gd name="connsiteY59" fmla="*/ 332116 h 1627616"/>
                  <a:gd name="connsiteX60" fmla="*/ 440725 w 1121181"/>
                  <a:gd name="connsiteY60" fmla="*/ 311327 h 1627616"/>
                  <a:gd name="connsiteX61" fmla="*/ 465672 w 1121181"/>
                  <a:gd name="connsiteY61" fmla="*/ 336274 h 1627616"/>
                  <a:gd name="connsiteX62" fmla="*/ 528038 w 1121181"/>
                  <a:gd name="connsiteY62" fmla="*/ 327959 h 1627616"/>
                  <a:gd name="connsiteX63" fmla="*/ 577932 w 1121181"/>
                  <a:gd name="connsiteY63" fmla="*/ 298854 h 1627616"/>
                  <a:gd name="connsiteX64" fmla="*/ 573774 w 1121181"/>
                  <a:gd name="connsiteY64" fmla="*/ 265592 h 1627616"/>
                  <a:gd name="connsiteX65" fmla="*/ 598721 w 1121181"/>
                  <a:gd name="connsiteY65" fmla="*/ 244803 h 1627616"/>
                  <a:gd name="connsiteX66" fmla="*/ 598721 w 1121181"/>
                  <a:gd name="connsiteY66" fmla="*/ 207383 h 1627616"/>
                  <a:gd name="connsiteX67" fmla="*/ 577932 w 1121181"/>
                  <a:gd name="connsiteY67" fmla="*/ 157490 h 1627616"/>
                  <a:gd name="connsiteX68" fmla="*/ 605586 w 1121181"/>
                  <a:gd name="connsiteY68" fmla="*/ 105639 h 1627616"/>
                  <a:gd name="connsiteX69" fmla="*/ 620896 w 1121181"/>
                  <a:gd name="connsiteY69" fmla="*/ 102745 h 1627616"/>
                  <a:gd name="connsiteX70" fmla="*/ 704051 w 1121181"/>
                  <a:gd name="connsiteY70" fmla="*/ 116604 h 1627616"/>
                  <a:gd name="connsiteX71" fmla="*/ 742164 w 1121181"/>
                  <a:gd name="connsiteY71" fmla="*/ 168577 h 1627616"/>
                  <a:gd name="connsiteX72" fmla="*/ 995096 w 1121181"/>
                  <a:gd name="connsiteY72" fmla="*/ 182436 h 1627616"/>
                  <a:gd name="connsiteX73" fmla="*/ 1008955 w 1121181"/>
                  <a:gd name="connsiteY73" fmla="*/ 126999 h 1627616"/>
                  <a:gd name="connsiteX74" fmla="*/ 1057463 w 1121181"/>
                  <a:gd name="connsiteY74" fmla="*/ 102745 h 1627616"/>
                  <a:gd name="connsiteX75" fmla="*/ 1081716 w 1121181"/>
                  <a:gd name="connsiteY75" fmla="*/ 78492 h 1627616"/>
                  <a:gd name="connsiteX76" fmla="*/ 1102505 w 1121181"/>
                  <a:gd name="connsiteY76" fmla="*/ 50774 h 1627616"/>
                  <a:gd name="connsiteX77" fmla="*/ 1112900 w 1121181"/>
                  <a:gd name="connsiteY77" fmla="*/ 26521 h 1627616"/>
                  <a:gd name="connsiteX78" fmla="*/ 1116364 w 1121181"/>
                  <a:gd name="connsiteY78" fmla="*/ 2266 h 162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121181" h="1627616">
                    <a:moveTo>
                      <a:pt x="1121181" y="0"/>
                    </a:moveTo>
                    <a:lnTo>
                      <a:pt x="1121181" y="618627"/>
                    </a:lnTo>
                    <a:lnTo>
                      <a:pt x="1119829" y="619003"/>
                    </a:lnTo>
                    <a:lnTo>
                      <a:pt x="1121181" y="629818"/>
                    </a:lnTo>
                    <a:lnTo>
                      <a:pt x="1121181" y="1627616"/>
                    </a:lnTo>
                    <a:lnTo>
                      <a:pt x="805296" y="1627616"/>
                    </a:lnTo>
                    <a:lnTo>
                      <a:pt x="787207" y="1613403"/>
                    </a:lnTo>
                    <a:lnTo>
                      <a:pt x="704051" y="1557966"/>
                    </a:lnTo>
                    <a:lnTo>
                      <a:pt x="690192" y="1422839"/>
                    </a:lnTo>
                    <a:lnTo>
                      <a:pt x="721375" y="1384727"/>
                    </a:lnTo>
                    <a:lnTo>
                      <a:pt x="686727" y="1353543"/>
                    </a:lnTo>
                    <a:lnTo>
                      <a:pt x="683262" y="1322358"/>
                    </a:lnTo>
                    <a:lnTo>
                      <a:pt x="655544" y="1298106"/>
                    </a:lnTo>
                    <a:lnTo>
                      <a:pt x="645149" y="1228810"/>
                    </a:lnTo>
                    <a:lnTo>
                      <a:pt x="572388" y="1159513"/>
                    </a:lnTo>
                    <a:lnTo>
                      <a:pt x="551599" y="1059033"/>
                    </a:lnTo>
                    <a:lnTo>
                      <a:pt x="485768" y="1003596"/>
                    </a:lnTo>
                    <a:lnTo>
                      <a:pt x="461514" y="968950"/>
                    </a:lnTo>
                    <a:lnTo>
                      <a:pt x="374893" y="944695"/>
                    </a:lnTo>
                    <a:lnTo>
                      <a:pt x="298667" y="979343"/>
                    </a:lnTo>
                    <a:lnTo>
                      <a:pt x="250160" y="979343"/>
                    </a:lnTo>
                    <a:lnTo>
                      <a:pt x="253625" y="1062499"/>
                    </a:lnTo>
                    <a:lnTo>
                      <a:pt x="270949" y="1093683"/>
                    </a:lnTo>
                    <a:lnTo>
                      <a:pt x="312527" y="1166443"/>
                    </a:lnTo>
                    <a:lnTo>
                      <a:pt x="291738" y="1194162"/>
                    </a:lnTo>
                    <a:lnTo>
                      <a:pt x="315992" y="1214950"/>
                    </a:lnTo>
                    <a:lnTo>
                      <a:pt x="315992" y="1228810"/>
                    </a:lnTo>
                    <a:lnTo>
                      <a:pt x="291738" y="1253062"/>
                    </a:lnTo>
                    <a:lnTo>
                      <a:pt x="267484" y="1280781"/>
                    </a:lnTo>
                    <a:lnTo>
                      <a:pt x="225906" y="1280781"/>
                    </a:lnTo>
                    <a:lnTo>
                      <a:pt x="205117" y="1228810"/>
                    </a:lnTo>
                    <a:lnTo>
                      <a:pt x="198188" y="1228810"/>
                    </a:lnTo>
                    <a:lnTo>
                      <a:pt x="180864" y="1218416"/>
                    </a:lnTo>
                    <a:lnTo>
                      <a:pt x="146215" y="1225344"/>
                    </a:lnTo>
                    <a:lnTo>
                      <a:pt x="108102" y="1197625"/>
                    </a:lnTo>
                    <a:lnTo>
                      <a:pt x="94243" y="1156048"/>
                    </a:lnTo>
                    <a:lnTo>
                      <a:pt x="18017" y="1149120"/>
                    </a:lnTo>
                    <a:lnTo>
                      <a:pt x="6367" y="1116227"/>
                    </a:lnTo>
                    <a:lnTo>
                      <a:pt x="24947" y="1122093"/>
                    </a:lnTo>
                    <a:lnTo>
                      <a:pt x="62367" y="1088831"/>
                    </a:lnTo>
                    <a:lnTo>
                      <a:pt x="78998" y="964098"/>
                    </a:lnTo>
                    <a:lnTo>
                      <a:pt x="20789" y="897574"/>
                    </a:lnTo>
                    <a:lnTo>
                      <a:pt x="33262" y="860154"/>
                    </a:lnTo>
                    <a:lnTo>
                      <a:pt x="0" y="847680"/>
                    </a:lnTo>
                    <a:lnTo>
                      <a:pt x="0" y="814418"/>
                    </a:lnTo>
                    <a:lnTo>
                      <a:pt x="58209" y="814418"/>
                    </a:lnTo>
                    <a:lnTo>
                      <a:pt x="45736" y="768683"/>
                    </a:lnTo>
                    <a:lnTo>
                      <a:pt x="54051" y="752052"/>
                    </a:lnTo>
                    <a:lnTo>
                      <a:pt x="37420" y="660581"/>
                    </a:lnTo>
                    <a:lnTo>
                      <a:pt x="16631" y="643949"/>
                    </a:lnTo>
                    <a:lnTo>
                      <a:pt x="58209" y="602372"/>
                    </a:lnTo>
                    <a:lnTo>
                      <a:pt x="66525" y="577425"/>
                    </a:lnTo>
                    <a:lnTo>
                      <a:pt x="99787" y="573267"/>
                    </a:lnTo>
                    <a:lnTo>
                      <a:pt x="99787" y="490112"/>
                    </a:lnTo>
                    <a:lnTo>
                      <a:pt x="133049" y="436061"/>
                    </a:lnTo>
                    <a:lnTo>
                      <a:pt x="157996" y="419430"/>
                    </a:lnTo>
                    <a:lnTo>
                      <a:pt x="195416" y="352905"/>
                    </a:lnTo>
                    <a:lnTo>
                      <a:pt x="282729" y="323801"/>
                    </a:lnTo>
                    <a:lnTo>
                      <a:pt x="328465" y="298854"/>
                    </a:lnTo>
                    <a:lnTo>
                      <a:pt x="374200" y="332116"/>
                    </a:lnTo>
                    <a:lnTo>
                      <a:pt x="440725" y="311327"/>
                    </a:lnTo>
                    <a:lnTo>
                      <a:pt x="465672" y="336274"/>
                    </a:lnTo>
                    <a:lnTo>
                      <a:pt x="528038" y="327959"/>
                    </a:lnTo>
                    <a:lnTo>
                      <a:pt x="577932" y="298854"/>
                    </a:lnTo>
                    <a:lnTo>
                      <a:pt x="573774" y="265592"/>
                    </a:lnTo>
                    <a:lnTo>
                      <a:pt x="598721" y="244803"/>
                    </a:lnTo>
                    <a:lnTo>
                      <a:pt x="598721" y="207383"/>
                    </a:lnTo>
                    <a:lnTo>
                      <a:pt x="577932" y="157490"/>
                    </a:lnTo>
                    <a:lnTo>
                      <a:pt x="605586" y="105639"/>
                    </a:lnTo>
                    <a:lnTo>
                      <a:pt x="620896" y="102745"/>
                    </a:lnTo>
                    <a:lnTo>
                      <a:pt x="704051" y="116604"/>
                    </a:lnTo>
                    <a:lnTo>
                      <a:pt x="742164" y="168577"/>
                    </a:lnTo>
                    <a:lnTo>
                      <a:pt x="995096" y="182436"/>
                    </a:lnTo>
                    <a:lnTo>
                      <a:pt x="1008955" y="126999"/>
                    </a:lnTo>
                    <a:lnTo>
                      <a:pt x="1057463" y="102745"/>
                    </a:lnTo>
                    <a:lnTo>
                      <a:pt x="1081716" y="78492"/>
                    </a:lnTo>
                    <a:lnTo>
                      <a:pt x="1102505" y="50774"/>
                    </a:lnTo>
                    <a:lnTo>
                      <a:pt x="1112900" y="26521"/>
                    </a:lnTo>
                    <a:lnTo>
                      <a:pt x="1116364" y="2266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F4B3D90A-0E76-CE00-BE93-6BF33B87377F}"/>
                  </a:ext>
                </a:extLst>
              </p:cNvPr>
              <p:cNvSpPr/>
              <p:nvPr/>
            </p:nvSpPr>
            <p:spPr>
              <a:xfrm>
                <a:off x="1556346" y="5769416"/>
                <a:ext cx="1505421" cy="682919"/>
              </a:xfrm>
              <a:custGeom>
                <a:avLst/>
                <a:gdLst>
                  <a:gd name="connsiteX0" fmla="*/ 1075021 w 1505421"/>
                  <a:gd name="connsiteY0" fmla="*/ 0 h 682919"/>
                  <a:gd name="connsiteX1" fmla="*/ 1161642 w 1505421"/>
                  <a:gd name="connsiteY1" fmla="*/ 24255 h 682919"/>
                  <a:gd name="connsiteX2" fmla="*/ 1185896 w 1505421"/>
                  <a:gd name="connsiteY2" fmla="*/ 58901 h 682919"/>
                  <a:gd name="connsiteX3" fmla="*/ 1251727 w 1505421"/>
                  <a:gd name="connsiteY3" fmla="*/ 114338 h 682919"/>
                  <a:gd name="connsiteX4" fmla="*/ 1272516 w 1505421"/>
                  <a:gd name="connsiteY4" fmla="*/ 214819 h 682919"/>
                  <a:gd name="connsiteX5" fmla="*/ 1345277 w 1505421"/>
                  <a:gd name="connsiteY5" fmla="*/ 284115 h 682919"/>
                  <a:gd name="connsiteX6" fmla="*/ 1355672 w 1505421"/>
                  <a:gd name="connsiteY6" fmla="*/ 353411 h 682919"/>
                  <a:gd name="connsiteX7" fmla="*/ 1383390 w 1505421"/>
                  <a:gd name="connsiteY7" fmla="*/ 377664 h 682919"/>
                  <a:gd name="connsiteX8" fmla="*/ 1386855 w 1505421"/>
                  <a:gd name="connsiteY8" fmla="*/ 408848 h 682919"/>
                  <a:gd name="connsiteX9" fmla="*/ 1421503 w 1505421"/>
                  <a:gd name="connsiteY9" fmla="*/ 440033 h 682919"/>
                  <a:gd name="connsiteX10" fmla="*/ 1390320 w 1505421"/>
                  <a:gd name="connsiteY10" fmla="*/ 478145 h 682919"/>
                  <a:gd name="connsiteX11" fmla="*/ 1404179 w 1505421"/>
                  <a:gd name="connsiteY11" fmla="*/ 613271 h 682919"/>
                  <a:gd name="connsiteX12" fmla="*/ 1487335 w 1505421"/>
                  <a:gd name="connsiteY12" fmla="*/ 668708 h 682919"/>
                  <a:gd name="connsiteX13" fmla="*/ 1505421 w 1505421"/>
                  <a:gd name="connsiteY13" fmla="*/ 682919 h 682919"/>
                  <a:gd name="connsiteX14" fmla="*/ 197289 w 1505421"/>
                  <a:gd name="connsiteY14" fmla="*/ 682919 h 682919"/>
                  <a:gd name="connsiteX15" fmla="*/ 184562 w 1505421"/>
                  <a:gd name="connsiteY15" fmla="*/ 647922 h 682919"/>
                  <a:gd name="connsiteX16" fmla="*/ 184562 w 1505421"/>
                  <a:gd name="connsiteY16" fmla="*/ 609808 h 682919"/>
                  <a:gd name="connsiteX17" fmla="*/ 111801 w 1505421"/>
                  <a:gd name="connsiteY17" fmla="*/ 571694 h 682919"/>
                  <a:gd name="connsiteX18" fmla="*/ 70223 w 1505421"/>
                  <a:gd name="connsiteY18" fmla="*/ 550907 h 682919"/>
                  <a:gd name="connsiteX19" fmla="*/ 35575 w 1505421"/>
                  <a:gd name="connsiteY19" fmla="*/ 533582 h 682919"/>
                  <a:gd name="connsiteX20" fmla="*/ 35575 w 1505421"/>
                  <a:gd name="connsiteY20" fmla="*/ 422708 h 682919"/>
                  <a:gd name="connsiteX21" fmla="*/ 0 w 1505421"/>
                  <a:gd name="connsiteY21" fmla="*/ 381204 h 682919"/>
                  <a:gd name="connsiteX22" fmla="*/ 138826 w 1505421"/>
                  <a:gd name="connsiteY22" fmla="*/ 385288 h 682919"/>
                  <a:gd name="connsiteX23" fmla="*/ 163773 w 1505421"/>
                  <a:gd name="connsiteY23" fmla="*/ 360341 h 682919"/>
                  <a:gd name="connsiteX24" fmla="*/ 151300 w 1505421"/>
                  <a:gd name="connsiteY24" fmla="*/ 277185 h 682919"/>
                  <a:gd name="connsiteX25" fmla="*/ 271875 w 1505421"/>
                  <a:gd name="connsiteY25" fmla="*/ 231450 h 682919"/>
                  <a:gd name="connsiteX26" fmla="*/ 259402 w 1505421"/>
                  <a:gd name="connsiteY26" fmla="*/ 198188 h 682919"/>
                  <a:gd name="connsiteX27" fmla="*/ 292664 w 1505421"/>
                  <a:gd name="connsiteY27" fmla="*/ 164925 h 682919"/>
                  <a:gd name="connsiteX28" fmla="*/ 417398 w 1505421"/>
                  <a:gd name="connsiteY28" fmla="*/ 160768 h 682919"/>
                  <a:gd name="connsiteX29" fmla="*/ 454818 w 1505421"/>
                  <a:gd name="connsiteY29" fmla="*/ 65139 h 682919"/>
                  <a:gd name="connsiteX30" fmla="*/ 488080 w 1505421"/>
                  <a:gd name="connsiteY30" fmla="*/ 90085 h 682919"/>
                  <a:gd name="connsiteX31" fmla="*/ 542132 w 1505421"/>
                  <a:gd name="connsiteY31" fmla="*/ 69297 h 682919"/>
                  <a:gd name="connsiteX32" fmla="*/ 596183 w 1505421"/>
                  <a:gd name="connsiteY32" fmla="*/ 135821 h 682919"/>
                  <a:gd name="connsiteX33" fmla="*/ 646076 w 1505421"/>
                  <a:gd name="connsiteY33" fmla="*/ 152452 h 682919"/>
                  <a:gd name="connsiteX34" fmla="*/ 725074 w 1505421"/>
                  <a:gd name="connsiteY34" fmla="*/ 177399 h 682919"/>
                  <a:gd name="connsiteX35" fmla="*/ 706495 w 1505421"/>
                  <a:gd name="connsiteY35" fmla="*/ 171532 h 682919"/>
                  <a:gd name="connsiteX36" fmla="*/ 718145 w 1505421"/>
                  <a:gd name="connsiteY36" fmla="*/ 204425 h 682919"/>
                  <a:gd name="connsiteX37" fmla="*/ 794371 w 1505421"/>
                  <a:gd name="connsiteY37" fmla="*/ 211353 h 682919"/>
                  <a:gd name="connsiteX38" fmla="*/ 808230 w 1505421"/>
                  <a:gd name="connsiteY38" fmla="*/ 252931 h 682919"/>
                  <a:gd name="connsiteX39" fmla="*/ 846343 w 1505421"/>
                  <a:gd name="connsiteY39" fmla="*/ 280649 h 682919"/>
                  <a:gd name="connsiteX40" fmla="*/ 880991 w 1505421"/>
                  <a:gd name="connsiteY40" fmla="*/ 273722 h 682919"/>
                  <a:gd name="connsiteX41" fmla="*/ 898315 w 1505421"/>
                  <a:gd name="connsiteY41" fmla="*/ 284115 h 682919"/>
                  <a:gd name="connsiteX42" fmla="*/ 905245 w 1505421"/>
                  <a:gd name="connsiteY42" fmla="*/ 284115 h 682919"/>
                  <a:gd name="connsiteX43" fmla="*/ 926034 w 1505421"/>
                  <a:gd name="connsiteY43" fmla="*/ 336086 h 682919"/>
                  <a:gd name="connsiteX44" fmla="*/ 967612 w 1505421"/>
                  <a:gd name="connsiteY44" fmla="*/ 336086 h 682919"/>
                  <a:gd name="connsiteX45" fmla="*/ 991866 w 1505421"/>
                  <a:gd name="connsiteY45" fmla="*/ 308368 h 682919"/>
                  <a:gd name="connsiteX46" fmla="*/ 1016119 w 1505421"/>
                  <a:gd name="connsiteY46" fmla="*/ 284115 h 682919"/>
                  <a:gd name="connsiteX47" fmla="*/ 1016119 w 1505421"/>
                  <a:gd name="connsiteY47" fmla="*/ 270256 h 682919"/>
                  <a:gd name="connsiteX48" fmla="*/ 991866 w 1505421"/>
                  <a:gd name="connsiteY48" fmla="*/ 249467 h 682919"/>
                  <a:gd name="connsiteX49" fmla="*/ 1012654 w 1505421"/>
                  <a:gd name="connsiteY49" fmla="*/ 221748 h 682919"/>
                  <a:gd name="connsiteX50" fmla="*/ 971077 w 1505421"/>
                  <a:gd name="connsiteY50" fmla="*/ 148988 h 682919"/>
                  <a:gd name="connsiteX51" fmla="*/ 953752 w 1505421"/>
                  <a:gd name="connsiteY51" fmla="*/ 117804 h 682919"/>
                  <a:gd name="connsiteX52" fmla="*/ 950288 w 1505421"/>
                  <a:gd name="connsiteY52" fmla="*/ 34648 h 682919"/>
                  <a:gd name="connsiteX53" fmla="*/ 998795 w 1505421"/>
                  <a:gd name="connsiteY53" fmla="*/ 34648 h 682919"/>
                  <a:gd name="connsiteX54" fmla="*/ 1075021 w 1505421"/>
                  <a:gd name="connsiteY54" fmla="*/ 0 h 682919"/>
                  <a:gd name="connsiteX0" fmla="*/ 1075021 w 1505421"/>
                  <a:gd name="connsiteY0" fmla="*/ 0 h 745703"/>
                  <a:gd name="connsiteX1" fmla="*/ 1161642 w 1505421"/>
                  <a:gd name="connsiteY1" fmla="*/ 24255 h 745703"/>
                  <a:gd name="connsiteX2" fmla="*/ 1185896 w 1505421"/>
                  <a:gd name="connsiteY2" fmla="*/ 58901 h 745703"/>
                  <a:gd name="connsiteX3" fmla="*/ 1251727 w 1505421"/>
                  <a:gd name="connsiteY3" fmla="*/ 114338 h 745703"/>
                  <a:gd name="connsiteX4" fmla="*/ 1272516 w 1505421"/>
                  <a:gd name="connsiteY4" fmla="*/ 214819 h 745703"/>
                  <a:gd name="connsiteX5" fmla="*/ 1345277 w 1505421"/>
                  <a:gd name="connsiteY5" fmla="*/ 284115 h 745703"/>
                  <a:gd name="connsiteX6" fmla="*/ 1355672 w 1505421"/>
                  <a:gd name="connsiteY6" fmla="*/ 353411 h 745703"/>
                  <a:gd name="connsiteX7" fmla="*/ 1383390 w 1505421"/>
                  <a:gd name="connsiteY7" fmla="*/ 377664 h 745703"/>
                  <a:gd name="connsiteX8" fmla="*/ 1386855 w 1505421"/>
                  <a:gd name="connsiteY8" fmla="*/ 408848 h 745703"/>
                  <a:gd name="connsiteX9" fmla="*/ 1421503 w 1505421"/>
                  <a:gd name="connsiteY9" fmla="*/ 440033 h 745703"/>
                  <a:gd name="connsiteX10" fmla="*/ 1390320 w 1505421"/>
                  <a:gd name="connsiteY10" fmla="*/ 478145 h 745703"/>
                  <a:gd name="connsiteX11" fmla="*/ 1404179 w 1505421"/>
                  <a:gd name="connsiteY11" fmla="*/ 613271 h 745703"/>
                  <a:gd name="connsiteX12" fmla="*/ 1487335 w 1505421"/>
                  <a:gd name="connsiteY12" fmla="*/ 668708 h 745703"/>
                  <a:gd name="connsiteX13" fmla="*/ 1505421 w 1505421"/>
                  <a:gd name="connsiteY13" fmla="*/ 682919 h 745703"/>
                  <a:gd name="connsiteX14" fmla="*/ 977304 w 1505421"/>
                  <a:gd name="connsiteY14" fmla="*/ 745684 h 745703"/>
                  <a:gd name="connsiteX15" fmla="*/ 197289 w 1505421"/>
                  <a:gd name="connsiteY15" fmla="*/ 682919 h 745703"/>
                  <a:gd name="connsiteX16" fmla="*/ 184562 w 1505421"/>
                  <a:gd name="connsiteY16" fmla="*/ 647922 h 745703"/>
                  <a:gd name="connsiteX17" fmla="*/ 184562 w 1505421"/>
                  <a:gd name="connsiteY17" fmla="*/ 609808 h 745703"/>
                  <a:gd name="connsiteX18" fmla="*/ 111801 w 1505421"/>
                  <a:gd name="connsiteY18" fmla="*/ 571694 h 745703"/>
                  <a:gd name="connsiteX19" fmla="*/ 70223 w 1505421"/>
                  <a:gd name="connsiteY19" fmla="*/ 550907 h 745703"/>
                  <a:gd name="connsiteX20" fmla="*/ 35575 w 1505421"/>
                  <a:gd name="connsiteY20" fmla="*/ 533582 h 745703"/>
                  <a:gd name="connsiteX21" fmla="*/ 35575 w 1505421"/>
                  <a:gd name="connsiteY21" fmla="*/ 422708 h 745703"/>
                  <a:gd name="connsiteX22" fmla="*/ 0 w 1505421"/>
                  <a:gd name="connsiteY22" fmla="*/ 381204 h 745703"/>
                  <a:gd name="connsiteX23" fmla="*/ 138826 w 1505421"/>
                  <a:gd name="connsiteY23" fmla="*/ 385288 h 745703"/>
                  <a:gd name="connsiteX24" fmla="*/ 163773 w 1505421"/>
                  <a:gd name="connsiteY24" fmla="*/ 360341 h 745703"/>
                  <a:gd name="connsiteX25" fmla="*/ 151300 w 1505421"/>
                  <a:gd name="connsiteY25" fmla="*/ 277185 h 745703"/>
                  <a:gd name="connsiteX26" fmla="*/ 271875 w 1505421"/>
                  <a:gd name="connsiteY26" fmla="*/ 231450 h 745703"/>
                  <a:gd name="connsiteX27" fmla="*/ 259402 w 1505421"/>
                  <a:gd name="connsiteY27" fmla="*/ 198188 h 745703"/>
                  <a:gd name="connsiteX28" fmla="*/ 292664 w 1505421"/>
                  <a:gd name="connsiteY28" fmla="*/ 164925 h 745703"/>
                  <a:gd name="connsiteX29" fmla="*/ 417398 w 1505421"/>
                  <a:gd name="connsiteY29" fmla="*/ 160768 h 745703"/>
                  <a:gd name="connsiteX30" fmla="*/ 454818 w 1505421"/>
                  <a:gd name="connsiteY30" fmla="*/ 65139 h 745703"/>
                  <a:gd name="connsiteX31" fmla="*/ 488080 w 1505421"/>
                  <a:gd name="connsiteY31" fmla="*/ 90085 h 745703"/>
                  <a:gd name="connsiteX32" fmla="*/ 542132 w 1505421"/>
                  <a:gd name="connsiteY32" fmla="*/ 69297 h 745703"/>
                  <a:gd name="connsiteX33" fmla="*/ 596183 w 1505421"/>
                  <a:gd name="connsiteY33" fmla="*/ 135821 h 745703"/>
                  <a:gd name="connsiteX34" fmla="*/ 646076 w 1505421"/>
                  <a:gd name="connsiteY34" fmla="*/ 152452 h 745703"/>
                  <a:gd name="connsiteX35" fmla="*/ 725074 w 1505421"/>
                  <a:gd name="connsiteY35" fmla="*/ 177399 h 745703"/>
                  <a:gd name="connsiteX36" fmla="*/ 706495 w 1505421"/>
                  <a:gd name="connsiteY36" fmla="*/ 171532 h 745703"/>
                  <a:gd name="connsiteX37" fmla="*/ 718145 w 1505421"/>
                  <a:gd name="connsiteY37" fmla="*/ 204425 h 745703"/>
                  <a:gd name="connsiteX38" fmla="*/ 794371 w 1505421"/>
                  <a:gd name="connsiteY38" fmla="*/ 211353 h 745703"/>
                  <a:gd name="connsiteX39" fmla="*/ 808230 w 1505421"/>
                  <a:gd name="connsiteY39" fmla="*/ 252931 h 745703"/>
                  <a:gd name="connsiteX40" fmla="*/ 846343 w 1505421"/>
                  <a:gd name="connsiteY40" fmla="*/ 280649 h 745703"/>
                  <a:gd name="connsiteX41" fmla="*/ 880991 w 1505421"/>
                  <a:gd name="connsiteY41" fmla="*/ 273722 h 745703"/>
                  <a:gd name="connsiteX42" fmla="*/ 898315 w 1505421"/>
                  <a:gd name="connsiteY42" fmla="*/ 284115 h 745703"/>
                  <a:gd name="connsiteX43" fmla="*/ 905245 w 1505421"/>
                  <a:gd name="connsiteY43" fmla="*/ 284115 h 745703"/>
                  <a:gd name="connsiteX44" fmla="*/ 926034 w 1505421"/>
                  <a:gd name="connsiteY44" fmla="*/ 336086 h 745703"/>
                  <a:gd name="connsiteX45" fmla="*/ 967612 w 1505421"/>
                  <a:gd name="connsiteY45" fmla="*/ 336086 h 745703"/>
                  <a:gd name="connsiteX46" fmla="*/ 991866 w 1505421"/>
                  <a:gd name="connsiteY46" fmla="*/ 308368 h 745703"/>
                  <a:gd name="connsiteX47" fmla="*/ 1016119 w 1505421"/>
                  <a:gd name="connsiteY47" fmla="*/ 284115 h 745703"/>
                  <a:gd name="connsiteX48" fmla="*/ 1016119 w 1505421"/>
                  <a:gd name="connsiteY48" fmla="*/ 270256 h 745703"/>
                  <a:gd name="connsiteX49" fmla="*/ 991866 w 1505421"/>
                  <a:gd name="connsiteY49" fmla="*/ 249467 h 745703"/>
                  <a:gd name="connsiteX50" fmla="*/ 1012654 w 1505421"/>
                  <a:gd name="connsiteY50" fmla="*/ 221748 h 745703"/>
                  <a:gd name="connsiteX51" fmla="*/ 971077 w 1505421"/>
                  <a:gd name="connsiteY51" fmla="*/ 148988 h 745703"/>
                  <a:gd name="connsiteX52" fmla="*/ 953752 w 1505421"/>
                  <a:gd name="connsiteY52" fmla="*/ 117804 h 745703"/>
                  <a:gd name="connsiteX53" fmla="*/ 950288 w 1505421"/>
                  <a:gd name="connsiteY53" fmla="*/ 34648 h 745703"/>
                  <a:gd name="connsiteX54" fmla="*/ 998795 w 1505421"/>
                  <a:gd name="connsiteY54" fmla="*/ 34648 h 745703"/>
                  <a:gd name="connsiteX55" fmla="*/ 1075021 w 1505421"/>
                  <a:gd name="connsiteY55" fmla="*/ 0 h 745703"/>
                  <a:gd name="connsiteX0" fmla="*/ 977304 w 1505421"/>
                  <a:gd name="connsiteY0" fmla="*/ 745684 h 837124"/>
                  <a:gd name="connsiteX1" fmla="*/ 197289 w 1505421"/>
                  <a:gd name="connsiteY1" fmla="*/ 682919 h 837124"/>
                  <a:gd name="connsiteX2" fmla="*/ 184562 w 1505421"/>
                  <a:gd name="connsiteY2" fmla="*/ 647922 h 837124"/>
                  <a:gd name="connsiteX3" fmla="*/ 184562 w 1505421"/>
                  <a:gd name="connsiteY3" fmla="*/ 609808 h 837124"/>
                  <a:gd name="connsiteX4" fmla="*/ 111801 w 1505421"/>
                  <a:gd name="connsiteY4" fmla="*/ 571694 h 837124"/>
                  <a:gd name="connsiteX5" fmla="*/ 70223 w 1505421"/>
                  <a:gd name="connsiteY5" fmla="*/ 550907 h 837124"/>
                  <a:gd name="connsiteX6" fmla="*/ 35575 w 1505421"/>
                  <a:gd name="connsiteY6" fmla="*/ 533582 h 837124"/>
                  <a:gd name="connsiteX7" fmla="*/ 35575 w 1505421"/>
                  <a:gd name="connsiteY7" fmla="*/ 422708 h 837124"/>
                  <a:gd name="connsiteX8" fmla="*/ 0 w 1505421"/>
                  <a:gd name="connsiteY8" fmla="*/ 381204 h 837124"/>
                  <a:gd name="connsiteX9" fmla="*/ 138826 w 1505421"/>
                  <a:gd name="connsiteY9" fmla="*/ 385288 h 837124"/>
                  <a:gd name="connsiteX10" fmla="*/ 163773 w 1505421"/>
                  <a:gd name="connsiteY10" fmla="*/ 360341 h 837124"/>
                  <a:gd name="connsiteX11" fmla="*/ 151300 w 1505421"/>
                  <a:gd name="connsiteY11" fmla="*/ 277185 h 837124"/>
                  <a:gd name="connsiteX12" fmla="*/ 271875 w 1505421"/>
                  <a:gd name="connsiteY12" fmla="*/ 231450 h 837124"/>
                  <a:gd name="connsiteX13" fmla="*/ 259402 w 1505421"/>
                  <a:gd name="connsiteY13" fmla="*/ 198188 h 837124"/>
                  <a:gd name="connsiteX14" fmla="*/ 292664 w 1505421"/>
                  <a:gd name="connsiteY14" fmla="*/ 164925 h 837124"/>
                  <a:gd name="connsiteX15" fmla="*/ 417398 w 1505421"/>
                  <a:gd name="connsiteY15" fmla="*/ 160768 h 837124"/>
                  <a:gd name="connsiteX16" fmla="*/ 454818 w 1505421"/>
                  <a:gd name="connsiteY16" fmla="*/ 65139 h 837124"/>
                  <a:gd name="connsiteX17" fmla="*/ 488080 w 1505421"/>
                  <a:gd name="connsiteY17" fmla="*/ 90085 h 837124"/>
                  <a:gd name="connsiteX18" fmla="*/ 542132 w 1505421"/>
                  <a:gd name="connsiteY18" fmla="*/ 69297 h 837124"/>
                  <a:gd name="connsiteX19" fmla="*/ 596183 w 1505421"/>
                  <a:gd name="connsiteY19" fmla="*/ 135821 h 837124"/>
                  <a:gd name="connsiteX20" fmla="*/ 646076 w 1505421"/>
                  <a:gd name="connsiteY20" fmla="*/ 152452 h 837124"/>
                  <a:gd name="connsiteX21" fmla="*/ 725074 w 1505421"/>
                  <a:gd name="connsiteY21" fmla="*/ 177399 h 837124"/>
                  <a:gd name="connsiteX22" fmla="*/ 706495 w 1505421"/>
                  <a:gd name="connsiteY22" fmla="*/ 171532 h 837124"/>
                  <a:gd name="connsiteX23" fmla="*/ 718145 w 1505421"/>
                  <a:gd name="connsiteY23" fmla="*/ 204425 h 837124"/>
                  <a:gd name="connsiteX24" fmla="*/ 794371 w 1505421"/>
                  <a:gd name="connsiteY24" fmla="*/ 211353 h 837124"/>
                  <a:gd name="connsiteX25" fmla="*/ 808230 w 1505421"/>
                  <a:gd name="connsiteY25" fmla="*/ 252931 h 837124"/>
                  <a:gd name="connsiteX26" fmla="*/ 846343 w 1505421"/>
                  <a:gd name="connsiteY26" fmla="*/ 280649 h 837124"/>
                  <a:gd name="connsiteX27" fmla="*/ 880991 w 1505421"/>
                  <a:gd name="connsiteY27" fmla="*/ 273722 h 837124"/>
                  <a:gd name="connsiteX28" fmla="*/ 898315 w 1505421"/>
                  <a:gd name="connsiteY28" fmla="*/ 284115 h 837124"/>
                  <a:gd name="connsiteX29" fmla="*/ 905245 w 1505421"/>
                  <a:gd name="connsiteY29" fmla="*/ 284115 h 837124"/>
                  <a:gd name="connsiteX30" fmla="*/ 926034 w 1505421"/>
                  <a:gd name="connsiteY30" fmla="*/ 336086 h 837124"/>
                  <a:gd name="connsiteX31" fmla="*/ 967612 w 1505421"/>
                  <a:gd name="connsiteY31" fmla="*/ 336086 h 837124"/>
                  <a:gd name="connsiteX32" fmla="*/ 991866 w 1505421"/>
                  <a:gd name="connsiteY32" fmla="*/ 308368 h 837124"/>
                  <a:gd name="connsiteX33" fmla="*/ 1016119 w 1505421"/>
                  <a:gd name="connsiteY33" fmla="*/ 284115 h 837124"/>
                  <a:gd name="connsiteX34" fmla="*/ 1016119 w 1505421"/>
                  <a:gd name="connsiteY34" fmla="*/ 270256 h 837124"/>
                  <a:gd name="connsiteX35" fmla="*/ 991866 w 1505421"/>
                  <a:gd name="connsiteY35" fmla="*/ 249467 h 837124"/>
                  <a:gd name="connsiteX36" fmla="*/ 1012654 w 1505421"/>
                  <a:gd name="connsiteY36" fmla="*/ 221748 h 837124"/>
                  <a:gd name="connsiteX37" fmla="*/ 971077 w 1505421"/>
                  <a:gd name="connsiteY37" fmla="*/ 148988 h 837124"/>
                  <a:gd name="connsiteX38" fmla="*/ 953752 w 1505421"/>
                  <a:gd name="connsiteY38" fmla="*/ 117804 h 837124"/>
                  <a:gd name="connsiteX39" fmla="*/ 950288 w 1505421"/>
                  <a:gd name="connsiteY39" fmla="*/ 34648 h 837124"/>
                  <a:gd name="connsiteX40" fmla="*/ 998795 w 1505421"/>
                  <a:gd name="connsiteY40" fmla="*/ 34648 h 837124"/>
                  <a:gd name="connsiteX41" fmla="*/ 1075021 w 1505421"/>
                  <a:gd name="connsiteY41" fmla="*/ 0 h 837124"/>
                  <a:gd name="connsiteX42" fmla="*/ 1161642 w 1505421"/>
                  <a:gd name="connsiteY42" fmla="*/ 24255 h 837124"/>
                  <a:gd name="connsiteX43" fmla="*/ 1185896 w 1505421"/>
                  <a:gd name="connsiteY43" fmla="*/ 58901 h 837124"/>
                  <a:gd name="connsiteX44" fmla="*/ 1251727 w 1505421"/>
                  <a:gd name="connsiteY44" fmla="*/ 114338 h 837124"/>
                  <a:gd name="connsiteX45" fmla="*/ 1272516 w 1505421"/>
                  <a:gd name="connsiteY45" fmla="*/ 214819 h 837124"/>
                  <a:gd name="connsiteX46" fmla="*/ 1345277 w 1505421"/>
                  <a:gd name="connsiteY46" fmla="*/ 284115 h 837124"/>
                  <a:gd name="connsiteX47" fmla="*/ 1355672 w 1505421"/>
                  <a:gd name="connsiteY47" fmla="*/ 353411 h 837124"/>
                  <a:gd name="connsiteX48" fmla="*/ 1383390 w 1505421"/>
                  <a:gd name="connsiteY48" fmla="*/ 377664 h 837124"/>
                  <a:gd name="connsiteX49" fmla="*/ 1386855 w 1505421"/>
                  <a:gd name="connsiteY49" fmla="*/ 408848 h 837124"/>
                  <a:gd name="connsiteX50" fmla="*/ 1421503 w 1505421"/>
                  <a:gd name="connsiteY50" fmla="*/ 440033 h 837124"/>
                  <a:gd name="connsiteX51" fmla="*/ 1390320 w 1505421"/>
                  <a:gd name="connsiteY51" fmla="*/ 478145 h 837124"/>
                  <a:gd name="connsiteX52" fmla="*/ 1404179 w 1505421"/>
                  <a:gd name="connsiteY52" fmla="*/ 613271 h 837124"/>
                  <a:gd name="connsiteX53" fmla="*/ 1487335 w 1505421"/>
                  <a:gd name="connsiteY53" fmla="*/ 668708 h 837124"/>
                  <a:gd name="connsiteX54" fmla="*/ 1505421 w 1505421"/>
                  <a:gd name="connsiteY54" fmla="*/ 682919 h 837124"/>
                  <a:gd name="connsiteX55" fmla="*/ 1068744 w 1505421"/>
                  <a:gd name="connsiteY55" fmla="*/ 837124 h 837124"/>
                  <a:gd name="connsiteX0" fmla="*/ 197289 w 1505421"/>
                  <a:gd name="connsiteY0" fmla="*/ 682919 h 837124"/>
                  <a:gd name="connsiteX1" fmla="*/ 184562 w 1505421"/>
                  <a:gd name="connsiteY1" fmla="*/ 647922 h 837124"/>
                  <a:gd name="connsiteX2" fmla="*/ 184562 w 1505421"/>
                  <a:gd name="connsiteY2" fmla="*/ 609808 h 837124"/>
                  <a:gd name="connsiteX3" fmla="*/ 111801 w 1505421"/>
                  <a:gd name="connsiteY3" fmla="*/ 571694 h 837124"/>
                  <a:gd name="connsiteX4" fmla="*/ 70223 w 1505421"/>
                  <a:gd name="connsiteY4" fmla="*/ 550907 h 837124"/>
                  <a:gd name="connsiteX5" fmla="*/ 35575 w 1505421"/>
                  <a:gd name="connsiteY5" fmla="*/ 533582 h 837124"/>
                  <a:gd name="connsiteX6" fmla="*/ 35575 w 1505421"/>
                  <a:gd name="connsiteY6" fmla="*/ 422708 h 837124"/>
                  <a:gd name="connsiteX7" fmla="*/ 0 w 1505421"/>
                  <a:gd name="connsiteY7" fmla="*/ 381204 h 837124"/>
                  <a:gd name="connsiteX8" fmla="*/ 138826 w 1505421"/>
                  <a:gd name="connsiteY8" fmla="*/ 385288 h 837124"/>
                  <a:gd name="connsiteX9" fmla="*/ 163773 w 1505421"/>
                  <a:gd name="connsiteY9" fmla="*/ 360341 h 837124"/>
                  <a:gd name="connsiteX10" fmla="*/ 151300 w 1505421"/>
                  <a:gd name="connsiteY10" fmla="*/ 277185 h 837124"/>
                  <a:gd name="connsiteX11" fmla="*/ 271875 w 1505421"/>
                  <a:gd name="connsiteY11" fmla="*/ 231450 h 837124"/>
                  <a:gd name="connsiteX12" fmla="*/ 259402 w 1505421"/>
                  <a:gd name="connsiteY12" fmla="*/ 198188 h 837124"/>
                  <a:gd name="connsiteX13" fmla="*/ 292664 w 1505421"/>
                  <a:gd name="connsiteY13" fmla="*/ 164925 h 837124"/>
                  <a:gd name="connsiteX14" fmla="*/ 417398 w 1505421"/>
                  <a:gd name="connsiteY14" fmla="*/ 160768 h 837124"/>
                  <a:gd name="connsiteX15" fmla="*/ 454818 w 1505421"/>
                  <a:gd name="connsiteY15" fmla="*/ 65139 h 837124"/>
                  <a:gd name="connsiteX16" fmla="*/ 488080 w 1505421"/>
                  <a:gd name="connsiteY16" fmla="*/ 90085 h 837124"/>
                  <a:gd name="connsiteX17" fmla="*/ 542132 w 1505421"/>
                  <a:gd name="connsiteY17" fmla="*/ 69297 h 837124"/>
                  <a:gd name="connsiteX18" fmla="*/ 596183 w 1505421"/>
                  <a:gd name="connsiteY18" fmla="*/ 135821 h 837124"/>
                  <a:gd name="connsiteX19" fmla="*/ 646076 w 1505421"/>
                  <a:gd name="connsiteY19" fmla="*/ 152452 h 837124"/>
                  <a:gd name="connsiteX20" fmla="*/ 725074 w 1505421"/>
                  <a:gd name="connsiteY20" fmla="*/ 177399 h 837124"/>
                  <a:gd name="connsiteX21" fmla="*/ 706495 w 1505421"/>
                  <a:gd name="connsiteY21" fmla="*/ 171532 h 837124"/>
                  <a:gd name="connsiteX22" fmla="*/ 718145 w 1505421"/>
                  <a:gd name="connsiteY22" fmla="*/ 204425 h 837124"/>
                  <a:gd name="connsiteX23" fmla="*/ 794371 w 1505421"/>
                  <a:gd name="connsiteY23" fmla="*/ 211353 h 837124"/>
                  <a:gd name="connsiteX24" fmla="*/ 808230 w 1505421"/>
                  <a:gd name="connsiteY24" fmla="*/ 252931 h 837124"/>
                  <a:gd name="connsiteX25" fmla="*/ 846343 w 1505421"/>
                  <a:gd name="connsiteY25" fmla="*/ 280649 h 837124"/>
                  <a:gd name="connsiteX26" fmla="*/ 880991 w 1505421"/>
                  <a:gd name="connsiteY26" fmla="*/ 273722 h 837124"/>
                  <a:gd name="connsiteX27" fmla="*/ 898315 w 1505421"/>
                  <a:gd name="connsiteY27" fmla="*/ 284115 h 837124"/>
                  <a:gd name="connsiteX28" fmla="*/ 905245 w 1505421"/>
                  <a:gd name="connsiteY28" fmla="*/ 284115 h 837124"/>
                  <a:gd name="connsiteX29" fmla="*/ 926034 w 1505421"/>
                  <a:gd name="connsiteY29" fmla="*/ 336086 h 837124"/>
                  <a:gd name="connsiteX30" fmla="*/ 967612 w 1505421"/>
                  <a:gd name="connsiteY30" fmla="*/ 336086 h 837124"/>
                  <a:gd name="connsiteX31" fmla="*/ 991866 w 1505421"/>
                  <a:gd name="connsiteY31" fmla="*/ 308368 h 837124"/>
                  <a:gd name="connsiteX32" fmla="*/ 1016119 w 1505421"/>
                  <a:gd name="connsiteY32" fmla="*/ 284115 h 837124"/>
                  <a:gd name="connsiteX33" fmla="*/ 1016119 w 1505421"/>
                  <a:gd name="connsiteY33" fmla="*/ 270256 h 837124"/>
                  <a:gd name="connsiteX34" fmla="*/ 991866 w 1505421"/>
                  <a:gd name="connsiteY34" fmla="*/ 249467 h 837124"/>
                  <a:gd name="connsiteX35" fmla="*/ 1012654 w 1505421"/>
                  <a:gd name="connsiteY35" fmla="*/ 221748 h 837124"/>
                  <a:gd name="connsiteX36" fmla="*/ 971077 w 1505421"/>
                  <a:gd name="connsiteY36" fmla="*/ 148988 h 837124"/>
                  <a:gd name="connsiteX37" fmla="*/ 953752 w 1505421"/>
                  <a:gd name="connsiteY37" fmla="*/ 117804 h 837124"/>
                  <a:gd name="connsiteX38" fmla="*/ 950288 w 1505421"/>
                  <a:gd name="connsiteY38" fmla="*/ 34648 h 837124"/>
                  <a:gd name="connsiteX39" fmla="*/ 998795 w 1505421"/>
                  <a:gd name="connsiteY39" fmla="*/ 34648 h 837124"/>
                  <a:gd name="connsiteX40" fmla="*/ 1075021 w 1505421"/>
                  <a:gd name="connsiteY40" fmla="*/ 0 h 837124"/>
                  <a:gd name="connsiteX41" fmla="*/ 1161642 w 1505421"/>
                  <a:gd name="connsiteY41" fmla="*/ 24255 h 837124"/>
                  <a:gd name="connsiteX42" fmla="*/ 1185896 w 1505421"/>
                  <a:gd name="connsiteY42" fmla="*/ 58901 h 837124"/>
                  <a:gd name="connsiteX43" fmla="*/ 1251727 w 1505421"/>
                  <a:gd name="connsiteY43" fmla="*/ 114338 h 837124"/>
                  <a:gd name="connsiteX44" fmla="*/ 1272516 w 1505421"/>
                  <a:gd name="connsiteY44" fmla="*/ 214819 h 837124"/>
                  <a:gd name="connsiteX45" fmla="*/ 1345277 w 1505421"/>
                  <a:gd name="connsiteY45" fmla="*/ 284115 h 837124"/>
                  <a:gd name="connsiteX46" fmla="*/ 1355672 w 1505421"/>
                  <a:gd name="connsiteY46" fmla="*/ 353411 h 837124"/>
                  <a:gd name="connsiteX47" fmla="*/ 1383390 w 1505421"/>
                  <a:gd name="connsiteY47" fmla="*/ 377664 h 837124"/>
                  <a:gd name="connsiteX48" fmla="*/ 1386855 w 1505421"/>
                  <a:gd name="connsiteY48" fmla="*/ 408848 h 837124"/>
                  <a:gd name="connsiteX49" fmla="*/ 1421503 w 1505421"/>
                  <a:gd name="connsiteY49" fmla="*/ 440033 h 837124"/>
                  <a:gd name="connsiteX50" fmla="*/ 1390320 w 1505421"/>
                  <a:gd name="connsiteY50" fmla="*/ 478145 h 837124"/>
                  <a:gd name="connsiteX51" fmla="*/ 1404179 w 1505421"/>
                  <a:gd name="connsiteY51" fmla="*/ 613271 h 837124"/>
                  <a:gd name="connsiteX52" fmla="*/ 1487335 w 1505421"/>
                  <a:gd name="connsiteY52" fmla="*/ 668708 h 837124"/>
                  <a:gd name="connsiteX53" fmla="*/ 1505421 w 1505421"/>
                  <a:gd name="connsiteY53" fmla="*/ 682919 h 837124"/>
                  <a:gd name="connsiteX54" fmla="*/ 1068744 w 1505421"/>
                  <a:gd name="connsiteY54" fmla="*/ 837124 h 837124"/>
                  <a:gd name="connsiteX0" fmla="*/ 197289 w 1505421"/>
                  <a:gd name="connsiteY0" fmla="*/ 682919 h 682919"/>
                  <a:gd name="connsiteX1" fmla="*/ 184562 w 1505421"/>
                  <a:gd name="connsiteY1" fmla="*/ 647922 h 682919"/>
                  <a:gd name="connsiteX2" fmla="*/ 184562 w 1505421"/>
                  <a:gd name="connsiteY2" fmla="*/ 609808 h 682919"/>
                  <a:gd name="connsiteX3" fmla="*/ 111801 w 1505421"/>
                  <a:gd name="connsiteY3" fmla="*/ 571694 h 682919"/>
                  <a:gd name="connsiteX4" fmla="*/ 70223 w 1505421"/>
                  <a:gd name="connsiteY4" fmla="*/ 550907 h 682919"/>
                  <a:gd name="connsiteX5" fmla="*/ 35575 w 1505421"/>
                  <a:gd name="connsiteY5" fmla="*/ 533582 h 682919"/>
                  <a:gd name="connsiteX6" fmla="*/ 35575 w 1505421"/>
                  <a:gd name="connsiteY6" fmla="*/ 422708 h 682919"/>
                  <a:gd name="connsiteX7" fmla="*/ 0 w 1505421"/>
                  <a:gd name="connsiteY7" fmla="*/ 381204 h 682919"/>
                  <a:gd name="connsiteX8" fmla="*/ 138826 w 1505421"/>
                  <a:gd name="connsiteY8" fmla="*/ 385288 h 682919"/>
                  <a:gd name="connsiteX9" fmla="*/ 163773 w 1505421"/>
                  <a:gd name="connsiteY9" fmla="*/ 360341 h 682919"/>
                  <a:gd name="connsiteX10" fmla="*/ 151300 w 1505421"/>
                  <a:gd name="connsiteY10" fmla="*/ 277185 h 682919"/>
                  <a:gd name="connsiteX11" fmla="*/ 271875 w 1505421"/>
                  <a:gd name="connsiteY11" fmla="*/ 231450 h 682919"/>
                  <a:gd name="connsiteX12" fmla="*/ 259402 w 1505421"/>
                  <a:gd name="connsiteY12" fmla="*/ 198188 h 682919"/>
                  <a:gd name="connsiteX13" fmla="*/ 292664 w 1505421"/>
                  <a:gd name="connsiteY13" fmla="*/ 164925 h 682919"/>
                  <a:gd name="connsiteX14" fmla="*/ 417398 w 1505421"/>
                  <a:gd name="connsiteY14" fmla="*/ 160768 h 682919"/>
                  <a:gd name="connsiteX15" fmla="*/ 454818 w 1505421"/>
                  <a:gd name="connsiteY15" fmla="*/ 65139 h 682919"/>
                  <a:gd name="connsiteX16" fmla="*/ 488080 w 1505421"/>
                  <a:gd name="connsiteY16" fmla="*/ 90085 h 682919"/>
                  <a:gd name="connsiteX17" fmla="*/ 542132 w 1505421"/>
                  <a:gd name="connsiteY17" fmla="*/ 69297 h 682919"/>
                  <a:gd name="connsiteX18" fmla="*/ 596183 w 1505421"/>
                  <a:gd name="connsiteY18" fmla="*/ 135821 h 682919"/>
                  <a:gd name="connsiteX19" fmla="*/ 646076 w 1505421"/>
                  <a:gd name="connsiteY19" fmla="*/ 152452 h 682919"/>
                  <a:gd name="connsiteX20" fmla="*/ 725074 w 1505421"/>
                  <a:gd name="connsiteY20" fmla="*/ 177399 h 682919"/>
                  <a:gd name="connsiteX21" fmla="*/ 706495 w 1505421"/>
                  <a:gd name="connsiteY21" fmla="*/ 171532 h 682919"/>
                  <a:gd name="connsiteX22" fmla="*/ 718145 w 1505421"/>
                  <a:gd name="connsiteY22" fmla="*/ 204425 h 682919"/>
                  <a:gd name="connsiteX23" fmla="*/ 794371 w 1505421"/>
                  <a:gd name="connsiteY23" fmla="*/ 211353 h 682919"/>
                  <a:gd name="connsiteX24" fmla="*/ 808230 w 1505421"/>
                  <a:gd name="connsiteY24" fmla="*/ 252931 h 682919"/>
                  <a:gd name="connsiteX25" fmla="*/ 846343 w 1505421"/>
                  <a:gd name="connsiteY25" fmla="*/ 280649 h 682919"/>
                  <a:gd name="connsiteX26" fmla="*/ 880991 w 1505421"/>
                  <a:gd name="connsiteY26" fmla="*/ 273722 h 682919"/>
                  <a:gd name="connsiteX27" fmla="*/ 898315 w 1505421"/>
                  <a:gd name="connsiteY27" fmla="*/ 284115 h 682919"/>
                  <a:gd name="connsiteX28" fmla="*/ 905245 w 1505421"/>
                  <a:gd name="connsiteY28" fmla="*/ 284115 h 682919"/>
                  <a:gd name="connsiteX29" fmla="*/ 926034 w 1505421"/>
                  <a:gd name="connsiteY29" fmla="*/ 336086 h 682919"/>
                  <a:gd name="connsiteX30" fmla="*/ 967612 w 1505421"/>
                  <a:gd name="connsiteY30" fmla="*/ 336086 h 682919"/>
                  <a:gd name="connsiteX31" fmla="*/ 991866 w 1505421"/>
                  <a:gd name="connsiteY31" fmla="*/ 308368 h 682919"/>
                  <a:gd name="connsiteX32" fmla="*/ 1016119 w 1505421"/>
                  <a:gd name="connsiteY32" fmla="*/ 284115 h 682919"/>
                  <a:gd name="connsiteX33" fmla="*/ 1016119 w 1505421"/>
                  <a:gd name="connsiteY33" fmla="*/ 270256 h 682919"/>
                  <a:gd name="connsiteX34" fmla="*/ 991866 w 1505421"/>
                  <a:gd name="connsiteY34" fmla="*/ 249467 h 682919"/>
                  <a:gd name="connsiteX35" fmla="*/ 1012654 w 1505421"/>
                  <a:gd name="connsiteY35" fmla="*/ 221748 h 682919"/>
                  <a:gd name="connsiteX36" fmla="*/ 971077 w 1505421"/>
                  <a:gd name="connsiteY36" fmla="*/ 148988 h 682919"/>
                  <a:gd name="connsiteX37" fmla="*/ 953752 w 1505421"/>
                  <a:gd name="connsiteY37" fmla="*/ 117804 h 682919"/>
                  <a:gd name="connsiteX38" fmla="*/ 950288 w 1505421"/>
                  <a:gd name="connsiteY38" fmla="*/ 34648 h 682919"/>
                  <a:gd name="connsiteX39" fmla="*/ 998795 w 1505421"/>
                  <a:gd name="connsiteY39" fmla="*/ 34648 h 682919"/>
                  <a:gd name="connsiteX40" fmla="*/ 1075021 w 1505421"/>
                  <a:gd name="connsiteY40" fmla="*/ 0 h 682919"/>
                  <a:gd name="connsiteX41" fmla="*/ 1161642 w 1505421"/>
                  <a:gd name="connsiteY41" fmla="*/ 24255 h 682919"/>
                  <a:gd name="connsiteX42" fmla="*/ 1185896 w 1505421"/>
                  <a:gd name="connsiteY42" fmla="*/ 58901 h 682919"/>
                  <a:gd name="connsiteX43" fmla="*/ 1251727 w 1505421"/>
                  <a:gd name="connsiteY43" fmla="*/ 114338 h 682919"/>
                  <a:gd name="connsiteX44" fmla="*/ 1272516 w 1505421"/>
                  <a:gd name="connsiteY44" fmla="*/ 214819 h 682919"/>
                  <a:gd name="connsiteX45" fmla="*/ 1345277 w 1505421"/>
                  <a:gd name="connsiteY45" fmla="*/ 284115 h 682919"/>
                  <a:gd name="connsiteX46" fmla="*/ 1355672 w 1505421"/>
                  <a:gd name="connsiteY46" fmla="*/ 353411 h 682919"/>
                  <a:gd name="connsiteX47" fmla="*/ 1383390 w 1505421"/>
                  <a:gd name="connsiteY47" fmla="*/ 377664 h 682919"/>
                  <a:gd name="connsiteX48" fmla="*/ 1386855 w 1505421"/>
                  <a:gd name="connsiteY48" fmla="*/ 408848 h 682919"/>
                  <a:gd name="connsiteX49" fmla="*/ 1421503 w 1505421"/>
                  <a:gd name="connsiteY49" fmla="*/ 440033 h 682919"/>
                  <a:gd name="connsiteX50" fmla="*/ 1390320 w 1505421"/>
                  <a:gd name="connsiteY50" fmla="*/ 478145 h 682919"/>
                  <a:gd name="connsiteX51" fmla="*/ 1404179 w 1505421"/>
                  <a:gd name="connsiteY51" fmla="*/ 613271 h 682919"/>
                  <a:gd name="connsiteX52" fmla="*/ 1487335 w 1505421"/>
                  <a:gd name="connsiteY52" fmla="*/ 668708 h 682919"/>
                  <a:gd name="connsiteX53" fmla="*/ 1505421 w 1505421"/>
                  <a:gd name="connsiteY53" fmla="*/ 682919 h 682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505421" h="682919">
                    <a:moveTo>
                      <a:pt x="197289" y="682919"/>
                    </a:moveTo>
                    <a:lnTo>
                      <a:pt x="184562" y="647922"/>
                    </a:lnTo>
                    <a:lnTo>
                      <a:pt x="184562" y="609808"/>
                    </a:lnTo>
                    <a:lnTo>
                      <a:pt x="111801" y="571694"/>
                    </a:lnTo>
                    <a:lnTo>
                      <a:pt x="70223" y="550907"/>
                    </a:lnTo>
                    <a:lnTo>
                      <a:pt x="35575" y="533582"/>
                    </a:lnTo>
                    <a:lnTo>
                      <a:pt x="35575" y="422708"/>
                    </a:lnTo>
                    <a:lnTo>
                      <a:pt x="0" y="381204"/>
                    </a:lnTo>
                    <a:lnTo>
                      <a:pt x="138826" y="385288"/>
                    </a:lnTo>
                    <a:lnTo>
                      <a:pt x="163773" y="360341"/>
                    </a:lnTo>
                    <a:lnTo>
                      <a:pt x="151300" y="277185"/>
                    </a:lnTo>
                    <a:lnTo>
                      <a:pt x="271875" y="231450"/>
                    </a:lnTo>
                    <a:lnTo>
                      <a:pt x="259402" y="198188"/>
                    </a:lnTo>
                    <a:lnTo>
                      <a:pt x="292664" y="164925"/>
                    </a:lnTo>
                    <a:lnTo>
                      <a:pt x="417398" y="160768"/>
                    </a:lnTo>
                    <a:lnTo>
                      <a:pt x="454818" y="65139"/>
                    </a:lnTo>
                    <a:lnTo>
                      <a:pt x="488080" y="90085"/>
                    </a:lnTo>
                    <a:lnTo>
                      <a:pt x="542132" y="69297"/>
                    </a:lnTo>
                    <a:lnTo>
                      <a:pt x="596183" y="135821"/>
                    </a:lnTo>
                    <a:lnTo>
                      <a:pt x="646076" y="152452"/>
                    </a:lnTo>
                    <a:lnTo>
                      <a:pt x="725074" y="177399"/>
                    </a:lnTo>
                    <a:lnTo>
                      <a:pt x="706495" y="171532"/>
                    </a:lnTo>
                    <a:lnTo>
                      <a:pt x="718145" y="204425"/>
                    </a:lnTo>
                    <a:lnTo>
                      <a:pt x="794371" y="211353"/>
                    </a:lnTo>
                    <a:lnTo>
                      <a:pt x="808230" y="252931"/>
                    </a:lnTo>
                    <a:lnTo>
                      <a:pt x="846343" y="280649"/>
                    </a:lnTo>
                    <a:lnTo>
                      <a:pt x="880991" y="273722"/>
                    </a:lnTo>
                    <a:lnTo>
                      <a:pt x="898315" y="284115"/>
                    </a:lnTo>
                    <a:lnTo>
                      <a:pt x="905245" y="284115"/>
                    </a:lnTo>
                    <a:lnTo>
                      <a:pt x="926034" y="336086"/>
                    </a:lnTo>
                    <a:lnTo>
                      <a:pt x="967612" y="336086"/>
                    </a:lnTo>
                    <a:lnTo>
                      <a:pt x="991866" y="308368"/>
                    </a:lnTo>
                    <a:lnTo>
                      <a:pt x="1016119" y="284115"/>
                    </a:lnTo>
                    <a:lnTo>
                      <a:pt x="1016119" y="270256"/>
                    </a:lnTo>
                    <a:lnTo>
                      <a:pt x="991866" y="249467"/>
                    </a:lnTo>
                    <a:lnTo>
                      <a:pt x="1012654" y="221748"/>
                    </a:lnTo>
                    <a:lnTo>
                      <a:pt x="971077" y="148988"/>
                    </a:lnTo>
                    <a:lnTo>
                      <a:pt x="953752" y="117804"/>
                    </a:lnTo>
                    <a:lnTo>
                      <a:pt x="950288" y="34648"/>
                    </a:lnTo>
                    <a:lnTo>
                      <a:pt x="998795" y="34648"/>
                    </a:lnTo>
                    <a:lnTo>
                      <a:pt x="1075021" y="0"/>
                    </a:lnTo>
                    <a:lnTo>
                      <a:pt x="1161642" y="24255"/>
                    </a:lnTo>
                    <a:lnTo>
                      <a:pt x="1185896" y="58901"/>
                    </a:lnTo>
                    <a:lnTo>
                      <a:pt x="1251727" y="114338"/>
                    </a:lnTo>
                    <a:lnTo>
                      <a:pt x="1272516" y="214819"/>
                    </a:lnTo>
                    <a:lnTo>
                      <a:pt x="1345277" y="284115"/>
                    </a:lnTo>
                    <a:lnTo>
                      <a:pt x="1355672" y="353411"/>
                    </a:lnTo>
                    <a:lnTo>
                      <a:pt x="1383390" y="377664"/>
                    </a:lnTo>
                    <a:lnTo>
                      <a:pt x="1386855" y="408848"/>
                    </a:lnTo>
                    <a:lnTo>
                      <a:pt x="1421503" y="440033"/>
                    </a:lnTo>
                    <a:lnTo>
                      <a:pt x="1390320" y="478145"/>
                    </a:lnTo>
                    <a:lnTo>
                      <a:pt x="1404179" y="613271"/>
                    </a:lnTo>
                    <a:lnTo>
                      <a:pt x="1487335" y="668708"/>
                    </a:lnTo>
                    <a:lnTo>
                      <a:pt x="1505421" y="682919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3E4007AF-5354-8C75-7B00-6331CB2901E8}"/>
                  </a:ext>
                </a:extLst>
              </p:cNvPr>
              <p:cNvSpPr/>
              <p:nvPr/>
            </p:nvSpPr>
            <p:spPr>
              <a:xfrm>
                <a:off x="2306360" y="3755161"/>
                <a:ext cx="1071291" cy="549333"/>
              </a:xfrm>
              <a:custGeom>
                <a:avLst/>
                <a:gdLst>
                  <a:gd name="connsiteX0" fmla="*/ 106704 w 1071291"/>
                  <a:gd name="connsiteY0" fmla="*/ 0 h 549333"/>
                  <a:gd name="connsiteX1" fmla="*/ 1071291 w 1071291"/>
                  <a:gd name="connsiteY1" fmla="*/ 0 h 549333"/>
                  <a:gd name="connsiteX2" fmla="*/ 1071291 w 1071291"/>
                  <a:gd name="connsiteY2" fmla="*/ 369309 h 549333"/>
                  <a:gd name="connsiteX3" fmla="*/ 1018657 w 1071291"/>
                  <a:gd name="connsiteY3" fmla="*/ 341444 h 549333"/>
                  <a:gd name="connsiteX4" fmla="*/ 1018657 w 1071291"/>
                  <a:gd name="connsiteY4" fmla="*/ 383022 h 549333"/>
                  <a:gd name="connsiteX5" fmla="*/ 1006184 w 1071291"/>
                  <a:gd name="connsiteY5" fmla="*/ 403811 h 549333"/>
                  <a:gd name="connsiteX6" fmla="*/ 952133 w 1071291"/>
                  <a:gd name="connsiteY6" fmla="*/ 437073 h 549333"/>
                  <a:gd name="connsiteX7" fmla="*/ 935502 w 1071291"/>
                  <a:gd name="connsiteY7" fmla="*/ 391337 h 549333"/>
                  <a:gd name="connsiteX8" fmla="*/ 914713 w 1071291"/>
                  <a:gd name="connsiteY8" fmla="*/ 341444 h 549333"/>
                  <a:gd name="connsiteX9" fmla="*/ 893924 w 1071291"/>
                  <a:gd name="connsiteY9" fmla="*/ 341444 h 549333"/>
                  <a:gd name="connsiteX10" fmla="*/ 860661 w 1071291"/>
                  <a:gd name="connsiteY10" fmla="*/ 407968 h 549333"/>
                  <a:gd name="connsiteX11" fmla="*/ 823241 w 1071291"/>
                  <a:gd name="connsiteY11" fmla="*/ 453704 h 549333"/>
                  <a:gd name="connsiteX12" fmla="*/ 814926 w 1071291"/>
                  <a:gd name="connsiteY12" fmla="*/ 474493 h 549333"/>
                  <a:gd name="connsiteX13" fmla="*/ 681877 w 1071291"/>
                  <a:gd name="connsiteY13" fmla="*/ 549333 h 549333"/>
                  <a:gd name="connsiteX14" fmla="*/ 598721 w 1071291"/>
                  <a:gd name="connsiteY14" fmla="*/ 511913 h 549333"/>
                  <a:gd name="connsiteX15" fmla="*/ 548828 w 1071291"/>
                  <a:gd name="connsiteY15" fmla="*/ 536860 h 549333"/>
                  <a:gd name="connsiteX16" fmla="*/ 515565 w 1071291"/>
                  <a:gd name="connsiteY16" fmla="*/ 495282 h 549333"/>
                  <a:gd name="connsiteX17" fmla="*/ 528039 w 1071291"/>
                  <a:gd name="connsiteY17" fmla="*/ 457862 h 549333"/>
                  <a:gd name="connsiteX18" fmla="*/ 494776 w 1071291"/>
                  <a:gd name="connsiteY18" fmla="*/ 416284 h 549333"/>
                  <a:gd name="connsiteX19" fmla="*/ 449041 w 1071291"/>
                  <a:gd name="connsiteY19" fmla="*/ 395495 h 549333"/>
                  <a:gd name="connsiteX20" fmla="*/ 407463 w 1071291"/>
                  <a:gd name="connsiteY20" fmla="*/ 345602 h 549333"/>
                  <a:gd name="connsiteX21" fmla="*/ 328465 w 1071291"/>
                  <a:gd name="connsiteY21" fmla="*/ 333128 h 549333"/>
                  <a:gd name="connsiteX22" fmla="*/ 286887 w 1071291"/>
                  <a:gd name="connsiteY22" fmla="*/ 299866 h 549333"/>
                  <a:gd name="connsiteX23" fmla="*/ 249467 w 1071291"/>
                  <a:gd name="connsiteY23" fmla="*/ 407968 h 549333"/>
                  <a:gd name="connsiteX24" fmla="*/ 220363 w 1071291"/>
                  <a:gd name="connsiteY24" fmla="*/ 449546 h 549333"/>
                  <a:gd name="connsiteX25" fmla="*/ 91471 w 1071291"/>
                  <a:gd name="connsiteY25" fmla="*/ 516071 h 549333"/>
                  <a:gd name="connsiteX26" fmla="*/ 78998 w 1071291"/>
                  <a:gd name="connsiteY26" fmla="*/ 457862 h 549333"/>
                  <a:gd name="connsiteX27" fmla="*/ 87314 w 1071291"/>
                  <a:gd name="connsiteY27" fmla="*/ 283235 h 549333"/>
                  <a:gd name="connsiteX28" fmla="*/ 29105 w 1071291"/>
                  <a:gd name="connsiteY28" fmla="*/ 237499 h 549333"/>
                  <a:gd name="connsiteX29" fmla="*/ 0 w 1071291"/>
                  <a:gd name="connsiteY29" fmla="*/ 166817 h 549333"/>
                  <a:gd name="connsiteX30" fmla="*/ 12473 w 1071291"/>
                  <a:gd name="connsiteY30" fmla="*/ 133555 h 549333"/>
                  <a:gd name="connsiteX31" fmla="*/ 49894 w 1071291"/>
                  <a:gd name="connsiteY31" fmla="*/ 125239 h 549333"/>
                  <a:gd name="connsiteX32" fmla="*/ 95629 w 1071291"/>
                  <a:gd name="connsiteY32" fmla="*/ 79504 h 549333"/>
                  <a:gd name="connsiteX33" fmla="*/ 120576 w 1071291"/>
                  <a:gd name="connsiteY33" fmla="*/ 46242 h 549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71291" h="549333">
                    <a:moveTo>
                      <a:pt x="106704" y="0"/>
                    </a:moveTo>
                    <a:lnTo>
                      <a:pt x="1071291" y="0"/>
                    </a:lnTo>
                    <a:lnTo>
                      <a:pt x="1071291" y="369309"/>
                    </a:lnTo>
                    <a:lnTo>
                      <a:pt x="1018657" y="341444"/>
                    </a:lnTo>
                    <a:lnTo>
                      <a:pt x="1018657" y="383022"/>
                    </a:lnTo>
                    <a:lnTo>
                      <a:pt x="1006184" y="403811"/>
                    </a:lnTo>
                    <a:lnTo>
                      <a:pt x="952133" y="437073"/>
                    </a:lnTo>
                    <a:lnTo>
                      <a:pt x="935502" y="391337"/>
                    </a:lnTo>
                    <a:lnTo>
                      <a:pt x="914713" y="341444"/>
                    </a:lnTo>
                    <a:lnTo>
                      <a:pt x="893924" y="341444"/>
                    </a:lnTo>
                    <a:lnTo>
                      <a:pt x="860661" y="407968"/>
                    </a:lnTo>
                    <a:lnTo>
                      <a:pt x="823241" y="453704"/>
                    </a:lnTo>
                    <a:lnTo>
                      <a:pt x="814926" y="474493"/>
                    </a:lnTo>
                    <a:lnTo>
                      <a:pt x="681877" y="549333"/>
                    </a:lnTo>
                    <a:lnTo>
                      <a:pt x="598721" y="511913"/>
                    </a:lnTo>
                    <a:lnTo>
                      <a:pt x="548828" y="536860"/>
                    </a:lnTo>
                    <a:lnTo>
                      <a:pt x="515565" y="495282"/>
                    </a:lnTo>
                    <a:lnTo>
                      <a:pt x="528039" y="457862"/>
                    </a:lnTo>
                    <a:lnTo>
                      <a:pt x="494776" y="416284"/>
                    </a:lnTo>
                    <a:lnTo>
                      <a:pt x="449041" y="395495"/>
                    </a:lnTo>
                    <a:lnTo>
                      <a:pt x="407463" y="345602"/>
                    </a:lnTo>
                    <a:lnTo>
                      <a:pt x="328465" y="333128"/>
                    </a:lnTo>
                    <a:lnTo>
                      <a:pt x="286887" y="299866"/>
                    </a:lnTo>
                    <a:lnTo>
                      <a:pt x="249467" y="407968"/>
                    </a:lnTo>
                    <a:lnTo>
                      <a:pt x="220363" y="449546"/>
                    </a:lnTo>
                    <a:lnTo>
                      <a:pt x="91471" y="516071"/>
                    </a:lnTo>
                    <a:lnTo>
                      <a:pt x="78998" y="457862"/>
                    </a:lnTo>
                    <a:lnTo>
                      <a:pt x="87314" y="283235"/>
                    </a:lnTo>
                    <a:lnTo>
                      <a:pt x="29105" y="237499"/>
                    </a:lnTo>
                    <a:lnTo>
                      <a:pt x="0" y="166817"/>
                    </a:lnTo>
                    <a:lnTo>
                      <a:pt x="12473" y="133555"/>
                    </a:lnTo>
                    <a:lnTo>
                      <a:pt x="49894" y="125239"/>
                    </a:lnTo>
                    <a:lnTo>
                      <a:pt x="95629" y="79504"/>
                    </a:lnTo>
                    <a:lnTo>
                      <a:pt x="120576" y="46242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DBDC8664-DDC9-0A9D-704A-3BE097914F69}"/>
                  </a:ext>
                </a:extLst>
              </p:cNvPr>
              <p:cNvSpPr/>
              <p:nvPr/>
            </p:nvSpPr>
            <p:spPr>
              <a:xfrm>
                <a:off x="938452" y="4229650"/>
                <a:ext cx="1929208" cy="1925050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EDFCB727-A196-9E83-2709-407ED45EA953}"/>
                  </a:ext>
                </a:extLst>
              </p:cNvPr>
              <p:cNvSpPr/>
              <p:nvPr/>
            </p:nvSpPr>
            <p:spPr>
              <a:xfrm>
                <a:off x="670560" y="5062591"/>
                <a:ext cx="1107764" cy="1188433"/>
              </a:xfrm>
              <a:custGeom>
                <a:avLst/>
                <a:gdLst>
                  <a:gd name="connsiteX0" fmla="*/ 37828 w 1107764"/>
                  <a:gd name="connsiteY0" fmla="*/ 0 h 1188433"/>
                  <a:gd name="connsiteX1" fmla="*/ 62082 w 1107764"/>
                  <a:gd name="connsiteY1" fmla="*/ 27719 h 1188433"/>
                  <a:gd name="connsiteX2" fmla="*/ 124448 w 1107764"/>
                  <a:gd name="connsiteY2" fmla="*/ 34648 h 1188433"/>
                  <a:gd name="connsiteX3" fmla="*/ 134843 w 1107764"/>
                  <a:gd name="connsiteY3" fmla="*/ 72760 h 1188433"/>
                  <a:gd name="connsiteX4" fmla="*/ 120984 w 1107764"/>
                  <a:gd name="connsiteY4" fmla="*/ 97015 h 1188433"/>
                  <a:gd name="connsiteX5" fmla="*/ 134843 w 1107764"/>
                  <a:gd name="connsiteY5" fmla="*/ 155916 h 1188433"/>
                  <a:gd name="connsiteX6" fmla="*/ 159097 w 1107764"/>
                  <a:gd name="connsiteY6" fmla="*/ 187100 h 1188433"/>
                  <a:gd name="connsiteX7" fmla="*/ 221463 w 1107764"/>
                  <a:gd name="connsiteY7" fmla="*/ 200960 h 1188433"/>
                  <a:gd name="connsiteX8" fmla="*/ 269971 w 1107764"/>
                  <a:gd name="connsiteY8" fmla="*/ 197494 h 1188433"/>
                  <a:gd name="connsiteX9" fmla="*/ 272997 w 1107764"/>
                  <a:gd name="connsiteY9" fmla="*/ 161176 h 1188433"/>
                  <a:gd name="connsiteX10" fmla="*/ 371836 w 1107764"/>
                  <a:gd name="connsiteY10" fmla="*/ 169083 h 1188433"/>
                  <a:gd name="connsiteX11" fmla="*/ 392625 w 1107764"/>
                  <a:gd name="connsiteY11" fmla="*/ 152452 h 1188433"/>
                  <a:gd name="connsiteX12" fmla="*/ 446677 w 1107764"/>
                  <a:gd name="connsiteY12" fmla="*/ 139979 h 1188433"/>
                  <a:gd name="connsiteX13" fmla="*/ 517359 w 1107764"/>
                  <a:gd name="connsiteY13" fmla="*/ 160768 h 1188433"/>
                  <a:gd name="connsiteX14" fmla="*/ 546463 w 1107764"/>
                  <a:gd name="connsiteY14" fmla="*/ 139979 h 1188433"/>
                  <a:gd name="connsiteX15" fmla="*/ 621303 w 1107764"/>
                  <a:gd name="connsiteY15" fmla="*/ 152452 h 1188433"/>
                  <a:gd name="connsiteX16" fmla="*/ 662881 w 1107764"/>
                  <a:gd name="connsiteY16" fmla="*/ 148294 h 1188433"/>
                  <a:gd name="connsiteX17" fmla="*/ 775141 w 1107764"/>
                  <a:gd name="connsiteY17" fmla="*/ 214819 h 1188433"/>
                  <a:gd name="connsiteX18" fmla="*/ 870770 w 1107764"/>
                  <a:gd name="connsiteY18" fmla="*/ 252239 h 1188433"/>
                  <a:gd name="connsiteX19" fmla="*/ 895717 w 1107764"/>
                  <a:gd name="connsiteY19" fmla="*/ 297974 h 1188433"/>
                  <a:gd name="connsiteX20" fmla="*/ 924822 w 1107764"/>
                  <a:gd name="connsiteY20" fmla="*/ 293817 h 1188433"/>
                  <a:gd name="connsiteX21" fmla="*/ 995504 w 1107764"/>
                  <a:gd name="connsiteY21" fmla="*/ 218977 h 1188433"/>
                  <a:gd name="connsiteX22" fmla="*/ 1070344 w 1107764"/>
                  <a:gd name="connsiteY22" fmla="*/ 198188 h 1188433"/>
                  <a:gd name="connsiteX23" fmla="*/ 1103606 w 1107764"/>
                  <a:gd name="connsiteY23" fmla="*/ 239766 h 1188433"/>
                  <a:gd name="connsiteX24" fmla="*/ 1107764 w 1107764"/>
                  <a:gd name="connsiteY24" fmla="*/ 339552 h 1188433"/>
                  <a:gd name="connsiteX25" fmla="*/ 1082817 w 1107764"/>
                  <a:gd name="connsiteY25" fmla="*/ 397761 h 1188433"/>
                  <a:gd name="connsiteX26" fmla="*/ 1049555 w 1107764"/>
                  <a:gd name="connsiteY26" fmla="*/ 426866 h 1188433"/>
                  <a:gd name="connsiteX27" fmla="*/ 1016293 w 1107764"/>
                  <a:gd name="connsiteY27" fmla="*/ 426866 h 1188433"/>
                  <a:gd name="connsiteX28" fmla="*/ 1016293 w 1107764"/>
                  <a:gd name="connsiteY28" fmla="*/ 464286 h 1188433"/>
                  <a:gd name="connsiteX29" fmla="*/ 987188 w 1107764"/>
                  <a:gd name="connsiteY29" fmla="*/ 468443 h 1188433"/>
                  <a:gd name="connsiteX30" fmla="*/ 966399 w 1107764"/>
                  <a:gd name="connsiteY30" fmla="*/ 505863 h 1188433"/>
                  <a:gd name="connsiteX31" fmla="*/ 924822 w 1107764"/>
                  <a:gd name="connsiteY31" fmla="*/ 510021 h 1188433"/>
                  <a:gd name="connsiteX32" fmla="*/ 916506 w 1107764"/>
                  <a:gd name="connsiteY32" fmla="*/ 551599 h 1188433"/>
                  <a:gd name="connsiteX33" fmla="*/ 895717 w 1107764"/>
                  <a:gd name="connsiteY33" fmla="*/ 572388 h 1188433"/>
                  <a:gd name="connsiteX34" fmla="*/ 854139 w 1107764"/>
                  <a:gd name="connsiteY34" fmla="*/ 589019 h 1188433"/>
                  <a:gd name="connsiteX35" fmla="*/ 833350 w 1107764"/>
                  <a:gd name="connsiteY35" fmla="*/ 622281 h 1188433"/>
                  <a:gd name="connsiteX36" fmla="*/ 820877 w 1107764"/>
                  <a:gd name="connsiteY36" fmla="*/ 659701 h 1188433"/>
                  <a:gd name="connsiteX37" fmla="*/ 766826 w 1107764"/>
                  <a:gd name="connsiteY37" fmla="*/ 684648 h 1188433"/>
                  <a:gd name="connsiteX38" fmla="*/ 805947 w 1107764"/>
                  <a:gd name="connsiteY38" fmla="*/ 813749 h 1188433"/>
                  <a:gd name="connsiteX39" fmla="*/ 692679 w 1107764"/>
                  <a:gd name="connsiteY39" fmla="*/ 810767 h 1188433"/>
                  <a:gd name="connsiteX40" fmla="*/ 682284 w 1107764"/>
                  <a:gd name="connsiteY40" fmla="*/ 779583 h 1188433"/>
                  <a:gd name="connsiteX41" fmla="*/ 592199 w 1107764"/>
                  <a:gd name="connsiteY41" fmla="*/ 720682 h 1188433"/>
                  <a:gd name="connsiteX42" fmla="*/ 585269 w 1107764"/>
                  <a:gd name="connsiteY42" fmla="*/ 758796 h 1188433"/>
                  <a:gd name="connsiteX43" fmla="*/ 450141 w 1107764"/>
                  <a:gd name="connsiteY43" fmla="*/ 866204 h 1188433"/>
                  <a:gd name="connsiteX44" fmla="*/ 415493 w 1107764"/>
                  <a:gd name="connsiteY44" fmla="*/ 866204 h 1188433"/>
                  <a:gd name="connsiteX45" fmla="*/ 418958 w 1107764"/>
                  <a:gd name="connsiteY45" fmla="*/ 897389 h 1188433"/>
                  <a:gd name="connsiteX46" fmla="*/ 443212 w 1107764"/>
                  <a:gd name="connsiteY46" fmla="*/ 932035 h 1188433"/>
                  <a:gd name="connsiteX47" fmla="*/ 446677 w 1107764"/>
                  <a:gd name="connsiteY47" fmla="*/ 963219 h 1188433"/>
                  <a:gd name="connsiteX48" fmla="*/ 495184 w 1107764"/>
                  <a:gd name="connsiteY48" fmla="*/ 1011727 h 1188433"/>
                  <a:gd name="connsiteX49" fmla="*/ 515973 w 1107764"/>
                  <a:gd name="connsiteY49" fmla="*/ 1112205 h 1188433"/>
                  <a:gd name="connsiteX50" fmla="*/ 578340 w 1107764"/>
                  <a:gd name="connsiteY50" fmla="*/ 1157249 h 1188433"/>
                  <a:gd name="connsiteX51" fmla="*/ 557551 w 1107764"/>
                  <a:gd name="connsiteY51" fmla="*/ 1188433 h 1188433"/>
                  <a:gd name="connsiteX52" fmla="*/ 370451 w 1107764"/>
                  <a:gd name="connsiteY52" fmla="*/ 1160715 h 1188433"/>
                  <a:gd name="connsiteX53" fmla="*/ 373915 w 1107764"/>
                  <a:gd name="connsiteY53" fmla="*/ 1136460 h 1188433"/>
                  <a:gd name="connsiteX54" fmla="*/ 356591 w 1107764"/>
                  <a:gd name="connsiteY54" fmla="*/ 1129530 h 1188433"/>
                  <a:gd name="connsiteX55" fmla="*/ 308084 w 1107764"/>
                  <a:gd name="connsiteY55" fmla="*/ 1115671 h 1188433"/>
                  <a:gd name="connsiteX56" fmla="*/ 245717 w 1107764"/>
                  <a:gd name="connsiteY56" fmla="*/ 1063700 h 1188433"/>
                  <a:gd name="connsiteX57" fmla="*/ 193745 w 1107764"/>
                  <a:gd name="connsiteY57" fmla="*/ 1025586 h 1188433"/>
                  <a:gd name="connsiteX58" fmla="*/ 183350 w 1107764"/>
                  <a:gd name="connsiteY58" fmla="*/ 994404 h 1188433"/>
                  <a:gd name="connsiteX59" fmla="*/ 100195 w 1107764"/>
                  <a:gd name="connsiteY59" fmla="*/ 942430 h 1188433"/>
                  <a:gd name="connsiteX60" fmla="*/ 79406 w 1107764"/>
                  <a:gd name="connsiteY60" fmla="*/ 880063 h 1188433"/>
                  <a:gd name="connsiteX61" fmla="*/ 131378 w 1107764"/>
                  <a:gd name="connsiteY61" fmla="*/ 866204 h 1188433"/>
                  <a:gd name="connsiteX62" fmla="*/ 103659 w 1107764"/>
                  <a:gd name="connsiteY62" fmla="*/ 769189 h 1188433"/>
                  <a:gd name="connsiteX63" fmla="*/ 23969 w 1107764"/>
                  <a:gd name="connsiteY63" fmla="*/ 783049 h 1188433"/>
                  <a:gd name="connsiteX64" fmla="*/ 0 w 1107764"/>
                  <a:gd name="connsiteY64" fmla="*/ 776058 h 1188433"/>
                  <a:gd name="connsiteX65" fmla="*/ 0 w 1107764"/>
                  <a:gd name="connsiteY65" fmla="*/ 8798 h 1188433"/>
                  <a:gd name="connsiteX66" fmla="*/ 13574 w 1107764"/>
                  <a:gd name="connsiteY66" fmla="*/ 10396 h 1188433"/>
                  <a:gd name="connsiteX0" fmla="*/ 181338 w 1251274"/>
                  <a:gd name="connsiteY0" fmla="*/ 0 h 1188433"/>
                  <a:gd name="connsiteX1" fmla="*/ 205592 w 1251274"/>
                  <a:gd name="connsiteY1" fmla="*/ 27719 h 1188433"/>
                  <a:gd name="connsiteX2" fmla="*/ 267958 w 1251274"/>
                  <a:gd name="connsiteY2" fmla="*/ 34648 h 1188433"/>
                  <a:gd name="connsiteX3" fmla="*/ 278353 w 1251274"/>
                  <a:gd name="connsiteY3" fmla="*/ 72760 h 1188433"/>
                  <a:gd name="connsiteX4" fmla="*/ 264494 w 1251274"/>
                  <a:gd name="connsiteY4" fmla="*/ 97015 h 1188433"/>
                  <a:gd name="connsiteX5" fmla="*/ 278353 w 1251274"/>
                  <a:gd name="connsiteY5" fmla="*/ 155916 h 1188433"/>
                  <a:gd name="connsiteX6" fmla="*/ 302607 w 1251274"/>
                  <a:gd name="connsiteY6" fmla="*/ 187100 h 1188433"/>
                  <a:gd name="connsiteX7" fmla="*/ 364973 w 1251274"/>
                  <a:gd name="connsiteY7" fmla="*/ 200960 h 1188433"/>
                  <a:gd name="connsiteX8" fmla="*/ 413481 w 1251274"/>
                  <a:gd name="connsiteY8" fmla="*/ 197494 h 1188433"/>
                  <a:gd name="connsiteX9" fmla="*/ 416507 w 1251274"/>
                  <a:gd name="connsiteY9" fmla="*/ 161176 h 1188433"/>
                  <a:gd name="connsiteX10" fmla="*/ 515346 w 1251274"/>
                  <a:gd name="connsiteY10" fmla="*/ 169083 h 1188433"/>
                  <a:gd name="connsiteX11" fmla="*/ 536135 w 1251274"/>
                  <a:gd name="connsiteY11" fmla="*/ 152452 h 1188433"/>
                  <a:gd name="connsiteX12" fmla="*/ 590187 w 1251274"/>
                  <a:gd name="connsiteY12" fmla="*/ 139979 h 1188433"/>
                  <a:gd name="connsiteX13" fmla="*/ 660869 w 1251274"/>
                  <a:gd name="connsiteY13" fmla="*/ 160768 h 1188433"/>
                  <a:gd name="connsiteX14" fmla="*/ 689973 w 1251274"/>
                  <a:gd name="connsiteY14" fmla="*/ 139979 h 1188433"/>
                  <a:gd name="connsiteX15" fmla="*/ 764813 w 1251274"/>
                  <a:gd name="connsiteY15" fmla="*/ 152452 h 1188433"/>
                  <a:gd name="connsiteX16" fmla="*/ 806391 w 1251274"/>
                  <a:gd name="connsiteY16" fmla="*/ 148294 h 1188433"/>
                  <a:gd name="connsiteX17" fmla="*/ 918651 w 1251274"/>
                  <a:gd name="connsiteY17" fmla="*/ 214819 h 1188433"/>
                  <a:gd name="connsiteX18" fmla="*/ 1014280 w 1251274"/>
                  <a:gd name="connsiteY18" fmla="*/ 252239 h 1188433"/>
                  <a:gd name="connsiteX19" fmla="*/ 1039227 w 1251274"/>
                  <a:gd name="connsiteY19" fmla="*/ 297974 h 1188433"/>
                  <a:gd name="connsiteX20" fmla="*/ 1068332 w 1251274"/>
                  <a:gd name="connsiteY20" fmla="*/ 293817 h 1188433"/>
                  <a:gd name="connsiteX21" fmla="*/ 1139014 w 1251274"/>
                  <a:gd name="connsiteY21" fmla="*/ 218977 h 1188433"/>
                  <a:gd name="connsiteX22" fmla="*/ 1213854 w 1251274"/>
                  <a:gd name="connsiteY22" fmla="*/ 198188 h 1188433"/>
                  <a:gd name="connsiteX23" fmla="*/ 1247116 w 1251274"/>
                  <a:gd name="connsiteY23" fmla="*/ 239766 h 1188433"/>
                  <a:gd name="connsiteX24" fmla="*/ 1251274 w 1251274"/>
                  <a:gd name="connsiteY24" fmla="*/ 339552 h 1188433"/>
                  <a:gd name="connsiteX25" fmla="*/ 1226327 w 1251274"/>
                  <a:gd name="connsiteY25" fmla="*/ 397761 h 1188433"/>
                  <a:gd name="connsiteX26" fmla="*/ 1193065 w 1251274"/>
                  <a:gd name="connsiteY26" fmla="*/ 426866 h 1188433"/>
                  <a:gd name="connsiteX27" fmla="*/ 1159803 w 1251274"/>
                  <a:gd name="connsiteY27" fmla="*/ 426866 h 1188433"/>
                  <a:gd name="connsiteX28" fmla="*/ 1159803 w 1251274"/>
                  <a:gd name="connsiteY28" fmla="*/ 464286 h 1188433"/>
                  <a:gd name="connsiteX29" fmla="*/ 1130698 w 1251274"/>
                  <a:gd name="connsiteY29" fmla="*/ 468443 h 1188433"/>
                  <a:gd name="connsiteX30" fmla="*/ 1109909 w 1251274"/>
                  <a:gd name="connsiteY30" fmla="*/ 505863 h 1188433"/>
                  <a:gd name="connsiteX31" fmla="*/ 1068332 w 1251274"/>
                  <a:gd name="connsiteY31" fmla="*/ 510021 h 1188433"/>
                  <a:gd name="connsiteX32" fmla="*/ 1060016 w 1251274"/>
                  <a:gd name="connsiteY32" fmla="*/ 551599 h 1188433"/>
                  <a:gd name="connsiteX33" fmla="*/ 1039227 w 1251274"/>
                  <a:gd name="connsiteY33" fmla="*/ 572388 h 1188433"/>
                  <a:gd name="connsiteX34" fmla="*/ 997649 w 1251274"/>
                  <a:gd name="connsiteY34" fmla="*/ 589019 h 1188433"/>
                  <a:gd name="connsiteX35" fmla="*/ 976860 w 1251274"/>
                  <a:gd name="connsiteY35" fmla="*/ 622281 h 1188433"/>
                  <a:gd name="connsiteX36" fmla="*/ 964387 w 1251274"/>
                  <a:gd name="connsiteY36" fmla="*/ 659701 h 1188433"/>
                  <a:gd name="connsiteX37" fmla="*/ 910336 w 1251274"/>
                  <a:gd name="connsiteY37" fmla="*/ 684648 h 1188433"/>
                  <a:gd name="connsiteX38" fmla="*/ 949457 w 1251274"/>
                  <a:gd name="connsiteY38" fmla="*/ 813749 h 1188433"/>
                  <a:gd name="connsiteX39" fmla="*/ 836189 w 1251274"/>
                  <a:gd name="connsiteY39" fmla="*/ 810767 h 1188433"/>
                  <a:gd name="connsiteX40" fmla="*/ 825794 w 1251274"/>
                  <a:gd name="connsiteY40" fmla="*/ 779583 h 1188433"/>
                  <a:gd name="connsiteX41" fmla="*/ 735709 w 1251274"/>
                  <a:gd name="connsiteY41" fmla="*/ 720682 h 1188433"/>
                  <a:gd name="connsiteX42" fmla="*/ 728779 w 1251274"/>
                  <a:gd name="connsiteY42" fmla="*/ 758796 h 1188433"/>
                  <a:gd name="connsiteX43" fmla="*/ 593651 w 1251274"/>
                  <a:gd name="connsiteY43" fmla="*/ 866204 h 1188433"/>
                  <a:gd name="connsiteX44" fmla="*/ 559003 w 1251274"/>
                  <a:gd name="connsiteY44" fmla="*/ 866204 h 1188433"/>
                  <a:gd name="connsiteX45" fmla="*/ 562468 w 1251274"/>
                  <a:gd name="connsiteY45" fmla="*/ 897389 h 1188433"/>
                  <a:gd name="connsiteX46" fmla="*/ 586722 w 1251274"/>
                  <a:gd name="connsiteY46" fmla="*/ 932035 h 1188433"/>
                  <a:gd name="connsiteX47" fmla="*/ 590187 w 1251274"/>
                  <a:gd name="connsiteY47" fmla="*/ 963219 h 1188433"/>
                  <a:gd name="connsiteX48" fmla="*/ 638694 w 1251274"/>
                  <a:gd name="connsiteY48" fmla="*/ 1011727 h 1188433"/>
                  <a:gd name="connsiteX49" fmla="*/ 659483 w 1251274"/>
                  <a:gd name="connsiteY49" fmla="*/ 1112205 h 1188433"/>
                  <a:gd name="connsiteX50" fmla="*/ 721850 w 1251274"/>
                  <a:gd name="connsiteY50" fmla="*/ 1157249 h 1188433"/>
                  <a:gd name="connsiteX51" fmla="*/ 701061 w 1251274"/>
                  <a:gd name="connsiteY51" fmla="*/ 1188433 h 1188433"/>
                  <a:gd name="connsiteX52" fmla="*/ 513961 w 1251274"/>
                  <a:gd name="connsiteY52" fmla="*/ 1160715 h 1188433"/>
                  <a:gd name="connsiteX53" fmla="*/ 517425 w 1251274"/>
                  <a:gd name="connsiteY53" fmla="*/ 1136460 h 1188433"/>
                  <a:gd name="connsiteX54" fmla="*/ 500101 w 1251274"/>
                  <a:gd name="connsiteY54" fmla="*/ 1129530 h 1188433"/>
                  <a:gd name="connsiteX55" fmla="*/ 451594 w 1251274"/>
                  <a:gd name="connsiteY55" fmla="*/ 1115671 h 1188433"/>
                  <a:gd name="connsiteX56" fmla="*/ 389227 w 1251274"/>
                  <a:gd name="connsiteY56" fmla="*/ 1063700 h 1188433"/>
                  <a:gd name="connsiteX57" fmla="*/ 337255 w 1251274"/>
                  <a:gd name="connsiteY57" fmla="*/ 1025586 h 1188433"/>
                  <a:gd name="connsiteX58" fmla="*/ 326860 w 1251274"/>
                  <a:gd name="connsiteY58" fmla="*/ 994404 h 1188433"/>
                  <a:gd name="connsiteX59" fmla="*/ 243705 w 1251274"/>
                  <a:gd name="connsiteY59" fmla="*/ 942430 h 1188433"/>
                  <a:gd name="connsiteX60" fmla="*/ 222916 w 1251274"/>
                  <a:gd name="connsiteY60" fmla="*/ 880063 h 1188433"/>
                  <a:gd name="connsiteX61" fmla="*/ 274888 w 1251274"/>
                  <a:gd name="connsiteY61" fmla="*/ 866204 h 1188433"/>
                  <a:gd name="connsiteX62" fmla="*/ 247169 w 1251274"/>
                  <a:gd name="connsiteY62" fmla="*/ 769189 h 1188433"/>
                  <a:gd name="connsiteX63" fmla="*/ 167479 w 1251274"/>
                  <a:gd name="connsiteY63" fmla="*/ 783049 h 1188433"/>
                  <a:gd name="connsiteX64" fmla="*/ 143510 w 1251274"/>
                  <a:gd name="connsiteY64" fmla="*/ 776058 h 1188433"/>
                  <a:gd name="connsiteX65" fmla="*/ 0 w 1251274"/>
                  <a:gd name="connsiteY65" fmla="*/ 334909 h 1188433"/>
                  <a:gd name="connsiteX66" fmla="*/ 143510 w 1251274"/>
                  <a:gd name="connsiteY66" fmla="*/ 8798 h 1188433"/>
                  <a:gd name="connsiteX67" fmla="*/ 157084 w 1251274"/>
                  <a:gd name="connsiteY67" fmla="*/ 10396 h 1188433"/>
                  <a:gd name="connsiteX68" fmla="*/ 181338 w 1251274"/>
                  <a:gd name="connsiteY68" fmla="*/ 0 h 1188433"/>
                  <a:gd name="connsiteX0" fmla="*/ 0 w 1251274"/>
                  <a:gd name="connsiteY0" fmla="*/ 334909 h 1188433"/>
                  <a:gd name="connsiteX1" fmla="*/ 143510 w 1251274"/>
                  <a:gd name="connsiteY1" fmla="*/ 8798 h 1188433"/>
                  <a:gd name="connsiteX2" fmla="*/ 157084 w 1251274"/>
                  <a:gd name="connsiteY2" fmla="*/ 10396 h 1188433"/>
                  <a:gd name="connsiteX3" fmla="*/ 181338 w 1251274"/>
                  <a:gd name="connsiteY3" fmla="*/ 0 h 1188433"/>
                  <a:gd name="connsiteX4" fmla="*/ 205592 w 1251274"/>
                  <a:gd name="connsiteY4" fmla="*/ 27719 h 1188433"/>
                  <a:gd name="connsiteX5" fmla="*/ 267958 w 1251274"/>
                  <a:gd name="connsiteY5" fmla="*/ 34648 h 1188433"/>
                  <a:gd name="connsiteX6" fmla="*/ 278353 w 1251274"/>
                  <a:gd name="connsiteY6" fmla="*/ 72760 h 1188433"/>
                  <a:gd name="connsiteX7" fmla="*/ 264494 w 1251274"/>
                  <a:gd name="connsiteY7" fmla="*/ 97015 h 1188433"/>
                  <a:gd name="connsiteX8" fmla="*/ 278353 w 1251274"/>
                  <a:gd name="connsiteY8" fmla="*/ 155916 h 1188433"/>
                  <a:gd name="connsiteX9" fmla="*/ 302607 w 1251274"/>
                  <a:gd name="connsiteY9" fmla="*/ 187100 h 1188433"/>
                  <a:gd name="connsiteX10" fmla="*/ 364973 w 1251274"/>
                  <a:gd name="connsiteY10" fmla="*/ 200960 h 1188433"/>
                  <a:gd name="connsiteX11" fmla="*/ 413481 w 1251274"/>
                  <a:gd name="connsiteY11" fmla="*/ 197494 h 1188433"/>
                  <a:gd name="connsiteX12" fmla="*/ 416507 w 1251274"/>
                  <a:gd name="connsiteY12" fmla="*/ 161176 h 1188433"/>
                  <a:gd name="connsiteX13" fmla="*/ 515346 w 1251274"/>
                  <a:gd name="connsiteY13" fmla="*/ 169083 h 1188433"/>
                  <a:gd name="connsiteX14" fmla="*/ 536135 w 1251274"/>
                  <a:gd name="connsiteY14" fmla="*/ 152452 h 1188433"/>
                  <a:gd name="connsiteX15" fmla="*/ 590187 w 1251274"/>
                  <a:gd name="connsiteY15" fmla="*/ 139979 h 1188433"/>
                  <a:gd name="connsiteX16" fmla="*/ 660869 w 1251274"/>
                  <a:gd name="connsiteY16" fmla="*/ 160768 h 1188433"/>
                  <a:gd name="connsiteX17" fmla="*/ 689973 w 1251274"/>
                  <a:gd name="connsiteY17" fmla="*/ 139979 h 1188433"/>
                  <a:gd name="connsiteX18" fmla="*/ 764813 w 1251274"/>
                  <a:gd name="connsiteY18" fmla="*/ 152452 h 1188433"/>
                  <a:gd name="connsiteX19" fmla="*/ 806391 w 1251274"/>
                  <a:gd name="connsiteY19" fmla="*/ 148294 h 1188433"/>
                  <a:gd name="connsiteX20" fmla="*/ 918651 w 1251274"/>
                  <a:gd name="connsiteY20" fmla="*/ 214819 h 1188433"/>
                  <a:gd name="connsiteX21" fmla="*/ 1014280 w 1251274"/>
                  <a:gd name="connsiteY21" fmla="*/ 252239 h 1188433"/>
                  <a:gd name="connsiteX22" fmla="*/ 1039227 w 1251274"/>
                  <a:gd name="connsiteY22" fmla="*/ 297974 h 1188433"/>
                  <a:gd name="connsiteX23" fmla="*/ 1068332 w 1251274"/>
                  <a:gd name="connsiteY23" fmla="*/ 293817 h 1188433"/>
                  <a:gd name="connsiteX24" fmla="*/ 1139014 w 1251274"/>
                  <a:gd name="connsiteY24" fmla="*/ 218977 h 1188433"/>
                  <a:gd name="connsiteX25" fmla="*/ 1213854 w 1251274"/>
                  <a:gd name="connsiteY25" fmla="*/ 198188 h 1188433"/>
                  <a:gd name="connsiteX26" fmla="*/ 1247116 w 1251274"/>
                  <a:gd name="connsiteY26" fmla="*/ 239766 h 1188433"/>
                  <a:gd name="connsiteX27" fmla="*/ 1251274 w 1251274"/>
                  <a:gd name="connsiteY27" fmla="*/ 339552 h 1188433"/>
                  <a:gd name="connsiteX28" fmla="*/ 1226327 w 1251274"/>
                  <a:gd name="connsiteY28" fmla="*/ 397761 h 1188433"/>
                  <a:gd name="connsiteX29" fmla="*/ 1193065 w 1251274"/>
                  <a:gd name="connsiteY29" fmla="*/ 426866 h 1188433"/>
                  <a:gd name="connsiteX30" fmla="*/ 1159803 w 1251274"/>
                  <a:gd name="connsiteY30" fmla="*/ 426866 h 1188433"/>
                  <a:gd name="connsiteX31" fmla="*/ 1159803 w 1251274"/>
                  <a:gd name="connsiteY31" fmla="*/ 464286 h 1188433"/>
                  <a:gd name="connsiteX32" fmla="*/ 1130698 w 1251274"/>
                  <a:gd name="connsiteY32" fmla="*/ 468443 h 1188433"/>
                  <a:gd name="connsiteX33" fmla="*/ 1109909 w 1251274"/>
                  <a:gd name="connsiteY33" fmla="*/ 505863 h 1188433"/>
                  <a:gd name="connsiteX34" fmla="*/ 1068332 w 1251274"/>
                  <a:gd name="connsiteY34" fmla="*/ 510021 h 1188433"/>
                  <a:gd name="connsiteX35" fmla="*/ 1060016 w 1251274"/>
                  <a:gd name="connsiteY35" fmla="*/ 551599 h 1188433"/>
                  <a:gd name="connsiteX36" fmla="*/ 1039227 w 1251274"/>
                  <a:gd name="connsiteY36" fmla="*/ 572388 h 1188433"/>
                  <a:gd name="connsiteX37" fmla="*/ 997649 w 1251274"/>
                  <a:gd name="connsiteY37" fmla="*/ 589019 h 1188433"/>
                  <a:gd name="connsiteX38" fmla="*/ 976860 w 1251274"/>
                  <a:gd name="connsiteY38" fmla="*/ 622281 h 1188433"/>
                  <a:gd name="connsiteX39" fmla="*/ 964387 w 1251274"/>
                  <a:gd name="connsiteY39" fmla="*/ 659701 h 1188433"/>
                  <a:gd name="connsiteX40" fmla="*/ 910336 w 1251274"/>
                  <a:gd name="connsiteY40" fmla="*/ 684648 h 1188433"/>
                  <a:gd name="connsiteX41" fmla="*/ 949457 w 1251274"/>
                  <a:gd name="connsiteY41" fmla="*/ 813749 h 1188433"/>
                  <a:gd name="connsiteX42" fmla="*/ 836189 w 1251274"/>
                  <a:gd name="connsiteY42" fmla="*/ 810767 h 1188433"/>
                  <a:gd name="connsiteX43" fmla="*/ 825794 w 1251274"/>
                  <a:gd name="connsiteY43" fmla="*/ 779583 h 1188433"/>
                  <a:gd name="connsiteX44" fmla="*/ 735709 w 1251274"/>
                  <a:gd name="connsiteY44" fmla="*/ 720682 h 1188433"/>
                  <a:gd name="connsiteX45" fmla="*/ 728779 w 1251274"/>
                  <a:gd name="connsiteY45" fmla="*/ 758796 h 1188433"/>
                  <a:gd name="connsiteX46" fmla="*/ 593651 w 1251274"/>
                  <a:gd name="connsiteY46" fmla="*/ 866204 h 1188433"/>
                  <a:gd name="connsiteX47" fmla="*/ 559003 w 1251274"/>
                  <a:gd name="connsiteY47" fmla="*/ 866204 h 1188433"/>
                  <a:gd name="connsiteX48" fmla="*/ 562468 w 1251274"/>
                  <a:gd name="connsiteY48" fmla="*/ 897389 h 1188433"/>
                  <a:gd name="connsiteX49" fmla="*/ 586722 w 1251274"/>
                  <a:gd name="connsiteY49" fmla="*/ 932035 h 1188433"/>
                  <a:gd name="connsiteX50" fmla="*/ 590187 w 1251274"/>
                  <a:gd name="connsiteY50" fmla="*/ 963219 h 1188433"/>
                  <a:gd name="connsiteX51" fmla="*/ 638694 w 1251274"/>
                  <a:gd name="connsiteY51" fmla="*/ 1011727 h 1188433"/>
                  <a:gd name="connsiteX52" fmla="*/ 659483 w 1251274"/>
                  <a:gd name="connsiteY52" fmla="*/ 1112205 h 1188433"/>
                  <a:gd name="connsiteX53" fmla="*/ 721850 w 1251274"/>
                  <a:gd name="connsiteY53" fmla="*/ 1157249 h 1188433"/>
                  <a:gd name="connsiteX54" fmla="*/ 701061 w 1251274"/>
                  <a:gd name="connsiteY54" fmla="*/ 1188433 h 1188433"/>
                  <a:gd name="connsiteX55" fmla="*/ 513961 w 1251274"/>
                  <a:gd name="connsiteY55" fmla="*/ 1160715 h 1188433"/>
                  <a:gd name="connsiteX56" fmla="*/ 517425 w 1251274"/>
                  <a:gd name="connsiteY56" fmla="*/ 1136460 h 1188433"/>
                  <a:gd name="connsiteX57" fmla="*/ 500101 w 1251274"/>
                  <a:gd name="connsiteY57" fmla="*/ 1129530 h 1188433"/>
                  <a:gd name="connsiteX58" fmla="*/ 451594 w 1251274"/>
                  <a:gd name="connsiteY58" fmla="*/ 1115671 h 1188433"/>
                  <a:gd name="connsiteX59" fmla="*/ 389227 w 1251274"/>
                  <a:gd name="connsiteY59" fmla="*/ 1063700 h 1188433"/>
                  <a:gd name="connsiteX60" fmla="*/ 337255 w 1251274"/>
                  <a:gd name="connsiteY60" fmla="*/ 1025586 h 1188433"/>
                  <a:gd name="connsiteX61" fmla="*/ 326860 w 1251274"/>
                  <a:gd name="connsiteY61" fmla="*/ 994404 h 1188433"/>
                  <a:gd name="connsiteX62" fmla="*/ 243705 w 1251274"/>
                  <a:gd name="connsiteY62" fmla="*/ 942430 h 1188433"/>
                  <a:gd name="connsiteX63" fmla="*/ 222916 w 1251274"/>
                  <a:gd name="connsiteY63" fmla="*/ 880063 h 1188433"/>
                  <a:gd name="connsiteX64" fmla="*/ 274888 w 1251274"/>
                  <a:gd name="connsiteY64" fmla="*/ 866204 h 1188433"/>
                  <a:gd name="connsiteX65" fmla="*/ 247169 w 1251274"/>
                  <a:gd name="connsiteY65" fmla="*/ 769189 h 1188433"/>
                  <a:gd name="connsiteX66" fmla="*/ 167479 w 1251274"/>
                  <a:gd name="connsiteY66" fmla="*/ 783049 h 1188433"/>
                  <a:gd name="connsiteX67" fmla="*/ 143510 w 1251274"/>
                  <a:gd name="connsiteY67" fmla="*/ 776058 h 1188433"/>
                  <a:gd name="connsiteX68" fmla="*/ 91440 w 1251274"/>
                  <a:gd name="connsiteY68" fmla="*/ 426349 h 1188433"/>
                  <a:gd name="connsiteX0" fmla="*/ 0 w 1251274"/>
                  <a:gd name="connsiteY0" fmla="*/ 334909 h 1188433"/>
                  <a:gd name="connsiteX1" fmla="*/ 143510 w 1251274"/>
                  <a:gd name="connsiteY1" fmla="*/ 8798 h 1188433"/>
                  <a:gd name="connsiteX2" fmla="*/ 157084 w 1251274"/>
                  <a:gd name="connsiteY2" fmla="*/ 10396 h 1188433"/>
                  <a:gd name="connsiteX3" fmla="*/ 181338 w 1251274"/>
                  <a:gd name="connsiteY3" fmla="*/ 0 h 1188433"/>
                  <a:gd name="connsiteX4" fmla="*/ 205592 w 1251274"/>
                  <a:gd name="connsiteY4" fmla="*/ 27719 h 1188433"/>
                  <a:gd name="connsiteX5" fmla="*/ 267958 w 1251274"/>
                  <a:gd name="connsiteY5" fmla="*/ 34648 h 1188433"/>
                  <a:gd name="connsiteX6" fmla="*/ 278353 w 1251274"/>
                  <a:gd name="connsiteY6" fmla="*/ 72760 h 1188433"/>
                  <a:gd name="connsiteX7" fmla="*/ 264494 w 1251274"/>
                  <a:gd name="connsiteY7" fmla="*/ 97015 h 1188433"/>
                  <a:gd name="connsiteX8" fmla="*/ 278353 w 1251274"/>
                  <a:gd name="connsiteY8" fmla="*/ 155916 h 1188433"/>
                  <a:gd name="connsiteX9" fmla="*/ 302607 w 1251274"/>
                  <a:gd name="connsiteY9" fmla="*/ 187100 h 1188433"/>
                  <a:gd name="connsiteX10" fmla="*/ 364973 w 1251274"/>
                  <a:gd name="connsiteY10" fmla="*/ 200960 h 1188433"/>
                  <a:gd name="connsiteX11" fmla="*/ 413481 w 1251274"/>
                  <a:gd name="connsiteY11" fmla="*/ 197494 h 1188433"/>
                  <a:gd name="connsiteX12" fmla="*/ 416507 w 1251274"/>
                  <a:gd name="connsiteY12" fmla="*/ 161176 h 1188433"/>
                  <a:gd name="connsiteX13" fmla="*/ 515346 w 1251274"/>
                  <a:gd name="connsiteY13" fmla="*/ 169083 h 1188433"/>
                  <a:gd name="connsiteX14" fmla="*/ 536135 w 1251274"/>
                  <a:gd name="connsiteY14" fmla="*/ 152452 h 1188433"/>
                  <a:gd name="connsiteX15" fmla="*/ 590187 w 1251274"/>
                  <a:gd name="connsiteY15" fmla="*/ 139979 h 1188433"/>
                  <a:gd name="connsiteX16" fmla="*/ 660869 w 1251274"/>
                  <a:gd name="connsiteY16" fmla="*/ 160768 h 1188433"/>
                  <a:gd name="connsiteX17" fmla="*/ 689973 w 1251274"/>
                  <a:gd name="connsiteY17" fmla="*/ 139979 h 1188433"/>
                  <a:gd name="connsiteX18" fmla="*/ 764813 w 1251274"/>
                  <a:gd name="connsiteY18" fmla="*/ 152452 h 1188433"/>
                  <a:gd name="connsiteX19" fmla="*/ 806391 w 1251274"/>
                  <a:gd name="connsiteY19" fmla="*/ 148294 h 1188433"/>
                  <a:gd name="connsiteX20" fmla="*/ 918651 w 1251274"/>
                  <a:gd name="connsiteY20" fmla="*/ 214819 h 1188433"/>
                  <a:gd name="connsiteX21" fmla="*/ 1014280 w 1251274"/>
                  <a:gd name="connsiteY21" fmla="*/ 252239 h 1188433"/>
                  <a:gd name="connsiteX22" fmla="*/ 1039227 w 1251274"/>
                  <a:gd name="connsiteY22" fmla="*/ 297974 h 1188433"/>
                  <a:gd name="connsiteX23" fmla="*/ 1068332 w 1251274"/>
                  <a:gd name="connsiteY23" fmla="*/ 293817 h 1188433"/>
                  <a:gd name="connsiteX24" fmla="*/ 1139014 w 1251274"/>
                  <a:gd name="connsiteY24" fmla="*/ 218977 h 1188433"/>
                  <a:gd name="connsiteX25" fmla="*/ 1213854 w 1251274"/>
                  <a:gd name="connsiteY25" fmla="*/ 198188 h 1188433"/>
                  <a:gd name="connsiteX26" fmla="*/ 1247116 w 1251274"/>
                  <a:gd name="connsiteY26" fmla="*/ 239766 h 1188433"/>
                  <a:gd name="connsiteX27" fmla="*/ 1251274 w 1251274"/>
                  <a:gd name="connsiteY27" fmla="*/ 339552 h 1188433"/>
                  <a:gd name="connsiteX28" fmla="*/ 1226327 w 1251274"/>
                  <a:gd name="connsiteY28" fmla="*/ 397761 h 1188433"/>
                  <a:gd name="connsiteX29" fmla="*/ 1193065 w 1251274"/>
                  <a:gd name="connsiteY29" fmla="*/ 426866 h 1188433"/>
                  <a:gd name="connsiteX30" fmla="*/ 1159803 w 1251274"/>
                  <a:gd name="connsiteY30" fmla="*/ 426866 h 1188433"/>
                  <a:gd name="connsiteX31" fmla="*/ 1159803 w 1251274"/>
                  <a:gd name="connsiteY31" fmla="*/ 464286 h 1188433"/>
                  <a:gd name="connsiteX32" fmla="*/ 1130698 w 1251274"/>
                  <a:gd name="connsiteY32" fmla="*/ 468443 h 1188433"/>
                  <a:gd name="connsiteX33" fmla="*/ 1109909 w 1251274"/>
                  <a:gd name="connsiteY33" fmla="*/ 505863 h 1188433"/>
                  <a:gd name="connsiteX34" fmla="*/ 1068332 w 1251274"/>
                  <a:gd name="connsiteY34" fmla="*/ 510021 h 1188433"/>
                  <a:gd name="connsiteX35" fmla="*/ 1060016 w 1251274"/>
                  <a:gd name="connsiteY35" fmla="*/ 551599 h 1188433"/>
                  <a:gd name="connsiteX36" fmla="*/ 1039227 w 1251274"/>
                  <a:gd name="connsiteY36" fmla="*/ 572388 h 1188433"/>
                  <a:gd name="connsiteX37" fmla="*/ 997649 w 1251274"/>
                  <a:gd name="connsiteY37" fmla="*/ 589019 h 1188433"/>
                  <a:gd name="connsiteX38" fmla="*/ 976860 w 1251274"/>
                  <a:gd name="connsiteY38" fmla="*/ 622281 h 1188433"/>
                  <a:gd name="connsiteX39" fmla="*/ 964387 w 1251274"/>
                  <a:gd name="connsiteY39" fmla="*/ 659701 h 1188433"/>
                  <a:gd name="connsiteX40" fmla="*/ 910336 w 1251274"/>
                  <a:gd name="connsiteY40" fmla="*/ 684648 h 1188433"/>
                  <a:gd name="connsiteX41" fmla="*/ 949457 w 1251274"/>
                  <a:gd name="connsiteY41" fmla="*/ 813749 h 1188433"/>
                  <a:gd name="connsiteX42" fmla="*/ 836189 w 1251274"/>
                  <a:gd name="connsiteY42" fmla="*/ 810767 h 1188433"/>
                  <a:gd name="connsiteX43" fmla="*/ 825794 w 1251274"/>
                  <a:gd name="connsiteY43" fmla="*/ 779583 h 1188433"/>
                  <a:gd name="connsiteX44" fmla="*/ 735709 w 1251274"/>
                  <a:gd name="connsiteY44" fmla="*/ 720682 h 1188433"/>
                  <a:gd name="connsiteX45" fmla="*/ 728779 w 1251274"/>
                  <a:gd name="connsiteY45" fmla="*/ 758796 h 1188433"/>
                  <a:gd name="connsiteX46" fmla="*/ 593651 w 1251274"/>
                  <a:gd name="connsiteY46" fmla="*/ 866204 h 1188433"/>
                  <a:gd name="connsiteX47" fmla="*/ 559003 w 1251274"/>
                  <a:gd name="connsiteY47" fmla="*/ 866204 h 1188433"/>
                  <a:gd name="connsiteX48" fmla="*/ 562468 w 1251274"/>
                  <a:gd name="connsiteY48" fmla="*/ 897389 h 1188433"/>
                  <a:gd name="connsiteX49" fmla="*/ 586722 w 1251274"/>
                  <a:gd name="connsiteY49" fmla="*/ 932035 h 1188433"/>
                  <a:gd name="connsiteX50" fmla="*/ 590187 w 1251274"/>
                  <a:gd name="connsiteY50" fmla="*/ 963219 h 1188433"/>
                  <a:gd name="connsiteX51" fmla="*/ 638694 w 1251274"/>
                  <a:gd name="connsiteY51" fmla="*/ 1011727 h 1188433"/>
                  <a:gd name="connsiteX52" fmla="*/ 659483 w 1251274"/>
                  <a:gd name="connsiteY52" fmla="*/ 1112205 h 1188433"/>
                  <a:gd name="connsiteX53" fmla="*/ 721850 w 1251274"/>
                  <a:gd name="connsiteY53" fmla="*/ 1157249 h 1188433"/>
                  <a:gd name="connsiteX54" fmla="*/ 701061 w 1251274"/>
                  <a:gd name="connsiteY54" fmla="*/ 1188433 h 1188433"/>
                  <a:gd name="connsiteX55" fmla="*/ 513961 w 1251274"/>
                  <a:gd name="connsiteY55" fmla="*/ 1160715 h 1188433"/>
                  <a:gd name="connsiteX56" fmla="*/ 517425 w 1251274"/>
                  <a:gd name="connsiteY56" fmla="*/ 1136460 h 1188433"/>
                  <a:gd name="connsiteX57" fmla="*/ 500101 w 1251274"/>
                  <a:gd name="connsiteY57" fmla="*/ 1129530 h 1188433"/>
                  <a:gd name="connsiteX58" fmla="*/ 451594 w 1251274"/>
                  <a:gd name="connsiteY58" fmla="*/ 1115671 h 1188433"/>
                  <a:gd name="connsiteX59" fmla="*/ 389227 w 1251274"/>
                  <a:gd name="connsiteY59" fmla="*/ 1063700 h 1188433"/>
                  <a:gd name="connsiteX60" fmla="*/ 337255 w 1251274"/>
                  <a:gd name="connsiteY60" fmla="*/ 1025586 h 1188433"/>
                  <a:gd name="connsiteX61" fmla="*/ 326860 w 1251274"/>
                  <a:gd name="connsiteY61" fmla="*/ 994404 h 1188433"/>
                  <a:gd name="connsiteX62" fmla="*/ 243705 w 1251274"/>
                  <a:gd name="connsiteY62" fmla="*/ 942430 h 1188433"/>
                  <a:gd name="connsiteX63" fmla="*/ 222916 w 1251274"/>
                  <a:gd name="connsiteY63" fmla="*/ 880063 h 1188433"/>
                  <a:gd name="connsiteX64" fmla="*/ 274888 w 1251274"/>
                  <a:gd name="connsiteY64" fmla="*/ 866204 h 1188433"/>
                  <a:gd name="connsiteX65" fmla="*/ 247169 w 1251274"/>
                  <a:gd name="connsiteY65" fmla="*/ 769189 h 1188433"/>
                  <a:gd name="connsiteX66" fmla="*/ 167479 w 1251274"/>
                  <a:gd name="connsiteY66" fmla="*/ 783049 h 1188433"/>
                  <a:gd name="connsiteX67" fmla="*/ 143510 w 1251274"/>
                  <a:gd name="connsiteY67" fmla="*/ 776058 h 1188433"/>
                  <a:gd name="connsiteX0" fmla="*/ 0 w 1107764"/>
                  <a:gd name="connsiteY0" fmla="*/ 8798 h 1188433"/>
                  <a:gd name="connsiteX1" fmla="*/ 13574 w 1107764"/>
                  <a:gd name="connsiteY1" fmla="*/ 10396 h 1188433"/>
                  <a:gd name="connsiteX2" fmla="*/ 37828 w 1107764"/>
                  <a:gd name="connsiteY2" fmla="*/ 0 h 1188433"/>
                  <a:gd name="connsiteX3" fmla="*/ 62082 w 1107764"/>
                  <a:gd name="connsiteY3" fmla="*/ 27719 h 1188433"/>
                  <a:gd name="connsiteX4" fmla="*/ 124448 w 1107764"/>
                  <a:gd name="connsiteY4" fmla="*/ 34648 h 1188433"/>
                  <a:gd name="connsiteX5" fmla="*/ 134843 w 1107764"/>
                  <a:gd name="connsiteY5" fmla="*/ 72760 h 1188433"/>
                  <a:gd name="connsiteX6" fmla="*/ 120984 w 1107764"/>
                  <a:gd name="connsiteY6" fmla="*/ 97015 h 1188433"/>
                  <a:gd name="connsiteX7" fmla="*/ 134843 w 1107764"/>
                  <a:gd name="connsiteY7" fmla="*/ 155916 h 1188433"/>
                  <a:gd name="connsiteX8" fmla="*/ 159097 w 1107764"/>
                  <a:gd name="connsiteY8" fmla="*/ 187100 h 1188433"/>
                  <a:gd name="connsiteX9" fmla="*/ 221463 w 1107764"/>
                  <a:gd name="connsiteY9" fmla="*/ 200960 h 1188433"/>
                  <a:gd name="connsiteX10" fmla="*/ 269971 w 1107764"/>
                  <a:gd name="connsiteY10" fmla="*/ 197494 h 1188433"/>
                  <a:gd name="connsiteX11" fmla="*/ 272997 w 1107764"/>
                  <a:gd name="connsiteY11" fmla="*/ 161176 h 1188433"/>
                  <a:gd name="connsiteX12" fmla="*/ 371836 w 1107764"/>
                  <a:gd name="connsiteY12" fmla="*/ 169083 h 1188433"/>
                  <a:gd name="connsiteX13" fmla="*/ 392625 w 1107764"/>
                  <a:gd name="connsiteY13" fmla="*/ 152452 h 1188433"/>
                  <a:gd name="connsiteX14" fmla="*/ 446677 w 1107764"/>
                  <a:gd name="connsiteY14" fmla="*/ 139979 h 1188433"/>
                  <a:gd name="connsiteX15" fmla="*/ 517359 w 1107764"/>
                  <a:gd name="connsiteY15" fmla="*/ 160768 h 1188433"/>
                  <a:gd name="connsiteX16" fmla="*/ 546463 w 1107764"/>
                  <a:gd name="connsiteY16" fmla="*/ 139979 h 1188433"/>
                  <a:gd name="connsiteX17" fmla="*/ 621303 w 1107764"/>
                  <a:gd name="connsiteY17" fmla="*/ 152452 h 1188433"/>
                  <a:gd name="connsiteX18" fmla="*/ 662881 w 1107764"/>
                  <a:gd name="connsiteY18" fmla="*/ 148294 h 1188433"/>
                  <a:gd name="connsiteX19" fmla="*/ 775141 w 1107764"/>
                  <a:gd name="connsiteY19" fmla="*/ 214819 h 1188433"/>
                  <a:gd name="connsiteX20" fmla="*/ 870770 w 1107764"/>
                  <a:gd name="connsiteY20" fmla="*/ 252239 h 1188433"/>
                  <a:gd name="connsiteX21" fmla="*/ 895717 w 1107764"/>
                  <a:gd name="connsiteY21" fmla="*/ 297974 h 1188433"/>
                  <a:gd name="connsiteX22" fmla="*/ 924822 w 1107764"/>
                  <a:gd name="connsiteY22" fmla="*/ 293817 h 1188433"/>
                  <a:gd name="connsiteX23" fmla="*/ 995504 w 1107764"/>
                  <a:gd name="connsiteY23" fmla="*/ 218977 h 1188433"/>
                  <a:gd name="connsiteX24" fmla="*/ 1070344 w 1107764"/>
                  <a:gd name="connsiteY24" fmla="*/ 198188 h 1188433"/>
                  <a:gd name="connsiteX25" fmla="*/ 1103606 w 1107764"/>
                  <a:gd name="connsiteY25" fmla="*/ 239766 h 1188433"/>
                  <a:gd name="connsiteX26" fmla="*/ 1107764 w 1107764"/>
                  <a:gd name="connsiteY26" fmla="*/ 339552 h 1188433"/>
                  <a:gd name="connsiteX27" fmla="*/ 1082817 w 1107764"/>
                  <a:gd name="connsiteY27" fmla="*/ 397761 h 1188433"/>
                  <a:gd name="connsiteX28" fmla="*/ 1049555 w 1107764"/>
                  <a:gd name="connsiteY28" fmla="*/ 426866 h 1188433"/>
                  <a:gd name="connsiteX29" fmla="*/ 1016293 w 1107764"/>
                  <a:gd name="connsiteY29" fmla="*/ 426866 h 1188433"/>
                  <a:gd name="connsiteX30" fmla="*/ 1016293 w 1107764"/>
                  <a:gd name="connsiteY30" fmla="*/ 464286 h 1188433"/>
                  <a:gd name="connsiteX31" fmla="*/ 987188 w 1107764"/>
                  <a:gd name="connsiteY31" fmla="*/ 468443 h 1188433"/>
                  <a:gd name="connsiteX32" fmla="*/ 966399 w 1107764"/>
                  <a:gd name="connsiteY32" fmla="*/ 505863 h 1188433"/>
                  <a:gd name="connsiteX33" fmla="*/ 924822 w 1107764"/>
                  <a:gd name="connsiteY33" fmla="*/ 510021 h 1188433"/>
                  <a:gd name="connsiteX34" fmla="*/ 916506 w 1107764"/>
                  <a:gd name="connsiteY34" fmla="*/ 551599 h 1188433"/>
                  <a:gd name="connsiteX35" fmla="*/ 895717 w 1107764"/>
                  <a:gd name="connsiteY35" fmla="*/ 572388 h 1188433"/>
                  <a:gd name="connsiteX36" fmla="*/ 854139 w 1107764"/>
                  <a:gd name="connsiteY36" fmla="*/ 589019 h 1188433"/>
                  <a:gd name="connsiteX37" fmla="*/ 833350 w 1107764"/>
                  <a:gd name="connsiteY37" fmla="*/ 622281 h 1188433"/>
                  <a:gd name="connsiteX38" fmla="*/ 820877 w 1107764"/>
                  <a:gd name="connsiteY38" fmla="*/ 659701 h 1188433"/>
                  <a:gd name="connsiteX39" fmla="*/ 766826 w 1107764"/>
                  <a:gd name="connsiteY39" fmla="*/ 684648 h 1188433"/>
                  <a:gd name="connsiteX40" fmla="*/ 805947 w 1107764"/>
                  <a:gd name="connsiteY40" fmla="*/ 813749 h 1188433"/>
                  <a:gd name="connsiteX41" fmla="*/ 692679 w 1107764"/>
                  <a:gd name="connsiteY41" fmla="*/ 810767 h 1188433"/>
                  <a:gd name="connsiteX42" fmla="*/ 682284 w 1107764"/>
                  <a:gd name="connsiteY42" fmla="*/ 779583 h 1188433"/>
                  <a:gd name="connsiteX43" fmla="*/ 592199 w 1107764"/>
                  <a:gd name="connsiteY43" fmla="*/ 720682 h 1188433"/>
                  <a:gd name="connsiteX44" fmla="*/ 585269 w 1107764"/>
                  <a:gd name="connsiteY44" fmla="*/ 758796 h 1188433"/>
                  <a:gd name="connsiteX45" fmla="*/ 450141 w 1107764"/>
                  <a:gd name="connsiteY45" fmla="*/ 866204 h 1188433"/>
                  <a:gd name="connsiteX46" fmla="*/ 415493 w 1107764"/>
                  <a:gd name="connsiteY46" fmla="*/ 866204 h 1188433"/>
                  <a:gd name="connsiteX47" fmla="*/ 418958 w 1107764"/>
                  <a:gd name="connsiteY47" fmla="*/ 897389 h 1188433"/>
                  <a:gd name="connsiteX48" fmla="*/ 443212 w 1107764"/>
                  <a:gd name="connsiteY48" fmla="*/ 932035 h 1188433"/>
                  <a:gd name="connsiteX49" fmla="*/ 446677 w 1107764"/>
                  <a:gd name="connsiteY49" fmla="*/ 963219 h 1188433"/>
                  <a:gd name="connsiteX50" fmla="*/ 495184 w 1107764"/>
                  <a:gd name="connsiteY50" fmla="*/ 1011727 h 1188433"/>
                  <a:gd name="connsiteX51" fmla="*/ 515973 w 1107764"/>
                  <a:gd name="connsiteY51" fmla="*/ 1112205 h 1188433"/>
                  <a:gd name="connsiteX52" fmla="*/ 578340 w 1107764"/>
                  <a:gd name="connsiteY52" fmla="*/ 1157249 h 1188433"/>
                  <a:gd name="connsiteX53" fmla="*/ 557551 w 1107764"/>
                  <a:gd name="connsiteY53" fmla="*/ 1188433 h 1188433"/>
                  <a:gd name="connsiteX54" fmla="*/ 370451 w 1107764"/>
                  <a:gd name="connsiteY54" fmla="*/ 1160715 h 1188433"/>
                  <a:gd name="connsiteX55" fmla="*/ 373915 w 1107764"/>
                  <a:gd name="connsiteY55" fmla="*/ 1136460 h 1188433"/>
                  <a:gd name="connsiteX56" fmla="*/ 356591 w 1107764"/>
                  <a:gd name="connsiteY56" fmla="*/ 1129530 h 1188433"/>
                  <a:gd name="connsiteX57" fmla="*/ 308084 w 1107764"/>
                  <a:gd name="connsiteY57" fmla="*/ 1115671 h 1188433"/>
                  <a:gd name="connsiteX58" fmla="*/ 245717 w 1107764"/>
                  <a:gd name="connsiteY58" fmla="*/ 1063700 h 1188433"/>
                  <a:gd name="connsiteX59" fmla="*/ 193745 w 1107764"/>
                  <a:gd name="connsiteY59" fmla="*/ 1025586 h 1188433"/>
                  <a:gd name="connsiteX60" fmla="*/ 183350 w 1107764"/>
                  <a:gd name="connsiteY60" fmla="*/ 994404 h 1188433"/>
                  <a:gd name="connsiteX61" fmla="*/ 100195 w 1107764"/>
                  <a:gd name="connsiteY61" fmla="*/ 942430 h 1188433"/>
                  <a:gd name="connsiteX62" fmla="*/ 79406 w 1107764"/>
                  <a:gd name="connsiteY62" fmla="*/ 880063 h 1188433"/>
                  <a:gd name="connsiteX63" fmla="*/ 131378 w 1107764"/>
                  <a:gd name="connsiteY63" fmla="*/ 866204 h 1188433"/>
                  <a:gd name="connsiteX64" fmla="*/ 103659 w 1107764"/>
                  <a:gd name="connsiteY64" fmla="*/ 769189 h 1188433"/>
                  <a:gd name="connsiteX65" fmla="*/ 23969 w 1107764"/>
                  <a:gd name="connsiteY65" fmla="*/ 783049 h 1188433"/>
                  <a:gd name="connsiteX66" fmla="*/ 0 w 1107764"/>
                  <a:gd name="connsiteY66" fmla="*/ 776058 h 1188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107764" h="1188433">
                    <a:moveTo>
                      <a:pt x="0" y="8798"/>
                    </a:moveTo>
                    <a:lnTo>
                      <a:pt x="13574" y="10396"/>
                    </a:lnTo>
                    <a:lnTo>
                      <a:pt x="37828" y="0"/>
                    </a:lnTo>
                    <a:lnTo>
                      <a:pt x="62082" y="27719"/>
                    </a:lnTo>
                    <a:lnTo>
                      <a:pt x="124448" y="34648"/>
                    </a:lnTo>
                    <a:lnTo>
                      <a:pt x="134843" y="72760"/>
                    </a:lnTo>
                    <a:lnTo>
                      <a:pt x="120984" y="97015"/>
                    </a:lnTo>
                    <a:lnTo>
                      <a:pt x="134843" y="155916"/>
                    </a:lnTo>
                    <a:lnTo>
                      <a:pt x="159097" y="187100"/>
                    </a:lnTo>
                    <a:lnTo>
                      <a:pt x="221463" y="200960"/>
                    </a:lnTo>
                    <a:lnTo>
                      <a:pt x="269971" y="197494"/>
                    </a:lnTo>
                    <a:lnTo>
                      <a:pt x="272997" y="161176"/>
                    </a:lnTo>
                    <a:lnTo>
                      <a:pt x="371836" y="169083"/>
                    </a:lnTo>
                    <a:lnTo>
                      <a:pt x="392625" y="152452"/>
                    </a:lnTo>
                    <a:lnTo>
                      <a:pt x="446677" y="139979"/>
                    </a:lnTo>
                    <a:lnTo>
                      <a:pt x="517359" y="160768"/>
                    </a:lnTo>
                    <a:lnTo>
                      <a:pt x="546463" y="139979"/>
                    </a:lnTo>
                    <a:lnTo>
                      <a:pt x="621303" y="152452"/>
                    </a:lnTo>
                    <a:lnTo>
                      <a:pt x="662881" y="148294"/>
                    </a:lnTo>
                    <a:lnTo>
                      <a:pt x="775141" y="214819"/>
                    </a:lnTo>
                    <a:lnTo>
                      <a:pt x="870770" y="252239"/>
                    </a:lnTo>
                    <a:lnTo>
                      <a:pt x="895717" y="297974"/>
                    </a:lnTo>
                    <a:lnTo>
                      <a:pt x="924822" y="293817"/>
                    </a:lnTo>
                    <a:lnTo>
                      <a:pt x="995504" y="218977"/>
                    </a:lnTo>
                    <a:lnTo>
                      <a:pt x="1070344" y="198188"/>
                    </a:lnTo>
                    <a:lnTo>
                      <a:pt x="1103606" y="239766"/>
                    </a:lnTo>
                    <a:lnTo>
                      <a:pt x="1107764" y="339552"/>
                    </a:lnTo>
                    <a:lnTo>
                      <a:pt x="1082817" y="397761"/>
                    </a:lnTo>
                    <a:lnTo>
                      <a:pt x="1049555" y="426866"/>
                    </a:lnTo>
                    <a:lnTo>
                      <a:pt x="1016293" y="426866"/>
                    </a:lnTo>
                    <a:lnTo>
                      <a:pt x="1016293" y="464286"/>
                    </a:lnTo>
                    <a:lnTo>
                      <a:pt x="987188" y="468443"/>
                    </a:lnTo>
                    <a:lnTo>
                      <a:pt x="966399" y="505863"/>
                    </a:lnTo>
                    <a:lnTo>
                      <a:pt x="924822" y="510021"/>
                    </a:lnTo>
                    <a:lnTo>
                      <a:pt x="916506" y="551599"/>
                    </a:lnTo>
                    <a:lnTo>
                      <a:pt x="895717" y="572388"/>
                    </a:lnTo>
                    <a:lnTo>
                      <a:pt x="854139" y="589019"/>
                    </a:lnTo>
                    <a:lnTo>
                      <a:pt x="833350" y="622281"/>
                    </a:lnTo>
                    <a:lnTo>
                      <a:pt x="820877" y="659701"/>
                    </a:lnTo>
                    <a:lnTo>
                      <a:pt x="766826" y="684648"/>
                    </a:lnTo>
                    <a:lnTo>
                      <a:pt x="805947" y="813749"/>
                    </a:lnTo>
                    <a:lnTo>
                      <a:pt x="692679" y="810767"/>
                    </a:lnTo>
                    <a:lnTo>
                      <a:pt x="682284" y="779583"/>
                    </a:lnTo>
                    <a:lnTo>
                      <a:pt x="592199" y="720682"/>
                    </a:lnTo>
                    <a:lnTo>
                      <a:pt x="585269" y="758796"/>
                    </a:lnTo>
                    <a:lnTo>
                      <a:pt x="450141" y="866204"/>
                    </a:lnTo>
                    <a:lnTo>
                      <a:pt x="415493" y="866204"/>
                    </a:lnTo>
                    <a:lnTo>
                      <a:pt x="418958" y="897389"/>
                    </a:lnTo>
                    <a:lnTo>
                      <a:pt x="443212" y="932035"/>
                    </a:lnTo>
                    <a:lnTo>
                      <a:pt x="446677" y="963219"/>
                    </a:lnTo>
                    <a:lnTo>
                      <a:pt x="495184" y="1011727"/>
                    </a:lnTo>
                    <a:lnTo>
                      <a:pt x="515973" y="1112205"/>
                    </a:lnTo>
                    <a:lnTo>
                      <a:pt x="578340" y="1157249"/>
                    </a:lnTo>
                    <a:lnTo>
                      <a:pt x="557551" y="1188433"/>
                    </a:lnTo>
                    <a:lnTo>
                      <a:pt x="370451" y="1160715"/>
                    </a:lnTo>
                    <a:lnTo>
                      <a:pt x="373915" y="1136460"/>
                    </a:lnTo>
                    <a:lnTo>
                      <a:pt x="356591" y="1129530"/>
                    </a:lnTo>
                    <a:lnTo>
                      <a:pt x="308084" y="1115671"/>
                    </a:lnTo>
                    <a:lnTo>
                      <a:pt x="245717" y="1063700"/>
                    </a:lnTo>
                    <a:lnTo>
                      <a:pt x="193745" y="1025586"/>
                    </a:lnTo>
                    <a:lnTo>
                      <a:pt x="183350" y="994404"/>
                    </a:lnTo>
                    <a:lnTo>
                      <a:pt x="100195" y="942430"/>
                    </a:lnTo>
                    <a:lnTo>
                      <a:pt x="79406" y="880063"/>
                    </a:lnTo>
                    <a:lnTo>
                      <a:pt x="131378" y="866204"/>
                    </a:lnTo>
                    <a:lnTo>
                      <a:pt x="103659" y="769189"/>
                    </a:lnTo>
                    <a:lnTo>
                      <a:pt x="23969" y="783049"/>
                    </a:lnTo>
                    <a:lnTo>
                      <a:pt x="0" y="776058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F8A7FCBC-A1ED-3077-530D-08CBEFFBAB44}"/>
                  </a:ext>
                </a:extLst>
              </p:cNvPr>
              <p:cNvSpPr/>
              <p:nvPr/>
            </p:nvSpPr>
            <p:spPr>
              <a:xfrm>
                <a:off x="2305912" y="3755161"/>
                <a:ext cx="1071291" cy="549333"/>
              </a:xfrm>
              <a:custGeom>
                <a:avLst/>
                <a:gdLst>
                  <a:gd name="connsiteX0" fmla="*/ 106704 w 1071291"/>
                  <a:gd name="connsiteY0" fmla="*/ 0 h 549333"/>
                  <a:gd name="connsiteX1" fmla="*/ 1071291 w 1071291"/>
                  <a:gd name="connsiteY1" fmla="*/ 0 h 549333"/>
                  <a:gd name="connsiteX2" fmla="*/ 1071291 w 1071291"/>
                  <a:gd name="connsiteY2" fmla="*/ 369309 h 549333"/>
                  <a:gd name="connsiteX3" fmla="*/ 1018657 w 1071291"/>
                  <a:gd name="connsiteY3" fmla="*/ 341444 h 549333"/>
                  <a:gd name="connsiteX4" fmla="*/ 1018657 w 1071291"/>
                  <a:gd name="connsiteY4" fmla="*/ 383022 h 549333"/>
                  <a:gd name="connsiteX5" fmla="*/ 1006184 w 1071291"/>
                  <a:gd name="connsiteY5" fmla="*/ 403811 h 549333"/>
                  <a:gd name="connsiteX6" fmla="*/ 952133 w 1071291"/>
                  <a:gd name="connsiteY6" fmla="*/ 437073 h 549333"/>
                  <a:gd name="connsiteX7" fmla="*/ 935502 w 1071291"/>
                  <a:gd name="connsiteY7" fmla="*/ 391337 h 549333"/>
                  <a:gd name="connsiteX8" fmla="*/ 914713 w 1071291"/>
                  <a:gd name="connsiteY8" fmla="*/ 341444 h 549333"/>
                  <a:gd name="connsiteX9" fmla="*/ 893924 w 1071291"/>
                  <a:gd name="connsiteY9" fmla="*/ 341444 h 549333"/>
                  <a:gd name="connsiteX10" fmla="*/ 860661 w 1071291"/>
                  <a:gd name="connsiteY10" fmla="*/ 407968 h 549333"/>
                  <a:gd name="connsiteX11" fmla="*/ 823241 w 1071291"/>
                  <a:gd name="connsiteY11" fmla="*/ 453704 h 549333"/>
                  <a:gd name="connsiteX12" fmla="*/ 814926 w 1071291"/>
                  <a:gd name="connsiteY12" fmla="*/ 474493 h 549333"/>
                  <a:gd name="connsiteX13" fmla="*/ 681877 w 1071291"/>
                  <a:gd name="connsiteY13" fmla="*/ 549333 h 549333"/>
                  <a:gd name="connsiteX14" fmla="*/ 598721 w 1071291"/>
                  <a:gd name="connsiteY14" fmla="*/ 511913 h 549333"/>
                  <a:gd name="connsiteX15" fmla="*/ 548828 w 1071291"/>
                  <a:gd name="connsiteY15" fmla="*/ 536860 h 549333"/>
                  <a:gd name="connsiteX16" fmla="*/ 515565 w 1071291"/>
                  <a:gd name="connsiteY16" fmla="*/ 495282 h 549333"/>
                  <a:gd name="connsiteX17" fmla="*/ 528039 w 1071291"/>
                  <a:gd name="connsiteY17" fmla="*/ 457862 h 549333"/>
                  <a:gd name="connsiteX18" fmla="*/ 494776 w 1071291"/>
                  <a:gd name="connsiteY18" fmla="*/ 416284 h 549333"/>
                  <a:gd name="connsiteX19" fmla="*/ 449041 w 1071291"/>
                  <a:gd name="connsiteY19" fmla="*/ 395495 h 549333"/>
                  <a:gd name="connsiteX20" fmla="*/ 407463 w 1071291"/>
                  <a:gd name="connsiteY20" fmla="*/ 345602 h 549333"/>
                  <a:gd name="connsiteX21" fmla="*/ 328465 w 1071291"/>
                  <a:gd name="connsiteY21" fmla="*/ 333128 h 549333"/>
                  <a:gd name="connsiteX22" fmla="*/ 286887 w 1071291"/>
                  <a:gd name="connsiteY22" fmla="*/ 299866 h 549333"/>
                  <a:gd name="connsiteX23" fmla="*/ 249467 w 1071291"/>
                  <a:gd name="connsiteY23" fmla="*/ 407968 h 549333"/>
                  <a:gd name="connsiteX24" fmla="*/ 220363 w 1071291"/>
                  <a:gd name="connsiteY24" fmla="*/ 449546 h 549333"/>
                  <a:gd name="connsiteX25" fmla="*/ 91471 w 1071291"/>
                  <a:gd name="connsiteY25" fmla="*/ 516071 h 549333"/>
                  <a:gd name="connsiteX26" fmla="*/ 78998 w 1071291"/>
                  <a:gd name="connsiteY26" fmla="*/ 457862 h 549333"/>
                  <a:gd name="connsiteX27" fmla="*/ 87314 w 1071291"/>
                  <a:gd name="connsiteY27" fmla="*/ 283235 h 549333"/>
                  <a:gd name="connsiteX28" fmla="*/ 29105 w 1071291"/>
                  <a:gd name="connsiteY28" fmla="*/ 237499 h 549333"/>
                  <a:gd name="connsiteX29" fmla="*/ 0 w 1071291"/>
                  <a:gd name="connsiteY29" fmla="*/ 166817 h 549333"/>
                  <a:gd name="connsiteX30" fmla="*/ 12473 w 1071291"/>
                  <a:gd name="connsiteY30" fmla="*/ 133555 h 549333"/>
                  <a:gd name="connsiteX31" fmla="*/ 49894 w 1071291"/>
                  <a:gd name="connsiteY31" fmla="*/ 125239 h 549333"/>
                  <a:gd name="connsiteX32" fmla="*/ 95629 w 1071291"/>
                  <a:gd name="connsiteY32" fmla="*/ 79504 h 549333"/>
                  <a:gd name="connsiteX33" fmla="*/ 120576 w 1071291"/>
                  <a:gd name="connsiteY33" fmla="*/ 46242 h 549333"/>
                  <a:gd name="connsiteX0" fmla="*/ 1071291 w 1162731"/>
                  <a:gd name="connsiteY0" fmla="*/ 0 h 549333"/>
                  <a:gd name="connsiteX1" fmla="*/ 1071291 w 1162731"/>
                  <a:gd name="connsiteY1" fmla="*/ 369309 h 549333"/>
                  <a:gd name="connsiteX2" fmla="*/ 1018657 w 1162731"/>
                  <a:gd name="connsiteY2" fmla="*/ 341444 h 549333"/>
                  <a:gd name="connsiteX3" fmla="*/ 1018657 w 1162731"/>
                  <a:gd name="connsiteY3" fmla="*/ 383022 h 549333"/>
                  <a:gd name="connsiteX4" fmla="*/ 1006184 w 1162731"/>
                  <a:gd name="connsiteY4" fmla="*/ 403811 h 549333"/>
                  <a:gd name="connsiteX5" fmla="*/ 952133 w 1162731"/>
                  <a:gd name="connsiteY5" fmla="*/ 437073 h 549333"/>
                  <a:gd name="connsiteX6" fmla="*/ 935502 w 1162731"/>
                  <a:gd name="connsiteY6" fmla="*/ 391337 h 549333"/>
                  <a:gd name="connsiteX7" fmla="*/ 914713 w 1162731"/>
                  <a:gd name="connsiteY7" fmla="*/ 341444 h 549333"/>
                  <a:gd name="connsiteX8" fmla="*/ 893924 w 1162731"/>
                  <a:gd name="connsiteY8" fmla="*/ 341444 h 549333"/>
                  <a:gd name="connsiteX9" fmla="*/ 860661 w 1162731"/>
                  <a:gd name="connsiteY9" fmla="*/ 407968 h 549333"/>
                  <a:gd name="connsiteX10" fmla="*/ 823241 w 1162731"/>
                  <a:gd name="connsiteY10" fmla="*/ 453704 h 549333"/>
                  <a:gd name="connsiteX11" fmla="*/ 814926 w 1162731"/>
                  <a:gd name="connsiteY11" fmla="*/ 474493 h 549333"/>
                  <a:gd name="connsiteX12" fmla="*/ 681877 w 1162731"/>
                  <a:gd name="connsiteY12" fmla="*/ 549333 h 549333"/>
                  <a:gd name="connsiteX13" fmla="*/ 598721 w 1162731"/>
                  <a:gd name="connsiteY13" fmla="*/ 511913 h 549333"/>
                  <a:gd name="connsiteX14" fmla="*/ 548828 w 1162731"/>
                  <a:gd name="connsiteY14" fmla="*/ 536860 h 549333"/>
                  <a:gd name="connsiteX15" fmla="*/ 515565 w 1162731"/>
                  <a:gd name="connsiteY15" fmla="*/ 495282 h 549333"/>
                  <a:gd name="connsiteX16" fmla="*/ 528039 w 1162731"/>
                  <a:gd name="connsiteY16" fmla="*/ 457862 h 549333"/>
                  <a:gd name="connsiteX17" fmla="*/ 494776 w 1162731"/>
                  <a:gd name="connsiteY17" fmla="*/ 416284 h 549333"/>
                  <a:gd name="connsiteX18" fmla="*/ 449041 w 1162731"/>
                  <a:gd name="connsiteY18" fmla="*/ 395495 h 549333"/>
                  <a:gd name="connsiteX19" fmla="*/ 407463 w 1162731"/>
                  <a:gd name="connsiteY19" fmla="*/ 345602 h 549333"/>
                  <a:gd name="connsiteX20" fmla="*/ 328465 w 1162731"/>
                  <a:gd name="connsiteY20" fmla="*/ 333128 h 549333"/>
                  <a:gd name="connsiteX21" fmla="*/ 286887 w 1162731"/>
                  <a:gd name="connsiteY21" fmla="*/ 299866 h 549333"/>
                  <a:gd name="connsiteX22" fmla="*/ 249467 w 1162731"/>
                  <a:gd name="connsiteY22" fmla="*/ 407968 h 549333"/>
                  <a:gd name="connsiteX23" fmla="*/ 220363 w 1162731"/>
                  <a:gd name="connsiteY23" fmla="*/ 449546 h 549333"/>
                  <a:gd name="connsiteX24" fmla="*/ 91471 w 1162731"/>
                  <a:gd name="connsiteY24" fmla="*/ 516071 h 549333"/>
                  <a:gd name="connsiteX25" fmla="*/ 78998 w 1162731"/>
                  <a:gd name="connsiteY25" fmla="*/ 457862 h 549333"/>
                  <a:gd name="connsiteX26" fmla="*/ 87314 w 1162731"/>
                  <a:gd name="connsiteY26" fmla="*/ 283235 h 549333"/>
                  <a:gd name="connsiteX27" fmla="*/ 29105 w 1162731"/>
                  <a:gd name="connsiteY27" fmla="*/ 237499 h 549333"/>
                  <a:gd name="connsiteX28" fmla="*/ 0 w 1162731"/>
                  <a:gd name="connsiteY28" fmla="*/ 166817 h 549333"/>
                  <a:gd name="connsiteX29" fmla="*/ 12473 w 1162731"/>
                  <a:gd name="connsiteY29" fmla="*/ 133555 h 549333"/>
                  <a:gd name="connsiteX30" fmla="*/ 49894 w 1162731"/>
                  <a:gd name="connsiteY30" fmla="*/ 125239 h 549333"/>
                  <a:gd name="connsiteX31" fmla="*/ 95629 w 1162731"/>
                  <a:gd name="connsiteY31" fmla="*/ 79504 h 549333"/>
                  <a:gd name="connsiteX32" fmla="*/ 120576 w 1162731"/>
                  <a:gd name="connsiteY32" fmla="*/ 46242 h 549333"/>
                  <a:gd name="connsiteX33" fmla="*/ 106704 w 1162731"/>
                  <a:gd name="connsiteY33" fmla="*/ 0 h 549333"/>
                  <a:gd name="connsiteX34" fmla="*/ 1162731 w 1162731"/>
                  <a:gd name="connsiteY34" fmla="*/ 91440 h 549333"/>
                  <a:gd name="connsiteX0" fmla="*/ 1071291 w 1071291"/>
                  <a:gd name="connsiteY0" fmla="*/ 0 h 549333"/>
                  <a:gd name="connsiteX1" fmla="*/ 1071291 w 1071291"/>
                  <a:gd name="connsiteY1" fmla="*/ 369309 h 549333"/>
                  <a:gd name="connsiteX2" fmla="*/ 1018657 w 1071291"/>
                  <a:gd name="connsiteY2" fmla="*/ 341444 h 549333"/>
                  <a:gd name="connsiteX3" fmla="*/ 1018657 w 1071291"/>
                  <a:gd name="connsiteY3" fmla="*/ 383022 h 549333"/>
                  <a:gd name="connsiteX4" fmla="*/ 1006184 w 1071291"/>
                  <a:gd name="connsiteY4" fmla="*/ 403811 h 549333"/>
                  <a:gd name="connsiteX5" fmla="*/ 952133 w 1071291"/>
                  <a:gd name="connsiteY5" fmla="*/ 437073 h 549333"/>
                  <a:gd name="connsiteX6" fmla="*/ 935502 w 1071291"/>
                  <a:gd name="connsiteY6" fmla="*/ 391337 h 549333"/>
                  <a:gd name="connsiteX7" fmla="*/ 914713 w 1071291"/>
                  <a:gd name="connsiteY7" fmla="*/ 341444 h 549333"/>
                  <a:gd name="connsiteX8" fmla="*/ 893924 w 1071291"/>
                  <a:gd name="connsiteY8" fmla="*/ 341444 h 549333"/>
                  <a:gd name="connsiteX9" fmla="*/ 860661 w 1071291"/>
                  <a:gd name="connsiteY9" fmla="*/ 407968 h 549333"/>
                  <a:gd name="connsiteX10" fmla="*/ 823241 w 1071291"/>
                  <a:gd name="connsiteY10" fmla="*/ 453704 h 549333"/>
                  <a:gd name="connsiteX11" fmla="*/ 814926 w 1071291"/>
                  <a:gd name="connsiteY11" fmla="*/ 474493 h 549333"/>
                  <a:gd name="connsiteX12" fmla="*/ 681877 w 1071291"/>
                  <a:gd name="connsiteY12" fmla="*/ 549333 h 549333"/>
                  <a:gd name="connsiteX13" fmla="*/ 598721 w 1071291"/>
                  <a:gd name="connsiteY13" fmla="*/ 511913 h 549333"/>
                  <a:gd name="connsiteX14" fmla="*/ 548828 w 1071291"/>
                  <a:gd name="connsiteY14" fmla="*/ 536860 h 549333"/>
                  <a:gd name="connsiteX15" fmla="*/ 515565 w 1071291"/>
                  <a:gd name="connsiteY15" fmla="*/ 495282 h 549333"/>
                  <a:gd name="connsiteX16" fmla="*/ 528039 w 1071291"/>
                  <a:gd name="connsiteY16" fmla="*/ 457862 h 549333"/>
                  <a:gd name="connsiteX17" fmla="*/ 494776 w 1071291"/>
                  <a:gd name="connsiteY17" fmla="*/ 416284 h 549333"/>
                  <a:gd name="connsiteX18" fmla="*/ 449041 w 1071291"/>
                  <a:gd name="connsiteY18" fmla="*/ 395495 h 549333"/>
                  <a:gd name="connsiteX19" fmla="*/ 407463 w 1071291"/>
                  <a:gd name="connsiteY19" fmla="*/ 345602 h 549333"/>
                  <a:gd name="connsiteX20" fmla="*/ 328465 w 1071291"/>
                  <a:gd name="connsiteY20" fmla="*/ 333128 h 549333"/>
                  <a:gd name="connsiteX21" fmla="*/ 286887 w 1071291"/>
                  <a:gd name="connsiteY21" fmla="*/ 299866 h 549333"/>
                  <a:gd name="connsiteX22" fmla="*/ 249467 w 1071291"/>
                  <a:gd name="connsiteY22" fmla="*/ 407968 h 549333"/>
                  <a:gd name="connsiteX23" fmla="*/ 220363 w 1071291"/>
                  <a:gd name="connsiteY23" fmla="*/ 449546 h 549333"/>
                  <a:gd name="connsiteX24" fmla="*/ 91471 w 1071291"/>
                  <a:gd name="connsiteY24" fmla="*/ 516071 h 549333"/>
                  <a:gd name="connsiteX25" fmla="*/ 78998 w 1071291"/>
                  <a:gd name="connsiteY25" fmla="*/ 457862 h 549333"/>
                  <a:gd name="connsiteX26" fmla="*/ 87314 w 1071291"/>
                  <a:gd name="connsiteY26" fmla="*/ 283235 h 549333"/>
                  <a:gd name="connsiteX27" fmla="*/ 29105 w 1071291"/>
                  <a:gd name="connsiteY27" fmla="*/ 237499 h 549333"/>
                  <a:gd name="connsiteX28" fmla="*/ 0 w 1071291"/>
                  <a:gd name="connsiteY28" fmla="*/ 166817 h 549333"/>
                  <a:gd name="connsiteX29" fmla="*/ 12473 w 1071291"/>
                  <a:gd name="connsiteY29" fmla="*/ 133555 h 549333"/>
                  <a:gd name="connsiteX30" fmla="*/ 49894 w 1071291"/>
                  <a:gd name="connsiteY30" fmla="*/ 125239 h 549333"/>
                  <a:gd name="connsiteX31" fmla="*/ 95629 w 1071291"/>
                  <a:gd name="connsiteY31" fmla="*/ 79504 h 549333"/>
                  <a:gd name="connsiteX32" fmla="*/ 120576 w 1071291"/>
                  <a:gd name="connsiteY32" fmla="*/ 46242 h 549333"/>
                  <a:gd name="connsiteX33" fmla="*/ 106704 w 1071291"/>
                  <a:gd name="connsiteY33" fmla="*/ 0 h 549333"/>
                  <a:gd name="connsiteX0" fmla="*/ 1071291 w 1071291"/>
                  <a:gd name="connsiteY0" fmla="*/ 369309 h 549333"/>
                  <a:gd name="connsiteX1" fmla="*/ 1018657 w 1071291"/>
                  <a:gd name="connsiteY1" fmla="*/ 341444 h 549333"/>
                  <a:gd name="connsiteX2" fmla="*/ 1018657 w 1071291"/>
                  <a:gd name="connsiteY2" fmla="*/ 383022 h 549333"/>
                  <a:gd name="connsiteX3" fmla="*/ 1006184 w 1071291"/>
                  <a:gd name="connsiteY3" fmla="*/ 403811 h 549333"/>
                  <a:gd name="connsiteX4" fmla="*/ 952133 w 1071291"/>
                  <a:gd name="connsiteY4" fmla="*/ 437073 h 549333"/>
                  <a:gd name="connsiteX5" fmla="*/ 935502 w 1071291"/>
                  <a:gd name="connsiteY5" fmla="*/ 391337 h 549333"/>
                  <a:gd name="connsiteX6" fmla="*/ 914713 w 1071291"/>
                  <a:gd name="connsiteY6" fmla="*/ 341444 h 549333"/>
                  <a:gd name="connsiteX7" fmla="*/ 893924 w 1071291"/>
                  <a:gd name="connsiteY7" fmla="*/ 341444 h 549333"/>
                  <a:gd name="connsiteX8" fmla="*/ 860661 w 1071291"/>
                  <a:gd name="connsiteY8" fmla="*/ 407968 h 549333"/>
                  <a:gd name="connsiteX9" fmla="*/ 823241 w 1071291"/>
                  <a:gd name="connsiteY9" fmla="*/ 453704 h 549333"/>
                  <a:gd name="connsiteX10" fmla="*/ 814926 w 1071291"/>
                  <a:gd name="connsiteY10" fmla="*/ 474493 h 549333"/>
                  <a:gd name="connsiteX11" fmla="*/ 681877 w 1071291"/>
                  <a:gd name="connsiteY11" fmla="*/ 549333 h 549333"/>
                  <a:gd name="connsiteX12" fmla="*/ 598721 w 1071291"/>
                  <a:gd name="connsiteY12" fmla="*/ 511913 h 549333"/>
                  <a:gd name="connsiteX13" fmla="*/ 548828 w 1071291"/>
                  <a:gd name="connsiteY13" fmla="*/ 536860 h 549333"/>
                  <a:gd name="connsiteX14" fmla="*/ 515565 w 1071291"/>
                  <a:gd name="connsiteY14" fmla="*/ 495282 h 549333"/>
                  <a:gd name="connsiteX15" fmla="*/ 528039 w 1071291"/>
                  <a:gd name="connsiteY15" fmla="*/ 457862 h 549333"/>
                  <a:gd name="connsiteX16" fmla="*/ 494776 w 1071291"/>
                  <a:gd name="connsiteY16" fmla="*/ 416284 h 549333"/>
                  <a:gd name="connsiteX17" fmla="*/ 449041 w 1071291"/>
                  <a:gd name="connsiteY17" fmla="*/ 395495 h 549333"/>
                  <a:gd name="connsiteX18" fmla="*/ 407463 w 1071291"/>
                  <a:gd name="connsiteY18" fmla="*/ 345602 h 549333"/>
                  <a:gd name="connsiteX19" fmla="*/ 328465 w 1071291"/>
                  <a:gd name="connsiteY19" fmla="*/ 333128 h 549333"/>
                  <a:gd name="connsiteX20" fmla="*/ 286887 w 1071291"/>
                  <a:gd name="connsiteY20" fmla="*/ 299866 h 549333"/>
                  <a:gd name="connsiteX21" fmla="*/ 249467 w 1071291"/>
                  <a:gd name="connsiteY21" fmla="*/ 407968 h 549333"/>
                  <a:gd name="connsiteX22" fmla="*/ 220363 w 1071291"/>
                  <a:gd name="connsiteY22" fmla="*/ 449546 h 549333"/>
                  <a:gd name="connsiteX23" fmla="*/ 91471 w 1071291"/>
                  <a:gd name="connsiteY23" fmla="*/ 516071 h 549333"/>
                  <a:gd name="connsiteX24" fmla="*/ 78998 w 1071291"/>
                  <a:gd name="connsiteY24" fmla="*/ 457862 h 549333"/>
                  <a:gd name="connsiteX25" fmla="*/ 87314 w 1071291"/>
                  <a:gd name="connsiteY25" fmla="*/ 283235 h 549333"/>
                  <a:gd name="connsiteX26" fmla="*/ 29105 w 1071291"/>
                  <a:gd name="connsiteY26" fmla="*/ 237499 h 549333"/>
                  <a:gd name="connsiteX27" fmla="*/ 0 w 1071291"/>
                  <a:gd name="connsiteY27" fmla="*/ 166817 h 549333"/>
                  <a:gd name="connsiteX28" fmla="*/ 12473 w 1071291"/>
                  <a:gd name="connsiteY28" fmla="*/ 133555 h 549333"/>
                  <a:gd name="connsiteX29" fmla="*/ 49894 w 1071291"/>
                  <a:gd name="connsiteY29" fmla="*/ 125239 h 549333"/>
                  <a:gd name="connsiteX30" fmla="*/ 95629 w 1071291"/>
                  <a:gd name="connsiteY30" fmla="*/ 79504 h 549333"/>
                  <a:gd name="connsiteX31" fmla="*/ 120576 w 1071291"/>
                  <a:gd name="connsiteY31" fmla="*/ 46242 h 549333"/>
                  <a:gd name="connsiteX32" fmla="*/ 106704 w 1071291"/>
                  <a:gd name="connsiteY32" fmla="*/ 0 h 549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71291" h="549333">
                    <a:moveTo>
                      <a:pt x="1071291" y="369309"/>
                    </a:moveTo>
                    <a:lnTo>
                      <a:pt x="1018657" y="341444"/>
                    </a:lnTo>
                    <a:lnTo>
                      <a:pt x="1018657" y="383022"/>
                    </a:lnTo>
                    <a:lnTo>
                      <a:pt x="1006184" y="403811"/>
                    </a:lnTo>
                    <a:lnTo>
                      <a:pt x="952133" y="437073"/>
                    </a:lnTo>
                    <a:lnTo>
                      <a:pt x="935502" y="391337"/>
                    </a:lnTo>
                    <a:lnTo>
                      <a:pt x="914713" y="341444"/>
                    </a:lnTo>
                    <a:lnTo>
                      <a:pt x="893924" y="341444"/>
                    </a:lnTo>
                    <a:lnTo>
                      <a:pt x="860661" y="407968"/>
                    </a:lnTo>
                    <a:lnTo>
                      <a:pt x="823241" y="453704"/>
                    </a:lnTo>
                    <a:lnTo>
                      <a:pt x="814926" y="474493"/>
                    </a:lnTo>
                    <a:lnTo>
                      <a:pt x="681877" y="549333"/>
                    </a:lnTo>
                    <a:lnTo>
                      <a:pt x="598721" y="511913"/>
                    </a:lnTo>
                    <a:lnTo>
                      <a:pt x="548828" y="536860"/>
                    </a:lnTo>
                    <a:lnTo>
                      <a:pt x="515565" y="495282"/>
                    </a:lnTo>
                    <a:lnTo>
                      <a:pt x="528039" y="457862"/>
                    </a:lnTo>
                    <a:lnTo>
                      <a:pt x="494776" y="416284"/>
                    </a:lnTo>
                    <a:lnTo>
                      <a:pt x="449041" y="395495"/>
                    </a:lnTo>
                    <a:lnTo>
                      <a:pt x="407463" y="345602"/>
                    </a:lnTo>
                    <a:lnTo>
                      <a:pt x="328465" y="333128"/>
                    </a:lnTo>
                    <a:lnTo>
                      <a:pt x="286887" y="299866"/>
                    </a:lnTo>
                    <a:lnTo>
                      <a:pt x="249467" y="407968"/>
                    </a:lnTo>
                    <a:lnTo>
                      <a:pt x="220363" y="449546"/>
                    </a:lnTo>
                    <a:lnTo>
                      <a:pt x="91471" y="516071"/>
                    </a:lnTo>
                    <a:lnTo>
                      <a:pt x="78998" y="457862"/>
                    </a:lnTo>
                    <a:lnTo>
                      <a:pt x="87314" y="283235"/>
                    </a:lnTo>
                    <a:lnTo>
                      <a:pt x="29105" y="237499"/>
                    </a:lnTo>
                    <a:lnTo>
                      <a:pt x="0" y="166817"/>
                    </a:lnTo>
                    <a:lnTo>
                      <a:pt x="12473" y="133555"/>
                    </a:lnTo>
                    <a:lnTo>
                      <a:pt x="49894" y="125239"/>
                    </a:lnTo>
                    <a:lnTo>
                      <a:pt x="95629" y="79504"/>
                    </a:lnTo>
                    <a:lnTo>
                      <a:pt x="120576" y="46242"/>
                    </a:lnTo>
                    <a:lnTo>
                      <a:pt x="106704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8FA73065-3056-B550-9A0E-B67002408F45}"/>
                  </a:ext>
                </a:extLst>
              </p:cNvPr>
              <p:cNvSpPr/>
              <p:nvPr/>
            </p:nvSpPr>
            <p:spPr>
              <a:xfrm>
                <a:off x="2256470" y="4824718"/>
                <a:ext cx="1121181" cy="1627616"/>
              </a:xfrm>
              <a:custGeom>
                <a:avLst/>
                <a:gdLst>
                  <a:gd name="connsiteX0" fmla="*/ 1121181 w 1121181"/>
                  <a:gd name="connsiteY0" fmla="*/ 0 h 1627616"/>
                  <a:gd name="connsiteX1" fmla="*/ 1121181 w 1121181"/>
                  <a:gd name="connsiteY1" fmla="*/ 618627 h 1627616"/>
                  <a:gd name="connsiteX2" fmla="*/ 1119829 w 1121181"/>
                  <a:gd name="connsiteY2" fmla="*/ 619003 h 1627616"/>
                  <a:gd name="connsiteX3" fmla="*/ 1121181 w 1121181"/>
                  <a:gd name="connsiteY3" fmla="*/ 629818 h 1627616"/>
                  <a:gd name="connsiteX4" fmla="*/ 1121181 w 1121181"/>
                  <a:gd name="connsiteY4" fmla="*/ 1627616 h 1627616"/>
                  <a:gd name="connsiteX5" fmla="*/ 805296 w 1121181"/>
                  <a:gd name="connsiteY5" fmla="*/ 1627616 h 1627616"/>
                  <a:gd name="connsiteX6" fmla="*/ 787207 w 1121181"/>
                  <a:gd name="connsiteY6" fmla="*/ 1613403 h 1627616"/>
                  <a:gd name="connsiteX7" fmla="*/ 704051 w 1121181"/>
                  <a:gd name="connsiteY7" fmla="*/ 1557966 h 1627616"/>
                  <a:gd name="connsiteX8" fmla="*/ 690192 w 1121181"/>
                  <a:gd name="connsiteY8" fmla="*/ 1422839 h 1627616"/>
                  <a:gd name="connsiteX9" fmla="*/ 721375 w 1121181"/>
                  <a:gd name="connsiteY9" fmla="*/ 1384727 h 1627616"/>
                  <a:gd name="connsiteX10" fmla="*/ 686727 w 1121181"/>
                  <a:gd name="connsiteY10" fmla="*/ 1353543 h 1627616"/>
                  <a:gd name="connsiteX11" fmla="*/ 683262 w 1121181"/>
                  <a:gd name="connsiteY11" fmla="*/ 1322358 h 1627616"/>
                  <a:gd name="connsiteX12" fmla="*/ 655544 w 1121181"/>
                  <a:gd name="connsiteY12" fmla="*/ 1298106 h 1627616"/>
                  <a:gd name="connsiteX13" fmla="*/ 645149 w 1121181"/>
                  <a:gd name="connsiteY13" fmla="*/ 1228810 h 1627616"/>
                  <a:gd name="connsiteX14" fmla="*/ 572388 w 1121181"/>
                  <a:gd name="connsiteY14" fmla="*/ 1159513 h 1627616"/>
                  <a:gd name="connsiteX15" fmla="*/ 551599 w 1121181"/>
                  <a:gd name="connsiteY15" fmla="*/ 1059033 h 1627616"/>
                  <a:gd name="connsiteX16" fmla="*/ 485768 w 1121181"/>
                  <a:gd name="connsiteY16" fmla="*/ 1003596 h 1627616"/>
                  <a:gd name="connsiteX17" fmla="*/ 461514 w 1121181"/>
                  <a:gd name="connsiteY17" fmla="*/ 968950 h 1627616"/>
                  <a:gd name="connsiteX18" fmla="*/ 374893 w 1121181"/>
                  <a:gd name="connsiteY18" fmla="*/ 944695 h 1627616"/>
                  <a:gd name="connsiteX19" fmla="*/ 298667 w 1121181"/>
                  <a:gd name="connsiteY19" fmla="*/ 979343 h 1627616"/>
                  <a:gd name="connsiteX20" fmla="*/ 250160 w 1121181"/>
                  <a:gd name="connsiteY20" fmla="*/ 979343 h 1627616"/>
                  <a:gd name="connsiteX21" fmla="*/ 253625 w 1121181"/>
                  <a:gd name="connsiteY21" fmla="*/ 1062499 h 1627616"/>
                  <a:gd name="connsiteX22" fmla="*/ 270949 w 1121181"/>
                  <a:gd name="connsiteY22" fmla="*/ 1093683 h 1627616"/>
                  <a:gd name="connsiteX23" fmla="*/ 312527 w 1121181"/>
                  <a:gd name="connsiteY23" fmla="*/ 1166443 h 1627616"/>
                  <a:gd name="connsiteX24" fmla="*/ 291738 w 1121181"/>
                  <a:gd name="connsiteY24" fmla="*/ 1194162 h 1627616"/>
                  <a:gd name="connsiteX25" fmla="*/ 315992 w 1121181"/>
                  <a:gd name="connsiteY25" fmla="*/ 1214950 h 1627616"/>
                  <a:gd name="connsiteX26" fmla="*/ 315992 w 1121181"/>
                  <a:gd name="connsiteY26" fmla="*/ 1228810 h 1627616"/>
                  <a:gd name="connsiteX27" fmla="*/ 291738 w 1121181"/>
                  <a:gd name="connsiteY27" fmla="*/ 1253062 h 1627616"/>
                  <a:gd name="connsiteX28" fmla="*/ 267484 w 1121181"/>
                  <a:gd name="connsiteY28" fmla="*/ 1280781 h 1627616"/>
                  <a:gd name="connsiteX29" fmla="*/ 225906 w 1121181"/>
                  <a:gd name="connsiteY29" fmla="*/ 1280781 h 1627616"/>
                  <a:gd name="connsiteX30" fmla="*/ 205117 w 1121181"/>
                  <a:gd name="connsiteY30" fmla="*/ 1228810 h 1627616"/>
                  <a:gd name="connsiteX31" fmla="*/ 198188 w 1121181"/>
                  <a:gd name="connsiteY31" fmla="*/ 1228810 h 1627616"/>
                  <a:gd name="connsiteX32" fmla="*/ 180864 w 1121181"/>
                  <a:gd name="connsiteY32" fmla="*/ 1218416 h 1627616"/>
                  <a:gd name="connsiteX33" fmla="*/ 146215 w 1121181"/>
                  <a:gd name="connsiteY33" fmla="*/ 1225344 h 1627616"/>
                  <a:gd name="connsiteX34" fmla="*/ 108102 w 1121181"/>
                  <a:gd name="connsiteY34" fmla="*/ 1197625 h 1627616"/>
                  <a:gd name="connsiteX35" fmla="*/ 94243 w 1121181"/>
                  <a:gd name="connsiteY35" fmla="*/ 1156048 h 1627616"/>
                  <a:gd name="connsiteX36" fmla="*/ 18017 w 1121181"/>
                  <a:gd name="connsiteY36" fmla="*/ 1149120 h 1627616"/>
                  <a:gd name="connsiteX37" fmla="*/ 6367 w 1121181"/>
                  <a:gd name="connsiteY37" fmla="*/ 1116227 h 1627616"/>
                  <a:gd name="connsiteX38" fmla="*/ 24947 w 1121181"/>
                  <a:gd name="connsiteY38" fmla="*/ 1122093 h 1627616"/>
                  <a:gd name="connsiteX39" fmla="*/ 62367 w 1121181"/>
                  <a:gd name="connsiteY39" fmla="*/ 1088831 h 1627616"/>
                  <a:gd name="connsiteX40" fmla="*/ 78998 w 1121181"/>
                  <a:gd name="connsiteY40" fmla="*/ 964098 h 1627616"/>
                  <a:gd name="connsiteX41" fmla="*/ 20789 w 1121181"/>
                  <a:gd name="connsiteY41" fmla="*/ 897574 h 1627616"/>
                  <a:gd name="connsiteX42" fmla="*/ 33262 w 1121181"/>
                  <a:gd name="connsiteY42" fmla="*/ 860154 h 1627616"/>
                  <a:gd name="connsiteX43" fmla="*/ 0 w 1121181"/>
                  <a:gd name="connsiteY43" fmla="*/ 847680 h 1627616"/>
                  <a:gd name="connsiteX44" fmla="*/ 0 w 1121181"/>
                  <a:gd name="connsiteY44" fmla="*/ 814418 h 1627616"/>
                  <a:gd name="connsiteX45" fmla="*/ 58209 w 1121181"/>
                  <a:gd name="connsiteY45" fmla="*/ 814418 h 1627616"/>
                  <a:gd name="connsiteX46" fmla="*/ 45736 w 1121181"/>
                  <a:gd name="connsiteY46" fmla="*/ 768683 h 1627616"/>
                  <a:gd name="connsiteX47" fmla="*/ 54051 w 1121181"/>
                  <a:gd name="connsiteY47" fmla="*/ 752052 h 1627616"/>
                  <a:gd name="connsiteX48" fmla="*/ 37420 w 1121181"/>
                  <a:gd name="connsiteY48" fmla="*/ 660581 h 1627616"/>
                  <a:gd name="connsiteX49" fmla="*/ 16631 w 1121181"/>
                  <a:gd name="connsiteY49" fmla="*/ 643949 h 1627616"/>
                  <a:gd name="connsiteX50" fmla="*/ 58209 w 1121181"/>
                  <a:gd name="connsiteY50" fmla="*/ 602372 h 1627616"/>
                  <a:gd name="connsiteX51" fmla="*/ 66525 w 1121181"/>
                  <a:gd name="connsiteY51" fmla="*/ 577425 h 1627616"/>
                  <a:gd name="connsiteX52" fmla="*/ 99787 w 1121181"/>
                  <a:gd name="connsiteY52" fmla="*/ 573267 h 1627616"/>
                  <a:gd name="connsiteX53" fmla="*/ 99787 w 1121181"/>
                  <a:gd name="connsiteY53" fmla="*/ 490112 h 1627616"/>
                  <a:gd name="connsiteX54" fmla="*/ 133049 w 1121181"/>
                  <a:gd name="connsiteY54" fmla="*/ 436061 h 1627616"/>
                  <a:gd name="connsiteX55" fmla="*/ 157996 w 1121181"/>
                  <a:gd name="connsiteY55" fmla="*/ 419430 h 1627616"/>
                  <a:gd name="connsiteX56" fmla="*/ 195416 w 1121181"/>
                  <a:gd name="connsiteY56" fmla="*/ 352905 h 1627616"/>
                  <a:gd name="connsiteX57" fmla="*/ 282729 w 1121181"/>
                  <a:gd name="connsiteY57" fmla="*/ 323801 h 1627616"/>
                  <a:gd name="connsiteX58" fmla="*/ 328465 w 1121181"/>
                  <a:gd name="connsiteY58" fmla="*/ 298854 h 1627616"/>
                  <a:gd name="connsiteX59" fmla="*/ 374200 w 1121181"/>
                  <a:gd name="connsiteY59" fmla="*/ 332116 h 1627616"/>
                  <a:gd name="connsiteX60" fmla="*/ 440725 w 1121181"/>
                  <a:gd name="connsiteY60" fmla="*/ 311327 h 1627616"/>
                  <a:gd name="connsiteX61" fmla="*/ 465672 w 1121181"/>
                  <a:gd name="connsiteY61" fmla="*/ 336274 h 1627616"/>
                  <a:gd name="connsiteX62" fmla="*/ 528038 w 1121181"/>
                  <a:gd name="connsiteY62" fmla="*/ 327959 h 1627616"/>
                  <a:gd name="connsiteX63" fmla="*/ 577932 w 1121181"/>
                  <a:gd name="connsiteY63" fmla="*/ 298854 h 1627616"/>
                  <a:gd name="connsiteX64" fmla="*/ 573774 w 1121181"/>
                  <a:gd name="connsiteY64" fmla="*/ 265592 h 1627616"/>
                  <a:gd name="connsiteX65" fmla="*/ 598721 w 1121181"/>
                  <a:gd name="connsiteY65" fmla="*/ 244803 h 1627616"/>
                  <a:gd name="connsiteX66" fmla="*/ 598721 w 1121181"/>
                  <a:gd name="connsiteY66" fmla="*/ 207383 h 1627616"/>
                  <a:gd name="connsiteX67" fmla="*/ 577932 w 1121181"/>
                  <a:gd name="connsiteY67" fmla="*/ 157490 h 1627616"/>
                  <a:gd name="connsiteX68" fmla="*/ 605586 w 1121181"/>
                  <a:gd name="connsiteY68" fmla="*/ 105639 h 1627616"/>
                  <a:gd name="connsiteX69" fmla="*/ 620896 w 1121181"/>
                  <a:gd name="connsiteY69" fmla="*/ 102745 h 1627616"/>
                  <a:gd name="connsiteX70" fmla="*/ 704051 w 1121181"/>
                  <a:gd name="connsiteY70" fmla="*/ 116604 h 1627616"/>
                  <a:gd name="connsiteX71" fmla="*/ 742164 w 1121181"/>
                  <a:gd name="connsiteY71" fmla="*/ 168577 h 1627616"/>
                  <a:gd name="connsiteX72" fmla="*/ 995096 w 1121181"/>
                  <a:gd name="connsiteY72" fmla="*/ 182436 h 1627616"/>
                  <a:gd name="connsiteX73" fmla="*/ 1008955 w 1121181"/>
                  <a:gd name="connsiteY73" fmla="*/ 126999 h 1627616"/>
                  <a:gd name="connsiteX74" fmla="*/ 1057463 w 1121181"/>
                  <a:gd name="connsiteY74" fmla="*/ 102745 h 1627616"/>
                  <a:gd name="connsiteX75" fmla="*/ 1081716 w 1121181"/>
                  <a:gd name="connsiteY75" fmla="*/ 78492 h 1627616"/>
                  <a:gd name="connsiteX76" fmla="*/ 1102505 w 1121181"/>
                  <a:gd name="connsiteY76" fmla="*/ 50774 h 1627616"/>
                  <a:gd name="connsiteX77" fmla="*/ 1112900 w 1121181"/>
                  <a:gd name="connsiteY77" fmla="*/ 26521 h 1627616"/>
                  <a:gd name="connsiteX78" fmla="*/ 1116364 w 1121181"/>
                  <a:gd name="connsiteY78" fmla="*/ 2266 h 1627616"/>
                  <a:gd name="connsiteX0" fmla="*/ 1121181 w 1212621"/>
                  <a:gd name="connsiteY0" fmla="*/ 1627616 h 1719056"/>
                  <a:gd name="connsiteX1" fmla="*/ 805296 w 1212621"/>
                  <a:gd name="connsiteY1" fmla="*/ 1627616 h 1719056"/>
                  <a:gd name="connsiteX2" fmla="*/ 787207 w 1212621"/>
                  <a:gd name="connsiteY2" fmla="*/ 1613403 h 1719056"/>
                  <a:gd name="connsiteX3" fmla="*/ 704051 w 1212621"/>
                  <a:gd name="connsiteY3" fmla="*/ 1557966 h 1719056"/>
                  <a:gd name="connsiteX4" fmla="*/ 690192 w 1212621"/>
                  <a:gd name="connsiteY4" fmla="*/ 1422839 h 1719056"/>
                  <a:gd name="connsiteX5" fmla="*/ 721375 w 1212621"/>
                  <a:gd name="connsiteY5" fmla="*/ 1384727 h 1719056"/>
                  <a:gd name="connsiteX6" fmla="*/ 686727 w 1212621"/>
                  <a:gd name="connsiteY6" fmla="*/ 1353543 h 1719056"/>
                  <a:gd name="connsiteX7" fmla="*/ 683262 w 1212621"/>
                  <a:gd name="connsiteY7" fmla="*/ 1322358 h 1719056"/>
                  <a:gd name="connsiteX8" fmla="*/ 655544 w 1212621"/>
                  <a:gd name="connsiteY8" fmla="*/ 1298106 h 1719056"/>
                  <a:gd name="connsiteX9" fmla="*/ 645149 w 1212621"/>
                  <a:gd name="connsiteY9" fmla="*/ 1228810 h 1719056"/>
                  <a:gd name="connsiteX10" fmla="*/ 572388 w 1212621"/>
                  <a:gd name="connsiteY10" fmla="*/ 1159513 h 1719056"/>
                  <a:gd name="connsiteX11" fmla="*/ 551599 w 1212621"/>
                  <a:gd name="connsiteY11" fmla="*/ 1059033 h 1719056"/>
                  <a:gd name="connsiteX12" fmla="*/ 485768 w 1212621"/>
                  <a:gd name="connsiteY12" fmla="*/ 1003596 h 1719056"/>
                  <a:gd name="connsiteX13" fmla="*/ 461514 w 1212621"/>
                  <a:gd name="connsiteY13" fmla="*/ 968950 h 1719056"/>
                  <a:gd name="connsiteX14" fmla="*/ 374893 w 1212621"/>
                  <a:gd name="connsiteY14" fmla="*/ 944695 h 1719056"/>
                  <a:gd name="connsiteX15" fmla="*/ 298667 w 1212621"/>
                  <a:gd name="connsiteY15" fmla="*/ 979343 h 1719056"/>
                  <a:gd name="connsiteX16" fmla="*/ 250160 w 1212621"/>
                  <a:gd name="connsiteY16" fmla="*/ 979343 h 1719056"/>
                  <a:gd name="connsiteX17" fmla="*/ 253625 w 1212621"/>
                  <a:gd name="connsiteY17" fmla="*/ 1062499 h 1719056"/>
                  <a:gd name="connsiteX18" fmla="*/ 270949 w 1212621"/>
                  <a:gd name="connsiteY18" fmla="*/ 1093683 h 1719056"/>
                  <a:gd name="connsiteX19" fmla="*/ 312527 w 1212621"/>
                  <a:gd name="connsiteY19" fmla="*/ 1166443 h 1719056"/>
                  <a:gd name="connsiteX20" fmla="*/ 291738 w 1212621"/>
                  <a:gd name="connsiteY20" fmla="*/ 1194162 h 1719056"/>
                  <a:gd name="connsiteX21" fmla="*/ 315992 w 1212621"/>
                  <a:gd name="connsiteY21" fmla="*/ 1214950 h 1719056"/>
                  <a:gd name="connsiteX22" fmla="*/ 315992 w 1212621"/>
                  <a:gd name="connsiteY22" fmla="*/ 1228810 h 1719056"/>
                  <a:gd name="connsiteX23" fmla="*/ 291738 w 1212621"/>
                  <a:gd name="connsiteY23" fmla="*/ 1253062 h 1719056"/>
                  <a:gd name="connsiteX24" fmla="*/ 267484 w 1212621"/>
                  <a:gd name="connsiteY24" fmla="*/ 1280781 h 1719056"/>
                  <a:gd name="connsiteX25" fmla="*/ 225906 w 1212621"/>
                  <a:gd name="connsiteY25" fmla="*/ 1280781 h 1719056"/>
                  <a:gd name="connsiteX26" fmla="*/ 205117 w 1212621"/>
                  <a:gd name="connsiteY26" fmla="*/ 1228810 h 1719056"/>
                  <a:gd name="connsiteX27" fmla="*/ 198188 w 1212621"/>
                  <a:gd name="connsiteY27" fmla="*/ 1228810 h 1719056"/>
                  <a:gd name="connsiteX28" fmla="*/ 180864 w 1212621"/>
                  <a:gd name="connsiteY28" fmla="*/ 1218416 h 1719056"/>
                  <a:gd name="connsiteX29" fmla="*/ 146215 w 1212621"/>
                  <a:gd name="connsiteY29" fmla="*/ 1225344 h 1719056"/>
                  <a:gd name="connsiteX30" fmla="*/ 108102 w 1212621"/>
                  <a:gd name="connsiteY30" fmla="*/ 1197625 h 1719056"/>
                  <a:gd name="connsiteX31" fmla="*/ 94243 w 1212621"/>
                  <a:gd name="connsiteY31" fmla="*/ 1156048 h 1719056"/>
                  <a:gd name="connsiteX32" fmla="*/ 18017 w 1212621"/>
                  <a:gd name="connsiteY32" fmla="*/ 1149120 h 1719056"/>
                  <a:gd name="connsiteX33" fmla="*/ 6367 w 1212621"/>
                  <a:gd name="connsiteY33" fmla="*/ 1116227 h 1719056"/>
                  <a:gd name="connsiteX34" fmla="*/ 24947 w 1212621"/>
                  <a:gd name="connsiteY34" fmla="*/ 1122093 h 1719056"/>
                  <a:gd name="connsiteX35" fmla="*/ 62367 w 1212621"/>
                  <a:gd name="connsiteY35" fmla="*/ 1088831 h 1719056"/>
                  <a:gd name="connsiteX36" fmla="*/ 78998 w 1212621"/>
                  <a:gd name="connsiteY36" fmla="*/ 964098 h 1719056"/>
                  <a:gd name="connsiteX37" fmla="*/ 20789 w 1212621"/>
                  <a:gd name="connsiteY37" fmla="*/ 897574 h 1719056"/>
                  <a:gd name="connsiteX38" fmla="*/ 33262 w 1212621"/>
                  <a:gd name="connsiteY38" fmla="*/ 860154 h 1719056"/>
                  <a:gd name="connsiteX39" fmla="*/ 0 w 1212621"/>
                  <a:gd name="connsiteY39" fmla="*/ 847680 h 1719056"/>
                  <a:gd name="connsiteX40" fmla="*/ 0 w 1212621"/>
                  <a:gd name="connsiteY40" fmla="*/ 814418 h 1719056"/>
                  <a:gd name="connsiteX41" fmla="*/ 58209 w 1212621"/>
                  <a:gd name="connsiteY41" fmla="*/ 814418 h 1719056"/>
                  <a:gd name="connsiteX42" fmla="*/ 45736 w 1212621"/>
                  <a:gd name="connsiteY42" fmla="*/ 768683 h 1719056"/>
                  <a:gd name="connsiteX43" fmla="*/ 54051 w 1212621"/>
                  <a:gd name="connsiteY43" fmla="*/ 752052 h 1719056"/>
                  <a:gd name="connsiteX44" fmla="*/ 37420 w 1212621"/>
                  <a:gd name="connsiteY44" fmla="*/ 660581 h 1719056"/>
                  <a:gd name="connsiteX45" fmla="*/ 16631 w 1212621"/>
                  <a:gd name="connsiteY45" fmla="*/ 643949 h 1719056"/>
                  <a:gd name="connsiteX46" fmla="*/ 58209 w 1212621"/>
                  <a:gd name="connsiteY46" fmla="*/ 602372 h 1719056"/>
                  <a:gd name="connsiteX47" fmla="*/ 66525 w 1212621"/>
                  <a:gd name="connsiteY47" fmla="*/ 577425 h 1719056"/>
                  <a:gd name="connsiteX48" fmla="*/ 99787 w 1212621"/>
                  <a:gd name="connsiteY48" fmla="*/ 573267 h 1719056"/>
                  <a:gd name="connsiteX49" fmla="*/ 99787 w 1212621"/>
                  <a:gd name="connsiteY49" fmla="*/ 490112 h 1719056"/>
                  <a:gd name="connsiteX50" fmla="*/ 133049 w 1212621"/>
                  <a:gd name="connsiteY50" fmla="*/ 436061 h 1719056"/>
                  <a:gd name="connsiteX51" fmla="*/ 157996 w 1212621"/>
                  <a:gd name="connsiteY51" fmla="*/ 419430 h 1719056"/>
                  <a:gd name="connsiteX52" fmla="*/ 195416 w 1212621"/>
                  <a:gd name="connsiteY52" fmla="*/ 352905 h 1719056"/>
                  <a:gd name="connsiteX53" fmla="*/ 282729 w 1212621"/>
                  <a:gd name="connsiteY53" fmla="*/ 323801 h 1719056"/>
                  <a:gd name="connsiteX54" fmla="*/ 328465 w 1212621"/>
                  <a:gd name="connsiteY54" fmla="*/ 298854 h 1719056"/>
                  <a:gd name="connsiteX55" fmla="*/ 374200 w 1212621"/>
                  <a:gd name="connsiteY55" fmla="*/ 332116 h 1719056"/>
                  <a:gd name="connsiteX56" fmla="*/ 440725 w 1212621"/>
                  <a:gd name="connsiteY56" fmla="*/ 311327 h 1719056"/>
                  <a:gd name="connsiteX57" fmla="*/ 465672 w 1212621"/>
                  <a:gd name="connsiteY57" fmla="*/ 336274 h 1719056"/>
                  <a:gd name="connsiteX58" fmla="*/ 528038 w 1212621"/>
                  <a:gd name="connsiteY58" fmla="*/ 327959 h 1719056"/>
                  <a:gd name="connsiteX59" fmla="*/ 577932 w 1212621"/>
                  <a:gd name="connsiteY59" fmla="*/ 298854 h 1719056"/>
                  <a:gd name="connsiteX60" fmla="*/ 573774 w 1212621"/>
                  <a:gd name="connsiteY60" fmla="*/ 265592 h 1719056"/>
                  <a:gd name="connsiteX61" fmla="*/ 598721 w 1212621"/>
                  <a:gd name="connsiteY61" fmla="*/ 244803 h 1719056"/>
                  <a:gd name="connsiteX62" fmla="*/ 598721 w 1212621"/>
                  <a:gd name="connsiteY62" fmla="*/ 207383 h 1719056"/>
                  <a:gd name="connsiteX63" fmla="*/ 577932 w 1212621"/>
                  <a:gd name="connsiteY63" fmla="*/ 157490 h 1719056"/>
                  <a:gd name="connsiteX64" fmla="*/ 605586 w 1212621"/>
                  <a:gd name="connsiteY64" fmla="*/ 105639 h 1719056"/>
                  <a:gd name="connsiteX65" fmla="*/ 620896 w 1212621"/>
                  <a:gd name="connsiteY65" fmla="*/ 102745 h 1719056"/>
                  <a:gd name="connsiteX66" fmla="*/ 704051 w 1212621"/>
                  <a:gd name="connsiteY66" fmla="*/ 116604 h 1719056"/>
                  <a:gd name="connsiteX67" fmla="*/ 742164 w 1212621"/>
                  <a:gd name="connsiteY67" fmla="*/ 168577 h 1719056"/>
                  <a:gd name="connsiteX68" fmla="*/ 995096 w 1212621"/>
                  <a:gd name="connsiteY68" fmla="*/ 182436 h 1719056"/>
                  <a:gd name="connsiteX69" fmla="*/ 1008955 w 1212621"/>
                  <a:gd name="connsiteY69" fmla="*/ 126999 h 1719056"/>
                  <a:gd name="connsiteX70" fmla="*/ 1057463 w 1212621"/>
                  <a:gd name="connsiteY70" fmla="*/ 102745 h 1719056"/>
                  <a:gd name="connsiteX71" fmla="*/ 1081716 w 1212621"/>
                  <a:gd name="connsiteY71" fmla="*/ 78492 h 1719056"/>
                  <a:gd name="connsiteX72" fmla="*/ 1102505 w 1212621"/>
                  <a:gd name="connsiteY72" fmla="*/ 50774 h 1719056"/>
                  <a:gd name="connsiteX73" fmla="*/ 1112900 w 1212621"/>
                  <a:gd name="connsiteY73" fmla="*/ 26521 h 1719056"/>
                  <a:gd name="connsiteX74" fmla="*/ 1116364 w 1212621"/>
                  <a:gd name="connsiteY74" fmla="*/ 2266 h 1719056"/>
                  <a:gd name="connsiteX75" fmla="*/ 1121181 w 1212621"/>
                  <a:gd name="connsiteY75" fmla="*/ 0 h 1719056"/>
                  <a:gd name="connsiteX76" fmla="*/ 1121181 w 1212621"/>
                  <a:gd name="connsiteY76" fmla="*/ 618627 h 1719056"/>
                  <a:gd name="connsiteX77" fmla="*/ 1119829 w 1212621"/>
                  <a:gd name="connsiteY77" fmla="*/ 619003 h 1719056"/>
                  <a:gd name="connsiteX78" fmla="*/ 1121181 w 1212621"/>
                  <a:gd name="connsiteY78" fmla="*/ 629818 h 1719056"/>
                  <a:gd name="connsiteX79" fmla="*/ 1212621 w 1212621"/>
                  <a:gd name="connsiteY79" fmla="*/ 1719056 h 1719056"/>
                  <a:gd name="connsiteX0" fmla="*/ 805296 w 1212621"/>
                  <a:gd name="connsiteY0" fmla="*/ 1627616 h 1719056"/>
                  <a:gd name="connsiteX1" fmla="*/ 787207 w 1212621"/>
                  <a:gd name="connsiteY1" fmla="*/ 1613403 h 1719056"/>
                  <a:gd name="connsiteX2" fmla="*/ 704051 w 1212621"/>
                  <a:gd name="connsiteY2" fmla="*/ 1557966 h 1719056"/>
                  <a:gd name="connsiteX3" fmla="*/ 690192 w 1212621"/>
                  <a:gd name="connsiteY3" fmla="*/ 1422839 h 1719056"/>
                  <a:gd name="connsiteX4" fmla="*/ 721375 w 1212621"/>
                  <a:gd name="connsiteY4" fmla="*/ 1384727 h 1719056"/>
                  <a:gd name="connsiteX5" fmla="*/ 686727 w 1212621"/>
                  <a:gd name="connsiteY5" fmla="*/ 1353543 h 1719056"/>
                  <a:gd name="connsiteX6" fmla="*/ 683262 w 1212621"/>
                  <a:gd name="connsiteY6" fmla="*/ 1322358 h 1719056"/>
                  <a:gd name="connsiteX7" fmla="*/ 655544 w 1212621"/>
                  <a:gd name="connsiteY7" fmla="*/ 1298106 h 1719056"/>
                  <a:gd name="connsiteX8" fmla="*/ 645149 w 1212621"/>
                  <a:gd name="connsiteY8" fmla="*/ 1228810 h 1719056"/>
                  <a:gd name="connsiteX9" fmla="*/ 572388 w 1212621"/>
                  <a:gd name="connsiteY9" fmla="*/ 1159513 h 1719056"/>
                  <a:gd name="connsiteX10" fmla="*/ 551599 w 1212621"/>
                  <a:gd name="connsiteY10" fmla="*/ 1059033 h 1719056"/>
                  <a:gd name="connsiteX11" fmla="*/ 485768 w 1212621"/>
                  <a:gd name="connsiteY11" fmla="*/ 1003596 h 1719056"/>
                  <a:gd name="connsiteX12" fmla="*/ 461514 w 1212621"/>
                  <a:gd name="connsiteY12" fmla="*/ 968950 h 1719056"/>
                  <a:gd name="connsiteX13" fmla="*/ 374893 w 1212621"/>
                  <a:gd name="connsiteY13" fmla="*/ 944695 h 1719056"/>
                  <a:gd name="connsiteX14" fmla="*/ 298667 w 1212621"/>
                  <a:gd name="connsiteY14" fmla="*/ 979343 h 1719056"/>
                  <a:gd name="connsiteX15" fmla="*/ 250160 w 1212621"/>
                  <a:gd name="connsiteY15" fmla="*/ 979343 h 1719056"/>
                  <a:gd name="connsiteX16" fmla="*/ 253625 w 1212621"/>
                  <a:gd name="connsiteY16" fmla="*/ 1062499 h 1719056"/>
                  <a:gd name="connsiteX17" fmla="*/ 270949 w 1212621"/>
                  <a:gd name="connsiteY17" fmla="*/ 1093683 h 1719056"/>
                  <a:gd name="connsiteX18" fmla="*/ 312527 w 1212621"/>
                  <a:gd name="connsiteY18" fmla="*/ 1166443 h 1719056"/>
                  <a:gd name="connsiteX19" fmla="*/ 291738 w 1212621"/>
                  <a:gd name="connsiteY19" fmla="*/ 1194162 h 1719056"/>
                  <a:gd name="connsiteX20" fmla="*/ 315992 w 1212621"/>
                  <a:gd name="connsiteY20" fmla="*/ 1214950 h 1719056"/>
                  <a:gd name="connsiteX21" fmla="*/ 315992 w 1212621"/>
                  <a:gd name="connsiteY21" fmla="*/ 1228810 h 1719056"/>
                  <a:gd name="connsiteX22" fmla="*/ 291738 w 1212621"/>
                  <a:gd name="connsiteY22" fmla="*/ 1253062 h 1719056"/>
                  <a:gd name="connsiteX23" fmla="*/ 267484 w 1212621"/>
                  <a:gd name="connsiteY23" fmla="*/ 1280781 h 1719056"/>
                  <a:gd name="connsiteX24" fmla="*/ 225906 w 1212621"/>
                  <a:gd name="connsiteY24" fmla="*/ 1280781 h 1719056"/>
                  <a:gd name="connsiteX25" fmla="*/ 205117 w 1212621"/>
                  <a:gd name="connsiteY25" fmla="*/ 1228810 h 1719056"/>
                  <a:gd name="connsiteX26" fmla="*/ 198188 w 1212621"/>
                  <a:gd name="connsiteY26" fmla="*/ 1228810 h 1719056"/>
                  <a:gd name="connsiteX27" fmla="*/ 180864 w 1212621"/>
                  <a:gd name="connsiteY27" fmla="*/ 1218416 h 1719056"/>
                  <a:gd name="connsiteX28" fmla="*/ 146215 w 1212621"/>
                  <a:gd name="connsiteY28" fmla="*/ 1225344 h 1719056"/>
                  <a:gd name="connsiteX29" fmla="*/ 108102 w 1212621"/>
                  <a:gd name="connsiteY29" fmla="*/ 1197625 h 1719056"/>
                  <a:gd name="connsiteX30" fmla="*/ 94243 w 1212621"/>
                  <a:gd name="connsiteY30" fmla="*/ 1156048 h 1719056"/>
                  <a:gd name="connsiteX31" fmla="*/ 18017 w 1212621"/>
                  <a:gd name="connsiteY31" fmla="*/ 1149120 h 1719056"/>
                  <a:gd name="connsiteX32" fmla="*/ 6367 w 1212621"/>
                  <a:gd name="connsiteY32" fmla="*/ 1116227 h 1719056"/>
                  <a:gd name="connsiteX33" fmla="*/ 24947 w 1212621"/>
                  <a:gd name="connsiteY33" fmla="*/ 1122093 h 1719056"/>
                  <a:gd name="connsiteX34" fmla="*/ 62367 w 1212621"/>
                  <a:gd name="connsiteY34" fmla="*/ 1088831 h 1719056"/>
                  <a:gd name="connsiteX35" fmla="*/ 78998 w 1212621"/>
                  <a:gd name="connsiteY35" fmla="*/ 964098 h 1719056"/>
                  <a:gd name="connsiteX36" fmla="*/ 20789 w 1212621"/>
                  <a:gd name="connsiteY36" fmla="*/ 897574 h 1719056"/>
                  <a:gd name="connsiteX37" fmla="*/ 33262 w 1212621"/>
                  <a:gd name="connsiteY37" fmla="*/ 860154 h 1719056"/>
                  <a:gd name="connsiteX38" fmla="*/ 0 w 1212621"/>
                  <a:gd name="connsiteY38" fmla="*/ 847680 h 1719056"/>
                  <a:gd name="connsiteX39" fmla="*/ 0 w 1212621"/>
                  <a:gd name="connsiteY39" fmla="*/ 814418 h 1719056"/>
                  <a:gd name="connsiteX40" fmla="*/ 58209 w 1212621"/>
                  <a:gd name="connsiteY40" fmla="*/ 814418 h 1719056"/>
                  <a:gd name="connsiteX41" fmla="*/ 45736 w 1212621"/>
                  <a:gd name="connsiteY41" fmla="*/ 768683 h 1719056"/>
                  <a:gd name="connsiteX42" fmla="*/ 54051 w 1212621"/>
                  <a:gd name="connsiteY42" fmla="*/ 752052 h 1719056"/>
                  <a:gd name="connsiteX43" fmla="*/ 37420 w 1212621"/>
                  <a:gd name="connsiteY43" fmla="*/ 660581 h 1719056"/>
                  <a:gd name="connsiteX44" fmla="*/ 16631 w 1212621"/>
                  <a:gd name="connsiteY44" fmla="*/ 643949 h 1719056"/>
                  <a:gd name="connsiteX45" fmla="*/ 58209 w 1212621"/>
                  <a:gd name="connsiteY45" fmla="*/ 602372 h 1719056"/>
                  <a:gd name="connsiteX46" fmla="*/ 66525 w 1212621"/>
                  <a:gd name="connsiteY46" fmla="*/ 577425 h 1719056"/>
                  <a:gd name="connsiteX47" fmla="*/ 99787 w 1212621"/>
                  <a:gd name="connsiteY47" fmla="*/ 573267 h 1719056"/>
                  <a:gd name="connsiteX48" fmla="*/ 99787 w 1212621"/>
                  <a:gd name="connsiteY48" fmla="*/ 490112 h 1719056"/>
                  <a:gd name="connsiteX49" fmla="*/ 133049 w 1212621"/>
                  <a:gd name="connsiteY49" fmla="*/ 436061 h 1719056"/>
                  <a:gd name="connsiteX50" fmla="*/ 157996 w 1212621"/>
                  <a:gd name="connsiteY50" fmla="*/ 419430 h 1719056"/>
                  <a:gd name="connsiteX51" fmla="*/ 195416 w 1212621"/>
                  <a:gd name="connsiteY51" fmla="*/ 352905 h 1719056"/>
                  <a:gd name="connsiteX52" fmla="*/ 282729 w 1212621"/>
                  <a:gd name="connsiteY52" fmla="*/ 323801 h 1719056"/>
                  <a:gd name="connsiteX53" fmla="*/ 328465 w 1212621"/>
                  <a:gd name="connsiteY53" fmla="*/ 298854 h 1719056"/>
                  <a:gd name="connsiteX54" fmla="*/ 374200 w 1212621"/>
                  <a:gd name="connsiteY54" fmla="*/ 332116 h 1719056"/>
                  <a:gd name="connsiteX55" fmla="*/ 440725 w 1212621"/>
                  <a:gd name="connsiteY55" fmla="*/ 311327 h 1719056"/>
                  <a:gd name="connsiteX56" fmla="*/ 465672 w 1212621"/>
                  <a:gd name="connsiteY56" fmla="*/ 336274 h 1719056"/>
                  <a:gd name="connsiteX57" fmla="*/ 528038 w 1212621"/>
                  <a:gd name="connsiteY57" fmla="*/ 327959 h 1719056"/>
                  <a:gd name="connsiteX58" fmla="*/ 577932 w 1212621"/>
                  <a:gd name="connsiteY58" fmla="*/ 298854 h 1719056"/>
                  <a:gd name="connsiteX59" fmla="*/ 573774 w 1212621"/>
                  <a:gd name="connsiteY59" fmla="*/ 265592 h 1719056"/>
                  <a:gd name="connsiteX60" fmla="*/ 598721 w 1212621"/>
                  <a:gd name="connsiteY60" fmla="*/ 244803 h 1719056"/>
                  <a:gd name="connsiteX61" fmla="*/ 598721 w 1212621"/>
                  <a:gd name="connsiteY61" fmla="*/ 207383 h 1719056"/>
                  <a:gd name="connsiteX62" fmla="*/ 577932 w 1212621"/>
                  <a:gd name="connsiteY62" fmla="*/ 157490 h 1719056"/>
                  <a:gd name="connsiteX63" fmla="*/ 605586 w 1212621"/>
                  <a:gd name="connsiteY63" fmla="*/ 105639 h 1719056"/>
                  <a:gd name="connsiteX64" fmla="*/ 620896 w 1212621"/>
                  <a:gd name="connsiteY64" fmla="*/ 102745 h 1719056"/>
                  <a:gd name="connsiteX65" fmla="*/ 704051 w 1212621"/>
                  <a:gd name="connsiteY65" fmla="*/ 116604 h 1719056"/>
                  <a:gd name="connsiteX66" fmla="*/ 742164 w 1212621"/>
                  <a:gd name="connsiteY66" fmla="*/ 168577 h 1719056"/>
                  <a:gd name="connsiteX67" fmla="*/ 995096 w 1212621"/>
                  <a:gd name="connsiteY67" fmla="*/ 182436 h 1719056"/>
                  <a:gd name="connsiteX68" fmla="*/ 1008955 w 1212621"/>
                  <a:gd name="connsiteY68" fmla="*/ 126999 h 1719056"/>
                  <a:gd name="connsiteX69" fmla="*/ 1057463 w 1212621"/>
                  <a:gd name="connsiteY69" fmla="*/ 102745 h 1719056"/>
                  <a:gd name="connsiteX70" fmla="*/ 1081716 w 1212621"/>
                  <a:gd name="connsiteY70" fmla="*/ 78492 h 1719056"/>
                  <a:gd name="connsiteX71" fmla="*/ 1102505 w 1212621"/>
                  <a:gd name="connsiteY71" fmla="*/ 50774 h 1719056"/>
                  <a:gd name="connsiteX72" fmla="*/ 1112900 w 1212621"/>
                  <a:gd name="connsiteY72" fmla="*/ 26521 h 1719056"/>
                  <a:gd name="connsiteX73" fmla="*/ 1116364 w 1212621"/>
                  <a:gd name="connsiteY73" fmla="*/ 2266 h 1719056"/>
                  <a:gd name="connsiteX74" fmla="*/ 1121181 w 1212621"/>
                  <a:gd name="connsiteY74" fmla="*/ 0 h 1719056"/>
                  <a:gd name="connsiteX75" fmla="*/ 1121181 w 1212621"/>
                  <a:gd name="connsiteY75" fmla="*/ 618627 h 1719056"/>
                  <a:gd name="connsiteX76" fmla="*/ 1119829 w 1212621"/>
                  <a:gd name="connsiteY76" fmla="*/ 619003 h 1719056"/>
                  <a:gd name="connsiteX77" fmla="*/ 1121181 w 1212621"/>
                  <a:gd name="connsiteY77" fmla="*/ 629818 h 1719056"/>
                  <a:gd name="connsiteX78" fmla="*/ 1212621 w 1212621"/>
                  <a:gd name="connsiteY78" fmla="*/ 1719056 h 1719056"/>
                  <a:gd name="connsiteX0" fmla="*/ 805296 w 1212621"/>
                  <a:gd name="connsiteY0" fmla="*/ 1627616 h 1719056"/>
                  <a:gd name="connsiteX1" fmla="*/ 787207 w 1212621"/>
                  <a:gd name="connsiteY1" fmla="*/ 1613403 h 1719056"/>
                  <a:gd name="connsiteX2" fmla="*/ 704051 w 1212621"/>
                  <a:gd name="connsiteY2" fmla="*/ 1557966 h 1719056"/>
                  <a:gd name="connsiteX3" fmla="*/ 690192 w 1212621"/>
                  <a:gd name="connsiteY3" fmla="*/ 1422839 h 1719056"/>
                  <a:gd name="connsiteX4" fmla="*/ 721375 w 1212621"/>
                  <a:gd name="connsiteY4" fmla="*/ 1384727 h 1719056"/>
                  <a:gd name="connsiteX5" fmla="*/ 686727 w 1212621"/>
                  <a:gd name="connsiteY5" fmla="*/ 1353543 h 1719056"/>
                  <a:gd name="connsiteX6" fmla="*/ 683262 w 1212621"/>
                  <a:gd name="connsiteY6" fmla="*/ 1322358 h 1719056"/>
                  <a:gd name="connsiteX7" fmla="*/ 655544 w 1212621"/>
                  <a:gd name="connsiteY7" fmla="*/ 1298106 h 1719056"/>
                  <a:gd name="connsiteX8" fmla="*/ 645149 w 1212621"/>
                  <a:gd name="connsiteY8" fmla="*/ 1228810 h 1719056"/>
                  <a:gd name="connsiteX9" fmla="*/ 572388 w 1212621"/>
                  <a:gd name="connsiteY9" fmla="*/ 1159513 h 1719056"/>
                  <a:gd name="connsiteX10" fmla="*/ 551599 w 1212621"/>
                  <a:gd name="connsiteY10" fmla="*/ 1059033 h 1719056"/>
                  <a:gd name="connsiteX11" fmla="*/ 485768 w 1212621"/>
                  <a:gd name="connsiteY11" fmla="*/ 1003596 h 1719056"/>
                  <a:gd name="connsiteX12" fmla="*/ 461514 w 1212621"/>
                  <a:gd name="connsiteY12" fmla="*/ 968950 h 1719056"/>
                  <a:gd name="connsiteX13" fmla="*/ 374893 w 1212621"/>
                  <a:gd name="connsiteY13" fmla="*/ 944695 h 1719056"/>
                  <a:gd name="connsiteX14" fmla="*/ 298667 w 1212621"/>
                  <a:gd name="connsiteY14" fmla="*/ 979343 h 1719056"/>
                  <a:gd name="connsiteX15" fmla="*/ 250160 w 1212621"/>
                  <a:gd name="connsiteY15" fmla="*/ 979343 h 1719056"/>
                  <a:gd name="connsiteX16" fmla="*/ 253625 w 1212621"/>
                  <a:gd name="connsiteY16" fmla="*/ 1062499 h 1719056"/>
                  <a:gd name="connsiteX17" fmla="*/ 270949 w 1212621"/>
                  <a:gd name="connsiteY17" fmla="*/ 1093683 h 1719056"/>
                  <a:gd name="connsiteX18" fmla="*/ 312527 w 1212621"/>
                  <a:gd name="connsiteY18" fmla="*/ 1166443 h 1719056"/>
                  <a:gd name="connsiteX19" fmla="*/ 291738 w 1212621"/>
                  <a:gd name="connsiteY19" fmla="*/ 1194162 h 1719056"/>
                  <a:gd name="connsiteX20" fmla="*/ 315992 w 1212621"/>
                  <a:gd name="connsiteY20" fmla="*/ 1214950 h 1719056"/>
                  <a:gd name="connsiteX21" fmla="*/ 315992 w 1212621"/>
                  <a:gd name="connsiteY21" fmla="*/ 1228810 h 1719056"/>
                  <a:gd name="connsiteX22" fmla="*/ 291738 w 1212621"/>
                  <a:gd name="connsiteY22" fmla="*/ 1253062 h 1719056"/>
                  <a:gd name="connsiteX23" fmla="*/ 267484 w 1212621"/>
                  <a:gd name="connsiteY23" fmla="*/ 1280781 h 1719056"/>
                  <a:gd name="connsiteX24" fmla="*/ 225906 w 1212621"/>
                  <a:gd name="connsiteY24" fmla="*/ 1280781 h 1719056"/>
                  <a:gd name="connsiteX25" fmla="*/ 205117 w 1212621"/>
                  <a:gd name="connsiteY25" fmla="*/ 1228810 h 1719056"/>
                  <a:gd name="connsiteX26" fmla="*/ 198188 w 1212621"/>
                  <a:gd name="connsiteY26" fmla="*/ 1228810 h 1719056"/>
                  <a:gd name="connsiteX27" fmla="*/ 180864 w 1212621"/>
                  <a:gd name="connsiteY27" fmla="*/ 1218416 h 1719056"/>
                  <a:gd name="connsiteX28" fmla="*/ 146215 w 1212621"/>
                  <a:gd name="connsiteY28" fmla="*/ 1225344 h 1719056"/>
                  <a:gd name="connsiteX29" fmla="*/ 108102 w 1212621"/>
                  <a:gd name="connsiteY29" fmla="*/ 1197625 h 1719056"/>
                  <a:gd name="connsiteX30" fmla="*/ 94243 w 1212621"/>
                  <a:gd name="connsiteY30" fmla="*/ 1156048 h 1719056"/>
                  <a:gd name="connsiteX31" fmla="*/ 18017 w 1212621"/>
                  <a:gd name="connsiteY31" fmla="*/ 1149120 h 1719056"/>
                  <a:gd name="connsiteX32" fmla="*/ 6367 w 1212621"/>
                  <a:gd name="connsiteY32" fmla="*/ 1116227 h 1719056"/>
                  <a:gd name="connsiteX33" fmla="*/ 24947 w 1212621"/>
                  <a:gd name="connsiteY33" fmla="*/ 1122093 h 1719056"/>
                  <a:gd name="connsiteX34" fmla="*/ 62367 w 1212621"/>
                  <a:gd name="connsiteY34" fmla="*/ 1088831 h 1719056"/>
                  <a:gd name="connsiteX35" fmla="*/ 78998 w 1212621"/>
                  <a:gd name="connsiteY35" fmla="*/ 964098 h 1719056"/>
                  <a:gd name="connsiteX36" fmla="*/ 20789 w 1212621"/>
                  <a:gd name="connsiteY36" fmla="*/ 897574 h 1719056"/>
                  <a:gd name="connsiteX37" fmla="*/ 33262 w 1212621"/>
                  <a:gd name="connsiteY37" fmla="*/ 860154 h 1719056"/>
                  <a:gd name="connsiteX38" fmla="*/ 0 w 1212621"/>
                  <a:gd name="connsiteY38" fmla="*/ 847680 h 1719056"/>
                  <a:gd name="connsiteX39" fmla="*/ 0 w 1212621"/>
                  <a:gd name="connsiteY39" fmla="*/ 814418 h 1719056"/>
                  <a:gd name="connsiteX40" fmla="*/ 58209 w 1212621"/>
                  <a:gd name="connsiteY40" fmla="*/ 814418 h 1719056"/>
                  <a:gd name="connsiteX41" fmla="*/ 45736 w 1212621"/>
                  <a:gd name="connsiteY41" fmla="*/ 768683 h 1719056"/>
                  <a:gd name="connsiteX42" fmla="*/ 54051 w 1212621"/>
                  <a:gd name="connsiteY42" fmla="*/ 752052 h 1719056"/>
                  <a:gd name="connsiteX43" fmla="*/ 37420 w 1212621"/>
                  <a:gd name="connsiteY43" fmla="*/ 660581 h 1719056"/>
                  <a:gd name="connsiteX44" fmla="*/ 16631 w 1212621"/>
                  <a:gd name="connsiteY44" fmla="*/ 643949 h 1719056"/>
                  <a:gd name="connsiteX45" fmla="*/ 58209 w 1212621"/>
                  <a:gd name="connsiteY45" fmla="*/ 602372 h 1719056"/>
                  <a:gd name="connsiteX46" fmla="*/ 66525 w 1212621"/>
                  <a:gd name="connsiteY46" fmla="*/ 577425 h 1719056"/>
                  <a:gd name="connsiteX47" fmla="*/ 99787 w 1212621"/>
                  <a:gd name="connsiteY47" fmla="*/ 573267 h 1719056"/>
                  <a:gd name="connsiteX48" fmla="*/ 99787 w 1212621"/>
                  <a:gd name="connsiteY48" fmla="*/ 490112 h 1719056"/>
                  <a:gd name="connsiteX49" fmla="*/ 133049 w 1212621"/>
                  <a:gd name="connsiteY49" fmla="*/ 436061 h 1719056"/>
                  <a:gd name="connsiteX50" fmla="*/ 157996 w 1212621"/>
                  <a:gd name="connsiteY50" fmla="*/ 419430 h 1719056"/>
                  <a:gd name="connsiteX51" fmla="*/ 195416 w 1212621"/>
                  <a:gd name="connsiteY51" fmla="*/ 352905 h 1719056"/>
                  <a:gd name="connsiteX52" fmla="*/ 282729 w 1212621"/>
                  <a:gd name="connsiteY52" fmla="*/ 323801 h 1719056"/>
                  <a:gd name="connsiteX53" fmla="*/ 328465 w 1212621"/>
                  <a:gd name="connsiteY53" fmla="*/ 298854 h 1719056"/>
                  <a:gd name="connsiteX54" fmla="*/ 374200 w 1212621"/>
                  <a:gd name="connsiteY54" fmla="*/ 332116 h 1719056"/>
                  <a:gd name="connsiteX55" fmla="*/ 440725 w 1212621"/>
                  <a:gd name="connsiteY55" fmla="*/ 311327 h 1719056"/>
                  <a:gd name="connsiteX56" fmla="*/ 465672 w 1212621"/>
                  <a:gd name="connsiteY56" fmla="*/ 336274 h 1719056"/>
                  <a:gd name="connsiteX57" fmla="*/ 528038 w 1212621"/>
                  <a:gd name="connsiteY57" fmla="*/ 327959 h 1719056"/>
                  <a:gd name="connsiteX58" fmla="*/ 577932 w 1212621"/>
                  <a:gd name="connsiteY58" fmla="*/ 298854 h 1719056"/>
                  <a:gd name="connsiteX59" fmla="*/ 573774 w 1212621"/>
                  <a:gd name="connsiteY59" fmla="*/ 265592 h 1719056"/>
                  <a:gd name="connsiteX60" fmla="*/ 598721 w 1212621"/>
                  <a:gd name="connsiteY60" fmla="*/ 244803 h 1719056"/>
                  <a:gd name="connsiteX61" fmla="*/ 598721 w 1212621"/>
                  <a:gd name="connsiteY61" fmla="*/ 207383 h 1719056"/>
                  <a:gd name="connsiteX62" fmla="*/ 577932 w 1212621"/>
                  <a:gd name="connsiteY62" fmla="*/ 157490 h 1719056"/>
                  <a:gd name="connsiteX63" fmla="*/ 605586 w 1212621"/>
                  <a:gd name="connsiteY63" fmla="*/ 105639 h 1719056"/>
                  <a:gd name="connsiteX64" fmla="*/ 620896 w 1212621"/>
                  <a:gd name="connsiteY64" fmla="*/ 102745 h 1719056"/>
                  <a:gd name="connsiteX65" fmla="*/ 704051 w 1212621"/>
                  <a:gd name="connsiteY65" fmla="*/ 116604 h 1719056"/>
                  <a:gd name="connsiteX66" fmla="*/ 742164 w 1212621"/>
                  <a:gd name="connsiteY66" fmla="*/ 168577 h 1719056"/>
                  <a:gd name="connsiteX67" fmla="*/ 995096 w 1212621"/>
                  <a:gd name="connsiteY67" fmla="*/ 182436 h 1719056"/>
                  <a:gd name="connsiteX68" fmla="*/ 1008955 w 1212621"/>
                  <a:gd name="connsiteY68" fmla="*/ 126999 h 1719056"/>
                  <a:gd name="connsiteX69" fmla="*/ 1057463 w 1212621"/>
                  <a:gd name="connsiteY69" fmla="*/ 102745 h 1719056"/>
                  <a:gd name="connsiteX70" fmla="*/ 1081716 w 1212621"/>
                  <a:gd name="connsiteY70" fmla="*/ 78492 h 1719056"/>
                  <a:gd name="connsiteX71" fmla="*/ 1102505 w 1212621"/>
                  <a:gd name="connsiteY71" fmla="*/ 50774 h 1719056"/>
                  <a:gd name="connsiteX72" fmla="*/ 1112900 w 1212621"/>
                  <a:gd name="connsiteY72" fmla="*/ 26521 h 1719056"/>
                  <a:gd name="connsiteX73" fmla="*/ 1116364 w 1212621"/>
                  <a:gd name="connsiteY73" fmla="*/ 2266 h 1719056"/>
                  <a:gd name="connsiteX74" fmla="*/ 1121181 w 1212621"/>
                  <a:gd name="connsiteY74" fmla="*/ 0 h 1719056"/>
                  <a:gd name="connsiteX75" fmla="*/ 1121181 w 1212621"/>
                  <a:gd name="connsiteY75" fmla="*/ 618627 h 1719056"/>
                  <a:gd name="connsiteX76" fmla="*/ 1119829 w 1212621"/>
                  <a:gd name="connsiteY76" fmla="*/ 619003 h 1719056"/>
                  <a:gd name="connsiteX77" fmla="*/ 1212621 w 1212621"/>
                  <a:gd name="connsiteY77" fmla="*/ 1719056 h 1719056"/>
                  <a:gd name="connsiteX0" fmla="*/ 805296 w 1212621"/>
                  <a:gd name="connsiteY0" fmla="*/ 1627616 h 1719056"/>
                  <a:gd name="connsiteX1" fmla="*/ 787207 w 1212621"/>
                  <a:gd name="connsiteY1" fmla="*/ 1613403 h 1719056"/>
                  <a:gd name="connsiteX2" fmla="*/ 704051 w 1212621"/>
                  <a:gd name="connsiteY2" fmla="*/ 1557966 h 1719056"/>
                  <a:gd name="connsiteX3" fmla="*/ 690192 w 1212621"/>
                  <a:gd name="connsiteY3" fmla="*/ 1422839 h 1719056"/>
                  <a:gd name="connsiteX4" fmla="*/ 721375 w 1212621"/>
                  <a:gd name="connsiteY4" fmla="*/ 1384727 h 1719056"/>
                  <a:gd name="connsiteX5" fmla="*/ 686727 w 1212621"/>
                  <a:gd name="connsiteY5" fmla="*/ 1353543 h 1719056"/>
                  <a:gd name="connsiteX6" fmla="*/ 683262 w 1212621"/>
                  <a:gd name="connsiteY6" fmla="*/ 1322358 h 1719056"/>
                  <a:gd name="connsiteX7" fmla="*/ 655544 w 1212621"/>
                  <a:gd name="connsiteY7" fmla="*/ 1298106 h 1719056"/>
                  <a:gd name="connsiteX8" fmla="*/ 645149 w 1212621"/>
                  <a:gd name="connsiteY8" fmla="*/ 1228810 h 1719056"/>
                  <a:gd name="connsiteX9" fmla="*/ 572388 w 1212621"/>
                  <a:gd name="connsiteY9" fmla="*/ 1159513 h 1719056"/>
                  <a:gd name="connsiteX10" fmla="*/ 551599 w 1212621"/>
                  <a:gd name="connsiteY10" fmla="*/ 1059033 h 1719056"/>
                  <a:gd name="connsiteX11" fmla="*/ 485768 w 1212621"/>
                  <a:gd name="connsiteY11" fmla="*/ 1003596 h 1719056"/>
                  <a:gd name="connsiteX12" fmla="*/ 461514 w 1212621"/>
                  <a:gd name="connsiteY12" fmla="*/ 968950 h 1719056"/>
                  <a:gd name="connsiteX13" fmla="*/ 374893 w 1212621"/>
                  <a:gd name="connsiteY13" fmla="*/ 944695 h 1719056"/>
                  <a:gd name="connsiteX14" fmla="*/ 298667 w 1212621"/>
                  <a:gd name="connsiteY14" fmla="*/ 979343 h 1719056"/>
                  <a:gd name="connsiteX15" fmla="*/ 250160 w 1212621"/>
                  <a:gd name="connsiteY15" fmla="*/ 979343 h 1719056"/>
                  <a:gd name="connsiteX16" fmla="*/ 253625 w 1212621"/>
                  <a:gd name="connsiteY16" fmla="*/ 1062499 h 1719056"/>
                  <a:gd name="connsiteX17" fmla="*/ 270949 w 1212621"/>
                  <a:gd name="connsiteY17" fmla="*/ 1093683 h 1719056"/>
                  <a:gd name="connsiteX18" fmla="*/ 312527 w 1212621"/>
                  <a:gd name="connsiteY18" fmla="*/ 1166443 h 1719056"/>
                  <a:gd name="connsiteX19" fmla="*/ 291738 w 1212621"/>
                  <a:gd name="connsiteY19" fmla="*/ 1194162 h 1719056"/>
                  <a:gd name="connsiteX20" fmla="*/ 315992 w 1212621"/>
                  <a:gd name="connsiteY20" fmla="*/ 1214950 h 1719056"/>
                  <a:gd name="connsiteX21" fmla="*/ 315992 w 1212621"/>
                  <a:gd name="connsiteY21" fmla="*/ 1228810 h 1719056"/>
                  <a:gd name="connsiteX22" fmla="*/ 291738 w 1212621"/>
                  <a:gd name="connsiteY22" fmla="*/ 1253062 h 1719056"/>
                  <a:gd name="connsiteX23" fmla="*/ 267484 w 1212621"/>
                  <a:gd name="connsiteY23" fmla="*/ 1280781 h 1719056"/>
                  <a:gd name="connsiteX24" fmla="*/ 225906 w 1212621"/>
                  <a:gd name="connsiteY24" fmla="*/ 1280781 h 1719056"/>
                  <a:gd name="connsiteX25" fmla="*/ 205117 w 1212621"/>
                  <a:gd name="connsiteY25" fmla="*/ 1228810 h 1719056"/>
                  <a:gd name="connsiteX26" fmla="*/ 198188 w 1212621"/>
                  <a:gd name="connsiteY26" fmla="*/ 1228810 h 1719056"/>
                  <a:gd name="connsiteX27" fmla="*/ 180864 w 1212621"/>
                  <a:gd name="connsiteY27" fmla="*/ 1218416 h 1719056"/>
                  <a:gd name="connsiteX28" fmla="*/ 146215 w 1212621"/>
                  <a:gd name="connsiteY28" fmla="*/ 1225344 h 1719056"/>
                  <a:gd name="connsiteX29" fmla="*/ 108102 w 1212621"/>
                  <a:gd name="connsiteY29" fmla="*/ 1197625 h 1719056"/>
                  <a:gd name="connsiteX30" fmla="*/ 94243 w 1212621"/>
                  <a:gd name="connsiteY30" fmla="*/ 1156048 h 1719056"/>
                  <a:gd name="connsiteX31" fmla="*/ 18017 w 1212621"/>
                  <a:gd name="connsiteY31" fmla="*/ 1149120 h 1719056"/>
                  <a:gd name="connsiteX32" fmla="*/ 6367 w 1212621"/>
                  <a:gd name="connsiteY32" fmla="*/ 1116227 h 1719056"/>
                  <a:gd name="connsiteX33" fmla="*/ 24947 w 1212621"/>
                  <a:gd name="connsiteY33" fmla="*/ 1122093 h 1719056"/>
                  <a:gd name="connsiteX34" fmla="*/ 62367 w 1212621"/>
                  <a:gd name="connsiteY34" fmla="*/ 1088831 h 1719056"/>
                  <a:gd name="connsiteX35" fmla="*/ 78998 w 1212621"/>
                  <a:gd name="connsiteY35" fmla="*/ 964098 h 1719056"/>
                  <a:gd name="connsiteX36" fmla="*/ 20789 w 1212621"/>
                  <a:gd name="connsiteY36" fmla="*/ 897574 h 1719056"/>
                  <a:gd name="connsiteX37" fmla="*/ 33262 w 1212621"/>
                  <a:gd name="connsiteY37" fmla="*/ 860154 h 1719056"/>
                  <a:gd name="connsiteX38" fmla="*/ 0 w 1212621"/>
                  <a:gd name="connsiteY38" fmla="*/ 847680 h 1719056"/>
                  <a:gd name="connsiteX39" fmla="*/ 0 w 1212621"/>
                  <a:gd name="connsiteY39" fmla="*/ 814418 h 1719056"/>
                  <a:gd name="connsiteX40" fmla="*/ 58209 w 1212621"/>
                  <a:gd name="connsiteY40" fmla="*/ 814418 h 1719056"/>
                  <a:gd name="connsiteX41" fmla="*/ 45736 w 1212621"/>
                  <a:gd name="connsiteY41" fmla="*/ 768683 h 1719056"/>
                  <a:gd name="connsiteX42" fmla="*/ 54051 w 1212621"/>
                  <a:gd name="connsiteY42" fmla="*/ 752052 h 1719056"/>
                  <a:gd name="connsiteX43" fmla="*/ 37420 w 1212621"/>
                  <a:gd name="connsiteY43" fmla="*/ 660581 h 1719056"/>
                  <a:gd name="connsiteX44" fmla="*/ 16631 w 1212621"/>
                  <a:gd name="connsiteY44" fmla="*/ 643949 h 1719056"/>
                  <a:gd name="connsiteX45" fmla="*/ 58209 w 1212621"/>
                  <a:gd name="connsiteY45" fmla="*/ 602372 h 1719056"/>
                  <a:gd name="connsiteX46" fmla="*/ 66525 w 1212621"/>
                  <a:gd name="connsiteY46" fmla="*/ 577425 h 1719056"/>
                  <a:gd name="connsiteX47" fmla="*/ 99787 w 1212621"/>
                  <a:gd name="connsiteY47" fmla="*/ 573267 h 1719056"/>
                  <a:gd name="connsiteX48" fmla="*/ 99787 w 1212621"/>
                  <a:gd name="connsiteY48" fmla="*/ 490112 h 1719056"/>
                  <a:gd name="connsiteX49" fmla="*/ 133049 w 1212621"/>
                  <a:gd name="connsiteY49" fmla="*/ 436061 h 1719056"/>
                  <a:gd name="connsiteX50" fmla="*/ 157996 w 1212621"/>
                  <a:gd name="connsiteY50" fmla="*/ 419430 h 1719056"/>
                  <a:gd name="connsiteX51" fmla="*/ 195416 w 1212621"/>
                  <a:gd name="connsiteY51" fmla="*/ 352905 h 1719056"/>
                  <a:gd name="connsiteX52" fmla="*/ 282729 w 1212621"/>
                  <a:gd name="connsiteY52" fmla="*/ 323801 h 1719056"/>
                  <a:gd name="connsiteX53" fmla="*/ 328465 w 1212621"/>
                  <a:gd name="connsiteY53" fmla="*/ 298854 h 1719056"/>
                  <a:gd name="connsiteX54" fmla="*/ 374200 w 1212621"/>
                  <a:gd name="connsiteY54" fmla="*/ 332116 h 1719056"/>
                  <a:gd name="connsiteX55" fmla="*/ 440725 w 1212621"/>
                  <a:gd name="connsiteY55" fmla="*/ 311327 h 1719056"/>
                  <a:gd name="connsiteX56" fmla="*/ 465672 w 1212621"/>
                  <a:gd name="connsiteY56" fmla="*/ 336274 h 1719056"/>
                  <a:gd name="connsiteX57" fmla="*/ 528038 w 1212621"/>
                  <a:gd name="connsiteY57" fmla="*/ 327959 h 1719056"/>
                  <a:gd name="connsiteX58" fmla="*/ 577932 w 1212621"/>
                  <a:gd name="connsiteY58" fmla="*/ 298854 h 1719056"/>
                  <a:gd name="connsiteX59" fmla="*/ 573774 w 1212621"/>
                  <a:gd name="connsiteY59" fmla="*/ 265592 h 1719056"/>
                  <a:gd name="connsiteX60" fmla="*/ 598721 w 1212621"/>
                  <a:gd name="connsiteY60" fmla="*/ 244803 h 1719056"/>
                  <a:gd name="connsiteX61" fmla="*/ 598721 w 1212621"/>
                  <a:gd name="connsiteY61" fmla="*/ 207383 h 1719056"/>
                  <a:gd name="connsiteX62" fmla="*/ 577932 w 1212621"/>
                  <a:gd name="connsiteY62" fmla="*/ 157490 h 1719056"/>
                  <a:gd name="connsiteX63" fmla="*/ 605586 w 1212621"/>
                  <a:gd name="connsiteY63" fmla="*/ 105639 h 1719056"/>
                  <a:gd name="connsiteX64" fmla="*/ 620896 w 1212621"/>
                  <a:gd name="connsiteY64" fmla="*/ 102745 h 1719056"/>
                  <a:gd name="connsiteX65" fmla="*/ 704051 w 1212621"/>
                  <a:gd name="connsiteY65" fmla="*/ 116604 h 1719056"/>
                  <a:gd name="connsiteX66" fmla="*/ 742164 w 1212621"/>
                  <a:gd name="connsiteY66" fmla="*/ 168577 h 1719056"/>
                  <a:gd name="connsiteX67" fmla="*/ 995096 w 1212621"/>
                  <a:gd name="connsiteY67" fmla="*/ 182436 h 1719056"/>
                  <a:gd name="connsiteX68" fmla="*/ 1008955 w 1212621"/>
                  <a:gd name="connsiteY68" fmla="*/ 126999 h 1719056"/>
                  <a:gd name="connsiteX69" fmla="*/ 1057463 w 1212621"/>
                  <a:gd name="connsiteY69" fmla="*/ 102745 h 1719056"/>
                  <a:gd name="connsiteX70" fmla="*/ 1081716 w 1212621"/>
                  <a:gd name="connsiteY70" fmla="*/ 78492 h 1719056"/>
                  <a:gd name="connsiteX71" fmla="*/ 1102505 w 1212621"/>
                  <a:gd name="connsiteY71" fmla="*/ 50774 h 1719056"/>
                  <a:gd name="connsiteX72" fmla="*/ 1112900 w 1212621"/>
                  <a:gd name="connsiteY72" fmla="*/ 26521 h 1719056"/>
                  <a:gd name="connsiteX73" fmla="*/ 1116364 w 1212621"/>
                  <a:gd name="connsiteY73" fmla="*/ 2266 h 1719056"/>
                  <a:gd name="connsiteX74" fmla="*/ 1121181 w 1212621"/>
                  <a:gd name="connsiteY74" fmla="*/ 0 h 1719056"/>
                  <a:gd name="connsiteX75" fmla="*/ 1121181 w 1212621"/>
                  <a:gd name="connsiteY75" fmla="*/ 618627 h 1719056"/>
                  <a:gd name="connsiteX76" fmla="*/ 1212621 w 1212621"/>
                  <a:gd name="connsiteY76" fmla="*/ 1719056 h 1719056"/>
                  <a:gd name="connsiteX0" fmla="*/ 805296 w 1212621"/>
                  <a:gd name="connsiteY0" fmla="*/ 1627616 h 1719056"/>
                  <a:gd name="connsiteX1" fmla="*/ 787207 w 1212621"/>
                  <a:gd name="connsiteY1" fmla="*/ 1613403 h 1719056"/>
                  <a:gd name="connsiteX2" fmla="*/ 704051 w 1212621"/>
                  <a:gd name="connsiteY2" fmla="*/ 1557966 h 1719056"/>
                  <a:gd name="connsiteX3" fmla="*/ 690192 w 1212621"/>
                  <a:gd name="connsiteY3" fmla="*/ 1422839 h 1719056"/>
                  <a:gd name="connsiteX4" fmla="*/ 721375 w 1212621"/>
                  <a:gd name="connsiteY4" fmla="*/ 1384727 h 1719056"/>
                  <a:gd name="connsiteX5" fmla="*/ 686727 w 1212621"/>
                  <a:gd name="connsiteY5" fmla="*/ 1353543 h 1719056"/>
                  <a:gd name="connsiteX6" fmla="*/ 683262 w 1212621"/>
                  <a:gd name="connsiteY6" fmla="*/ 1322358 h 1719056"/>
                  <a:gd name="connsiteX7" fmla="*/ 655544 w 1212621"/>
                  <a:gd name="connsiteY7" fmla="*/ 1298106 h 1719056"/>
                  <a:gd name="connsiteX8" fmla="*/ 645149 w 1212621"/>
                  <a:gd name="connsiteY8" fmla="*/ 1228810 h 1719056"/>
                  <a:gd name="connsiteX9" fmla="*/ 572388 w 1212621"/>
                  <a:gd name="connsiteY9" fmla="*/ 1159513 h 1719056"/>
                  <a:gd name="connsiteX10" fmla="*/ 551599 w 1212621"/>
                  <a:gd name="connsiteY10" fmla="*/ 1059033 h 1719056"/>
                  <a:gd name="connsiteX11" fmla="*/ 485768 w 1212621"/>
                  <a:gd name="connsiteY11" fmla="*/ 1003596 h 1719056"/>
                  <a:gd name="connsiteX12" fmla="*/ 461514 w 1212621"/>
                  <a:gd name="connsiteY12" fmla="*/ 968950 h 1719056"/>
                  <a:gd name="connsiteX13" fmla="*/ 374893 w 1212621"/>
                  <a:gd name="connsiteY13" fmla="*/ 944695 h 1719056"/>
                  <a:gd name="connsiteX14" fmla="*/ 298667 w 1212621"/>
                  <a:gd name="connsiteY14" fmla="*/ 979343 h 1719056"/>
                  <a:gd name="connsiteX15" fmla="*/ 250160 w 1212621"/>
                  <a:gd name="connsiteY15" fmla="*/ 979343 h 1719056"/>
                  <a:gd name="connsiteX16" fmla="*/ 253625 w 1212621"/>
                  <a:gd name="connsiteY16" fmla="*/ 1062499 h 1719056"/>
                  <a:gd name="connsiteX17" fmla="*/ 270949 w 1212621"/>
                  <a:gd name="connsiteY17" fmla="*/ 1093683 h 1719056"/>
                  <a:gd name="connsiteX18" fmla="*/ 312527 w 1212621"/>
                  <a:gd name="connsiteY18" fmla="*/ 1166443 h 1719056"/>
                  <a:gd name="connsiteX19" fmla="*/ 291738 w 1212621"/>
                  <a:gd name="connsiteY19" fmla="*/ 1194162 h 1719056"/>
                  <a:gd name="connsiteX20" fmla="*/ 315992 w 1212621"/>
                  <a:gd name="connsiteY20" fmla="*/ 1214950 h 1719056"/>
                  <a:gd name="connsiteX21" fmla="*/ 315992 w 1212621"/>
                  <a:gd name="connsiteY21" fmla="*/ 1228810 h 1719056"/>
                  <a:gd name="connsiteX22" fmla="*/ 291738 w 1212621"/>
                  <a:gd name="connsiteY22" fmla="*/ 1253062 h 1719056"/>
                  <a:gd name="connsiteX23" fmla="*/ 267484 w 1212621"/>
                  <a:gd name="connsiteY23" fmla="*/ 1280781 h 1719056"/>
                  <a:gd name="connsiteX24" fmla="*/ 225906 w 1212621"/>
                  <a:gd name="connsiteY24" fmla="*/ 1280781 h 1719056"/>
                  <a:gd name="connsiteX25" fmla="*/ 205117 w 1212621"/>
                  <a:gd name="connsiteY25" fmla="*/ 1228810 h 1719056"/>
                  <a:gd name="connsiteX26" fmla="*/ 198188 w 1212621"/>
                  <a:gd name="connsiteY26" fmla="*/ 1228810 h 1719056"/>
                  <a:gd name="connsiteX27" fmla="*/ 180864 w 1212621"/>
                  <a:gd name="connsiteY27" fmla="*/ 1218416 h 1719056"/>
                  <a:gd name="connsiteX28" fmla="*/ 146215 w 1212621"/>
                  <a:gd name="connsiteY28" fmla="*/ 1225344 h 1719056"/>
                  <a:gd name="connsiteX29" fmla="*/ 108102 w 1212621"/>
                  <a:gd name="connsiteY29" fmla="*/ 1197625 h 1719056"/>
                  <a:gd name="connsiteX30" fmla="*/ 94243 w 1212621"/>
                  <a:gd name="connsiteY30" fmla="*/ 1156048 h 1719056"/>
                  <a:gd name="connsiteX31" fmla="*/ 18017 w 1212621"/>
                  <a:gd name="connsiteY31" fmla="*/ 1149120 h 1719056"/>
                  <a:gd name="connsiteX32" fmla="*/ 6367 w 1212621"/>
                  <a:gd name="connsiteY32" fmla="*/ 1116227 h 1719056"/>
                  <a:gd name="connsiteX33" fmla="*/ 24947 w 1212621"/>
                  <a:gd name="connsiteY33" fmla="*/ 1122093 h 1719056"/>
                  <a:gd name="connsiteX34" fmla="*/ 62367 w 1212621"/>
                  <a:gd name="connsiteY34" fmla="*/ 1088831 h 1719056"/>
                  <a:gd name="connsiteX35" fmla="*/ 78998 w 1212621"/>
                  <a:gd name="connsiteY35" fmla="*/ 964098 h 1719056"/>
                  <a:gd name="connsiteX36" fmla="*/ 20789 w 1212621"/>
                  <a:gd name="connsiteY36" fmla="*/ 897574 h 1719056"/>
                  <a:gd name="connsiteX37" fmla="*/ 33262 w 1212621"/>
                  <a:gd name="connsiteY37" fmla="*/ 860154 h 1719056"/>
                  <a:gd name="connsiteX38" fmla="*/ 0 w 1212621"/>
                  <a:gd name="connsiteY38" fmla="*/ 847680 h 1719056"/>
                  <a:gd name="connsiteX39" fmla="*/ 0 w 1212621"/>
                  <a:gd name="connsiteY39" fmla="*/ 814418 h 1719056"/>
                  <a:gd name="connsiteX40" fmla="*/ 58209 w 1212621"/>
                  <a:gd name="connsiteY40" fmla="*/ 814418 h 1719056"/>
                  <a:gd name="connsiteX41" fmla="*/ 45736 w 1212621"/>
                  <a:gd name="connsiteY41" fmla="*/ 768683 h 1719056"/>
                  <a:gd name="connsiteX42" fmla="*/ 54051 w 1212621"/>
                  <a:gd name="connsiteY42" fmla="*/ 752052 h 1719056"/>
                  <a:gd name="connsiteX43" fmla="*/ 37420 w 1212621"/>
                  <a:gd name="connsiteY43" fmla="*/ 660581 h 1719056"/>
                  <a:gd name="connsiteX44" fmla="*/ 16631 w 1212621"/>
                  <a:gd name="connsiteY44" fmla="*/ 643949 h 1719056"/>
                  <a:gd name="connsiteX45" fmla="*/ 58209 w 1212621"/>
                  <a:gd name="connsiteY45" fmla="*/ 602372 h 1719056"/>
                  <a:gd name="connsiteX46" fmla="*/ 66525 w 1212621"/>
                  <a:gd name="connsiteY46" fmla="*/ 577425 h 1719056"/>
                  <a:gd name="connsiteX47" fmla="*/ 99787 w 1212621"/>
                  <a:gd name="connsiteY47" fmla="*/ 573267 h 1719056"/>
                  <a:gd name="connsiteX48" fmla="*/ 99787 w 1212621"/>
                  <a:gd name="connsiteY48" fmla="*/ 490112 h 1719056"/>
                  <a:gd name="connsiteX49" fmla="*/ 133049 w 1212621"/>
                  <a:gd name="connsiteY49" fmla="*/ 436061 h 1719056"/>
                  <a:gd name="connsiteX50" fmla="*/ 157996 w 1212621"/>
                  <a:gd name="connsiteY50" fmla="*/ 419430 h 1719056"/>
                  <a:gd name="connsiteX51" fmla="*/ 195416 w 1212621"/>
                  <a:gd name="connsiteY51" fmla="*/ 352905 h 1719056"/>
                  <a:gd name="connsiteX52" fmla="*/ 282729 w 1212621"/>
                  <a:gd name="connsiteY52" fmla="*/ 323801 h 1719056"/>
                  <a:gd name="connsiteX53" fmla="*/ 328465 w 1212621"/>
                  <a:gd name="connsiteY53" fmla="*/ 298854 h 1719056"/>
                  <a:gd name="connsiteX54" fmla="*/ 374200 w 1212621"/>
                  <a:gd name="connsiteY54" fmla="*/ 332116 h 1719056"/>
                  <a:gd name="connsiteX55" fmla="*/ 440725 w 1212621"/>
                  <a:gd name="connsiteY55" fmla="*/ 311327 h 1719056"/>
                  <a:gd name="connsiteX56" fmla="*/ 465672 w 1212621"/>
                  <a:gd name="connsiteY56" fmla="*/ 336274 h 1719056"/>
                  <a:gd name="connsiteX57" fmla="*/ 528038 w 1212621"/>
                  <a:gd name="connsiteY57" fmla="*/ 327959 h 1719056"/>
                  <a:gd name="connsiteX58" fmla="*/ 577932 w 1212621"/>
                  <a:gd name="connsiteY58" fmla="*/ 298854 h 1719056"/>
                  <a:gd name="connsiteX59" fmla="*/ 573774 w 1212621"/>
                  <a:gd name="connsiteY59" fmla="*/ 265592 h 1719056"/>
                  <a:gd name="connsiteX60" fmla="*/ 598721 w 1212621"/>
                  <a:gd name="connsiteY60" fmla="*/ 244803 h 1719056"/>
                  <a:gd name="connsiteX61" fmla="*/ 598721 w 1212621"/>
                  <a:gd name="connsiteY61" fmla="*/ 207383 h 1719056"/>
                  <a:gd name="connsiteX62" fmla="*/ 577932 w 1212621"/>
                  <a:gd name="connsiteY62" fmla="*/ 157490 h 1719056"/>
                  <a:gd name="connsiteX63" fmla="*/ 605586 w 1212621"/>
                  <a:gd name="connsiteY63" fmla="*/ 105639 h 1719056"/>
                  <a:gd name="connsiteX64" fmla="*/ 620896 w 1212621"/>
                  <a:gd name="connsiteY64" fmla="*/ 102745 h 1719056"/>
                  <a:gd name="connsiteX65" fmla="*/ 704051 w 1212621"/>
                  <a:gd name="connsiteY65" fmla="*/ 116604 h 1719056"/>
                  <a:gd name="connsiteX66" fmla="*/ 742164 w 1212621"/>
                  <a:gd name="connsiteY66" fmla="*/ 168577 h 1719056"/>
                  <a:gd name="connsiteX67" fmla="*/ 995096 w 1212621"/>
                  <a:gd name="connsiteY67" fmla="*/ 182436 h 1719056"/>
                  <a:gd name="connsiteX68" fmla="*/ 1008955 w 1212621"/>
                  <a:gd name="connsiteY68" fmla="*/ 126999 h 1719056"/>
                  <a:gd name="connsiteX69" fmla="*/ 1057463 w 1212621"/>
                  <a:gd name="connsiteY69" fmla="*/ 102745 h 1719056"/>
                  <a:gd name="connsiteX70" fmla="*/ 1081716 w 1212621"/>
                  <a:gd name="connsiteY70" fmla="*/ 78492 h 1719056"/>
                  <a:gd name="connsiteX71" fmla="*/ 1102505 w 1212621"/>
                  <a:gd name="connsiteY71" fmla="*/ 50774 h 1719056"/>
                  <a:gd name="connsiteX72" fmla="*/ 1112900 w 1212621"/>
                  <a:gd name="connsiteY72" fmla="*/ 26521 h 1719056"/>
                  <a:gd name="connsiteX73" fmla="*/ 1116364 w 1212621"/>
                  <a:gd name="connsiteY73" fmla="*/ 2266 h 1719056"/>
                  <a:gd name="connsiteX74" fmla="*/ 1121181 w 1212621"/>
                  <a:gd name="connsiteY74" fmla="*/ 0 h 1719056"/>
                  <a:gd name="connsiteX75" fmla="*/ 1212621 w 1212621"/>
                  <a:gd name="connsiteY75" fmla="*/ 1719056 h 1719056"/>
                  <a:gd name="connsiteX0" fmla="*/ 805296 w 1121181"/>
                  <a:gd name="connsiteY0" fmla="*/ 1627616 h 1627616"/>
                  <a:gd name="connsiteX1" fmla="*/ 787207 w 1121181"/>
                  <a:gd name="connsiteY1" fmla="*/ 1613403 h 1627616"/>
                  <a:gd name="connsiteX2" fmla="*/ 704051 w 1121181"/>
                  <a:gd name="connsiteY2" fmla="*/ 1557966 h 1627616"/>
                  <a:gd name="connsiteX3" fmla="*/ 690192 w 1121181"/>
                  <a:gd name="connsiteY3" fmla="*/ 1422839 h 1627616"/>
                  <a:gd name="connsiteX4" fmla="*/ 721375 w 1121181"/>
                  <a:gd name="connsiteY4" fmla="*/ 1384727 h 1627616"/>
                  <a:gd name="connsiteX5" fmla="*/ 686727 w 1121181"/>
                  <a:gd name="connsiteY5" fmla="*/ 1353543 h 1627616"/>
                  <a:gd name="connsiteX6" fmla="*/ 683262 w 1121181"/>
                  <a:gd name="connsiteY6" fmla="*/ 1322358 h 1627616"/>
                  <a:gd name="connsiteX7" fmla="*/ 655544 w 1121181"/>
                  <a:gd name="connsiteY7" fmla="*/ 1298106 h 1627616"/>
                  <a:gd name="connsiteX8" fmla="*/ 645149 w 1121181"/>
                  <a:gd name="connsiteY8" fmla="*/ 1228810 h 1627616"/>
                  <a:gd name="connsiteX9" fmla="*/ 572388 w 1121181"/>
                  <a:gd name="connsiteY9" fmla="*/ 1159513 h 1627616"/>
                  <a:gd name="connsiteX10" fmla="*/ 551599 w 1121181"/>
                  <a:gd name="connsiteY10" fmla="*/ 1059033 h 1627616"/>
                  <a:gd name="connsiteX11" fmla="*/ 485768 w 1121181"/>
                  <a:gd name="connsiteY11" fmla="*/ 1003596 h 1627616"/>
                  <a:gd name="connsiteX12" fmla="*/ 461514 w 1121181"/>
                  <a:gd name="connsiteY12" fmla="*/ 968950 h 1627616"/>
                  <a:gd name="connsiteX13" fmla="*/ 374893 w 1121181"/>
                  <a:gd name="connsiteY13" fmla="*/ 944695 h 1627616"/>
                  <a:gd name="connsiteX14" fmla="*/ 298667 w 1121181"/>
                  <a:gd name="connsiteY14" fmla="*/ 979343 h 1627616"/>
                  <a:gd name="connsiteX15" fmla="*/ 250160 w 1121181"/>
                  <a:gd name="connsiteY15" fmla="*/ 979343 h 1627616"/>
                  <a:gd name="connsiteX16" fmla="*/ 253625 w 1121181"/>
                  <a:gd name="connsiteY16" fmla="*/ 1062499 h 1627616"/>
                  <a:gd name="connsiteX17" fmla="*/ 270949 w 1121181"/>
                  <a:gd name="connsiteY17" fmla="*/ 1093683 h 1627616"/>
                  <a:gd name="connsiteX18" fmla="*/ 312527 w 1121181"/>
                  <a:gd name="connsiteY18" fmla="*/ 1166443 h 1627616"/>
                  <a:gd name="connsiteX19" fmla="*/ 291738 w 1121181"/>
                  <a:gd name="connsiteY19" fmla="*/ 1194162 h 1627616"/>
                  <a:gd name="connsiteX20" fmla="*/ 315992 w 1121181"/>
                  <a:gd name="connsiteY20" fmla="*/ 1214950 h 1627616"/>
                  <a:gd name="connsiteX21" fmla="*/ 315992 w 1121181"/>
                  <a:gd name="connsiteY21" fmla="*/ 1228810 h 1627616"/>
                  <a:gd name="connsiteX22" fmla="*/ 291738 w 1121181"/>
                  <a:gd name="connsiteY22" fmla="*/ 1253062 h 1627616"/>
                  <a:gd name="connsiteX23" fmla="*/ 267484 w 1121181"/>
                  <a:gd name="connsiteY23" fmla="*/ 1280781 h 1627616"/>
                  <a:gd name="connsiteX24" fmla="*/ 225906 w 1121181"/>
                  <a:gd name="connsiteY24" fmla="*/ 1280781 h 1627616"/>
                  <a:gd name="connsiteX25" fmla="*/ 205117 w 1121181"/>
                  <a:gd name="connsiteY25" fmla="*/ 1228810 h 1627616"/>
                  <a:gd name="connsiteX26" fmla="*/ 198188 w 1121181"/>
                  <a:gd name="connsiteY26" fmla="*/ 1228810 h 1627616"/>
                  <a:gd name="connsiteX27" fmla="*/ 180864 w 1121181"/>
                  <a:gd name="connsiteY27" fmla="*/ 1218416 h 1627616"/>
                  <a:gd name="connsiteX28" fmla="*/ 146215 w 1121181"/>
                  <a:gd name="connsiteY28" fmla="*/ 1225344 h 1627616"/>
                  <a:gd name="connsiteX29" fmla="*/ 108102 w 1121181"/>
                  <a:gd name="connsiteY29" fmla="*/ 1197625 h 1627616"/>
                  <a:gd name="connsiteX30" fmla="*/ 94243 w 1121181"/>
                  <a:gd name="connsiteY30" fmla="*/ 1156048 h 1627616"/>
                  <a:gd name="connsiteX31" fmla="*/ 18017 w 1121181"/>
                  <a:gd name="connsiteY31" fmla="*/ 1149120 h 1627616"/>
                  <a:gd name="connsiteX32" fmla="*/ 6367 w 1121181"/>
                  <a:gd name="connsiteY32" fmla="*/ 1116227 h 1627616"/>
                  <a:gd name="connsiteX33" fmla="*/ 24947 w 1121181"/>
                  <a:gd name="connsiteY33" fmla="*/ 1122093 h 1627616"/>
                  <a:gd name="connsiteX34" fmla="*/ 62367 w 1121181"/>
                  <a:gd name="connsiteY34" fmla="*/ 1088831 h 1627616"/>
                  <a:gd name="connsiteX35" fmla="*/ 78998 w 1121181"/>
                  <a:gd name="connsiteY35" fmla="*/ 964098 h 1627616"/>
                  <a:gd name="connsiteX36" fmla="*/ 20789 w 1121181"/>
                  <a:gd name="connsiteY36" fmla="*/ 897574 h 1627616"/>
                  <a:gd name="connsiteX37" fmla="*/ 33262 w 1121181"/>
                  <a:gd name="connsiteY37" fmla="*/ 860154 h 1627616"/>
                  <a:gd name="connsiteX38" fmla="*/ 0 w 1121181"/>
                  <a:gd name="connsiteY38" fmla="*/ 847680 h 1627616"/>
                  <a:gd name="connsiteX39" fmla="*/ 0 w 1121181"/>
                  <a:gd name="connsiteY39" fmla="*/ 814418 h 1627616"/>
                  <a:gd name="connsiteX40" fmla="*/ 58209 w 1121181"/>
                  <a:gd name="connsiteY40" fmla="*/ 814418 h 1627616"/>
                  <a:gd name="connsiteX41" fmla="*/ 45736 w 1121181"/>
                  <a:gd name="connsiteY41" fmla="*/ 768683 h 1627616"/>
                  <a:gd name="connsiteX42" fmla="*/ 54051 w 1121181"/>
                  <a:gd name="connsiteY42" fmla="*/ 752052 h 1627616"/>
                  <a:gd name="connsiteX43" fmla="*/ 37420 w 1121181"/>
                  <a:gd name="connsiteY43" fmla="*/ 660581 h 1627616"/>
                  <a:gd name="connsiteX44" fmla="*/ 16631 w 1121181"/>
                  <a:gd name="connsiteY44" fmla="*/ 643949 h 1627616"/>
                  <a:gd name="connsiteX45" fmla="*/ 58209 w 1121181"/>
                  <a:gd name="connsiteY45" fmla="*/ 602372 h 1627616"/>
                  <a:gd name="connsiteX46" fmla="*/ 66525 w 1121181"/>
                  <a:gd name="connsiteY46" fmla="*/ 577425 h 1627616"/>
                  <a:gd name="connsiteX47" fmla="*/ 99787 w 1121181"/>
                  <a:gd name="connsiteY47" fmla="*/ 573267 h 1627616"/>
                  <a:gd name="connsiteX48" fmla="*/ 99787 w 1121181"/>
                  <a:gd name="connsiteY48" fmla="*/ 490112 h 1627616"/>
                  <a:gd name="connsiteX49" fmla="*/ 133049 w 1121181"/>
                  <a:gd name="connsiteY49" fmla="*/ 436061 h 1627616"/>
                  <a:gd name="connsiteX50" fmla="*/ 157996 w 1121181"/>
                  <a:gd name="connsiteY50" fmla="*/ 419430 h 1627616"/>
                  <a:gd name="connsiteX51" fmla="*/ 195416 w 1121181"/>
                  <a:gd name="connsiteY51" fmla="*/ 352905 h 1627616"/>
                  <a:gd name="connsiteX52" fmla="*/ 282729 w 1121181"/>
                  <a:gd name="connsiteY52" fmla="*/ 323801 h 1627616"/>
                  <a:gd name="connsiteX53" fmla="*/ 328465 w 1121181"/>
                  <a:gd name="connsiteY53" fmla="*/ 298854 h 1627616"/>
                  <a:gd name="connsiteX54" fmla="*/ 374200 w 1121181"/>
                  <a:gd name="connsiteY54" fmla="*/ 332116 h 1627616"/>
                  <a:gd name="connsiteX55" fmla="*/ 440725 w 1121181"/>
                  <a:gd name="connsiteY55" fmla="*/ 311327 h 1627616"/>
                  <a:gd name="connsiteX56" fmla="*/ 465672 w 1121181"/>
                  <a:gd name="connsiteY56" fmla="*/ 336274 h 1627616"/>
                  <a:gd name="connsiteX57" fmla="*/ 528038 w 1121181"/>
                  <a:gd name="connsiteY57" fmla="*/ 327959 h 1627616"/>
                  <a:gd name="connsiteX58" fmla="*/ 577932 w 1121181"/>
                  <a:gd name="connsiteY58" fmla="*/ 298854 h 1627616"/>
                  <a:gd name="connsiteX59" fmla="*/ 573774 w 1121181"/>
                  <a:gd name="connsiteY59" fmla="*/ 265592 h 1627616"/>
                  <a:gd name="connsiteX60" fmla="*/ 598721 w 1121181"/>
                  <a:gd name="connsiteY60" fmla="*/ 244803 h 1627616"/>
                  <a:gd name="connsiteX61" fmla="*/ 598721 w 1121181"/>
                  <a:gd name="connsiteY61" fmla="*/ 207383 h 1627616"/>
                  <a:gd name="connsiteX62" fmla="*/ 577932 w 1121181"/>
                  <a:gd name="connsiteY62" fmla="*/ 157490 h 1627616"/>
                  <a:gd name="connsiteX63" fmla="*/ 605586 w 1121181"/>
                  <a:gd name="connsiteY63" fmla="*/ 105639 h 1627616"/>
                  <a:gd name="connsiteX64" fmla="*/ 620896 w 1121181"/>
                  <a:gd name="connsiteY64" fmla="*/ 102745 h 1627616"/>
                  <a:gd name="connsiteX65" fmla="*/ 704051 w 1121181"/>
                  <a:gd name="connsiteY65" fmla="*/ 116604 h 1627616"/>
                  <a:gd name="connsiteX66" fmla="*/ 742164 w 1121181"/>
                  <a:gd name="connsiteY66" fmla="*/ 168577 h 1627616"/>
                  <a:gd name="connsiteX67" fmla="*/ 995096 w 1121181"/>
                  <a:gd name="connsiteY67" fmla="*/ 182436 h 1627616"/>
                  <a:gd name="connsiteX68" fmla="*/ 1008955 w 1121181"/>
                  <a:gd name="connsiteY68" fmla="*/ 126999 h 1627616"/>
                  <a:gd name="connsiteX69" fmla="*/ 1057463 w 1121181"/>
                  <a:gd name="connsiteY69" fmla="*/ 102745 h 1627616"/>
                  <a:gd name="connsiteX70" fmla="*/ 1081716 w 1121181"/>
                  <a:gd name="connsiteY70" fmla="*/ 78492 h 1627616"/>
                  <a:gd name="connsiteX71" fmla="*/ 1102505 w 1121181"/>
                  <a:gd name="connsiteY71" fmla="*/ 50774 h 1627616"/>
                  <a:gd name="connsiteX72" fmla="*/ 1112900 w 1121181"/>
                  <a:gd name="connsiteY72" fmla="*/ 26521 h 1627616"/>
                  <a:gd name="connsiteX73" fmla="*/ 1116364 w 1121181"/>
                  <a:gd name="connsiteY73" fmla="*/ 2266 h 1627616"/>
                  <a:gd name="connsiteX74" fmla="*/ 1121181 w 1121181"/>
                  <a:gd name="connsiteY74" fmla="*/ 0 h 162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121181" h="1627616">
                    <a:moveTo>
                      <a:pt x="805296" y="1627616"/>
                    </a:moveTo>
                    <a:lnTo>
                      <a:pt x="787207" y="1613403"/>
                    </a:lnTo>
                    <a:lnTo>
                      <a:pt x="704051" y="1557966"/>
                    </a:lnTo>
                    <a:lnTo>
                      <a:pt x="690192" y="1422839"/>
                    </a:lnTo>
                    <a:lnTo>
                      <a:pt x="721375" y="1384727"/>
                    </a:lnTo>
                    <a:lnTo>
                      <a:pt x="686727" y="1353543"/>
                    </a:lnTo>
                    <a:lnTo>
                      <a:pt x="683262" y="1322358"/>
                    </a:lnTo>
                    <a:lnTo>
                      <a:pt x="655544" y="1298106"/>
                    </a:lnTo>
                    <a:lnTo>
                      <a:pt x="645149" y="1228810"/>
                    </a:lnTo>
                    <a:lnTo>
                      <a:pt x="572388" y="1159513"/>
                    </a:lnTo>
                    <a:lnTo>
                      <a:pt x="551599" y="1059033"/>
                    </a:lnTo>
                    <a:lnTo>
                      <a:pt x="485768" y="1003596"/>
                    </a:lnTo>
                    <a:lnTo>
                      <a:pt x="461514" y="968950"/>
                    </a:lnTo>
                    <a:lnTo>
                      <a:pt x="374893" y="944695"/>
                    </a:lnTo>
                    <a:lnTo>
                      <a:pt x="298667" y="979343"/>
                    </a:lnTo>
                    <a:lnTo>
                      <a:pt x="250160" y="979343"/>
                    </a:lnTo>
                    <a:lnTo>
                      <a:pt x="253625" y="1062499"/>
                    </a:lnTo>
                    <a:lnTo>
                      <a:pt x="270949" y="1093683"/>
                    </a:lnTo>
                    <a:lnTo>
                      <a:pt x="312527" y="1166443"/>
                    </a:lnTo>
                    <a:lnTo>
                      <a:pt x="291738" y="1194162"/>
                    </a:lnTo>
                    <a:lnTo>
                      <a:pt x="315992" y="1214950"/>
                    </a:lnTo>
                    <a:lnTo>
                      <a:pt x="315992" y="1228810"/>
                    </a:lnTo>
                    <a:lnTo>
                      <a:pt x="291738" y="1253062"/>
                    </a:lnTo>
                    <a:lnTo>
                      <a:pt x="267484" y="1280781"/>
                    </a:lnTo>
                    <a:lnTo>
                      <a:pt x="225906" y="1280781"/>
                    </a:lnTo>
                    <a:lnTo>
                      <a:pt x="205117" y="1228810"/>
                    </a:lnTo>
                    <a:lnTo>
                      <a:pt x="198188" y="1228810"/>
                    </a:lnTo>
                    <a:lnTo>
                      <a:pt x="180864" y="1218416"/>
                    </a:lnTo>
                    <a:lnTo>
                      <a:pt x="146215" y="1225344"/>
                    </a:lnTo>
                    <a:lnTo>
                      <a:pt x="108102" y="1197625"/>
                    </a:lnTo>
                    <a:lnTo>
                      <a:pt x="94243" y="1156048"/>
                    </a:lnTo>
                    <a:lnTo>
                      <a:pt x="18017" y="1149120"/>
                    </a:lnTo>
                    <a:lnTo>
                      <a:pt x="6367" y="1116227"/>
                    </a:lnTo>
                    <a:lnTo>
                      <a:pt x="24947" y="1122093"/>
                    </a:lnTo>
                    <a:lnTo>
                      <a:pt x="62367" y="1088831"/>
                    </a:lnTo>
                    <a:lnTo>
                      <a:pt x="78998" y="964098"/>
                    </a:lnTo>
                    <a:lnTo>
                      <a:pt x="20789" y="897574"/>
                    </a:lnTo>
                    <a:lnTo>
                      <a:pt x="33262" y="860154"/>
                    </a:lnTo>
                    <a:lnTo>
                      <a:pt x="0" y="847680"/>
                    </a:lnTo>
                    <a:lnTo>
                      <a:pt x="0" y="814418"/>
                    </a:lnTo>
                    <a:lnTo>
                      <a:pt x="58209" y="814418"/>
                    </a:lnTo>
                    <a:lnTo>
                      <a:pt x="45736" y="768683"/>
                    </a:lnTo>
                    <a:lnTo>
                      <a:pt x="54051" y="752052"/>
                    </a:lnTo>
                    <a:lnTo>
                      <a:pt x="37420" y="660581"/>
                    </a:lnTo>
                    <a:lnTo>
                      <a:pt x="16631" y="643949"/>
                    </a:lnTo>
                    <a:lnTo>
                      <a:pt x="58209" y="602372"/>
                    </a:lnTo>
                    <a:lnTo>
                      <a:pt x="66525" y="577425"/>
                    </a:lnTo>
                    <a:lnTo>
                      <a:pt x="99787" y="573267"/>
                    </a:lnTo>
                    <a:lnTo>
                      <a:pt x="99787" y="490112"/>
                    </a:lnTo>
                    <a:lnTo>
                      <a:pt x="133049" y="436061"/>
                    </a:lnTo>
                    <a:lnTo>
                      <a:pt x="157996" y="419430"/>
                    </a:lnTo>
                    <a:lnTo>
                      <a:pt x="195416" y="352905"/>
                    </a:lnTo>
                    <a:lnTo>
                      <a:pt x="282729" y="323801"/>
                    </a:lnTo>
                    <a:lnTo>
                      <a:pt x="328465" y="298854"/>
                    </a:lnTo>
                    <a:lnTo>
                      <a:pt x="374200" y="332116"/>
                    </a:lnTo>
                    <a:lnTo>
                      <a:pt x="440725" y="311327"/>
                    </a:lnTo>
                    <a:lnTo>
                      <a:pt x="465672" y="336274"/>
                    </a:lnTo>
                    <a:lnTo>
                      <a:pt x="528038" y="327959"/>
                    </a:lnTo>
                    <a:lnTo>
                      <a:pt x="577932" y="298854"/>
                    </a:lnTo>
                    <a:lnTo>
                      <a:pt x="573774" y="265592"/>
                    </a:lnTo>
                    <a:lnTo>
                      <a:pt x="598721" y="244803"/>
                    </a:lnTo>
                    <a:lnTo>
                      <a:pt x="598721" y="207383"/>
                    </a:lnTo>
                    <a:lnTo>
                      <a:pt x="577932" y="157490"/>
                    </a:lnTo>
                    <a:lnTo>
                      <a:pt x="605586" y="105639"/>
                    </a:lnTo>
                    <a:lnTo>
                      <a:pt x="620896" y="102745"/>
                    </a:lnTo>
                    <a:lnTo>
                      <a:pt x="704051" y="116604"/>
                    </a:lnTo>
                    <a:lnTo>
                      <a:pt x="742164" y="168577"/>
                    </a:lnTo>
                    <a:lnTo>
                      <a:pt x="995096" y="182436"/>
                    </a:lnTo>
                    <a:lnTo>
                      <a:pt x="1008955" y="126999"/>
                    </a:lnTo>
                    <a:lnTo>
                      <a:pt x="1057463" y="102745"/>
                    </a:lnTo>
                    <a:lnTo>
                      <a:pt x="1081716" y="78492"/>
                    </a:lnTo>
                    <a:lnTo>
                      <a:pt x="1102505" y="50774"/>
                    </a:lnTo>
                    <a:lnTo>
                      <a:pt x="1112900" y="26521"/>
                    </a:lnTo>
                    <a:lnTo>
                      <a:pt x="1116364" y="2266"/>
                    </a:lnTo>
                    <a:lnTo>
                      <a:pt x="1121181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03D41C7C-FAE2-C620-FE8B-7C7E5AF7ADBC}"/>
                  </a:ext>
                </a:extLst>
              </p:cNvPr>
              <p:cNvSpPr/>
              <p:nvPr/>
            </p:nvSpPr>
            <p:spPr>
              <a:xfrm>
                <a:off x="669625" y="6038803"/>
                <a:ext cx="186758" cy="413532"/>
              </a:xfrm>
              <a:custGeom>
                <a:avLst/>
                <a:gdLst>
                  <a:gd name="connsiteX0" fmla="*/ 0 w 315045"/>
                  <a:gd name="connsiteY0" fmla="*/ 0 h 474655"/>
                  <a:gd name="connsiteX1" fmla="*/ 315045 w 315045"/>
                  <a:gd name="connsiteY1" fmla="*/ 334221 h 474655"/>
                  <a:gd name="connsiteX2" fmla="*/ 263978 w 315045"/>
                  <a:gd name="connsiteY2" fmla="*/ 474655 h 474655"/>
                  <a:gd name="connsiteX3" fmla="*/ 186758 w 315045"/>
                  <a:gd name="connsiteY3" fmla="*/ 474655 h 474655"/>
                  <a:gd name="connsiteX4" fmla="*/ 140040 w 315045"/>
                  <a:gd name="connsiteY4" fmla="*/ 422330 h 474655"/>
                  <a:gd name="connsiteX5" fmla="*/ 142638 w 315045"/>
                  <a:gd name="connsiteY5" fmla="*/ 393745 h 474655"/>
                  <a:gd name="connsiteX6" fmla="*/ 77673 w 315045"/>
                  <a:gd name="connsiteY6" fmla="*/ 339175 h 474655"/>
                  <a:gd name="connsiteX7" fmla="*/ 75075 w 315045"/>
                  <a:gd name="connsiteY7" fmla="*/ 263815 h 474655"/>
                  <a:gd name="connsiteX8" fmla="*/ 119251 w 315045"/>
                  <a:gd name="connsiteY8" fmla="*/ 217041 h 474655"/>
                  <a:gd name="connsiteX9" fmla="*/ 103659 w 315045"/>
                  <a:gd name="connsiteY9" fmla="*/ 144278 h 474655"/>
                  <a:gd name="connsiteX10" fmla="*/ 2313 w 315045"/>
                  <a:gd name="connsiteY10" fmla="*/ 61123 h 474655"/>
                  <a:gd name="connsiteX11" fmla="*/ 0 w 315045"/>
                  <a:gd name="connsiteY11" fmla="*/ 61531 h 474655"/>
                  <a:gd name="connsiteX12" fmla="*/ 0 w 315045"/>
                  <a:gd name="connsiteY12" fmla="*/ 0 h 474655"/>
                  <a:gd name="connsiteX0" fmla="*/ 0 w 454745"/>
                  <a:gd name="connsiteY0" fmla="*/ 0 h 474655"/>
                  <a:gd name="connsiteX1" fmla="*/ 454745 w 454745"/>
                  <a:gd name="connsiteY1" fmla="*/ 38946 h 474655"/>
                  <a:gd name="connsiteX2" fmla="*/ 263978 w 454745"/>
                  <a:gd name="connsiteY2" fmla="*/ 474655 h 474655"/>
                  <a:gd name="connsiteX3" fmla="*/ 186758 w 454745"/>
                  <a:gd name="connsiteY3" fmla="*/ 474655 h 474655"/>
                  <a:gd name="connsiteX4" fmla="*/ 140040 w 454745"/>
                  <a:gd name="connsiteY4" fmla="*/ 422330 h 474655"/>
                  <a:gd name="connsiteX5" fmla="*/ 142638 w 454745"/>
                  <a:gd name="connsiteY5" fmla="*/ 393745 h 474655"/>
                  <a:gd name="connsiteX6" fmla="*/ 77673 w 454745"/>
                  <a:gd name="connsiteY6" fmla="*/ 339175 h 474655"/>
                  <a:gd name="connsiteX7" fmla="*/ 75075 w 454745"/>
                  <a:gd name="connsiteY7" fmla="*/ 263815 h 474655"/>
                  <a:gd name="connsiteX8" fmla="*/ 119251 w 454745"/>
                  <a:gd name="connsiteY8" fmla="*/ 217041 h 474655"/>
                  <a:gd name="connsiteX9" fmla="*/ 103659 w 454745"/>
                  <a:gd name="connsiteY9" fmla="*/ 144278 h 474655"/>
                  <a:gd name="connsiteX10" fmla="*/ 2313 w 454745"/>
                  <a:gd name="connsiteY10" fmla="*/ 61123 h 474655"/>
                  <a:gd name="connsiteX11" fmla="*/ 0 w 454745"/>
                  <a:gd name="connsiteY11" fmla="*/ 61531 h 474655"/>
                  <a:gd name="connsiteX12" fmla="*/ 0 w 454745"/>
                  <a:gd name="connsiteY12" fmla="*/ 0 h 474655"/>
                  <a:gd name="connsiteX0" fmla="*/ 454745 w 546185"/>
                  <a:gd name="connsiteY0" fmla="*/ 38946 h 474655"/>
                  <a:gd name="connsiteX1" fmla="*/ 263978 w 546185"/>
                  <a:gd name="connsiteY1" fmla="*/ 474655 h 474655"/>
                  <a:gd name="connsiteX2" fmla="*/ 186758 w 546185"/>
                  <a:gd name="connsiteY2" fmla="*/ 474655 h 474655"/>
                  <a:gd name="connsiteX3" fmla="*/ 140040 w 546185"/>
                  <a:gd name="connsiteY3" fmla="*/ 422330 h 474655"/>
                  <a:gd name="connsiteX4" fmla="*/ 142638 w 546185"/>
                  <a:gd name="connsiteY4" fmla="*/ 393745 h 474655"/>
                  <a:gd name="connsiteX5" fmla="*/ 77673 w 546185"/>
                  <a:gd name="connsiteY5" fmla="*/ 339175 h 474655"/>
                  <a:gd name="connsiteX6" fmla="*/ 75075 w 546185"/>
                  <a:gd name="connsiteY6" fmla="*/ 263815 h 474655"/>
                  <a:gd name="connsiteX7" fmla="*/ 119251 w 546185"/>
                  <a:gd name="connsiteY7" fmla="*/ 217041 h 474655"/>
                  <a:gd name="connsiteX8" fmla="*/ 103659 w 546185"/>
                  <a:gd name="connsiteY8" fmla="*/ 144278 h 474655"/>
                  <a:gd name="connsiteX9" fmla="*/ 2313 w 546185"/>
                  <a:gd name="connsiteY9" fmla="*/ 61123 h 474655"/>
                  <a:gd name="connsiteX10" fmla="*/ 0 w 546185"/>
                  <a:gd name="connsiteY10" fmla="*/ 61531 h 474655"/>
                  <a:gd name="connsiteX11" fmla="*/ 0 w 546185"/>
                  <a:gd name="connsiteY11" fmla="*/ 0 h 474655"/>
                  <a:gd name="connsiteX12" fmla="*/ 546185 w 546185"/>
                  <a:gd name="connsiteY12" fmla="*/ 130386 h 474655"/>
                  <a:gd name="connsiteX0" fmla="*/ 263978 w 546185"/>
                  <a:gd name="connsiteY0" fmla="*/ 474655 h 474655"/>
                  <a:gd name="connsiteX1" fmla="*/ 186758 w 546185"/>
                  <a:gd name="connsiteY1" fmla="*/ 474655 h 474655"/>
                  <a:gd name="connsiteX2" fmla="*/ 140040 w 546185"/>
                  <a:gd name="connsiteY2" fmla="*/ 422330 h 474655"/>
                  <a:gd name="connsiteX3" fmla="*/ 142638 w 546185"/>
                  <a:gd name="connsiteY3" fmla="*/ 393745 h 474655"/>
                  <a:gd name="connsiteX4" fmla="*/ 77673 w 546185"/>
                  <a:gd name="connsiteY4" fmla="*/ 339175 h 474655"/>
                  <a:gd name="connsiteX5" fmla="*/ 75075 w 546185"/>
                  <a:gd name="connsiteY5" fmla="*/ 263815 h 474655"/>
                  <a:gd name="connsiteX6" fmla="*/ 119251 w 546185"/>
                  <a:gd name="connsiteY6" fmla="*/ 217041 h 474655"/>
                  <a:gd name="connsiteX7" fmla="*/ 103659 w 546185"/>
                  <a:gd name="connsiteY7" fmla="*/ 144278 h 474655"/>
                  <a:gd name="connsiteX8" fmla="*/ 2313 w 546185"/>
                  <a:gd name="connsiteY8" fmla="*/ 61123 h 474655"/>
                  <a:gd name="connsiteX9" fmla="*/ 0 w 546185"/>
                  <a:gd name="connsiteY9" fmla="*/ 61531 h 474655"/>
                  <a:gd name="connsiteX10" fmla="*/ 0 w 546185"/>
                  <a:gd name="connsiteY10" fmla="*/ 0 h 474655"/>
                  <a:gd name="connsiteX11" fmla="*/ 546185 w 546185"/>
                  <a:gd name="connsiteY11" fmla="*/ 130386 h 474655"/>
                  <a:gd name="connsiteX0" fmla="*/ 263978 w 263978"/>
                  <a:gd name="connsiteY0" fmla="*/ 474655 h 474655"/>
                  <a:gd name="connsiteX1" fmla="*/ 186758 w 263978"/>
                  <a:gd name="connsiteY1" fmla="*/ 474655 h 474655"/>
                  <a:gd name="connsiteX2" fmla="*/ 140040 w 263978"/>
                  <a:gd name="connsiteY2" fmla="*/ 422330 h 474655"/>
                  <a:gd name="connsiteX3" fmla="*/ 142638 w 263978"/>
                  <a:gd name="connsiteY3" fmla="*/ 393745 h 474655"/>
                  <a:gd name="connsiteX4" fmla="*/ 77673 w 263978"/>
                  <a:gd name="connsiteY4" fmla="*/ 339175 h 474655"/>
                  <a:gd name="connsiteX5" fmla="*/ 75075 w 263978"/>
                  <a:gd name="connsiteY5" fmla="*/ 263815 h 474655"/>
                  <a:gd name="connsiteX6" fmla="*/ 119251 w 263978"/>
                  <a:gd name="connsiteY6" fmla="*/ 217041 h 474655"/>
                  <a:gd name="connsiteX7" fmla="*/ 103659 w 263978"/>
                  <a:gd name="connsiteY7" fmla="*/ 144278 h 474655"/>
                  <a:gd name="connsiteX8" fmla="*/ 2313 w 263978"/>
                  <a:gd name="connsiteY8" fmla="*/ 61123 h 474655"/>
                  <a:gd name="connsiteX9" fmla="*/ 0 w 263978"/>
                  <a:gd name="connsiteY9" fmla="*/ 61531 h 474655"/>
                  <a:gd name="connsiteX10" fmla="*/ 0 w 263978"/>
                  <a:gd name="connsiteY10" fmla="*/ 0 h 474655"/>
                  <a:gd name="connsiteX0" fmla="*/ 263978 w 263978"/>
                  <a:gd name="connsiteY0" fmla="*/ 413532 h 413532"/>
                  <a:gd name="connsiteX1" fmla="*/ 186758 w 263978"/>
                  <a:gd name="connsiteY1" fmla="*/ 413532 h 413532"/>
                  <a:gd name="connsiteX2" fmla="*/ 140040 w 263978"/>
                  <a:gd name="connsiteY2" fmla="*/ 361207 h 413532"/>
                  <a:gd name="connsiteX3" fmla="*/ 142638 w 263978"/>
                  <a:gd name="connsiteY3" fmla="*/ 332622 h 413532"/>
                  <a:gd name="connsiteX4" fmla="*/ 77673 w 263978"/>
                  <a:gd name="connsiteY4" fmla="*/ 278052 h 413532"/>
                  <a:gd name="connsiteX5" fmla="*/ 75075 w 263978"/>
                  <a:gd name="connsiteY5" fmla="*/ 202692 h 413532"/>
                  <a:gd name="connsiteX6" fmla="*/ 119251 w 263978"/>
                  <a:gd name="connsiteY6" fmla="*/ 155918 h 413532"/>
                  <a:gd name="connsiteX7" fmla="*/ 103659 w 263978"/>
                  <a:gd name="connsiteY7" fmla="*/ 83155 h 413532"/>
                  <a:gd name="connsiteX8" fmla="*/ 2313 w 263978"/>
                  <a:gd name="connsiteY8" fmla="*/ 0 h 413532"/>
                  <a:gd name="connsiteX9" fmla="*/ 0 w 263978"/>
                  <a:gd name="connsiteY9" fmla="*/ 408 h 413532"/>
                  <a:gd name="connsiteX0" fmla="*/ 186758 w 186758"/>
                  <a:gd name="connsiteY0" fmla="*/ 413532 h 413532"/>
                  <a:gd name="connsiteX1" fmla="*/ 140040 w 186758"/>
                  <a:gd name="connsiteY1" fmla="*/ 361207 h 413532"/>
                  <a:gd name="connsiteX2" fmla="*/ 142638 w 186758"/>
                  <a:gd name="connsiteY2" fmla="*/ 332622 h 413532"/>
                  <a:gd name="connsiteX3" fmla="*/ 77673 w 186758"/>
                  <a:gd name="connsiteY3" fmla="*/ 278052 h 413532"/>
                  <a:gd name="connsiteX4" fmla="*/ 75075 w 186758"/>
                  <a:gd name="connsiteY4" fmla="*/ 202692 h 413532"/>
                  <a:gd name="connsiteX5" fmla="*/ 119251 w 186758"/>
                  <a:gd name="connsiteY5" fmla="*/ 155918 h 413532"/>
                  <a:gd name="connsiteX6" fmla="*/ 103659 w 186758"/>
                  <a:gd name="connsiteY6" fmla="*/ 83155 h 413532"/>
                  <a:gd name="connsiteX7" fmla="*/ 2313 w 186758"/>
                  <a:gd name="connsiteY7" fmla="*/ 0 h 413532"/>
                  <a:gd name="connsiteX8" fmla="*/ 0 w 186758"/>
                  <a:gd name="connsiteY8" fmla="*/ 408 h 41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758" h="413532">
                    <a:moveTo>
                      <a:pt x="186758" y="413532"/>
                    </a:moveTo>
                    <a:lnTo>
                      <a:pt x="140040" y="361207"/>
                    </a:lnTo>
                    <a:lnTo>
                      <a:pt x="142638" y="332622"/>
                    </a:lnTo>
                    <a:lnTo>
                      <a:pt x="77673" y="278052"/>
                    </a:lnTo>
                    <a:lnTo>
                      <a:pt x="75075" y="202692"/>
                    </a:lnTo>
                    <a:lnTo>
                      <a:pt x="119251" y="155918"/>
                    </a:lnTo>
                    <a:lnTo>
                      <a:pt x="103659" y="83155"/>
                    </a:lnTo>
                    <a:lnTo>
                      <a:pt x="2313" y="0"/>
                    </a:lnTo>
                    <a:lnTo>
                      <a:pt x="0" y="40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24B1ED5C-A52B-3B08-9FC3-ED772C0201C4}"/>
                  </a:ext>
                </a:extLst>
              </p:cNvPr>
              <p:cNvSpPr/>
              <p:nvPr/>
            </p:nvSpPr>
            <p:spPr>
              <a:xfrm>
                <a:off x="669626" y="5831779"/>
                <a:ext cx="758500" cy="620555"/>
              </a:xfrm>
              <a:custGeom>
                <a:avLst/>
                <a:gdLst>
                  <a:gd name="connsiteX0" fmla="*/ 107297 w 758500"/>
                  <a:gd name="connsiteY0" fmla="*/ 0 h 620555"/>
                  <a:gd name="connsiteX1" fmla="*/ 135016 w 758500"/>
                  <a:gd name="connsiteY1" fmla="*/ 97015 h 620555"/>
                  <a:gd name="connsiteX2" fmla="*/ 83044 w 758500"/>
                  <a:gd name="connsiteY2" fmla="*/ 110874 h 620555"/>
                  <a:gd name="connsiteX3" fmla="*/ 103833 w 758500"/>
                  <a:gd name="connsiteY3" fmla="*/ 173241 h 620555"/>
                  <a:gd name="connsiteX4" fmla="*/ 186988 w 758500"/>
                  <a:gd name="connsiteY4" fmla="*/ 225215 h 620555"/>
                  <a:gd name="connsiteX5" fmla="*/ 197382 w 758500"/>
                  <a:gd name="connsiteY5" fmla="*/ 256397 h 620555"/>
                  <a:gd name="connsiteX6" fmla="*/ 249355 w 758500"/>
                  <a:gd name="connsiteY6" fmla="*/ 294511 h 620555"/>
                  <a:gd name="connsiteX7" fmla="*/ 311721 w 758500"/>
                  <a:gd name="connsiteY7" fmla="*/ 346482 h 620555"/>
                  <a:gd name="connsiteX8" fmla="*/ 360229 w 758500"/>
                  <a:gd name="connsiteY8" fmla="*/ 360341 h 620555"/>
                  <a:gd name="connsiteX9" fmla="*/ 377553 w 758500"/>
                  <a:gd name="connsiteY9" fmla="*/ 367271 h 620555"/>
                  <a:gd name="connsiteX10" fmla="*/ 374088 w 758500"/>
                  <a:gd name="connsiteY10" fmla="*/ 391526 h 620555"/>
                  <a:gd name="connsiteX11" fmla="*/ 542851 w 758500"/>
                  <a:gd name="connsiteY11" fmla="*/ 416527 h 620555"/>
                  <a:gd name="connsiteX12" fmla="*/ 532430 w 758500"/>
                  <a:gd name="connsiteY12" fmla="*/ 461686 h 620555"/>
                  <a:gd name="connsiteX13" fmla="*/ 464866 w 758500"/>
                  <a:gd name="connsiteY13" fmla="*/ 503264 h 620555"/>
                  <a:gd name="connsiteX14" fmla="*/ 464866 w 758500"/>
                  <a:gd name="connsiteY14" fmla="*/ 526653 h 620555"/>
                  <a:gd name="connsiteX15" fmla="*/ 516838 w 758500"/>
                  <a:gd name="connsiteY15" fmla="*/ 615005 h 620555"/>
                  <a:gd name="connsiteX16" fmla="*/ 555817 w 758500"/>
                  <a:gd name="connsiteY16" fmla="*/ 617604 h 620555"/>
                  <a:gd name="connsiteX17" fmla="*/ 589599 w 758500"/>
                  <a:gd name="connsiteY17" fmla="*/ 586420 h 620555"/>
                  <a:gd name="connsiteX18" fmla="*/ 714333 w 758500"/>
                  <a:gd name="connsiteY18" fmla="*/ 568230 h 620555"/>
                  <a:gd name="connsiteX19" fmla="*/ 753312 w 758500"/>
                  <a:gd name="connsiteY19" fmla="*/ 609808 h 620555"/>
                  <a:gd name="connsiteX20" fmla="*/ 758500 w 758500"/>
                  <a:gd name="connsiteY20" fmla="*/ 620555 h 620555"/>
                  <a:gd name="connsiteX21" fmla="*/ 263978 w 758500"/>
                  <a:gd name="connsiteY21" fmla="*/ 620555 h 620555"/>
                  <a:gd name="connsiteX22" fmla="*/ 315045 w 758500"/>
                  <a:gd name="connsiteY22" fmla="*/ 480121 h 620555"/>
                  <a:gd name="connsiteX23" fmla="*/ 0 w 758500"/>
                  <a:gd name="connsiteY23" fmla="*/ 145900 h 620555"/>
                  <a:gd name="connsiteX24" fmla="*/ 0 w 758500"/>
                  <a:gd name="connsiteY24" fmla="*/ 5808 h 620555"/>
                  <a:gd name="connsiteX25" fmla="*/ 27607 w 758500"/>
                  <a:gd name="connsiteY25" fmla="*/ 13860 h 620555"/>
                  <a:gd name="connsiteX26" fmla="*/ 107297 w 758500"/>
                  <a:gd name="connsiteY26" fmla="*/ 0 h 620555"/>
                  <a:gd name="connsiteX0" fmla="*/ 107297 w 758500"/>
                  <a:gd name="connsiteY0" fmla="*/ 0 h 620555"/>
                  <a:gd name="connsiteX1" fmla="*/ 135016 w 758500"/>
                  <a:gd name="connsiteY1" fmla="*/ 97015 h 620555"/>
                  <a:gd name="connsiteX2" fmla="*/ 83044 w 758500"/>
                  <a:gd name="connsiteY2" fmla="*/ 110874 h 620555"/>
                  <a:gd name="connsiteX3" fmla="*/ 103833 w 758500"/>
                  <a:gd name="connsiteY3" fmla="*/ 173241 h 620555"/>
                  <a:gd name="connsiteX4" fmla="*/ 186988 w 758500"/>
                  <a:gd name="connsiteY4" fmla="*/ 225215 h 620555"/>
                  <a:gd name="connsiteX5" fmla="*/ 197382 w 758500"/>
                  <a:gd name="connsiteY5" fmla="*/ 256397 h 620555"/>
                  <a:gd name="connsiteX6" fmla="*/ 249355 w 758500"/>
                  <a:gd name="connsiteY6" fmla="*/ 294511 h 620555"/>
                  <a:gd name="connsiteX7" fmla="*/ 311721 w 758500"/>
                  <a:gd name="connsiteY7" fmla="*/ 346482 h 620555"/>
                  <a:gd name="connsiteX8" fmla="*/ 360229 w 758500"/>
                  <a:gd name="connsiteY8" fmla="*/ 360341 h 620555"/>
                  <a:gd name="connsiteX9" fmla="*/ 377553 w 758500"/>
                  <a:gd name="connsiteY9" fmla="*/ 367271 h 620555"/>
                  <a:gd name="connsiteX10" fmla="*/ 374088 w 758500"/>
                  <a:gd name="connsiteY10" fmla="*/ 391526 h 620555"/>
                  <a:gd name="connsiteX11" fmla="*/ 542851 w 758500"/>
                  <a:gd name="connsiteY11" fmla="*/ 416527 h 620555"/>
                  <a:gd name="connsiteX12" fmla="*/ 532430 w 758500"/>
                  <a:gd name="connsiteY12" fmla="*/ 461686 h 620555"/>
                  <a:gd name="connsiteX13" fmla="*/ 464866 w 758500"/>
                  <a:gd name="connsiteY13" fmla="*/ 503264 h 620555"/>
                  <a:gd name="connsiteX14" fmla="*/ 464866 w 758500"/>
                  <a:gd name="connsiteY14" fmla="*/ 526653 h 620555"/>
                  <a:gd name="connsiteX15" fmla="*/ 516838 w 758500"/>
                  <a:gd name="connsiteY15" fmla="*/ 615005 h 620555"/>
                  <a:gd name="connsiteX16" fmla="*/ 555817 w 758500"/>
                  <a:gd name="connsiteY16" fmla="*/ 617604 h 620555"/>
                  <a:gd name="connsiteX17" fmla="*/ 589599 w 758500"/>
                  <a:gd name="connsiteY17" fmla="*/ 586420 h 620555"/>
                  <a:gd name="connsiteX18" fmla="*/ 714333 w 758500"/>
                  <a:gd name="connsiteY18" fmla="*/ 568230 h 620555"/>
                  <a:gd name="connsiteX19" fmla="*/ 753312 w 758500"/>
                  <a:gd name="connsiteY19" fmla="*/ 609808 h 620555"/>
                  <a:gd name="connsiteX20" fmla="*/ 758500 w 758500"/>
                  <a:gd name="connsiteY20" fmla="*/ 620555 h 620555"/>
                  <a:gd name="connsiteX21" fmla="*/ 263978 w 758500"/>
                  <a:gd name="connsiteY21" fmla="*/ 620555 h 620555"/>
                  <a:gd name="connsiteX22" fmla="*/ 0 w 758500"/>
                  <a:gd name="connsiteY22" fmla="*/ 145900 h 620555"/>
                  <a:gd name="connsiteX23" fmla="*/ 0 w 758500"/>
                  <a:gd name="connsiteY23" fmla="*/ 5808 h 620555"/>
                  <a:gd name="connsiteX24" fmla="*/ 27607 w 758500"/>
                  <a:gd name="connsiteY24" fmla="*/ 13860 h 620555"/>
                  <a:gd name="connsiteX25" fmla="*/ 107297 w 758500"/>
                  <a:gd name="connsiteY25" fmla="*/ 0 h 620555"/>
                  <a:gd name="connsiteX0" fmla="*/ 107297 w 758500"/>
                  <a:gd name="connsiteY0" fmla="*/ 0 h 620555"/>
                  <a:gd name="connsiteX1" fmla="*/ 135016 w 758500"/>
                  <a:gd name="connsiteY1" fmla="*/ 97015 h 620555"/>
                  <a:gd name="connsiteX2" fmla="*/ 83044 w 758500"/>
                  <a:gd name="connsiteY2" fmla="*/ 110874 h 620555"/>
                  <a:gd name="connsiteX3" fmla="*/ 103833 w 758500"/>
                  <a:gd name="connsiteY3" fmla="*/ 173241 h 620555"/>
                  <a:gd name="connsiteX4" fmla="*/ 186988 w 758500"/>
                  <a:gd name="connsiteY4" fmla="*/ 225215 h 620555"/>
                  <a:gd name="connsiteX5" fmla="*/ 197382 w 758500"/>
                  <a:gd name="connsiteY5" fmla="*/ 256397 h 620555"/>
                  <a:gd name="connsiteX6" fmla="*/ 249355 w 758500"/>
                  <a:gd name="connsiteY6" fmla="*/ 294511 h 620555"/>
                  <a:gd name="connsiteX7" fmla="*/ 311721 w 758500"/>
                  <a:gd name="connsiteY7" fmla="*/ 346482 h 620555"/>
                  <a:gd name="connsiteX8" fmla="*/ 360229 w 758500"/>
                  <a:gd name="connsiteY8" fmla="*/ 360341 h 620555"/>
                  <a:gd name="connsiteX9" fmla="*/ 377553 w 758500"/>
                  <a:gd name="connsiteY9" fmla="*/ 367271 h 620555"/>
                  <a:gd name="connsiteX10" fmla="*/ 374088 w 758500"/>
                  <a:gd name="connsiteY10" fmla="*/ 391526 h 620555"/>
                  <a:gd name="connsiteX11" fmla="*/ 542851 w 758500"/>
                  <a:gd name="connsiteY11" fmla="*/ 416527 h 620555"/>
                  <a:gd name="connsiteX12" fmla="*/ 532430 w 758500"/>
                  <a:gd name="connsiteY12" fmla="*/ 461686 h 620555"/>
                  <a:gd name="connsiteX13" fmla="*/ 464866 w 758500"/>
                  <a:gd name="connsiteY13" fmla="*/ 503264 h 620555"/>
                  <a:gd name="connsiteX14" fmla="*/ 464866 w 758500"/>
                  <a:gd name="connsiteY14" fmla="*/ 526653 h 620555"/>
                  <a:gd name="connsiteX15" fmla="*/ 516838 w 758500"/>
                  <a:gd name="connsiteY15" fmla="*/ 615005 h 620555"/>
                  <a:gd name="connsiteX16" fmla="*/ 555817 w 758500"/>
                  <a:gd name="connsiteY16" fmla="*/ 617604 h 620555"/>
                  <a:gd name="connsiteX17" fmla="*/ 589599 w 758500"/>
                  <a:gd name="connsiteY17" fmla="*/ 586420 h 620555"/>
                  <a:gd name="connsiteX18" fmla="*/ 714333 w 758500"/>
                  <a:gd name="connsiteY18" fmla="*/ 568230 h 620555"/>
                  <a:gd name="connsiteX19" fmla="*/ 753312 w 758500"/>
                  <a:gd name="connsiteY19" fmla="*/ 609808 h 620555"/>
                  <a:gd name="connsiteX20" fmla="*/ 758500 w 758500"/>
                  <a:gd name="connsiteY20" fmla="*/ 620555 h 620555"/>
                  <a:gd name="connsiteX21" fmla="*/ 263978 w 758500"/>
                  <a:gd name="connsiteY21" fmla="*/ 620555 h 620555"/>
                  <a:gd name="connsiteX22" fmla="*/ 0 w 758500"/>
                  <a:gd name="connsiteY22" fmla="*/ 5808 h 620555"/>
                  <a:gd name="connsiteX23" fmla="*/ 27607 w 758500"/>
                  <a:gd name="connsiteY23" fmla="*/ 13860 h 620555"/>
                  <a:gd name="connsiteX24" fmla="*/ 107297 w 758500"/>
                  <a:gd name="connsiteY24" fmla="*/ 0 h 620555"/>
                  <a:gd name="connsiteX0" fmla="*/ 107297 w 758500"/>
                  <a:gd name="connsiteY0" fmla="*/ 0 h 731680"/>
                  <a:gd name="connsiteX1" fmla="*/ 135016 w 758500"/>
                  <a:gd name="connsiteY1" fmla="*/ 97015 h 731680"/>
                  <a:gd name="connsiteX2" fmla="*/ 83044 w 758500"/>
                  <a:gd name="connsiteY2" fmla="*/ 110874 h 731680"/>
                  <a:gd name="connsiteX3" fmla="*/ 103833 w 758500"/>
                  <a:gd name="connsiteY3" fmla="*/ 173241 h 731680"/>
                  <a:gd name="connsiteX4" fmla="*/ 186988 w 758500"/>
                  <a:gd name="connsiteY4" fmla="*/ 225215 h 731680"/>
                  <a:gd name="connsiteX5" fmla="*/ 197382 w 758500"/>
                  <a:gd name="connsiteY5" fmla="*/ 256397 h 731680"/>
                  <a:gd name="connsiteX6" fmla="*/ 249355 w 758500"/>
                  <a:gd name="connsiteY6" fmla="*/ 294511 h 731680"/>
                  <a:gd name="connsiteX7" fmla="*/ 311721 w 758500"/>
                  <a:gd name="connsiteY7" fmla="*/ 346482 h 731680"/>
                  <a:gd name="connsiteX8" fmla="*/ 360229 w 758500"/>
                  <a:gd name="connsiteY8" fmla="*/ 360341 h 731680"/>
                  <a:gd name="connsiteX9" fmla="*/ 377553 w 758500"/>
                  <a:gd name="connsiteY9" fmla="*/ 367271 h 731680"/>
                  <a:gd name="connsiteX10" fmla="*/ 374088 w 758500"/>
                  <a:gd name="connsiteY10" fmla="*/ 391526 h 731680"/>
                  <a:gd name="connsiteX11" fmla="*/ 542851 w 758500"/>
                  <a:gd name="connsiteY11" fmla="*/ 416527 h 731680"/>
                  <a:gd name="connsiteX12" fmla="*/ 532430 w 758500"/>
                  <a:gd name="connsiteY12" fmla="*/ 461686 h 731680"/>
                  <a:gd name="connsiteX13" fmla="*/ 464866 w 758500"/>
                  <a:gd name="connsiteY13" fmla="*/ 503264 h 731680"/>
                  <a:gd name="connsiteX14" fmla="*/ 464866 w 758500"/>
                  <a:gd name="connsiteY14" fmla="*/ 526653 h 731680"/>
                  <a:gd name="connsiteX15" fmla="*/ 516838 w 758500"/>
                  <a:gd name="connsiteY15" fmla="*/ 615005 h 731680"/>
                  <a:gd name="connsiteX16" fmla="*/ 555817 w 758500"/>
                  <a:gd name="connsiteY16" fmla="*/ 617604 h 731680"/>
                  <a:gd name="connsiteX17" fmla="*/ 589599 w 758500"/>
                  <a:gd name="connsiteY17" fmla="*/ 586420 h 731680"/>
                  <a:gd name="connsiteX18" fmla="*/ 714333 w 758500"/>
                  <a:gd name="connsiteY18" fmla="*/ 568230 h 731680"/>
                  <a:gd name="connsiteX19" fmla="*/ 753312 w 758500"/>
                  <a:gd name="connsiteY19" fmla="*/ 609808 h 731680"/>
                  <a:gd name="connsiteX20" fmla="*/ 758500 w 758500"/>
                  <a:gd name="connsiteY20" fmla="*/ 620555 h 731680"/>
                  <a:gd name="connsiteX21" fmla="*/ 79828 w 758500"/>
                  <a:gd name="connsiteY21" fmla="*/ 731680 h 731680"/>
                  <a:gd name="connsiteX22" fmla="*/ 0 w 758500"/>
                  <a:gd name="connsiteY22" fmla="*/ 5808 h 731680"/>
                  <a:gd name="connsiteX23" fmla="*/ 27607 w 758500"/>
                  <a:gd name="connsiteY23" fmla="*/ 13860 h 731680"/>
                  <a:gd name="connsiteX24" fmla="*/ 107297 w 758500"/>
                  <a:gd name="connsiteY24" fmla="*/ 0 h 731680"/>
                  <a:gd name="connsiteX0" fmla="*/ 79828 w 758500"/>
                  <a:gd name="connsiteY0" fmla="*/ 731680 h 823120"/>
                  <a:gd name="connsiteX1" fmla="*/ 0 w 758500"/>
                  <a:gd name="connsiteY1" fmla="*/ 5808 h 823120"/>
                  <a:gd name="connsiteX2" fmla="*/ 27607 w 758500"/>
                  <a:gd name="connsiteY2" fmla="*/ 13860 h 823120"/>
                  <a:gd name="connsiteX3" fmla="*/ 107297 w 758500"/>
                  <a:gd name="connsiteY3" fmla="*/ 0 h 823120"/>
                  <a:gd name="connsiteX4" fmla="*/ 135016 w 758500"/>
                  <a:gd name="connsiteY4" fmla="*/ 97015 h 823120"/>
                  <a:gd name="connsiteX5" fmla="*/ 83044 w 758500"/>
                  <a:gd name="connsiteY5" fmla="*/ 110874 h 823120"/>
                  <a:gd name="connsiteX6" fmla="*/ 103833 w 758500"/>
                  <a:gd name="connsiteY6" fmla="*/ 173241 h 823120"/>
                  <a:gd name="connsiteX7" fmla="*/ 186988 w 758500"/>
                  <a:gd name="connsiteY7" fmla="*/ 225215 h 823120"/>
                  <a:gd name="connsiteX8" fmla="*/ 197382 w 758500"/>
                  <a:gd name="connsiteY8" fmla="*/ 256397 h 823120"/>
                  <a:gd name="connsiteX9" fmla="*/ 249355 w 758500"/>
                  <a:gd name="connsiteY9" fmla="*/ 294511 h 823120"/>
                  <a:gd name="connsiteX10" fmla="*/ 311721 w 758500"/>
                  <a:gd name="connsiteY10" fmla="*/ 346482 h 823120"/>
                  <a:gd name="connsiteX11" fmla="*/ 360229 w 758500"/>
                  <a:gd name="connsiteY11" fmla="*/ 360341 h 823120"/>
                  <a:gd name="connsiteX12" fmla="*/ 377553 w 758500"/>
                  <a:gd name="connsiteY12" fmla="*/ 367271 h 823120"/>
                  <a:gd name="connsiteX13" fmla="*/ 374088 w 758500"/>
                  <a:gd name="connsiteY13" fmla="*/ 391526 h 823120"/>
                  <a:gd name="connsiteX14" fmla="*/ 542851 w 758500"/>
                  <a:gd name="connsiteY14" fmla="*/ 416527 h 823120"/>
                  <a:gd name="connsiteX15" fmla="*/ 532430 w 758500"/>
                  <a:gd name="connsiteY15" fmla="*/ 461686 h 823120"/>
                  <a:gd name="connsiteX16" fmla="*/ 464866 w 758500"/>
                  <a:gd name="connsiteY16" fmla="*/ 503264 h 823120"/>
                  <a:gd name="connsiteX17" fmla="*/ 464866 w 758500"/>
                  <a:gd name="connsiteY17" fmla="*/ 526653 h 823120"/>
                  <a:gd name="connsiteX18" fmla="*/ 516838 w 758500"/>
                  <a:gd name="connsiteY18" fmla="*/ 615005 h 823120"/>
                  <a:gd name="connsiteX19" fmla="*/ 555817 w 758500"/>
                  <a:gd name="connsiteY19" fmla="*/ 617604 h 823120"/>
                  <a:gd name="connsiteX20" fmla="*/ 589599 w 758500"/>
                  <a:gd name="connsiteY20" fmla="*/ 586420 h 823120"/>
                  <a:gd name="connsiteX21" fmla="*/ 714333 w 758500"/>
                  <a:gd name="connsiteY21" fmla="*/ 568230 h 823120"/>
                  <a:gd name="connsiteX22" fmla="*/ 753312 w 758500"/>
                  <a:gd name="connsiteY22" fmla="*/ 609808 h 823120"/>
                  <a:gd name="connsiteX23" fmla="*/ 758500 w 758500"/>
                  <a:gd name="connsiteY23" fmla="*/ 620555 h 823120"/>
                  <a:gd name="connsiteX24" fmla="*/ 171268 w 758500"/>
                  <a:gd name="connsiteY24" fmla="*/ 823120 h 823120"/>
                  <a:gd name="connsiteX0" fmla="*/ 0 w 758500"/>
                  <a:gd name="connsiteY0" fmla="*/ 5808 h 823120"/>
                  <a:gd name="connsiteX1" fmla="*/ 27607 w 758500"/>
                  <a:gd name="connsiteY1" fmla="*/ 13860 h 823120"/>
                  <a:gd name="connsiteX2" fmla="*/ 107297 w 758500"/>
                  <a:gd name="connsiteY2" fmla="*/ 0 h 823120"/>
                  <a:gd name="connsiteX3" fmla="*/ 135016 w 758500"/>
                  <a:gd name="connsiteY3" fmla="*/ 97015 h 823120"/>
                  <a:gd name="connsiteX4" fmla="*/ 83044 w 758500"/>
                  <a:gd name="connsiteY4" fmla="*/ 110874 h 823120"/>
                  <a:gd name="connsiteX5" fmla="*/ 103833 w 758500"/>
                  <a:gd name="connsiteY5" fmla="*/ 173241 h 823120"/>
                  <a:gd name="connsiteX6" fmla="*/ 186988 w 758500"/>
                  <a:gd name="connsiteY6" fmla="*/ 225215 h 823120"/>
                  <a:gd name="connsiteX7" fmla="*/ 197382 w 758500"/>
                  <a:gd name="connsiteY7" fmla="*/ 256397 h 823120"/>
                  <a:gd name="connsiteX8" fmla="*/ 249355 w 758500"/>
                  <a:gd name="connsiteY8" fmla="*/ 294511 h 823120"/>
                  <a:gd name="connsiteX9" fmla="*/ 311721 w 758500"/>
                  <a:gd name="connsiteY9" fmla="*/ 346482 h 823120"/>
                  <a:gd name="connsiteX10" fmla="*/ 360229 w 758500"/>
                  <a:gd name="connsiteY10" fmla="*/ 360341 h 823120"/>
                  <a:gd name="connsiteX11" fmla="*/ 377553 w 758500"/>
                  <a:gd name="connsiteY11" fmla="*/ 367271 h 823120"/>
                  <a:gd name="connsiteX12" fmla="*/ 374088 w 758500"/>
                  <a:gd name="connsiteY12" fmla="*/ 391526 h 823120"/>
                  <a:gd name="connsiteX13" fmla="*/ 542851 w 758500"/>
                  <a:gd name="connsiteY13" fmla="*/ 416527 h 823120"/>
                  <a:gd name="connsiteX14" fmla="*/ 532430 w 758500"/>
                  <a:gd name="connsiteY14" fmla="*/ 461686 h 823120"/>
                  <a:gd name="connsiteX15" fmla="*/ 464866 w 758500"/>
                  <a:gd name="connsiteY15" fmla="*/ 503264 h 823120"/>
                  <a:gd name="connsiteX16" fmla="*/ 464866 w 758500"/>
                  <a:gd name="connsiteY16" fmla="*/ 526653 h 823120"/>
                  <a:gd name="connsiteX17" fmla="*/ 516838 w 758500"/>
                  <a:gd name="connsiteY17" fmla="*/ 615005 h 823120"/>
                  <a:gd name="connsiteX18" fmla="*/ 555817 w 758500"/>
                  <a:gd name="connsiteY18" fmla="*/ 617604 h 823120"/>
                  <a:gd name="connsiteX19" fmla="*/ 589599 w 758500"/>
                  <a:gd name="connsiteY19" fmla="*/ 586420 h 823120"/>
                  <a:gd name="connsiteX20" fmla="*/ 714333 w 758500"/>
                  <a:gd name="connsiteY20" fmla="*/ 568230 h 823120"/>
                  <a:gd name="connsiteX21" fmla="*/ 753312 w 758500"/>
                  <a:gd name="connsiteY21" fmla="*/ 609808 h 823120"/>
                  <a:gd name="connsiteX22" fmla="*/ 758500 w 758500"/>
                  <a:gd name="connsiteY22" fmla="*/ 620555 h 823120"/>
                  <a:gd name="connsiteX23" fmla="*/ 171268 w 758500"/>
                  <a:gd name="connsiteY23" fmla="*/ 823120 h 823120"/>
                  <a:gd name="connsiteX0" fmla="*/ 0 w 758500"/>
                  <a:gd name="connsiteY0" fmla="*/ 5808 h 620555"/>
                  <a:gd name="connsiteX1" fmla="*/ 27607 w 758500"/>
                  <a:gd name="connsiteY1" fmla="*/ 13860 h 620555"/>
                  <a:gd name="connsiteX2" fmla="*/ 107297 w 758500"/>
                  <a:gd name="connsiteY2" fmla="*/ 0 h 620555"/>
                  <a:gd name="connsiteX3" fmla="*/ 135016 w 758500"/>
                  <a:gd name="connsiteY3" fmla="*/ 97015 h 620555"/>
                  <a:gd name="connsiteX4" fmla="*/ 83044 w 758500"/>
                  <a:gd name="connsiteY4" fmla="*/ 110874 h 620555"/>
                  <a:gd name="connsiteX5" fmla="*/ 103833 w 758500"/>
                  <a:gd name="connsiteY5" fmla="*/ 173241 h 620555"/>
                  <a:gd name="connsiteX6" fmla="*/ 186988 w 758500"/>
                  <a:gd name="connsiteY6" fmla="*/ 225215 h 620555"/>
                  <a:gd name="connsiteX7" fmla="*/ 197382 w 758500"/>
                  <a:gd name="connsiteY7" fmla="*/ 256397 h 620555"/>
                  <a:gd name="connsiteX8" fmla="*/ 249355 w 758500"/>
                  <a:gd name="connsiteY8" fmla="*/ 294511 h 620555"/>
                  <a:gd name="connsiteX9" fmla="*/ 311721 w 758500"/>
                  <a:gd name="connsiteY9" fmla="*/ 346482 h 620555"/>
                  <a:gd name="connsiteX10" fmla="*/ 360229 w 758500"/>
                  <a:gd name="connsiteY10" fmla="*/ 360341 h 620555"/>
                  <a:gd name="connsiteX11" fmla="*/ 377553 w 758500"/>
                  <a:gd name="connsiteY11" fmla="*/ 367271 h 620555"/>
                  <a:gd name="connsiteX12" fmla="*/ 374088 w 758500"/>
                  <a:gd name="connsiteY12" fmla="*/ 391526 h 620555"/>
                  <a:gd name="connsiteX13" fmla="*/ 542851 w 758500"/>
                  <a:gd name="connsiteY13" fmla="*/ 416527 h 620555"/>
                  <a:gd name="connsiteX14" fmla="*/ 532430 w 758500"/>
                  <a:gd name="connsiteY14" fmla="*/ 461686 h 620555"/>
                  <a:gd name="connsiteX15" fmla="*/ 464866 w 758500"/>
                  <a:gd name="connsiteY15" fmla="*/ 503264 h 620555"/>
                  <a:gd name="connsiteX16" fmla="*/ 464866 w 758500"/>
                  <a:gd name="connsiteY16" fmla="*/ 526653 h 620555"/>
                  <a:gd name="connsiteX17" fmla="*/ 516838 w 758500"/>
                  <a:gd name="connsiteY17" fmla="*/ 615005 h 620555"/>
                  <a:gd name="connsiteX18" fmla="*/ 555817 w 758500"/>
                  <a:gd name="connsiteY18" fmla="*/ 617604 h 620555"/>
                  <a:gd name="connsiteX19" fmla="*/ 589599 w 758500"/>
                  <a:gd name="connsiteY19" fmla="*/ 586420 h 620555"/>
                  <a:gd name="connsiteX20" fmla="*/ 714333 w 758500"/>
                  <a:gd name="connsiteY20" fmla="*/ 568230 h 620555"/>
                  <a:gd name="connsiteX21" fmla="*/ 753312 w 758500"/>
                  <a:gd name="connsiteY21" fmla="*/ 609808 h 620555"/>
                  <a:gd name="connsiteX22" fmla="*/ 758500 w 758500"/>
                  <a:gd name="connsiteY22" fmla="*/ 620555 h 620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58500" h="620555">
                    <a:moveTo>
                      <a:pt x="0" y="5808"/>
                    </a:moveTo>
                    <a:lnTo>
                      <a:pt x="27607" y="13860"/>
                    </a:lnTo>
                    <a:lnTo>
                      <a:pt x="107297" y="0"/>
                    </a:lnTo>
                    <a:lnTo>
                      <a:pt x="135016" y="97015"/>
                    </a:lnTo>
                    <a:lnTo>
                      <a:pt x="83044" y="110874"/>
                    </a:lnTo>
                    <a:lnTo>
                      <a:pt x="103833" y="173241"/>
                    </a:lnTo>
                    <a:lnTo>
                      <a:pt x="186988" y="225215"/>
                    </a:lnTo>
                    <a:lnTo>
                      <a:pt x="197382" y="256397"/>
                    </a:lnTo>
                    <a:lnTo>
                      <a:pt x="249355" y="294511"/>
                    </a:lnTo>
                    <a:lnTo>
                      <a:pt x="311721" y="346482"/>
                    </a:lnTo>
                    <a:lnTo>
                      <a:pt x="360229" y="360341"/>
                    </a:lnTo>
                    <a:lnTo>
                      <a:pt x="377553" y="367271"/>
                    </a:lnTo>
                    <a:lnTo>
                      <a:pt x="374088" y="391526"/>
                    </a:lnTo>
                    <a:lnTo>
                      <a:pt x="542851" y="416527"/>
                    </a:lnTo>
                    <a:lnTo>
                      <a:pt x="532430" y="461686"/>
                    </a:lnTo>
                    <a:lnTo>
                      <a:pt x="464866" y="503264"/>
                    </a:lnTo>
                    <a:lnTo>
                      <a:pt x="464866" y="526653"/>
                    </a:lnTo>
                    <a:lnTo>
                      <a:pt x="516838" y="615005"/>
                    </a:lnTo>
                    <a:lnTo>
                      <a:pt x="555817" y="617604"/>
                    </a:lnTo>
                    <a:lnTo>
                      <a:pt x="589599" y="586420"/>
                    </a:lnTo>
                    <a:lnTo>
                      <a:pt x="714333" y="568230"/>
                    </a:lnTo>
                    <a:lnTo>
                      <a:pt x="753312" y="609808"/>
                    </a:lnTo>
                    <a:lnTo>
                      <a:pt x="758500" y="62055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AF681E00-F5E1-D586-F4DE-1D0214EE906B}"/>
                  </a:ext>
                </a:extLst>
              </p:cNvPr>
              <p:cNvSpPr/>
              <p:nvPr/>
            </p:nvSpPr>
            <p:spPr>
              <a:xfrm>
                <a:off x="670560" y="6410403"/>
                <a:ext cx="124574" cy="41931"/>
              </a:xfrm>
              <a:custGeom>
                <a:avLst/>
                <a:gdLst>
                  <a:gd name="connsiteX0" fmla="*/ 17905 w 124574"/>
                  <a:gd name="connsiteY0" fmla="*/ 0 h 41931"/>
                  <a:gd name="connsiteX1" fmla="*/ 82870 w 124574"/>
                  <a:gd name="connsiteY1" fmla="*/ 15592 h 41931"/>
                  <a:gd name="connsiteX2" fmla="*/ 124574 w 124574"/>
                  <a:gd name="connsiteY2" fmla="*/ 41931 h 41931"/>
                  <a:gd name="connsiteX3" fmla="*/ 0 w 124574"/>
                  <a:gd name="connsiteY3" fmla="*/ 41931 h 41931"/>
                  <a:gd name="connsiteX4" fmla="*/ 0 w 124574"/>
                  <a:gd name="connsiteY4" fmla="*/ 17328 h 41931"/>
                  <a:gd name="connsiteX5" fmla="*/ 17905 w 124574"/>
                  <a:gd name="connsiteY5" fmla="*/ 0 h 41931"/>
                  <a:gd name="connsiteX0" fmla="*/ 17905 w 124574"/>
                  <a:gd name="connsiteY0" fmla="*/ 0 h 133272"/>
                  <a:gd name="connsiteX1" fmla="*/ 82870 w 124574"/>
                  <a:gd name="connsiteY1" fmla="*/ 15592 h 133272"/>
                  <a:gd name="connsiteX2" fmla="*/ 124574 w 124574"/>
                  <a:gd name="connsiteY2" fmla="*/ 41931 h 133272"/>
                  <a:gd name="connsiteX3" fmla="*/ 53340 w 124574"/>
                  <a:gd name="connsiteY3" fmla="*/ 133272 h 133272"/>
                  <a:gd name="connsiteX4" fmla="*/ 0 w 124574"/>
                  <a:gd name="connsiteY4" fmla="*/ 41931 h 133272"/>
                  <a:gd name="connsiteX5" fmla="*/ 0 w 124574"/>
                  <a:gd name="connsiteY5" fmla="*/ 17328 h 133272"/>
                  <a:gd name="connsiteX6" fmla="*/ 17905 w 124574"/>
                  <a:gd name="connsiteY6" fmla="*/ 0 h 133272"/>
                  <a:gd name="connsiteX0" fmla="*/ 53340 w 144780"/>
                  <a:gd name="connsiteY0" fmla="*/ 133272 h 224712"/>
                  <a:gd name="connsiteX1" fmla="*/ 0 w 144780"/>
                  <a:gd name="connsiteY1" fmla="*/ 41931 h 224712"/>
                  <a:gd name="connsiteX2" fmla="*/ 0 w 144780"/>
                  <a:gd name="connsiteY2" fmla="*/ 17328 h 224712"/>
                  <a:gd name="connsiteX3" fmla="*/ 17905 w 144780"/>
                  <a:gd name="connsiteY3" fmla="*/ 0 h 224712"/>
                  <a:gd name="connsiteX4" fmla="*/ 82870 w 144780"/>
                  <a:gd name="connsiteY4" fmla="*/ 15592 h 224712"/>
                  <a:gd name="connsiteX5" fmla="*/ 124574 w 144780"/>
                  <a:gd name="connsiteY5" fmla="*/ 41931 h 224712"/>
                  <a:gd name="connsiteX6" fmla="*/ 144780 w 144780"/>
                  <a:gd name="connsiteY6" fmla="*/ 224712 h 224712"/>
                  <a:gd name="connsiteX0" fmla="*/ 0 w 144780"/>
                  <a:gd name="connsiteY0" fmla="*/ 41931 h 224712"/>
                  <a:gd name="connsiteX1" fmla="*/ 0 w 144780"/>
                  <a:gd name="connsiteY1" fmla="*/ 17328 h 224712"/>
                  <a:gd name="connsiteX2" fmla="*/ 17905 w 144780"/>
                  <a:gd name="connsiteY2" fmla="*/ 0 h 224712"/>
                  <a:gd name="connsiteX3" fmla="*/ 82870 w 144780"/>
                  <a:gd name="connsiteY3" fmla="*/ 15592 h 224712"/>
                  <a:gd name="connsiteX4" fmla="*/ 124574 w 144780"/>
                  <a:gd name="connsiteY4" fmla="*/ 41931 h 224712"/>
                  <a:gd name="connsiteX5" fmla="*/ 144780 w 144780"/>
                  <a:gd name="connsiteY5" fmla="*/ 224712 h 224712"/>
                  <a:gd name="connsiteX0" fmla="*/ 0 w 124574"/>
                  <a:gd name="connsiteY0" fmla="*/ 41931 h 41931"/>
                  <a:gd name="connsiteX1" fmla="*/ 0 w 124574"/>
                  <a:gd name="connsiteY1" fmla="*/ 17328 h 41931"/>
                  <a:gd name="connsiteX2" fmla="*/ 17905 w 124574"/>
                  <a:gd name="connsiteY2" fmla="*/ 0 h 41931"/>
                  <a:gd name="connsiteX3" fmla="*/ 82870 w 124574"/>
                  <a:gd name="connsiteY3" fmla="*/ 15592 h 41931"/>
                  <a:gd name="connsiteX4" fmla="*/ 124574 w 124574"/>
                  <a:gd name="connsiteY4" fmla="*/ 41931 h 4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74" h="41931">
                    <a:moveTo>
                      <a:pt x="0" y="41931"/>
                    </a:moveTo>
                    <a:lnTo>
                      <a:pt x="0" y="17328"/>
                    </a:lnTo>
                    <a:lnTo>
                      <a:pt x="17905" y="0"/>
                    </a:lnTo>
                    <a:lnTo>
                      <a:pt x="82870" y="15592"/>
                    </a:lnTo>
                    <a:lnTo>
                      <a:pt x="124574" y="41931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466DE885-E471-A407-9889-FF3FC42DCA75}"/>
                </a:ext>
              </a:extLst>
            </p:cNvPr>
            <p:cNvGrpSpPr/>
            <p:nvPr/>
          </p:nvGrpSpPr>
          <p:grpSpPr>
            <a:xfrm>
              <a:off x="917410" y="4729222"/>
              <a:ext cx="2209212" cy="1626711"/>
              <a:chOff x="1273861" y="1912712"/>
              <a:chExt cx="1084462" cy="798523"/>
            </a:xfrm>
          </p:grpSpPr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F3A35B42-85BD-DD3A-B13B-2F04B61835DC}"/>
                  </a:ext>
                </a:extLst>
              </p:cNvPr>
              <p:cNvSpPr/>
              <p:nvPr/>
            </p:nvSpPr>
            <p:spPr>
              <a:xfrm>
                <a:off x="1707269" y="1912712"/>
                <a:ext cx="258098" cy="15108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F0715586-8705-FFF6-0963-12DD558CE1DB}"/>
                  </a:ext>
                </a:extLst>
              </p:cNvPr>
              <p:cNvSpPr/>
              <p:nvPr/>
            </p:nvSpPr>
            <p:spPr>
              <a:xfrm rot="19911537">
                <a:off x="2279635" y="2248326"/>
                <a:ext cx="78688" cy="1812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0E0C2073-2E8A-E212-1BAA-18BC24301021}"/>
                  </a:ext>
                </a:extLst>
              </p:cNvPr>
              <p:cNvSpPr/>
              <p:nvPr/>
            </p:nvSpPr>
            <p:spPr>
              <a:xfrm>
                <a:off x="1273861" y="2261496"/>
                <a:ext cx="157377" cy="9064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EC776990-E4DE-8D98-81D3-5AD71E2611B6}"/>
                  </a:ext>
                </a:extLst>
              </p:cNvPr>
              <p:cNvSpPr/>
              <p:nvPr/>
            </p:nvSpPr>
            <p:spPr>
              <a:xfrm>
                <a:off x="1849901" y="2620586"/>
                <a:ext cx="157377" cy="9064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熊本</a:t>
                </a:r>
              </a:p>
            </p:txBody>
          </p:sp>
        </p:grpSp>
      </p:grpSp>
      <p:grpSp>
        <p:nvGrpSpPr>
          <p:cNvPr id="730" name="グループ化 729">
            <a:extLst>
              <a:ext uri="{FF2B5EF4-FFF2-40B4-BE49-F238E27FC236}">
                <a16:creationId xmlns:a16="http://schemas.microsoft.com/office/drawing/2014/main" id="{7398A5A2-7EF4-6747-D244-802FB8B5F8CF}"/>
              </a:ext>
            </a:extLst>
          </p:cNvPr>
          <p:cNvGrpSpPr/>
          <p:nvPr/>
        </p:nvGrpSpPr>
        <p:grpSpPr>
          <a:xfrm>
            <a:off x="3666571" y="841096"/>
            <a:ext cx="2656646" cy="2731224"/>
            <a:chOff x="3666571" y="841096"/>
            <a:chExt cx="2656646" cy="2731224"/>
          </a:xfrm>
        </p:grpSpPr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ABA8C268-9A7D-5C8B-D5C7-419100B57C3A}"/>
                </a:ext>
              </a:extLst>
            </p:cNvPr>
            <p:cNvGrpSpPr/>
            <p:nvPr/>
          </p:nvGrpSpPr>
          <p:grpSpPr>
            <a:xfrm>
              <a:off x="3666571" y="841096"/>
              <a:ext cx="2656646" cy="2731224"/>
              <a:chOff x="732871" y="841096"/>
              <a:chExt cx="2656646" cy="2731224"/>
            </a:xfrm>
          </p:grpSpPr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48FF8C81-E886-E990-0B04-C76E18A24768}"/>
                  </a:ext>
                </a:extLst>
              </p:cNvPr>
              <p:cNvGrpSpPr/>
              <p:nvPr/>
            </p:nvGrpSpPr>
            <p:grpSpPr>
              <a:xfrm>
                <a:off x="732871" y="841096"/>
                <a:ext cx="2656646" cy="2731224"/>
                <a:chOff x="732871" y="841096"/>
                <a:chExt cx="2656646" cy="2731224"/>
              </a:xfrm>
            </p:grpSpPr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E448CE28-935E-949D-91DE-49DC12CF60EC}"/>
                    </a:ext>
                  </a:extLst>
                </p:cNvPr>
                <p:cNvSpPr/>
                <p:nvPr/>
              </p:nvSpPr>
              <p:spPr>
                <a:xfrm>
                  <a:off x="2936702" y="1956029"/>
                  <a:ext cx="452815" cy="742827"/>
                </a:xfrm>
                <a:custGeom>
                  <a:avLst/>
                  <a:gdLst>
                    <a:gd name="connsiteX0" fmla="*/ 452815 w 452815"/>
                    <a:gd name="connsiteY0" fmla="*/ 0 h 742827"/>
                    <a:gd name="connsiteX1" fmla="*/ 452815 w 452815"/>
                    <a:gd name="connsiteY1" fmla="*/ 739652 h 742827"/>
                    <a:gd name="connsiteX2" fmla="*/ 440511 w 452815"/>
                    <a:gd name="connsiteY2" fmla="*/ 742827 h 742827"/>
                    <a:gd name="connsiteX3" fmla="*/ 428605 w 452815"/>
                    <a:gd name="connsiteY3" fmla="*/ 719016 h 742827"/>
                    <a:gd name="connsiteX4" fmla="*/ 418401 w 452815"/>
                    <a:gd name="connsiteY4" fmla="*/ 719016 h 742827"/>
                    <a:gd name="connsiteX5" fmla="*/ 399692 w 452815"/>
                    <a:gd name="connsiteY5" fmla="*/ 713913 h 742827"/>
                    <a:gd name="connsiteX6" fmla="*/ 394589 w 452815"/>
                    <a:gd name="connsiteY6" fmla="*/ 698606 h 742827"/>
                    <a:gd name="connsiteX7" fmla="*/ 369077 w 452815"/>
                    <a:gd name="connsiteY7" fmla="*/ 691803 h 742827"/>
                    <a:gd name="connsiteX8" fmla="*/ 369077 w 452815"/>
                    <a:gd name="connsiteY8" fmla="*/ 662889 h 742827"/>
                    <a:gd name="connsiteX9" fmla="*/ 357171 w 452815"/>
                    <a:gd name="connsiteY9" fmla="*/ 652683 h 742827"/>
                    <a:gd name="connsiteX10" fmla="*/ 346966 w 452815"/>
                    <a:gd name="connsiteY10" fmla="*/ 637377 h 742827"/>
                    <a:gd name="connsiteX11" fmla="*/ 343565 w 452815"/>
                    <a:gd name="connsiteY11" fmla="*/ 582950 h 742827"/>
                    <a:gd name="connsiteX12" fmla="*/ 333360 w 452815"/>
                    <a:gd name="connsiteY12" fmla="*/ 571044 h 742827"/>
                    <a:gd name="connsiteX13" fmla="*/ 336761 w 452815"/>
                    <a:gd name="connsiteY13" fmla="*/ 565942 h 742827"/>
                    <a:gd name="connsiteX14" fmla="*/ 336761 w 452815"/>
                    <a:gd name="connsiteY14" fmla="*/ 543831 h 742827"/>
                    <a:gd name="connsiteX15" fmla="*/ 355470 w 452815"/>
                    <a:gd name="connsiteY15" fmla="*/ 537028 h 742827"/>
                    <a:gd name="connsiteX16" fmla="*/ 345266 w 452815"/>
                    <a:gd name="connsiteY16" fmla="*/ 521721 h 742827"/>
                    <a:gd name="connsiteX17" fmla="*/ 328257 w 452815"/>
                    <a:gd name="connsiteY17" fmla="*/ 516618 h 742827"/>
                    <a:gd name="connsiteX18" fmla="*/ 316352 w 452815"/>
                    <a:gd name="connsiteY18" fmla="*/ 513218 h 742827"/>
                    <a:gd name="connsiteX19" fmla="*/ 316352 w 452815"/>
                    <a:gd name="connsiteY19" fmla="*/ 499611 h 742827"/>
                    <a:gd name="connsiteX20" fmla="*/ 326557 w 452815"/>
                    <a:gd name="connsiteY20" fmla="*/ 487705 h 742827"/>
                    <a:gd name="connsiteX21" fmla="*/ 343565 w 452815"/>
                    <a:gd name="connsiteY21" fmla="*/ 489405 h 742827"/>
                    <a:gd name="connsiteX22" fmla="*/ 357171 w 452815"/>
                    <a:gd name="connsiteY22" fmla="*/ 486004 h 742827"/>
                    <a:gd name="connsiteX23" fmla="*/ 362274 w 452815"/>
                    <a:gd name="connsiteY23" fmla="*/ 472398 h 742827"/>
                    <a:gd name="connsiteX24" fmla="*/ 372479 w 452815"/>
                    <a:gd name="connsiteY24" fmla="*/ 446885 h 742827"/>
                    <a:gd name="connsiteX25" fmla="*/ 396290 w 452815"/>
                    <a:gd name="connsiteY25" fmla="*/ 441782 h 742827"/>
                    <a:gd name="connsiteX26" fmla="*/ 394589 w 452815"/>
                    <a:gd name="connsiteY26" fmla="*/ 431578 h 742827"/>
                    <a:gd name="connsiteX27" fmla="*/ 382683 w 452815"/>
                    <a:gd name="connsiteY27" fmla="*/ 423074 h 742827"/>
                    <a:gd name="connsiteX28" fmla="*/ 389487 w 452815"/>
                    <a:gd name="connsiteY28" fmla="*/ 409467 h 742827"/>
                    <a:gd name="connsiteX29" fmla="*/ 367376 w 452815"/>
                    <a:gd name="connsiteY29" fmla="*/ 399262 h 742827"/>
                    <a:gd name="connsiteX30" fmla="*/ 345266 w 452815"/>
                    <a:gd name="connsiteY30" fmla="*/ 392459 h 742827"/>
                    <a:gd name="connsiteX31" fmla="*/ 352069 w 452815"/>
                    <a:gd name="connsiteY31" fmla="*/ 373750 h 742827"/>
                    <a:gd name="connsiteX32" fmla="*/ 369077 w 452815"/>
                    <a:gd name="connsiteY32" fmla="*/ 368648 h 742827"/>
                    <a:gd name="connsiteX33" fmla="*/ 377581 w 452815"/>
                    <a:gd name="connsiteY33" fmla="*/ 355041 h 742827"/>
                    <a:gd name="connsiteX34" fmla="*/ 353770 w 452815"/>
                    <a:gd name="connsiteY34" fmla="*/ 343136 h 742827"/>
                    <a:gd name="connsiteX35" fmla="*/ 341864 w 452815"/>
                    <a:gd name="connsiteY35" fmla="*/ 344836 h 742827"/>
                    <a:gd name="connsiteX36" fmla="*/ 302745 w 452815"/>
                    <a:gd name="connsiteY36" fmla="*/ 344836 h 742827"/>
                    <a:gd name="connsiteX37" fmla="*/ 295942 w 452815"/>
                    <a:gd name="connsiteY37" fmla="*/ 355041 h 742827"/>
                    <a:gd name="connsiteX38" fmla="*/ 282335 w 452815"/>
                    <a:gd name="connsiteY38" fmla="*/ 353340 h 742827"/>
                    <a:gd name="connsiteX39" fmla="*/ 267028 w 452815"/>
                    <a:gd name="connsiteY39" fmla="*/ 339733 h 742827"/>
                    <a:gd name="connsiteX40" fmla="*/ 267028 w 452815"/>
                    <a:gd name="connsiteY40" fmla="*/ 326127 h 742827"/>
                    <a:gd name="connsiteX41" fmla="*/ 294241 w 452815"/>
                    <a:gd name="connsiteY41" fmla="*/ 319323 h 742827"/>
                    <a:gd name="connsiteX42" fmla="*/ 294241 w 452815"/>
                    <a:gd name="connsiteY42" fmla="*/ 297213 h 742827"/>
                    <a:gd name="connsiteX43" fmla="*/ 278934 w 452815"/>
                    <a:gd name="connsiteY43" fmla="*/ 293812 h 742827"/>
                    <a:gd name="connsiteX44" fmla="*/ 270430 w 452815"/>
                    <a:gd name="connsiteY44" fmla="*/ 290410 h 742827"/>
                    <a:gd name="connsiteX45" fmla="*/ 275532 w 452815"/>
                    <a:gd name="connsiteY45" fmla="*/ 276804 h 742827"/>
                    <a:gd name="connsiteX46" fmla="*/ 275532 w 452815"/>
                    <a:gd name="connsiteY46" fmla="*/ 247890 h 742827"/>
                    <a:gd name="connsiteX47" fmla="*/ 280635 w 452815"/>
                    <a:gd name="connsiteY47" fmla="*/ 239386 h 742827"/>
                    <a:gd name="connsiteX48" fmla="*/ 287438 w 452815"/>
                    <a:gd name="connsiteY48" fmla="*/ 212173 h 742827"/>
                    <a:gd name="connsiteX49" fmla="*/ 268729 w 452815"/>
                    <a:gd name="connsiteY49" fmla="*/ 208771 h 742827"/>
                    <a:gd name="connsiteX50" fmla="*/ 239815 w 452815"/>
                    <a:gd name="connsiteY50" fmla="*/ 191763 h 742827"/>
                    <a:gd name="connsiteX51" fmla="*/ 202397 w 452815"/>
                    <a:gd name="connsiteY51" fmla="*/ 200267 h 742827"/>
                    <a:gd name="connsiteX52" fmla="*/ 163278 w 452815"/>
                    <a:gd name="connsiteY52" fmla="*/ 210471 h 742827"/>
                    <a:gd name="connsiteX53" fmla="*/ 136065 w 452815"/>
                    <a:gd name="connsiteY53" fmla="*/ 237684 h 742827"/>
                    <a:gd name="connsiteX54" fmla="*/ 110553 w 452815"/>
                    <a:gd name="connsiteY54" fmla="*/ 254694 h 742827"/>
                    <a:gd name="connsiteX55" fmla="*/ 83340 w 452815"/>
                    <a:gd name="connsiteY55" fmla="*/ 271701 h 742827"/>
                    <a:gd name="connsiteX56" fmla="*/ 73135 w 452815"/>
                    <a:gd name="connsiteY56" fmla="*/ 293812 h 742827"/>
                    <a:gd name="connsiteX57" fmla="*/ 40820 w 452815"/>
                    <a:gd name="connsiteY57" fmla="*/ 292110 h 742827"/>
                    <a:gd name="connsiteX58" fmla="*/ 35717 w 452815"/>
                    <a:gd name="connsiteY58" fmla="*/ 280205 h 742827"/>
                    <a:gd name="connsiteX59" fmla="*/ 0 w 452815"/>
                    <a:gd name="connsiteY59" fmla="*/ 287009 h 742827"/>
                    <a:gd name="connsiteX60" fmla="*/ 59529 w 452815"/>
                    <a:gd name="connsiteY60" fmla="*/ 247890 h 742827"/>
                    <a:gd name="connsiteX61" fmla="*/ 88442 w 452815"/>
                    <a:gd name="connsiteY61" fmla="*/ 242787 h 742827"/>
                    <a:gd name="connsiteX62" fmla="*/ 93545 w 452815"/>
                    <a:gd name="connsiteY62" fmla="*/ 222378 h 742827"/>
                    <a:gd name="connsiteX63" fmla="*/ 112254 w 452815"/>
                    <a:gd name="connsiteY63" fmla="*/ 222378 h 742827"/>
                    <a:gd name="connsiteX64" fmla="*/ 132664 w 452815"/>
                    <a:gd name="connsiteY64" fmla="*/ 210471 h 742827"/>
                    <a:gd name="connsiteX65" fmla="*/ 216004 w 452815"/>
                    <a:gd name="connsiteY65" fmla="*/ 167951 h 742827"/>
                    <a:gd name="connsiteX66" fmla="*/ 295942 w 452815"/>
                    <a:gd name="connsiteY66" fmla="*/ 118628 h 742827"/>
                    <a:gd name="connsiteX67" fmla="*/ 348667 w 452815"/>
                    <a:gd name="connsiteY67" fmla="*/ 47193 h 742827"/>
                    <a:gd name="connsiteX68" fmla="*/ 440511 w 452815"/>
                    <a:gd name="connsiteY68" fmla="*/ 8075 h 742827"/>
                    <a:gd name="connsiteX0" fmla="*/ 452815 w 578023"/>
                    <a:gd name="connsiteY0" fmla="*/ 0 h 742827"/>
                    <a:gd name="connsiteX1" fmla="*/ 578023 w 578023"/>
                    <a:gd name="connsiteY1" fmla="*/ 301396 h 742827"/>
                    <a:gd name="connsiteX2" fmla="*/ 452815 w 578023"/>
                    <a:gd name="connsiteY2" fmla="*/ 739652 h 742827"/>
                    <a:gd name="connsiteX3" fmla="*/ 440511 w 578023"/>
                    <a:gd name="connsiteY3" fmla="*/ 742827 h 742827"/>
                    <a:gd name="connsiteX4" fmla="*/ 428605 w 578023"/>
                    <a:gd name="connsiteY4" fmla="*/ 719016 h 742827"/>
                    <a:gd name="connsiteX5" fmla="*/ 418401 w 578023"/>
                    <a:gd name="connsiteY5" fmla="*/ 719016 h 742827"/>
                    <a:gd name="connsiteX6" fmla="*/ 399692 w 578023"/>
                    <a:gd name="connsiteY6" fmla="*/ 713913 h 742827"/>
                    <a:gd name="connsiteX7" fmla="*/ 394589 w 578023"/>
                    <a:gd name="connsiteY7" fmla="*/ 698606 h 742827"/>
                    <a:gd name="connsiteX8" fmla="*/ 369077 w 578023"/>
                    <a:gd name="connsiteY8" fmla="*/ 691803 h 742827"/>
                    <a:gd name="connsiteX9" fmla="*/ 369077 w 578023"/>
                    <a:gd name="connsiteY9" fmla="*/ 662889 h 742827"/>
                    <a:gd name="connsiteX10" fmla="*/ 357171 w 578023"/>
                    <a:gd name="connsiteY10" fmla="*/ 652683 h 742827"/>
                    <a:gd name="connsiteX11" fmla="*/ 346966 w 578023"/>
                    <a:gd name="connsiteY11" fmla="*/ 637377 h 742827"/>
                    <a:gd name="connsiteX12" fmla="*/ 343565 w 578023"/>
                    <a:gd name="connsiteY12" fmla="*/ 582950 h 742827"/>
                    <a:gd name="connsiteX13" fmla="*/ 333360 w 578023"/>
                    <a:gd name="connsiteY13" fmla="*/ 571044 h 742827"/>
                    <a:gd name="connsiteX14" fmla="*/ 336761 w 578023"/>
                    <a:gd name="connsiteY14" fmla="*/ 565942 h 742827"/>
                    <a:gd name="connsiteX15" fmla="*/ 336761 w 578023"/>
                    <a:gd name="connsiteY15" fmla="*/ 543831 h 742827"/>
                    <a:gd name="connsiteX16" fmla="*/ 355470 w 578023"/>
                    <a:gd name="connsiteY16" fmla="*/ 537028 h 742827"/>
                    <a:gd name="connsiteX17" fmla="*/ 345266 w 578023"/>
                    <a:gd name="connsiteY17" fmla="*/ 521721 h 742827"/>
                    <a:gd name="connsiteX18" fmla="*/ 328257 w 578023"/>
                    <a:gd name="connsiteY18" fmla="*/ 516618 h 742827"/>
                    <a:gd name="connsiteX19" fmla="*/ 316352 w 578023"/>
                    <a:gd name="connsiteY19" fmla="*/ 513218 h 742827"/>
                    <a:gd name="connsiteX20" fmla="*/ 316352 w 578023"/>
                    <a:gd name="connsiteY20" fmla="*/ 499611 h 742827"/>
                    <a:gd name="connsiteX21" fmla="*/ 326557 w 578023"/>
                    <a:gd name="connsiteY21" fmla="*/ 487705 h 742827"/>
                    <a:gd name="connsiteX22" fmla="*/ 343565 w 578023"/>
                    <a:gd name="connsiteY22" fmla="*/ 489405 h 742827"/>
                    <a:gd name="connsiteX23" fmla="*/ 357171 w 578023"/>
                    <a:gd name="connsiteY23" fmla="*/ 486004 h 742827"/>
                    <a:gd name="connsiteX24" fmla="*/ 362274 w 578023"/>
                    <a:gd name="connsiteY24" fmla="*/ 472398 h 742827"/>
                    <a:gd name="connsiteX25" fmla="*/ 372479 w 578023"/>
                    <a:gd name="connsiteY25" fmla="*/ 446885 h 742827"/>
                    <a:gd name="connsiteX26" fmla="*/ 396290 w 578023"/>
                    <a:gd name="connsiteY26" fmla="*/ 441782 h 742827"/>
                    <a:gd name="connsiteX27" fmla="*/ 394589 w 578023"/>
                    <a:gd name="connsiteY27" fmla="*/ 431578 h 742827"/>
                    <a:gd name="connsiteX28" fmla="*/ 382683 w 578023"/>
                    <a:gd name="connsiteY28" fmla="*/ 423074 h 742827"/>
                    <a:gd name="connsiteX29" fmla="*/ 389487 w 578023"/>
                    <a:gd name="connsiteY29" fmla="*/ 409467 h 742827"/>
                    <a:gd name="connsiteX30" fmla="*/ 367376 w 578023"/>
                    <a:gd name="connsiteY30" fmla="*/ 399262 h 742827"/>
                    <a:gd name="connsiteX31" fmla="*/ 345266 w 578023"/>
                    <a:gd name="connsiteY31" fmla="*/ 392459 h 742827"/>
                    <a:gd name="connsiteX32" fmla="*/ 352069 w 578023"/>
                    <a:gd name="connsiteY32" fmla="*/ 373750 h 742827"/>
                    <a:gd name="connsiteX33" fmla="*/ 369077 w 578023"/>
                    <a:gd name="connsiteY33" fmla="*/ 368648 h 742827"/>
                    <a:gd name="connsiteX34" fmla="*/ 377581 w 578023"/>
                    <a:gd name="connsiteY34" fmla="*/ 355041 h 742827"/>
                    <a:gd name="connsiteX35" fmla="*/ 353770 w 578023"/>
                    <a:gd name="connsiteY35" fmla="*/ 343136 h 742827"/>
                    <a:gd name="connsiteX36" fmla="*/ 341864 w 578023"/>
                    <a:gd name="connsiteY36" fmla="*/ 344836 h 742827"/>
                    <a:gd name="connsiteX37" fmla="*/ 302745 w 578023"/>
                    <a:gd name="connsiteY37" fmla="*/ 344836 h 742827"/>
                    <a:gd name="connsiteX38" fmla="*/ 295942 w 578023"/>
                    <a:gd name="connsiteY38" fmla="*/ 355041 h 742827"/>
                    <a:gd name="connsiteX39" fmla="*/ 282335 w 578023"/>
                    <a:gd name="connsiteY39" fmla="*/ 353340 h 742827"/>
                    <a:gd name="connsiteX40" fmla="*/ 267028 w 578023"/>
                    <a:gd name="connsiteY40" fmla="*/ 339733 h 742827"/>
                    <a:gd name="connsiteX41" fmla="*/ 267028 w 578023"/>
                    <a:gd name="connsiteY41" fmla="*/ 326127 h 742827"/>
                    <a:gd name="connsiteX42" fmla="*/ 294241 w 578023"/>
                    <a:gd name="connsiteY42" fmla="*/ 319323 h 742827"/>
                    <a:gd name="connsiteX43" fmla="*/ 294241 w 578023"/>
                    <a:gd name="connsiteY43" fmla="*/ 297213 h 742827"/>
                    <a:gd name="connsiteX44" fmla="*/ 278934 w 578023"/>
                    <a:gd name="connsiteY44" fmla="*/ 293812 h 742827"/>
                    <a:gd name="connsiteX45" fmla="*/ 270430 w 578023"/>
                    <a:gd name="connsiteY45" fmla="*/ 290410 h 742827"/>
                    <a:gd name="connsiteX46" fmla="*/ 275532 w 578023"/>
                    <a:gd name="connsiteY46" fmla="*/ 276804 h 742827"/>
                    <a:gd name="connsiteX47" fmla="*/ 275532 w 578023"/>
                    <a:gd name="connsiteY47" fmla="*/ 247890 h 742827"/>
                    <a:gd name="connsiteX48" fmla="*/ 280635 w 578023"/>
                    <a:gd name="connsiteY48" fmla="*/ 239386 h 742827"/>
                    <a:gd name="connsiteX49" fmla="*/ 287438 w 578023"/>
                    <a:gd name="connsiteY49" fmla="*/ 212173 h 742827"/>
                    <a:gd name="connsiteX50" fmla="*/ 268729 w 578023"/>
                    <a:gd name="connsiteY50" fmla="*/ 208771 h 742827"/>
                    <a:gd name="connsiteX51" fmla="*/ 239815 w 578023"/>
                    <a:gd name="connsiteY51" fmla="*/ 191763 h 742827"/>
                    <a:gd name="connsiteX52" fmla="*/ 202397 w 578023"/>
                    <a:gd name="connsiteY52" fmla="*/ 200267 h 742827"/>
                    <a:gd name="connsiteX53" fmla="*/ 163278 w 578023"/>
                    <a:gd name="connsiteY53" fmla="*/ 210471 h 742827"/>
                    <a:gd name="connsiteX54" fmla="*/ 136065 w 578023"/>
                    <a:gd name="connsiteY54" fmla="*/ 237684 h 742827"/>
                    <a:gd name="connsiteX55" fmla="*/ 110553 w 578023"/>
                    <a:gd name="connsiteY55" fmla="*/ 254694 h 742827"/>
                    <a:gd name="connsiteX56" fmla="*/ 83340 w 578023"/>
                    <a:gd name="connsiteY56" fmla="*/ 271701 h 742827"/>
                    <a:gd name="connsiteX57" fmla="*/ 73135 w 578023"/>
                    <a:gd name="connsiteY57" fmla="*/ 293812 h 742827"/>
                    <a:gd name="connsiteX58" fmla="*/ 40820 w 578023"/>
                    <a:gd name="connsiteY58" fmla="*/ 292110 h 742827"/>
                    <a:gd name="connsiteX59" fmla="*/ 35717 w 578023"/>
                    <a:gd name="connsiteY59" fmla="*/ 280205 h 742827"/>
                    <a:gd name="connsiteX60" fmla="*/ 0 w 578023"/>
                    <a:gd name="connsiteY60" fmla="*/ 287009 h 742827"/>
                    <a:gd name="connsiteX61" fmla="*/ 59529 w 578023"/>
                    <a:gd name="connsiteY61" fmla="*/ 247890 h 742827"/>
                    <a:gd name="connsiteX62" fmla="*/ 88442 w 578023"/>
                    <a:gd name="connsiteY62" fmla="*/ 242787 h 742827"/>
                    <a:gd name="connsiteX63" fmla="*/ 93545 w 578023"/>
                    <a:gd name="connsiteY63" fmla="*/ 222378 h 742827"/>
                    <a:gd name="connsiteX64" fmla="*/ 112254 w 578023"/>
                    <a:gd name="connsiteY64" fmla="*/ 222378 h 742827"/>
                    <a:gd name="connsiteX65" fmla="*/ 132664 w 578023"/>
                    <a:gd name="connsiteY65" fmla="*/ 210471 h 742827"/>
                    <a:gd name="connsiteX66" fmla="*/ 216004 w 578023"/>
                    <a:gd name="connsiteY66" fmla="*/ 167951 h 742827"/>
                    <a:gd name="connsiteX67" fmla="*/ 295942 w 578023"/>
                    <a:gd name="connsiteY67" fmla="*/ 118628 h 742827"/>
                    <a:gd name="connsiteX68" fmla="*/ 348667 w 578023"/>
                    <a:gd name="connsiteY68" fmla="*/ 47193 h 742827"/>
                    <a:gd name="connsiteX69" fmla="*/ 440511 w 578023"/>
                    <a:gd name="connsiteY69" fmla="*/ 8075 h 742827"/>
                    <a:gd name="connsiteX70" fmla="*/ 452815 w 578023"/>
                    <a:gd name="connsiteY70" fmla="*/ 0 h 742827"/>
                    <a:gd name="connsiteX0" fmla="*/ 578023 w 669463"/>
                    <a:gd name="connsiteY0" fmla="*/ 301396 h 742827"/>
                    <a:gd name="connsiteX1" fmla="*/ 452815 w 669463"/>
                    <a:gd name="connsiteY1" fmla="*/ 739652 h 742827"/>
                    <a:gd name="connsiteX2" fmla="*/ 440511 w 669463"/>
                    <a:gd name="connsiteY2" fmla="*/ 742827 h 742827"/>
                    <a:gd name="connsiteX3" fmla="*/ 428605 w 669463"/>
                    <a:gd name="connsiteY3" fmla="*/ 719016 h 742827"/>
                    <a:gd name="connsiteX4" fmla="*/ 418401 w 669463"/>
                    <a:gd name="connsiteY4" fmla="*/ 719016 h 742827"/>
                    <a:gd name="connsiteX5" fmla="*/ 399692 w 669463"/>
                    <a:gd name="connsiteY5" fmla="*/ 713913 h 742827"/>
                    <a:gd name="connsiteX6" fmla="*/ 394589 w 669463"/>
                    <a:gd name="connsiteY6" fmla="*/ 698606 h 742827"/>
                    <a:gd name="connsiteX7" fmla="*/ 369077 w 669463"/>
                    <a:gd name="connsiteY7" fmla="*/ 691803 h 742827"/>
                    <a:gd name="connsiteX8" fmla="*/ 369077 w 669463"/>
                    <a:gd name="connsiteY8" fmla="*/ 662889 h 742827"/>
                    <a:gd name="connsiteX9" fmla="*/ 357171 w 669463"/>
                    <a:gd name="connsiteY9" fmla="*/ 652683 h 742827"/>
                    <a:gd name="connsiteX10" fmla="*/ 346966 w 669463"/>
                    <a:gd name="connsiteY10" fmla="*/ 637377 h 742827"/>
                    <a:gd name="connsiteX11" fmla="*/ 343565 w 669463"/>
                    <a:gd name="connsiteY11" fmla="*/ 582950 h 742827"/>
                    <a:gd name="connsiteX12" fmla="*/ 333360 w 669463"/>
                    <a:gd name="connsiteY12" fmla="*/ 571044 h 742827"/>
                    <a:gd name="connsiteX13" fmla="*/ 336761 w 669463"/>
                    <a:gd name="connsiteY13" fmla="*/ 565942 h 742827"/>
                    <a:gd name="connsiteX14" fmla="*/ 336761 w 669463"/>
                    <a:gd name="connsiteY14" fmla="*/ 543831 h 742827"/>
                    <a:gd name="connsiteX15" fmla="*/ 355470 w 669463"/>
                    <a:gd name="connsiteY15" fmla="*/ 537028 h 742827"/>
                    <a:gd name="connsiteX16" fmla="*/ 345266 w 669463"/>
                    <a:gd name="connsiteY16" fmla="*/ 521721 h 742827"/>
                    <a:gd name="connsiteX17" fmla="*/ 328257 w 669463"/>
                    <a:gd name="connsiteY17" fmla="*/ 516618 h 742827"/>
                    <a:gd name="connsiteX18" fmla="*/ 316352 w 669463"/>
                    <a:gd name="connsiteY18" fmla="*/ 513218 h 742827"/>
                    <a:gd name="connsiteX19" fmla="*/ 316352 w 669463"/>
                    <a:gd name="connsiteY19" fmla="*/ 499611 h 742827"/>
                    <a:gd name="connsiteX20" fmla="*/ 326557 w 669463"/>
                    <a:gd name="connsiteY20" fmla="*/ 487705 h 742827"/>
                    <a:gd name="connsiteX21" fmla="*/ 343565 w 669463"/>
                    <a:gd name="connsiteY21" fmla="*/ 489405 h 742827"/>
                    <a:gd name="connsiteX22" fmla="*/ 357171 w 669463"/>
                    <a:gd name="connsiteY22" fmla="*/ 486004 h 742827"/>
                    <a:gd name="connsiteX23" fmla="*/ 362274 w 669463"/>
                    <a:gd name="connsiteY23" fmla="*/ 472398 h 742827"/>
                    <a:gd name="connsiteX24" fmla="*/ 372479 w 669463"/>
                    <a:gd name="connsiteY24" fmla="*/ 446885 h 742827"/>
                    <a:gd name="connsiteX25" fmla="*/ 396290 w 669463"/>
                    <a:gd name="connsiteY25" fmla="*/ 441782 h 742827"/>
                    <a:gd name="connsiteX26" fmla="*/ 394589 w 669463"/>
                    <a:gd name="connsiteY26" fmla="*/ 431578 h 742827"/>
                    <a:gd name="connsiteX27" fmla="*/ 382683 w 669463"/>
                    <a:gd name="connsiteY27" fmla="*/ 423074 h 742827"/>
                    <a:gd name="connsiteX28" fmla="*/ 389487 w 669463"/>
                    <a:gd name="connsiteY28" fmla="*/ 409467 h 742827"/>
                    <a:gd name="connsiteX29" fmla="*/ 367376 w 669463"/>
                    <a:gd name="connsiteY29" fmla="*/ 399262 h 742827"/>
                    <a:gd name="connsiteX30" fmla="*/ 345266 w 669463"/>
                    <a:gd name="connsiteY30" fmla="*/ 392459 h 742827"/>
                    <a:gd name="connsiteX31" fmla="*/ 352069 w 669463"/>
                    <a:gd name="connsiteY31" fmla="*/ 373750 h 742827"/>
                    <a:gd name="connsiteX32" fmla="*/ 369077 w 669463"/>
                    <a:gd name="connsiteY32" fmla="*/ 368648 h 742827"/>
                    <a:gd name="connsiteX33" fmla="*/ 377581 w 669463"/>
                    <a:gd name="connsiteY33" fmla="*/ 355041 h 742827"/>
                    <a:gd name="connsiteX34" fmla="*/ 353770 w 669463"/>
                    <a:gd name="connsiteY34" fmla="*/ 343136 h 742827"/>
                    <a:gd name="connsiteX35" fmla="*/ 341864 w 669463"/>
                    <a:gd name="connsiteY35" fmla="*/ 344836 h 742827"/>
                    <a:gd name="connsiteX36" fmla="*/ 302745 w 669463"/>
                    <a:gd name="connsiteY36" fmla="*/ 344836 h 742827"/>
                    <a:gd name="connsiteX37" fmla="*/ 295942 w 669463"/>
                    <a:gd name="connsiteY37" fmla="*/ 355041 h 742827"/>
                    <a:gd name="connsiteX38" fmla="*/ 282335 w 669463"/>
                    <a:gd name="connsiteY38" fmla="*/ 353340 h 742827"/>
                    <a:gd name="connsiteX39" fmla="*/ 267028 w 669463"/>
                    <a:gd name="connsiteY39" fmla="*/ 339733 h 742827"/>
                    <a:gd name="connsiteX40" fmla="*/ 267028 w 669463"/>
                    <a:gd name="connsiteY40" fmla="*/ 326127 h 742827"/>
                    <a:gd name="connsiteX41" fmla="*/ 294241 w 669463"/>
                    <a:gd name="connsiteY41" fmla="*/ 319323 h 742827"/>
                    <a:gd name="connsiteX42" fmla="*/ 294241 w 669463"/>
                    <a:gd name="connsiteY42" fmla="*/ 297213 h 742827"/>
                    <a:gd name="connsiteX43" fmla="*/ 278934 w 669463"/>
                    <a:gd name="connsiteY43" fmla="*/ 293812 h 742827"/>
                    <a:gd name="connsiteX44" fmla="*/ 270430 w 669463"/>
                    <a:gd name="connsiteY44" fmla="*/ 290410 h 742827"/>
                    <a:gd name="connsiteX45" fmla="*/ 275532 w 669463"/>
                    <a:gd name="connsiteY45" fmla="*/ 276804 h 742827"/>
                    <a:gd name="connsiteX46" fmla="*/ 275532 w 669463"/>
                    <a:gd name="connsiteY46" fmla="*/ 247890 h 742827"/>
                    <a:gd name="connsiteX47" fmla="*/ 280635 w 669463"/>
                    <a:gd name="connsiteY47" fmla="*/ 239386 h 742827"/>
                    <a:gd name="connsiteX48" fmla="*/ 287438 w 669463"/>
                    <a:gd name="connsiteY48" fmla="*/ 212173 h 742827"/>
                    <a:gd name="connsiteX49" fmla="*/ 268729 w 669463"/>
                    <a:gd name="connsiteY49" fmla="*/ 208771 h 742827"/>
                    <a:gd name="connsiteX50" fmla="*/ 239815 w 669463"/>
                    <a:gd name="connsiteY50" fmla="*/ 191763 h 742827"/>
                    <a:gd name="connsiteX51" fmla="*/ 202397 w 669463"/>
                    <a:gd name="connsiteY51" fmla="*/ 200267 h 742827"/>
                    <a:gd name="connsiteX52" fmla="*/ 163278 w 669463"/>
                    <a:gd name="connsiteY52" fmla="*/ 210471 h 742827"/>
                    <a:gd name="connsiteX53" fmla="*/ 136065 w 669463"/>
                    <a:gd name="connsiteY53" fmla="*/ 237684 h 742827"/>
                    <a:gd name="connsiteX54" fmla="*/ 110553 w 669463"/>
                    <a:gd name="connsiteY54" fmla="*/ 254694 h 742827"/>
                    <a:gd name="connsiteX55" fmla="*/ 83340 w 669463"/>
                    <a:gd name="connsiteY55" fmla="*/ 271701 h 742827"/>
                    <a:gd name="connsiteX56" fmla="*/ 73135 w 669463"/>
                    <a:gd name="connsiteY56" fmla="*/ 293812 h 742827"/>
                    <a:gd name="connsiteX57" fmla="*/ 40820 w 669463"/>
                    <a:gd name="connsiteY57" fmla="*/ 292110 h 742827"/>
                    <a:gd name="connsiteX58" fmla="*/ 35717 w 669463"/>
                    <a:gd name="connsiteY58" fmla="*/ 280205 h 742827"/>
                    <a:gd name="connsiteX59" fmla="*/ 0 w 669463"/>
                    <a:gd name="connsiteY59" fmla="*/ 287009 h 742827"/>
                    <a:gd name="connsiteX60" fmla="*/ 59529 w 669463"/>
                    <a:gd name="connsiteY60" fmla="*/ 247890 h 742827"/>
                    <a:gd name="connsiteX61" fmla="*/ 88442 w 669463"/>
                    <a:gd name="connsiteY61" fmla="*/ 242787 h 742827"/>
                    <a:gd name="connsiteX62" fmla="*/ 93545 w 669463"/>
                    <a:gd name="connsiteY62" fmla="*/ 222378 h 742827"/>
                    <a:gd name="connsiteX63" fmla="*/ 112254 w 669463"/>
                    <a:gd name="connsiteY63" fmla="*/ 222378 h 742827"/>
                    <a:gd name="connsiteX64" fmla="*/ 132664 w 669463"/>
                    <a:gd name="connsiteY64" fmla="*/ 210471 h 742827"/>
                    <a:gd name="connsiteX65" fmla="*/ 216004 w 669463"/>
                    <a:gd name="connsiteY65" fmla="*/ 167951 h 742827"/>
                    <a:gd name="connsiteX66" fmla="*/ 295942 w 669463"/>
                    <a:gd name="connsiteY66" fmla="*/ 118628 h 742827"/>
                    <a:gd name="connsiteX67" fmla="*/ 348667 w 669463"/>
                    <a:gd name="connsiteY67" fmla="*/ 47193 h 742827"/>
                    <a:gd name="connsiteX68" fmla="*/ 440511 w 669463"/>
                    <a:gd name="connsiteY68" fmla="*/ 8075 h 742827"/>
                    <a:gd name="connsiteX69" fmla="*/ 452815 w 669463"/>
                    <a:gd name="connsiteY69" fmla="*/ 0 h 742827"/>
                    <a:gd name="connsiteX70" fmla="*/ 669463 w 669463"/>
                    <a:gd name="connsiteY70" fmla="*/ 392836 h 742827"/>
                    <a:gd name="connsiteX0" fmla="*/ 452815 w 669463"/>
                    <a:gd name="connsiteY0" fmla="*/ 739652 h 742827"/>
                    <a:gd name="connsiteX1" fmla="*/ 440511 w 669463"/>
                    <a:gd name="connsiteY1" fmla="*/ 742827 h 742827"/>
                    <a:gd name="connsiteX2" fmla="*/ 428605 w 669463"/>
                    <a:gd name="connsiteY2" fmla="*/ 719016 h 742827"/>
                    <a:gd name="connsiteX3" fmla="*/ 418401 w 669463"/>
                    <a:gd name="connsiteY3" fmla="*/ 719016 h 742827"/>
                    <a:gd name="connsiteX4" fmla="*/ 399692 w 669463"/>
                    <a:gd name="connsiteY4" fmla="*/ 713913 h 742827"/>
                    <a:gd name="connsiteX5" fmla="*/ 394589 w 669463"/>
                    <a:gd name="connsiteY5" fmla="*/ 698606 h 742827"/>
                    <a:gd name="connsiteX6" fmla="*/ 369077 w 669463"/>
                    <a:gd name="connsiteY6" fmla="*/ 691803 h 742827"/>
                    <a:gd name="connsiteX7" fmla="*/ 369077 w 669463"/>
                    <a:gd name="connsiteY7" fmla="*/ 662889 h 742827"/>
                    <a:gd name="connsiteX8" fmla="*/ 357171 w 669463"/>
                    <a:gd name="connsiteY8" fmla="*/ 652683 h 742827"/>
                    <a:gd name="connsiteX9" fmla="*/ 346966 w 669463"/>
                    <a:gd name="connsiteY9" fmla="*/ 637377 h 742827"/>
                    <a:gd name="connsiteX10" fmla="*/ 343565 w 669463"/>
                    <a:gd name="connsiteY10" fmla="*/ 582950 h 742827"/>
                    <a:gd name="connsiteX11" fmla="*/ 333360 w 669463"/>
                    <a:gd name="connsiteY11" fmla="*/ 571044 h 742827"/>
                    <a:gd name="connsiteX12" fmla="*/ 336761 w 669463"/>
                    <a:gd name="connsiteY12" fmla="*/ 565942 h 742827"/>
                    <a:gd name="connsiteX13" fmla="*/ 336761 w 669463"/>
                    <a:gd name="connsiteY13" fmla="*/ 543831 h 742827"/>
                    <a:gd name="connsiteX14" fmla="*/ 355470 w 669463"/>
                    <a:gd name="connsiteY14" fmla="*/ 537028 h 742827"/>
                    <a:gd name="connsiteX15" fmla="*/ 345266 w 669463"/>
                    <a:gd name="connsiteY15" fmla="*/ 521721 h 742827"/>
                    <a:gd name="connsiteX16" fmla="*/ 328257 w 669463"/>
                    <a:gd name="connsiteY16" fmla="*/ 516618 h 742827"/>
                    <a:gd name="connsiteX17" fmla="*/ 316352 w 669463"/>
                    <a:gd name="connsiteY17" fmla="*/ 513218 h 742827"/>
                    <a:gd name="connsiteX18" fmla="*/ 316352 w 669463"/>
                    <a:gd name="connsiteY18" fmla="*/ 499611 h 742827"/>
                    <a:gd name="connsiteX19" fmla="*/ 326557 w 669463"/>
                    <a:gd name="connsiteY19" fmla="*/ 487705 h 742827"/>
                    <a:gd name="connsiteX20" fmla="*/ 343565 w 669463"/>
                    <a:gd name="connsiteY20" fmla="*/ 489405 h 742827"/>
                    <a:gd name="connsiteX21" fmla="*/ 357171 w 669463"/>
                    <a:gd name="connsiteY21" fmla="*/ 486004 h 742827"/>
                    <a:gd name="connsiteX22" fmla="*/ 362274 w 669463"/>
                    <a:gd name="connsiteY22" fmla="*/ 472398 h 742827"/>
                    <a:gd name="connsiteX23" fmla="*/ 372479 w 669463"/>
                    <a:gd name="connsiteY23" fmla="*/ 446885 h 742827"/>
                    <a:gd name="connsiteX24" fmla="*/ 396290 w 669463"/>
                    <a:gd name="connsiteY24" fmla="*/ 441782 h 742827"/>
                    <a:gd name="connsiteX25" fmla="*/ 394589 w 669463"/>
                    <a:gd name="connsiteY25" fmla="*/ 431578 h 742827"/>
                    <a:gd name="connsiteX26" fmla="*/ 382683 w 669463"/>
                    <a:gd name="connsiteY26" fmla="*/ 423074 h 742827"/>
                    <a:gd name="connsiteX27" fmla="*/ 389487 w 669463"/>
                    <a:gd name="connsiteY27" fmla="*/ 409467 h 742827"/>
                    <a:gd name="connsiteX28" fmla="*/ 367376 w 669463"/>
                    <a:gd name="connsiteY28" fmla="*/ 399262 h 742827"/>
                    <a:gd name="connsiteX29" fmla="*/ 345266 w 669463"/>
                    <a:gd name="connsiteY29" fmla="*/ 392459 h 742827"/>
                    <a:gd name="connsiteX30" fmla="*/ 352069 w 669463"/>
                    <a:gd name="connsiteY30" fmla="*/ 373750 h 742827"/>
                    <a:gd name="connsiteX31" fmla="*/ 369077 w 669463"/>
                    <a:gd name="connsiteY31" fmla="*/ 368648 h 742827"/>
                    <a:gd name="connsiteX32" fmla="*/ 377581 w 669463"/>
                    <a:gd name="connsiteY32" fmla="*/ 355041 h 742827"/>
                    <a:gd name="connsiteX33" fmla="*/ 353770 w 669463"/>
                    <a:gd name="connsiteY33" fmla="*/ 343136 h 742827"/>
                    <a:gd name="connsiteX34" fmla="*/ 341864 w 669463"/>
                    <a:gd name="connsiteY34" fmla="*/ 344836 h 742827"/>
                    <a:gd name="connsiteX35" fmla="*/ 302745 w 669463"/>
                    <a:gd name="connsiteY35" fmla="*/ 344836 h 742827"/>
                    <a:gd name="connsiteX36" fmla="*/ 295942 w 669463"/>
                    <a:gd name="connsiteY36" fmla="*/ 355041 h 742827"/>
                    <a:gd name="connsiteX37" fmla="*/ 282335 w 669463"/>
                    <a:gd name="connsiteY37" fmla="*/ 353340 h 742827"/>
                    <a:gd name="connsiteX38" fmla="*/ 267028 w 669463"/>
                    <a:gd name="connsiteY38" fmla="*/ 339733 h 742827"/>
                    <a:gd name="connsiteX39" fmla="*/ 267028 w 669463"/>
                    <a:gd name="connsiteY39" fmla="*/ 326127 h 742827"/>
                    <a:gd name="connsiteX40" fmla="*/ 294241 w 669463"/>
                    <a:gd name="connsiteY40" fmla="*/ 319323 h 742827"/>
                    <a:gd name="connsiteX41" fmla="*/ 294241 w 669463"/>
                    <a:gd name="connsiteY41" fmla="*/ 297213 h 742827"/>
                    <a:gd name="connsiteX42" fmla="*/ 278934 w 669463"/>
                    <a:gd name="connsiteY42" fmla="*/ 293812 h 742827"/>
                    <a:gd name="connsiteX43" fmla="*/ 270430 w 669463"/>
                    <a:gd name="connsiteY43" fmla="*/ 290410 h 742827"/>
                    <a:gd name="connsiteX44" fmla="*/ 275532 w 669463"/>
                    <a:gd name="connsiteY44" fmla="*/ 276804 h 742827"/>
                    <a:gd name="connsiteX45" fmla="*/ 275532 w 669463"/>
                    <a:gd name="connsiteY45" fmla="*/ 247890 h 742827"/>
                    <a:gd name="connsiteX46" fmla="*/ 280635 w 669463"/>
                    <a:gd name="connsiteY46" fmla="*/ 239386 h 742827"/>
                    <a:gd name="connsiteX47" fmla="*/ 287438 w 669463"/>
                    <a:gd name="connsiteY47" fmla="*/ 212173 h 742827"/>
                    <a:gd name="connsiteX48" fmla="*/ 268729 w 669463"/>
                    <a:gd name="connsiteY48" fmla="*/ 208771 h 742827"/>
                    <a:gd name="connsiteX49" fmla="*/ 239815 w 669463"/>
                    <a:gd name="connsiteY49" fmla="*/ 191763 h 742827"/>
                    <a:gd name="connsiteX50" fmla="*/ 202397 w 669463"/>
                    <a:gd name="connsiteY50" fmla="*/ 200267 h 742827"/>
                    <a:gd name="connsiteX51" fmla="*/ 163278 w 669463"/>
                    <a:gd name="connsiteY51" fmla="*/ 210471 h 742827"/>
                    <a:gd name="connsiteX52" fmla="*/ 136065 w 669463"/>
                    <a:gd name="connsiteY52" fmla="*/ 237684 h 742827"/>
                    <a:gd name="connsiteX53" fmla="*/ 110553 w 669463"/>
                    <a:gd name="connsiteY53" fmla="*/ 254694 h 742827"/>
                    <a:gd name="connsiteX54" fmla="*/ 83340 w 669463"/>
                    <a:gd name="connsiteY54" fmla="*/ 271701 h 742827"/>
                    <a:gd name="connsiteX55" fmla="*/ 73135 w 669463"/>
                    <a:gd name="connsiteY55" fmla="*/ 293812 h 742827"/>
                    <a:gd name="connsiteX56" fmla="*/ 40820 w 669463"/>
                    <a:gd name="connsiteY56" fmla="*/ 292110 h 742827"/>
                    <a:gd name="connsiteX57" fmla="*/ 35717 w 669463"/>
                    <a:gd name="connsiteY57" fmla="*/ 280205 h 742827"/>
                    <a:gd name="connsiteX58" fmla="*/ 0 w 669463"/>
                    <a:gd name="connsiteY58" fmla="*/ 287009 h 742827"/>
                    <a:gd name="connsiteX59" fmla="*/ 59529 w 669463"/>
                    <a:gd name="connsiteY59" fmla="*/ 247890 h 742827"/>
                    <a:gd name="connsiteX60" fmla="*/ 88442 w 669463"/>
                    <a:gd name="connsiteY60" fmla="*/ 242787 h 742827"/>
                    <a:gd name="connsiteX61" fmla="*/ 93545 w 669463"/>
                    <a:gd name="connsiteY61" fmla="*/ 222378 h 742827"/>
                    <a:gd name="connsiteX62" fmla="*/ 112254 w 669463"/>
                    <a:gd name="connsiteY62" fmla="*/ 222378 h 742827"/>
                    <a:gd name="connsiteX63" fmla="*/ 132664 w 669463"/>
                    <a:gd name="connsiteY63" fmla="*/ 210471 h 742827"/>
                    <a:gd name="connsiteX64" fmla="*/ 216004 w 669463"/>
                    <a:gd name="connsiteY64" fmla="*/ 167951 h 742827"/>
                    <a:gd name="connsiteX65" fmla="*/ 295942 w 669463"/>
                    <a:gd name="connsiteY65" fmla="*/ 118628 h 742827"/>
                    <a:gd name="connsiteX66" fmla="*/ 348667 w 669463"/>
                    <a:gd name="connsiteY66" fmla="*/ 47193 h 742827"/>
                    <a:gd name="connsiteX67" fmla="*/ 440511 w 669463"/>
                    <a:gd name="connsiteY67" fmla="*/ 8075 h 742827"/>
                    <a:gd name="connsiteX68" fmla="*/ 452815 w 669463"/>
                    <a:gd name="connsiteY68" fmla="*/ 0 h 742827"/>
                    <a:gd name="connsiteX69" fmla="*/ 669463 w 669463"/>
                    <a:gd name="connsiteY69" fmla="*/ 392836 h 742827"/>
                    <a:gd name="connsiteX0" fmla="*/ 452815 w 452815"/>
                    <a:gd name="connsiteY0" fmla="*/ 739652 h 742827"/>
                    <a:gd name="connsiteX1" fmla="*/ 440511 w 452815"/>
                    <a:gd name="connsiteY1" fmla="*/ 742827 h 742827"/>
                    <a:gd name="connsiteX2" fmla="*/ 428605 w 452815"/>
                    <a:gd name="connsiteY2" fmla="*/ 719016 h 742827"/>
                    <a:gd name="connsiteX3" fmla="*/ 418401 w 452815"/>
                    <a:gd name="connsiteY3" fmla="*/ 719016 h 742827"/>
                    <a:gd name="connsiteX4" fmla="*/ 399692 w 452815"/>
                    <a:gd name="connsiteY4" fmla="*/ 713913 h 742827"/>
                    <a:gd name="connsiteX5" fmla="*/ 394589 w 452815"/>
                    <a:gd name="connsiteY5" fmla="*/ 698606 h 742827"/>
                    <a:gd name="connsiteX6" fmla="*/ 369077 w 452815"/>
                    <a:gd name="connsiteY6" fmla="*/ 691803 h 742827"/>
                    <a:gd name="connsiteX7" fmla="*/ 369077 w 452815"/>
                    <a:gd name="connsiteY7" fmla="*/ 662889 h 742827"/>
                    <a:gd name="connsiteX8" fmla="*/ 357171 w 452815"/>
                    <a:gd name="connsiteY8" fmla="*/ 652683 h 742827"/>
                    <a:gd name="connsiteX9" fmla="*/ 346966 w 452815"/>
                    <a:gd name="connsiteY9" fmla="*/ 637377 h 742827"/>
                    <a:gd name="connsiteX10" fmla="*/ 343565 w 452815"/>
                    <a:gd name="connsiteY10" fmla="*/ 582950 h 742827"/>
                    <a:gd name="connsiteX11" fmla="*/ 333360 w 452815"/>
                    <a:gd name="connsiteY11" fmla="*/ 571044 h 742827"/>
                    <a:gd name="connsiteX12" fmla="*/ 336761 w 452815"/>
                    <a:gd name="connsiteY12" fmla="*/ 565942 h 742827"/>
                    <a:gd name="connsiteX13" fmla="*/ 336761 w 452815"/>
                    <a:gd name="connsiteY13" fmla="*/ 543831 h 742827"/>
                    <a:gd name="connsiteX14" fmla="*/ 355470 w 452815"/>
                    <a:gd name="connsiteY14" fmla="*/ 537028 h 742827"/>
                    <a:gd name="connsiteX15" fmla="*/ 345266 w 452815"/>
                    <a:gd name="connsiteY15" fmla="*/ 521721 h 742827"/>
                    <a:gd name="connsiteX16" fmla="*/ 328257 w 452815"/>
                    <a:gd name="connsiteY16" fmla="*/ 516618 h 742827"/>
                    <a:gd name="connsiteX17" fmla="*/ 316352 w 452815"/>
                    <a:gd name="connsiteY17" fmla="*/ 513218 h 742827"/>
                    <a:gd name="connsiteX18" fmla="*/ 316352 w 452815"/>
                    <a:gd name="connsiteY18" fmla="*/ 499611 h 742827"/>
                    <a:gd name="connsiteX19" fmla="*/ 326557 w 452815"/>
                    <a:gd name="connsiteY19" fmla="*/ 487705 h 742827"/>
                    <a:gd name="connsiteX20" fmla="*/ 343565 w 452815"/>
                    <a:gd name="connsiteY20" fmla="*/ 489405 h 742827"/>
                    <a:gd name="connsiteX21" fmla="*/ 357171 w 452815"/>
                    <a:gd name="connsiteY21" fmla="*/ 486004 h 742827"/>
                    <a:gd name="connsiteX22" fmla="*/ 362274 w 452815"/>
                    <a:gd name="connsiteY22" fmla="*/ 472398 h 742827"/>
                    <a:gd name="connsiteX23" fmla="*/ 372479 w 452815"/>
                    <a:gd name="connsiteY23" fmla="*/ 446885 h 742827"/>
                    <a:gd name="connsiteX24" fmla="*/ 396290 w 452815"/>
                    <a:gd name="connsiteY24" fmla="*/ 441782 h 742827"/>
                    <a:gd name="connsiteX25" fmla="*/ 394589 w 452815"/>
                    <a:gd name="connsiteY25" fmla="*/ 431578 h 742827"/>
                    <a:gd name="connsiteX26" fmla="*/ 382683 w 452815"/>
                    <a:gd name="connsiteY26" fmla="*/ 423074 h 742827"/>
                    <a:gd name="connsiteX27" fmla="*/ 389487 w 452815"/>
                    <a:gd name="connsiteY27" fmla="*/ 409467 h 742827"/>
                    <a:gd name="connsiteX28" fmla="*/ 367376 w 452815"/>
                    <a:gd name="connsiteY28" fmla="*/ 399262 h 742827"/>
                    <a:gd name="connsiteX29" fmla="*/ 345266 w 452815"/>
                    <a:gd name="connsiteY29" fmla="*/ 392459 h 742827"/>
                    <a:gd name="connsiteX30" fmla="*/ 352069 w 452815"/>
                    <a:gd name="connsiteY30" fmla="*/ 373750 h 742827"/>
                    <a:gd name="connsiteX31" fmla="*/ 369077 w 452815"/>
                    <a:gd name="connsiteY31" fmla="*/ 368648 h 742827"/>
                    <a:gd name="connsiteX32" fmla="*/ 377581 w 452815"/>
                    <a:gd name="connsiteY32" fmla="*/ 355041 h 742827"/>
                    <a:gd name="connsiteX33" fmla="*/ 353770 w 452815"/>
                    <a:gd name="connsiteY33" fmla="*/ 343136 h 742827"/>
                    <a:gd name="connsiteX34" fmla="*/ 341864 w 452815"/>
                    <a:gd name="connsiteY34" fmla="*/ 344836 h 742827"/>
                    <a:gd name="connsiteX35" fmla="*/ 302745 w 452815"/>
                    <a:gd name="connsiteY35" fmla="*/ 344836 h 742827"/>
                    <a:gd name="connsiteX36" fmla="*/ 295942 w 452815"/>
                    <a:gd name="connsiteY36" fmla="*/ 355041 h 742827"/>
                    <a:gd name="connsiteX37" fmla="*/ 282335 w 452815"/>
                    <a:gd name="connsiteY37" fmla="*/ 353340 h 742827"/>
                    <a:gd name="connsiteX38" fmla="*/ 267028 w 452815"/>
                    <a:gd name="connsiteY38" fmla="*/ 339733 h 742827"/>
                    <a:gd name="connsiteX39" fmla="*/ 267028 w 452815"/>
                    <a:gd name="connsiteY39" fmla="*/ 326127 h 742827"/>
                    <a:gd name="connsiteX40" fmla="*/ 294241 w 452815"/>
                    <a:gd name="connsiteY40" fmla="*/ 319323 h 742827"/>
                    <a:gd name="connsiteX41" fmla="*/ 294241 w 452815"/>
                    <a:gd name="connsiteY41" fmla="*/ 297213 h 742827"/>
                    <a:gd name="connsiteX42" fmla="*/ 278934 w 452815"/>
                    <a:gd name="connsiteY42" fmla="*/ 293812 h 742827"/>
                    <a:gd name="connsiteX43" fmla="*/ 270430 w 452815"/>
                    <a:gd name="connsiteY43" fmla="*/ 290410 h 742827"/>
                    <a:gd name="connsiteX44" fmla="*/ 275532 w 452815"/>
                    <a:gd name="connsiteY44" fmla="*/ 276804 h 742827"/>
                    <a:gd name="connsiteX45" fmla="*/ 275532 w 452815"/>
                    <a:gd name="connsiteY45" fmla="*/ 247890 h 742827"/>
                    <a:gd name="connsiteX46" fmla="*/ 280635 w 452815"/>
                    <a:gd name="connsiteY46" fmla="*/ 239386 h 742827"/>
                    <a:gd name="connsiteX47" fmla="*/ 287438 w 452815"/>
                    <a:gd name="connsiteY47" fmla="*/ 212173 h 742827"/>
                    <a:gd name="connsiteX48" fmla="*/ 268729 w 452815"/>
                    <a:gd name="connsiteY48" fmla="*/ 208771 h 742827"/>
                    <a:gd name="connsiteX49" fmla="*/ 239815 w 452815"/>
                    <a:gd name="connsiteY49" fmla="*/ 191763 h 742827"/>
                    <a:gd name="connsiteX50" fmla="*/ 202397 w 452815"/>
                    <a:gd name="connsiteY50" fmla="*/ 200267 h 742827"/>
                    <a:gd name="connsiteX51" fmla="*/ 163278 w 452815"/>
                    <a:gd name="connsiteY51" fmla="*/ 210471 h 742827"/>
                    <a:gd name="connsiteX52" fmla="*/ 136065 w 452815"/>
                    <a:gd name="connsiteY52" fmla="*/ 237684 h 742827"/>
                    <a:gd name="connsiteX53" fmla="*/ 110553 w 452815"/>
                    <a:gd name="connsiteY53" fmla="*/ 254694 h 742827"/>
                    <a:gd name="connsiteX54" fmla="*/ 83340 w 452815"/>
                    <a:gd name="connsiteY54" fmla="*/ 271701 h 742827"/>
                    <a:gd name="connsiteX55" fmla="*/ 73135 w 452815"/>
                    <a:gd name="connsiteY55" fmla="*/ 293812 h 742827"/>
                    <a:gd name="connsiteX56" fmla="*/ 40820 w 452815"/>
                    <a:gd name="connsiteY56" fmla="*/ 292110 h 742827"/>
                    <a:gd name="connsiteX57" fmla="*/ 35717 w 452815"/>
                    <a:gd name="connsiteY57" fmla="*/ 280205 h 742827"/>
                    <a:gd name="connsiteX58" fmla="*/ 0 w 452815"/>
                    <a:gd name="connsiteY58" fmla="*/ 287009 h 742827"/>
                    <a:gd name="connsiteX59" fmla="*/ 59529 w 452815"/>
                    <a:gd name="connsiteY59" fmla="*/ 247890 h 742827"/>
                    <a:gd name="connsiteX60" fmla="*/ 88442 w 452815"/>
                    <a:gd name="connsiteY60" fmla="*/ 242787 h 742827"/>
                    <a:gd name="connsiteX61" fmla="*/ 93545 w 452815"/>
                    <a:gd name="connsiteY61" fmla="*/ 222378 h 742827"/>
                    <a:gd name="connsiteX62" fmla="*/ 112254 w 452815"/>
                    <a:gd name="connsiteY62" fmla="*/ 222378 h 742827"/>
                    <a:gd name="connsiteX63" fmla="*/ 132664 w 452815"/>
                    <a:gd name="connsiteY63" fmla="*/ 210471 h 742827"/>
                    <a:gd name="connsiteX64" fmla="*/ 216004 w 452815"/>
                    <a:gd name="connsiteY64" fmla="*/ 167951 h 742827"/>
                    <a:gd name="connsiteX65" fmla="*/ 295942 w 452815"/>
                    <a:gd name="connsiteY65" fmla="*/ 118628 h 742827"/>
                    <a:gd name="connsiteX66" fmla="*/ 348667 w 452815"/>
                    <a:gd name="connsiteY66" fmla="*/ 47193 h 742827"/>
                    <a:gd name="connsiteX67" fmla="*/ 440511 w 452815"/>
                    <a:gd name="connsiteY67" fmla="*/ 8075 h 742827"/>
                    <a:gd name="connsiteX68" fmla="*/ 452815 w 452815"/>
                    <a:gd name="connsiteY68" fmla="*/ 0 h 742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452815" h="742827">
                      <a:moveTo>
                        <a:pt x="452815" y="739652"/>
                      </a:moveTo>
                      <a:lnTo>
                        <a:pt x="440511" y="742827"/>
                      </a:lnTo>
                      <a:lnTo>
                        <a:pt x="428605" y="719016"/>
                      </a:lnTo>
                      <a:lnTo>
                        <a:pt x="418401" y="719016"/>
                      </a:lnTo>
                      <a:lnTo>
                        <a:pt x="399692" y="713913"/>
                      </a:lnTo>
                      <a:lnTo>
                        <a:pt x="394589" y="698606"/>
                      </a:lnTo>
                      <a:lnTo>
                        <a:pt x="369077" y="691803"/>
                      </a:lnTo>
                      <a:lnTo>
                        <a:pt x="369077" y="662889"/>
                      </a:lnTo>
                      <a:lnTo>
                        <a:pt x="357171" y="652683"/>
                      </a:lnTo>
                      <a:lnTo>
                        <a:pt x="346966" y="637377"/>
                      </a:lnTo>
                      <a:lnTo>
                        <a:pt x="343565" y="582950"/>
                      </a:lnTo>
                      <a:lnTo>
                        <a:pt x="333360" y="571044"/>
                      </a:lnTo>
                      <a:lnTo>
                        <a:pt x="336761" y="565942"/>
                      </a:lnTo>
                      <a:lnTo>
                        <a:pt x="336761" y="543831"/>
                      </a:lnTo>
                      <a:lnTo>
                        <a:pt x="355470" y="537028"/>
                      </a:lnTo>
                      <a:lnTo>
                        <a:pt x="345266" y="521721"/>
                      </a:lnTo>
                      <a:lnTo>
                        <a:pt x="328257" y="516618"/>
                      </a:lnTo>
                      <a:lnTo>
                        <a:pt x="316352" y="513218"/>
                      </a:lnTo>
                      <a:lnTo>
                        <a:pt x="316352" y="499611"/>
                      </a:lnTo>
                      <a:lnTo>
                        <a:pt x="326557" y="487705"/>
                      </a:lnTo>
                      <a:lnTo>
                        <a:pt x="343565" y="489405"/>
                      </a:lnTo>
                      <a:lnTo>
                        <a:pt x="357171" y="486004"/>
                      </a:lnTo>
                      <a:lnTo>
                        <a:pt x="362274" y="472398"/>
                      </a:lnTo>
                      <a:lnTo>
                        <a:pt x="372479" y="446885"/>
                      </a:lnTo>
                      <a:lnTo>
                        <a:pt x="396290" y="441782"/>
                      </a:lnTo>
                      <a:lnTo>
                        <a:pt x="394589" y="431578"/>
                      </a:lnTo>
                      <a:lnTo>
                        <a:pt x="382683" y="423074"/>
                      </a:lnTo>
                      <a:lnTo>
                        <a:pt x="389487" y="409467"/>
                      </a:lnTo>
                      <a:lnTo>
                        <a:pt x="367376" y="399262"/>
                      </a:lnTo>
                      <a:lnTo>
                        <a:pt x="345266" y="392459"/>
                      </a:lnTo>
                      <a:lnTo>
                        <a:pt x="352069" y="373750"/>
                      </a:lnTo>
                      <a:lnTo>
                        <a:pt x="369077" y="368648"/>
                      </a:lnTo>
                      <a:lnTo>
                        <a:pt x="377581" y="355041"/>
                      </a:lnTo>
                      <a:lnTo>
                        <a:pt x="353770" y="343136"/>
                      </a:lnTo>
                      <a:lnTo>
                        <a:pt x="341864" y="344836"/>
                      </a:lnTo>
                      <a:lnTo>
                        <a:pt x="302745" y="344836"/>
                      </a:lnTo>
                      <a:lnTo>
                        <a:pt x="295942" y="355041"/>
                      </a:lnTo>
                      <a:lnTo>
                        <a:pt x="282335" y="353340"/>
                      </a:lnTo>
                      <a:lnTo>
                        <a:pt x="267028" y="339733"/>
                      </a:lnTo>
                      <a:lnTo>
                        <a:pt x="267028" y="326127"/>
                      </a:lnTo>
                      <a:lnTo>
                        <a:pt x="294241" y="319323"/>
                      </a:lnTo>
                      <a:lnTo>
                        <a:pt x="294241" y="297213"/>
                      </a:lnTo>
                      <a:lnTo>
                        <a:pt x="278934" y="293812"/>
                      </a:lnTo>
                      <a:lnTo>
                        <a:pt x="270430" y="290410"/>
                      </a:lnTo>
                      <a:lnTo>
                        <a:pt x="275532" y="276804"/>
                      </a:lnTo>
                      <a:lnTo>
                        <a:pt x="275532" y="247890"/>
                      </a:lnTo>
                      <a:lnTo>
                        <a:pt x="280635" y="239386"/>
                      </a:lnTo>
                      <a:lnTo>
                        <a:pt x="287438" y="212173"/>
                      </a:lnTo>
                      <a:lnTo>
                        <a:pt x="268729" y="208771"/>
                      </a:lnTo>
                      <a:lnTo>
                        <a:pt x="239815" y="191763"/>
                      </a:lnTo>
                      <a:lnTo>
                        <a:pt x="202397" y="200267"/>
                      </a:lnTo>
                      <a:lnTo>
                        <a:pt x="163278" y="210471"/>
                      </a:lnTo>
                      <a:lnTo>
                        <a:pt x="136065" y="237684"/>
                      </a:lnTo>
                      <a:lnTo>
                        <a:pt x="110553" y="254694"/>
                      </a:lnTo>
                      <a:lnTo>
                        <a:pt x="83340" y="271701"/>
                      </a:lnTo>
                      <a:lnTo>
                        <a:pt x="73135" y="293812"/>
                      </a:lnTo>
                      <a:lnTo>
                        <a:pt x="40820" y="292110"/>
                      </a:lnTo>
                      <a:lnTo>
                        <a:pt x="35717" y="280205"/>
                      </a:lnTo>
                      <a:lnTo>
                        <a:pt x="0" y="287009"/>
                      </a:lnTo>
                      <a:lnTo>
                        <a:pt x="59529" y="247890"/>
                      </a:lnTo>
                      <a:lnTo>
                        <a:pt x="88442" y="242787"/>
                      </a:lnTo>
                      <a:lnTo>
                        <a:pt x="93545" y="222378"/>
                      </a:lnTo>
                      <a:lnTo>
                        <a:pt x="112254" y="222378"/>
                      </a:lnTo>
                      <a:lnTo>
                        <a:pt x="132664" y="210471"/>
                      </a:lnTo>
                      <a:lnTo>
                        <a:pt x="216004" y="167951"/>
                      </a:lnTo>
                      <a:lnTo>
                        <a:pt x="295942" y="118628"/>
                      </a:lnTo>
                      <a:lnTo>
                        <a:pt x="348667" y="47193"/>
                      </a:lnTo>
                      <a:lnTo>
                        <a:pt x="440511" y="8075"/>
                      </a:lnTo>
                      <a:lnTo>
                        <a:pt x="452815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41E01419-DF6C-1C25-8AF9-4090330F5A80}"/>
                    </a:ext>
                  </a:extLst>
                </p:cNvPr>
                <p:cNvSpPr/>
                <p:nvPr/>
              </p:nvSpPr>
              <p:spPr>
                <a:xfrm>
                  <a:off x="1955671" y="959263"/>
                  <a:ext cx="1142949" cy="844965"/>
                </a:xfrm>
                <a:custGeom>
                  <a:avLst/>
                  <a:gdLst>
                    <a:gd name="connsiteX0" fmla="*/ 2506980 w 4267200"/>
                    <a:gd name="connsiteY0" fmla="*/ 0 h 3154680"/>
                    <a:gd name="connsiteX1" fmla="*/ 2560320 w 4267200"/>
                    <a:gd name="connsiteY1" fmla="*/ 220980 h 3154680"/>
                    <a:gd name="connsiteX2" fmla="*/ 2621280 w 4267200"/>
                    <a:gd name="connsiteY2" fmla="*/ 259080 h 3154680"/>
                    <a:gd name="connsiteX3" fmla="*/ 2644140 w 4267200"/>
                    <a:gd name="connsiteY3" fmla="*/ 396240 h 3154680"/>
                    <a:gd name="connsiteX4" fmla="*/ 2575560 w 4267200"/>
                    <a:gd name="connsiteY4" fmla="*/ 426720 h 3154680"/>
                    <a:gd name="connsiteX5" fmla="*/ 2583180 w 4267200"/>
                    <a:gd name="connsiteY5" fmla="*/ 502920 h 3154680"/>
                    <a:gd name="connsiteX6" fmla="*/ 2491740 w 4267200"/>
                    <a:gd name="connsiteY6" fmla="*/ 617220 h 3154680"/>
                    <a:gd name="connsiteX7" fmla="*/ 2522220 w 4267200"/>
                    <a:gd name="connsiteY7" fmla="*/ 708660 h 3154680"/>
                    <a:gd name="connsiteX8" fmla="*/ 2560320 w 4267200"/>
                    <a:gd name="connsiteY8" fmla="*/ 861060 h 3154680"/>
                    <a:gd name="connsiteX9" fmla="*/ 2621280 w 4267200"/>
                    <a:gd name="connsiteY9" fmla="*/ 929640 h 3154680"/>
                    <a:gd name="connsiteX10" fmla="*/ 2682240 w 4267200"/>
                    <a:gd name="connsiteY10" fmla="*/ 929640 h 3154680"/>
                    <a:gd name="connsiteX11" fmla="*/ 2712720 w 4267200"/>
                    <a:gd name="connsiteY11" fmla="*/ 899160 h 3154680"/>
                    <a:gd name="connsiteX12" fmla="*/ 2857500 w 4267200"/>
                    <a:gd name="connsiteY12" fmla="*/ 899160 h 3154680"/>
                    <a:gd name="connsiteX13" fmla="*/ 2857500 w 4267200"/>
                    <a:gd name="connsiteY13" fmla="*/ 944880 h 3154680"/>
                    <a:gd name="connsiteX14" fmla="*/ 2773680 w 4267200"/>
                    <a:gd name="connsiteY14" fmla="*/ 1120140 h 3154680"/>
                    <a:gd name="connsiteX15" fmla="*/ 2766060 w 4267200"/>
                    <a:gd name="connsiteY15" fmla="*/ 1158240 h 3154680"/>
                    <a:gd name="connsiteX16" fmla="*/ 2796540 w 4267200"/>
                    <a:gd name="connsiteY16" fmla="*/ 1211580 h 3154680"/>
                    <a:gd name="connsiteX17" fmla="*/ 2811780 w 4267200"/>
                    <a:gd name="connsiteY17" fmla="*/ 1280160 h 3154680"/>
                    <a:gd name="connsiteX18" fmla="*/ 2918460 w 4267200"/>
                    <a:gd name="connsiteY18" fmla="*/ 1379220 h 3154680"/>
                    <a:gd name="connsiteX19" fmla="*/ 3139440 w 4267200"/>
                    <a:gd name="connsiteY19" fmla="*/ 1379220 h 3154680"/>
                    <a:gd name="connsiteX20" fmla="*/ 3131820 w 4267200"/>
                    <a:gd name="connsiteY20" fmla="*/ 1303020 h 3154680"/>
                    <a:gd name="connsiteX21" fmla="*/ 3238500 w 4267200"/>
                    <a:gd name="connsiteY21" fmla="*/ 1280160 h 3154680"/>
                    <a:gd name="connsiteX22" fmla="*/ 3360420 w 4267200"/>
                    <a:gd name="connsiteY22" fmla="*/ 1348740 h 3154680"/>
                    <a:gd name="connsiteX23" fmla="*/ 3467100 w 4267200"/>
                    <a:gd name="connsiteY23" fmla="*/ 1181100 h 3154680"/>
                    <a:gd name="connsiteX24" fmla="*/ 3520440 w 4267200"/>
                    <a:gd name="connsiteY24" fmla="*/ 1143000 h 3154680"/>
                    <a:gd name="connsiteX25" fmla="*/ 3543300 w 4267200"/>
                    <a:gd name="connsiteY25" fmla="*/ 1112520 h 3154680"/>
                    <a:gd name="connsiteX26" fmla="*/ 3451860 w 4267200"/>
                    <a:gd name="connsiteY26" fmla="*/ 990600 h 3154680"/>
                    <a:gd name="connsiteX27" fmla="*/ 3482340 w 4267200"/>
                    <a:gd name="connsiteY27" fmla="*/ 929640 h 3154680"/>
                    <a:gd name="connsiteX28" fmla="*/ 3550920 w 4267200"/>
                    <a:gd name="connsiteY28" fmla="*/ 845820 h 3154680"/>
                    <a:gd name="connsiteX29" fmla="*/ 3581400 w 4267200"/>
                    <a:gd name="connsiteY29" fmla="*/ 784860 h 3154680"/>
                    <a:gd name="connsiteX30" fmla="*/ 3703320 w 4267200"/>
                    <a:gd name="connsiteY30" fmla="*/ 784860 h 3154680"/>
                    <a:gd name="connsiteX31" fmla="*/ 3710940 w 4267200"/>
                    <a:gd name="connsiteY31" fmla="*/ 899160 h 3154680"/>
                    <a:gd name="connsiteX32" fmla="*/ 3710940 w 4267200"/>
                    <a:gd name="connsiteY32" fmla="*/ 1005840 h 3154680"/>
                    <a:gd name="connsiteX33" fmla="*/ 3710940 w 4267200"/>
                    <a:gd name="connsiteY33" fmla="*/ 1120140 h 3154680"/>
                    <a:gd name="connsiteX34" fmla="*/ 3710940 w 4267200"/>
                    <a:gd name="connsiteY34" fmla="*/ 1181100 h 3154680"/>
                    <a:gd name="connsiteX35" fmla="*/ 3794760 w 4267200"/>
                    <a:gd name="connsiteY35" fmla="*/ 1234440 h 3154680"/>
                    <a:gd name="connsiteX36" fmla="*/ 3802380 w 4267200"/>
                    <a:gd name="connsiteY36" fmla="*/ 1287780 h 3154680"/>
                    <a:gd name="connsiteX37" fmla="*/ 3878580 w 4267200"/>
                    <a:gd name="connsiteY37" fmla="*/ 1295400 h 3154680"/>
                    <a:gd name="connsiteX38" fmla="*/ 3855720 w 4267200"/>
                    <a:gd name="connsiteY38" fmla="*/ 1356360 h 3154680"/>
                    <a:gd name="connsiteX39" fmla="*/ 3909060 w 4267200"/>
                    <a:gd name="connsiteY39" fmla="*/ 1493520 h 3154680"/>
                    <a:gd name="connsiteX40" fmla="*/ 3909060 w 4267200"/>
                    <a:gd name="connsiteY40" fmla="*/ 1554480 h 3154680"/>
                    <a:gd name="connsiteX41" fmla="*/ 3931920 w 4267200"/>
                    <a:gd name="connsiteY41" fmla="*/ 1623060 h 3154680"/>
                    <a:gd name="connsiteX42" fmla="*/ 3939540 w 4267200"/>
                    <a:gd name="connsiteY42" fmla="*/ 1653540 h 3154680"/>
                    <a:gd name="connsiteX43" fmla="*/ 4000500 w 4267200"/>
                    <a:gd name="connsiteY43" fmla="*/ 1668780 h 3154680"/>
                    <a:gd name="connsiteX44" fmla="*/ 4091940 w 4267200"/>
                    <a:gd name="connsiteY44" fmla="*/ 1668780 h 3154680"/>
                    <a:gd name="connsiteX45" fmla="*/ 4091940 w 4267200"/>
                    <a:gd name="connsiteY45" fmla="*/ 1729740 h 3154680"/>
                    <a:gd name="connsiteX46" fmla="*/ 4229100 w 4267200"/>
                    <a:gd name="connsiteY46" fmla="*/ 1744980 h 3154680"/>
                    <a:gd name="connsiteX47" fmla="*/ 4198620 w 4267200"/>
                    <a:gd name="connsiteY47" fmla="*/ 1821180 h 3154680"/>
                    <a:gd name="connsiteX48" fmla="*/ 4236720 w 4267200"/>
                    <a:gd name="connsiteY48" fmla="*/ 1889760 h 3154680"/>
                    <a:gd name="connsiteX49" fmla="*/ 4267200 w 4267200"/>
                    <a:gd name="connsiteY49" fmla="*/ 2004060 h 3154680"/>
                    <a:gd name="connsiteX50" fmla="*/ 4114800 w 4267200"/>
                    <a:gd name="connsiteY50" fmla="*/ 2065020 h 3154680"/>
                    <a:gd name="connsiteX51" fmla="*/ 4145280 w 4267200"/>
                    <a:gd name="connsiteY51" fmla="*/ 2362200 h 3154680"/>
                    <a:gd name="connsiteX52" fmla="*/ 4122420 w 4267200"/>
                    <a:gd name="connsiteY52" fmla="*/ 2529840 h 3154680"/>
                    <a:gd name="connsiteX53" fmla="*/ 4061460 w 4267200"/>
                    <a:gd name="connsiteY53" fmla="*/ 2636520 h 3154680"/>
                    <a:gd name="connsiteX54" fmla="*/ 3886200 w 4267200"/>
                    <a:gd name="connsiteY54" fmla="*/ 2689860 h 3154680"/>
                    <a:gd name="connsiteX55" fmla="*/ 3916680 w 4267200"/>
                    <a:gd name="connsiteY55" fmla="*/ 2979420 h 3154680"/>
                    <a:gd name="connsiteX56" fmla="*/ 3939540 w 4267200"/>
                    <a:gd name="connsiteY56" fmla="*/ 3048000 h 3154680"/>
                    <a:gd name="connsiteX57" fmla="*/ 3939540 w 4267200"/>
                    <a:gd name="connsiteY57" fmla="*/ 3124200 h 3154680"/>
                    <a:gd name="connsiteX58" fmla="*/ 3893820 w 4267200"/>
                    <a:gd name="connsiteY58" fmla="*/ 3154680 h 3154680"/>
                    <a:gd name="connsiteX59" fmla="*/ 3825240 w 4267200"/>
                    <a:gd name="connsiteY59" fmla="*/ 3116580 h 3154680"/>
                    <a:gd name="connsiteX60" fmla="*/ 3832860 w 4267200"/>
                    <a:gd name="connsiteY60" fmla="*/ 3002280 h 3154680"/>
                    <a:gd name="connsiteX61" fmla="*/ 3672840 w 4267200"/>
                    <a:gd name="connsiteY61" fmla="*/ 2872740 h 3154680"/>
                    <a:gd name="connsiteX62" fmla="*/ 3604260 w 4267200"/>
                    <a:gd name="connsiteY62" fmla="*/ 2903220 h 3154680"/>
                    <a:gd name="connsiteX63" fmla="*/ 3451860 w 4267200"/>
                    <a:gd name="connsiteY63" fmla="*/ 2811780 h 3154680"/>
                    <a:gd name="connsiteX64" fmla="*/ 3406140 w 4267200"/>
                    <a:gd name="connsiteY64" fmla="*/ 2811780 h 3154680"/>
                    <a:gd name="connsiteX65" fmla="*/ 3375660 w 4267200"/>
                    <a:gd name="connsiteY65" fmla="*/ 2727960 h 3154680"/>
                    <a:gd name="connsiteX66" fmla="*/ 3322320 w 4267200"/>
                    <a:gd name="connsiteY66" fmla="*/ 2750820 h 3154680"/>
                    <a:gd name="connsiteX67" fmla="*/ 3147060 w 4267200"/>
                    <a:gd name="connsiteY67" fmla="*/ 2590800 h 3154680"/>
                    <a:gd name="connsiteX68" fmla="*/ 3063240 w 4267200"/>
                    <a:gd name="connsiteY68" fmla="*/ 2522220 h 3154680"/>
                    <a:gd name="connsiteX69" fmla="*/ 2979708 w 4267200"/>
                    <a:gd name="connsiteY69" fmla="*/ 2477668 h 3154680"/>
                    <a:gd name="connsiteX70" fmla="*/ 2916556 w 4267200"/>
                    <a:gd name="connsiteY70" fmla="*/ 2549844 h 3154680"/>
                    <a:gd name="connsiteX71" fmla="*/ 2830830 w 4267200"/>
                    <a:gd name="connsiteY71" fmla="*/ 2530792 h 3154680"/>
                    <a:gd name="connsiteX72" fmla="*/ 2914792 w 4267200"/>
                    <a:gd name="connsiteY72" fmla="*/ 2417628 h 3154680"/>
                    <a:gd name="connsiteX73" fmla="*/ 2811780 w 4267200"/>
                    <a:gd name="connsiteY73" fmla="*/ 2286000 h 3154680"/>
                    <a:gd name="connsiteX74" fmla="*/ 2773680 w 4267200"/>
                    <a:gd name="connsiteY74" fmla="*/ 2308860 h 3154680"/>
                    <a:gd name="connsiteX75" fmla="*/ 2705100 w 4267200"/>
                    <a:gd name="connsiteY75" fmla="*/ 2278380 h 3154680"/>
                    <a:gd name="connsiteX76" fmla="*/ 2590800 w 4267200"/>
                    <a:gd name="connsiteY76" fmla="*/ 2316480 h 3154680"/>
                    <a:gd name="connsiteX77" fmla="*/ 2423160 w 4267200"/>
                    <a:gd name="connsiteY77" fmla="*/ 2377440 h 3154680"/>
                    <a:gd name="connsiteX78" fmla="*/ 2324100 w 4267200"/>
                    <a:gd name="connsiteY78" fmla="*/ 2369820 h 3154680"/>
                    <a:gd name="connsiteX79" fmla="*/ 2133600 w 4267200"/>
                    <a:gd name="connsiteY79" fmla="*/ 2499360 h 3154680"/>
                    <a:gd name="connsiteX80" fmla="*/ 1996440 w 4267200"/>
                    <a:gd name="connsiteY80" fmla="*/ 2468880 h 3154680"/>
                    <a:gd name="connsiteX81" fmla="*/ 1866900 w 4267200"/>
                    <a:gd name="connsiteY81" fmla="*/ 2400300 h 3154680"/>
                    <a:gd name="connsiteX82" fmla="*/ 1866900 w 4267200"/>
                    <a:gd name="connsiteY82" fmla="*/ 2476500 h 3154680"/>
                    <a:gd name="connsiteX83" fmla="*/ 1844040 w 4267200"/>
                    <a:gd name="connsiteY83" fmla="*/ 2514600 h 3154680"/>
                    <a:gd name="connsiteX84" fmla="*/ 1744980 w 4267200"/>
                    <a:gd name="connsiteY84" fmla="*/ 2575560 h 3154680"/>
                    <a:gd name="connsiteX85" fmla="*/ 1714500 w 4267200"/>
                    <a:gd name="connsiteY85" fmla="*/ 2491740 h 3154680"/>
                    <a:gd name="connsiteX86" fmla="*/ 1676400 w 4267200"/>
                    <a:gd name="connsiteY86" fmla="*/ 2400300 h 3154680"/>
                    <a:gd name="connsiteX87" fmla="*/ 1638300 w 4267200"/>
                    <a:gd name="connsiteY87" fmla="*/ 2400300 h 3154680"/>
                    <a:gd name="connsiteX88" fmla="*/ 1577340 w 4267200"/>
                    <a:gd name="connsiteY88" fmla="*/ 2522220 h 3154680"/>
                    <a:gd name="connsiteX89" fmla="*/ 1508760 w 4267200"/>
                    <a:gd name="connsiteY89" fmla="*/ 2606040 h 3154680"/>
                    <a:gd name="connsiteX90" fmla="*/ 1493520 w 4267200"/>
                    <a:gd name="connsiteY90" fmla="*/ 2644140 h 3154680"/>
                    <a:gd name="connsiteX91" fmla="*/ 1249680 w 4267200"/>
                    <a:gd name="connsiteY91" fmla="*/ 2781300 h 3154680"/>
                    <a:gd name="connsiteX92" fmla="*/ 1097280 w 4267200"/>
                    <a:gd name="connsiteY92" fmla="*/ 2712720 h 3154680"/>
                    <a:gd name="connsiteX93" fmla="*/ 1005840 w 4267200"/>
                    <a:gd name="connsiteY93" fmla="*/ 2758440 h 3154680"/>
                    <a:gd name="connsiteX94" fmla="*/ 944880 w 4267200"/>
                    <a:gd name="connsiteY94" fmla="*/ 2682240 h 3154680"/>
                    <a:gd name="connsiteX95" fmla="*/ 967740 w 4267200"/>
                    <a:gd name="connsiteY95" fmla="*/ 2613660 h 3154680"/>
                    <a:gd name="connsiteX96" fmla="*/ 906780 w 4267200"/>
                    <a:gd name="connsiteY96" fmla="*/ 2537460 h 3154680"/>
                    <a:gd name="connsiteX97" fmla="*/ 822960 w 4267200"/>
                    <a:gd name="connsiteY97" fmla="*/ 2499360 h 3154680"/>
                    <a:gd name="connsiteX98" fmla="*/ 746760 w 4267200"/>
                    <a:gd name="connsiteY98" fmla="*/ 2407920 h 3154680"/>
                    <a:gd name="connsiteX99" fmla="*/ 601980 w 4267200"/>
                    <a:gd name="connsiteY99" fmla="*/ 2385060 h 3154680"/>
                    <a:gd name="connsiteX100" fmla="*/ 525780 w 4267200"/>
                    <a:gd name="connsiteY100" fmla="*/ 2324100 h 3154680"/>
                    <a:gd name="connsiteX101" fmla="*/ 457200 w 4267200"/>
                    <a:gd name="connsiteY101" fmla="*/ 2522220 h 3154680"/>
                    <a:gd name="connsiteX102" fmla="*/ 403860 w 4267200"/>
                    <a:gd name="connsiteY102" fmla="*/ 2598420 h 3154680"/>
                    <a:gd name="connsiteX103" fmla="*/ 167640 w 4267200"/>
                    <a:gd name="connsiteY103" fmla="*/ 2720340 h 3154680"/>
                    <a:gd name="connsiteX104" fmla="*/ 144780 w 4267200"/>
                    <a:gd name="connsiteY104" fmla="*/ 2613660 h 3154680"/>
                    <a:gd name="connsiteX105" fmla="*/ 160020 w 4267200"/>
                    <a:gd name="connsiteY105" fmla="*/ 2293620 h 3154680"/>
                    <a:gd name="connsiteX106" fmla="*/ 53340 w 4267200"/>
                    <a:gd name="connsiteY106" fmla="*/ 2209800 h 3154680"/>
                    <a:gd name="connsiteX107" fmla="*/ 0 w 4267200"/>
                    <a:gd name="connsiteY107" fmla="*/ 2080260 h 3154680"/>
                    <a:gd name="connsiteX108" fmla="*/ 22860 w 4267200"/>
                    <a:gd name="connsiteY108" fmla="*/ 2019300 h 3154680"/>
                    <a:gd name="connsiteX109" fmla="*/ 91440 w 4267200"/>
                    <a:gd name="connsiteY109" fmla="*/ 2004060 h 3154680"/>
                    <a:gd name="connsiteX110" fmla="*/ 175260 w 4267200"/>
                    <a:gd name="connsiteY110" fmla="*/ 1920240 h 3154680"/>
                    <a:gd name="connsiteX111" fmla="*/ 220980 w 4267200"/>
                    <a:gd name="connsiteY111" fmla="*/ 1859280 h 3154680"/>
                    <a:gd name="connsiteX112" fmla="*/ 175260 w 4267200"/>
                    <a:gd name="connsiteY112" fmla="*/ 1706880 h 3154680"/>
                    <a:gd name="connsiteX113" fmla="*/ 182880 w 4267200"/>
                    <a:gd name="connsiteY113" fmla="*/ 1645920 h 3154680"/>
                    <a:gd name="connsiteX114" fmla="*/ 0 w 4267200"/>
                    <a:gd name="connsiteY114" fmla="*/ 1470660 h 3154680"/>
                    <a:gd name="connsiteX115" fmla="*/ 45720 w 4267200"/>
                    <a:gd name="connsiteY115" fmla="*/ 1386840 h 3154680"/>
                    <a:gd name="connsiteX116" fmla="*/ 137160 w 4267200"/>
                    <a:gd name="connsiteY116" fmla="*/ 1181100 h 3154680"/>
                    <a:gd name="connsiteX117" fmla="*/ 190500 w 4267200"/>
                    <a:gd name="connsiteY117" fmla="*/ 1242060 h 3154680"/>
                    <a:gd name="connsiteX118" fmla="*/ 335280 w 4267200"/>
                    <a:gd name="connsiteY118" fmla="*/ 1150620 h 3154680"/>
                    <a:gd name="connsiteX119" fmla="*/ 502920 w 4267200"/>
                    <a:gd name="connsiteY119" fmla="*/ 1143000 h 3154680"/>
                    <a:gd name="connsiteX120" fmla="*/ 487680 w 4267200"/>
                    <a:gd name="connsiteY120" fmla="*/ 1066800 h 3154680"/>
                    <a:gd name="connsiteX121" fmla="*/ 320040 w 4267200"/>
                    <a:gd name="connsiteY121" fmla="*/ 1043940 h 3154680"/>
                    <a:gd name="connsiteX122" fmla="*/ 289560 w 4267200"/>
                    <a:gd name="connsiteY122" fmla="*/ 1005840 h 3154680"/>
                    <a:gd name="connsiteX123" fmla="*/ 289560 w 4267200"/>
                    <a:gd name="connsiteY123" fmla="*/ 944880 h 3154680"/>
                    <a:gd name="connsiteX124" fmla="*/ 373380 w 4267200"/>
                    <a:gd name="connsiteY124" fmla="*/ 906780 h 3154680"/>
                    <a:gd name="connsiteX125" fmla="*/ 434340 w 4267200"/>
                    <a:gd name="connsiteY125" fmla="*/ 906780 h 3154680"/>
                    <a:gd name="connsiteX126" fmla="*/ 472440 w 4267200"/>
                    <a:gd name="connsiteY126" fmla="*/ 990600 h 3154680"/>
                    <a:gd name="connsiteX127" fmla="*/ 739140 w 4267200"/>
                    <a:gd name="connsiteY127" fmla="*/ 944880 h 3154680"/>
                    <a:gd name="connsiteX128" fmla="*/ 754380 w 4267200"/>
                    <a:gd name="connsiteY128" fmla="*/ 998220 h 3154680"/>
                    <a:gd name="connsiteX129" fmla="*/ 822960 w 4267200"/>
                    <a:gd name="connsiteY129" fmla="*/ 990600 h 3154680"/>
                    <a:gd name="connsiteX130" fmla="*/ 861060 w 4267200"/>
                    <a:gd name="connsiteY130" fmla="*/ 1120140 h 3154680"/>
                    <a:gd name="connsiteX131" fmla="*/ 982980 w 4267200"/>
                    <a:gd name="connsiteY131" fmla="*/ 1112520 h 3154680"/>
                    <a:gd name="connsiteX132" fmla="*/ 1005840 w 4267200"/>
                    <a:gd name="connsiteY132" fmla="*/ 1066800 h 3154680"/>
                    <a:gd name="connsiteX133" fmla="*/ 967740 w 4267200"/>
                    <a:gd name="connsiteY133" fmla="*/ 1036320 h 3154680"/>
                    <a:gd name="connsiteX134" fmla="*/ 960120 w 4267200"/>
                    <a:gd name="connsiteY134" fmla="*/ 967740 h 3154680"/>
                    <a:gd name="connsiteX135" fmla="*/ 1059180 w 4267200"/>
                    <a:gd name="connsiteY135" fmla="*/ 967740 h 3154680"/>
                    <a:gd name="connsiteX136" fmla="*/ 1165860 w 4267200"/>
                    <a:gd name="connsiteY136" fmla="*/ 922020 h 3154680"/>
                    <a:gd name="connsiteX137" fmla="*/ 1196340 w 4267200"/>
                    <a:gd name="connsiteY137" fmla="*/ 906780 h 3154680"/>
                    <a:gd name="connsiteX138" fmla="*/ 1272540 w 4267200"/>
                    <a:gd name="connsiteY138" fmla="*/ 967740 h 3154680"/>
                    <a:gd name="connsiteX139" fmla="*/ 1257300 w 4267200"/>
                    <a:gd name="connsiteY139" fmla="*/ 990600 h 3154680"/>
                    <a:gd name="connsiteX140" fmla="*/ 1165860 w 4267200"/>
                    <a:gd name="connsiteY140" fmla="*/ 975360 h 3154680"/>
                    <a:gd name="connsiteX141" fmla="*/ 1074420 w 4267200"/>
                    <a:gd name="connsiteY141" fmla="*/ 990600 h 3154680"/>
                    <a:gd name="connsiteX142" fmla="*/ 1066800 w 4267200"/>
                    <a:gd name="connsiteY142" fmla="*/ 1059180 h 3154680"/>
                    <a:gd name="connsiteX143" fmla="*/ 1082040 w 4267200"/>
                    <a:gd name="connsiteY143" fmla="*/ 1120140 h 3154680"/>
                    <a:gd name="connsiteX144" fmla="*/ 1135380 w 4267200"/>
                    <a:gd name="connsiteY144" fmla="*/ 1074420 h 3154680"/>
                    <a:gd name="connsiteX145" fmla="*/ 1219200 w 4267200"/>
                    <a:gd name="connsiteY145" fmla="*/ 1082040 h 3154680"/>
                    <a:gd name="connsiteX146" fmla="*/ 1341120 w 4267200"/>
                    <a:gd name="connsiteY146" fmla="*/ 1112520 h 3154680"/>
                    <a:gd name="connsiteX147" fmla="*/ 1417320 w 4267200"/>
                    <a:gd name="connsiteY147" fmla="*/ 1036320 h 3154680"/>
                    <a:gd name="connsiteX148" fmla="*/ 1417320 w 4267200"/>
                    <a:gd name="connsiteY148" fmla="*/ 975360 h 3154680"/>
                    <a:gd name="connsiteX149" fmla="*/ 1493520 w 4267200"/>
                    <a:gd name="connsiteY149" fmla="*/ 944880 h 3154680"/>
                    <a:gd name="connsiteX150" fmla="*/ 1539240 w 4267200"/>
                    <a:gd name="connsiteY150" fmla="*/ 990600 h 3154680"/>
                    <a:gd name="connsiteX151" fmla="*/ 1630680 w 4267200"/>
                    <a:gd name="connsiteY151" fmla="*/ 944880 h 3154680"/>
                    <a:gd name="connsiteX152" fmla="*/ 1714500 w 4267200"/>
                    <a:gd name="connsiteY152" fmla="*/ 922020 h 3154680"/>
                    <a:gd name="connsiteX153" fmla="*/ 1729740 w 4267200"/>
                    <a:gd name="connsiteY153" fmla="*/ 838200 h 3154680"/>
                    <a:gd name="connsiteX154" fmla="*/ 1767840 w 4267200"/>
                    <a:gd name="connsiteY154" fmla="*/ 731520 h 3154680"/>
                    <a:gd name="connsiteX155" fmla="*/ 1828800 w 4267200"/>
                    <a:gd name="connsiteY155" fmla="*/ 701040 h 3154680"/>
                    <a:gd name="connsiteX156" fmla="*/ 1805940 w 4267200"/>
                    <a:gd name="connsiteY156" fmla="*/ 586740 h 3154680"/>
                    <a:gd name="connsiteX157" fmla="*/ 1859280 w 4267200"/>
                    <a:gd name="connsiteY157" fmla="*/ 533400 h 3154680"/>
                    <a:gd name="connsiteX158" fmla="*/ 1981200 w 4267200"/>
                    <a:gd name="connsiteY158" fmla="*/ 541020 h 3154680"/>
                    <a:gd name="connsiteX159" fmla="*/ 2004060 w 4267200"/>
                    <a:gd name="connsiteY159" fmla="*/ 472440 h 3154680"/>
                    <a:gd name="connsiteX160" fmla="*/ 2072640 w 4267200"/>
                    <a:gd name="connsiteY160" fmla="*/ 449580 h 3154680"/>
                    <a:gd name="connsiteX161" fmla="*/ 2095500 w 4267200"/>
                    <a:gd name="connsiteY161" fmla="*/ 388620 h 3154680"/>
                    <a:gd name="connsiteX162" fmla="*/ 2133600 w 4267200"/>
                    <a:gd name="connsiteY162" fmla="*/ 243840 h 3154680"/>
                    <a:gd name="connsiteX163" fmla="*/ 2164080 w 4267200"/>
                    <a:gd name="connsiteY163" fmla="*/ 213360 h 3154680"/>
                    <a:gd name="connsiteX164" fmla="*/ 2247900 w 4267200"/>
                    <a:gd name="connsiteY164" fmla="*/ 213360 h 3154680"/>
                    <a:gd name="connsiteX165" fmla="*/ 2247900 w 4267200"/>
                    <a:gd name="connsiteY165" fmla="*/ 114300 h 3154680"/>
                    <a:gd name="connsiteX166" fmla="*/ 2308860 w 4267200"/>
                    <a:gd name="connsiteY166" fmla="*/ 45720 h 3154680"/>
                    <a:gd name="connsiteX167" fmla="*/ 2369820 w 4267200"/>
                    <a:gd name="connsiteY167" fmla="*/ 76200 h 3154680"/>
                    <a:gd name="connsiteX168" fmla="*/ 2400300 w 4267200"/>
                    <a:gd name="connsiteY168" fmla="*/ 114300 h 3154680"/>
                    <a:gd name="connsiteX169" fmla="*/ 2453640 w 4267200"/>
                    <a:gd name="connsiteY169" fmla="*/ 99060 h 3154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4267200" h="3154680">
                      <a:moveTo>
                        <a:pt x="2506980" y="0"/>
                      </a:moveTo>
                      <a:lnTo>
                        <a:pt x="2560320" y="220980"/>
                      </a:lnTo>
                      <a:lnTo>
                        <a:pt x="2621280" y="259080"/>
                      </a:lnTo>
                      <a:lnTo>
                        <a:pt x="2644140" y="396240"/>
                      </a:lnTo>
                      <a:lnTo>
                        <a:pt x="2575560" y="426720"/>
                      </a:lnTo>
                      <a:lnTo>
                        <a:pt x="2583180" y="502920"/>
                      </a:lnTo>
                      <a:lnTo>
                        <a:pt x="2491740" y="617220"/>
                      </a:lnTo>
                      <a:lnTo>
                        <a:pt x="2522220" y="708660"/>
                      </a:lnTo>
                      <a:lnTo>
                        <a:pt x="2560320" y="861060"/>
                      </a:lnTo>
                      <a:lnTo>
                        <a:pt x="2621280" y="929640"/>
                      </a:lnTo>
                      <a:lnTo>
                        <a:pt x="2682240" y="929640"/>
                      </a:lnTo>
                      <a:lnTo>
                        <a:pt x="2712720" y="899160"/>
                      </a:lnTo>
                      <a:lnTo>
                        <a:pt x="2857500" y="899160"/>
                      </a:lnTo>
                      <a:lnTo>
                        <a:pt x="2857500" y="944880"/>
                      </a:lnTo>
                      <a:lnTo>
                        <a:pt x="2773680" y="1120140"/>
                      </a:lnTo>
                      <a:lnTo>
                        <a:pt x="2766060" y="1158240"/>
                      </a:lnTo>
                      <a:lnTo>
                        <a:pt x="2796540" y="1211580"/>
                      </a:lnTo>
                      <a:lnTo>
                        <a:pt x="2811780" y="1280160"/>
                      </a:lnTo>
                      <a:lnTo>
                        <a:pt x="2918460" y="1379220"/>
                      </a:lnTo>
                      <a:lnTo>
                        <a:pt x="3139440" y="1379220"/>
                      </a:lnTo>
                      <a:lnTo>
                        <a:pt x="3131820" y="1303020"/>
                      </a:lnTo>
                      <a:lnTo>
                        <a:pt x="3238500" y="1280160"/>
                      </a:lnTo>
                      <a:lnTo>
                        <a:pt x="3360420" y="1348740"/>
                      </a:lnTo>
                      <a:lnTo>
                        <a:pt x="3467100" y="1181100"/>
                      </a:lnTo>
                      <a:lnTo>
                        <a:pt x="3520440" y="1143000"/>
                      </a:lnTo>
                      <a:lnTo>
                        <a:pt x="3543300" y="1112520"/>
                      </a:lnTo>
                      <a:lnTo>
                        <a:pt x="3451860" y="990600"/>
                      </a:lnTo>
                      <a:lnTo>
                        <a:pt x="3482340" y="929640"/>
                      </a:lnTo>
                      <a:lnTo>
                        <a:pt x="3550920" y="845820"/>
                      </a:lnTo>
                      <a:lnTo>
                        <a:pt x="3581400" y="784860"/>
                      </a:lnTo>
                      <a:lnTo>
                        <a:pt x="3703320" y="784860"/>
                      </a:lnTo>
                      <a:lnTo>
                        <a:pt x="3710940" y="899160"/>
                      </a:lnTo>
                      <a:lnTo>
                        <a:pt x="3710940" y="1005840"/>
                      </a:lnTo>
                      <a:lnTo>
                        <a:pt x="3710940" y="1120140"/>
                      </a:lnTo>
                      <a:lnTo>
                        <a:pt x="3710940" y="1181100"/>
                      </a:lnTo>
                      <a:lnTo>
                        <a:pt x="3794760" y="1234440"/>
                      </a:lnTo>
                      <a:lnTo>
                        <a:pt x="3802380" y="1287780"/>
                      </a:lnTo>
                      <a:lnTo>
                        <a:pt x="3878580" y="1295400"/>
                      </a:lnTo>
                      <a:lnTo>
                        <a:pt x="3855720" y="1356360"/>
                      </a:lnTo>
                      <a:lnTo>
                        <a:pt x="3909060" y="1493520"/>
                      </a:lnTo>
                      <a:lnTo>
                        <a:pt x="3909060" y="1554480"/>
                      </a:lnTo>
                      <a:lnTo>
                        <a:pt x="3931920" y="1623060"/>
                      </a:lnTo>
                      <a:lnTo>
                        <a:pt x="3939540" y="1653540"/>
                      </a:lnTo>
                      <a:lnTo>
                        <a:pt x="4000500" y="1668780"/>
                      </a:lnTo>
                      <a:lnTo>
                        <a:pt x="4091940" y="1668780"/>
                      </a:lnTo>
                      <a:lnTo>
                        <a:pt x="4091940" y="1729740"/>
                      </a:lnTo>
                      <a:lnTo>
                        <a:pt x="4229100" y="1744980"/>
                      </a:lnTo>
                      <a:lnTo>
                        <a:pt x="4198620" y="1821180"/>
                      </a:lnTo>
                      <a:lnTo>
                        <a:pt x="4236720" y="1889760"/>
                      </a:lnTo>
                      <a:lnTo>
                        <a:pt x="4267200" y="2004060"/>
                      </a:lnTo>
                      <a:lnTo>
                        <a:pt x="4114800" y="2065020"/>
                      </a:lnTo>
                      <a:lnTo>
                        <a:pt x="4145280" y="2362200"/>
                      </a:lnTo>
                      <a:lnTo>
                        <a:pt x="4122420" y="2529840"/>
                      </a:lnTo>
                      <a:lnTo>
                        <a:pt x="4061460" y="2636520"/>
                      </a:lnTo>
                      <a:lnTo>
                        <a:pt x="3886200" y="2689860"/>
                      </a:lnTo>
                      <a:lnTo>
                        <a:pt x="3916680" y="2979420"/>
                      </a:lnTo>
                      <a:lnTo>
                        <a:pt x="3939540" y="3048000"/>
                      </a:lnTo>
                      <a:lnTo>
                        <a:pt x="3939540" y="3124200"/>
                      </a:lnTo>
                      <a:lnTo>
                        <a:pt x="3893820" y="3154680"/>
                      </a:lnTo>
                      <a:lnTo>
                        <a:pt x="3825240" y="3116580"/>
                      </a:lnTo>
                      <a:lnTo>
                        <a:pt x="3832860" y="3002280"/>
                      </a:lnTo>
                      <a:lnTo>
                        <a:pt x="3672840" y="2872740"/>
                      </a:lnTo>
                      <a:lnTo>
                        <a:pt x="3604260" y="2903220"/>
                      </a:lnTo>
                      <a:lnTo>
                        <a:pt x="3451860" y="2811780"/>
                      </a:lnTo>
                      <a:lnTo>
                        <a:pt x="3406140" y="2811780"/>
                      </a:lnTo>
                      <a:lnTo>
                        <a:pt x="3375660" y="2727960"/>
                      </a:lnTo>
                      <a:lnTo>
                        <a:pt x="3322320" y="2750820"/>
                      </a:lnTo>
                      <a:lnTo>
                        <a:pt x="3147060" y="2590800"/>
                      </a:lnTo>
                      <a:lnTo>
                        <a:pt x="3063240" y="2522220"/>
                      </a:lnTo>
                      <a:lnTo>
                        <a:pt x="2979708" y="2477668"/>
                      </a:lnTo>
                      <a:lnTo>
                        <a:pt x="2916556" y="2549844"/>
                      </a:lnTo>
                      <a:lnTo>
                        <a:pt x="2830830" y="2530792"/>
                      </a:lnTo>
                      <a:lnTo>
                        <a:pt x="2914792" y="2417628"/>
                      </a:lnTo>
                      <a:lnTo>
                        <a:pt x="2811780" y="2286000"/>
                      </a:lnTo>
                      <a:lnTo>
                        <a:pt x="2773680" y="2308860"/>
                      </a:lnTo>
                      <a:lnTo>
                        <a:pt x="2705100" y="2278380"/>
                      </a:lnTo>
                      <a:lnTo>
                        <a:pt x="2590800" y="2316480"/>
                      </a:lnTo>
                      <a:lnTo>
                        <a:pt x="2423160" y="2377440"/>
                      </a:lnTo>
                      <a:lnTo>
                        <a:pt x="2324100" y="2369820"/>
                      </a:lnTo>
                      <a:lnTo>
                        <a:pt x="2133600" y="2499360"/>
                      </a:lnTo>
                      <a:lnTo>
                        <a:pt x="1996440" y="2468880"/>
                      </a:lnTo>
                      <a:lnTo>
                        <a:pt x="1866900" y="2400300"/>
                      </a:lnTo>
                      <a:lnTo>
                        <a:pt x="1866900" y="2476500"/>
                      </a:lnTo>
                      <a:lnTo>
                        <a:pt x="1844040" y="2514600"/>
                      </a:lnTo>
                      <a:lnTo>
                        <a:pt x="1744980" y="2575560"/>
                      </a:lnTo>
                      <a:lnTo>
                        <a:pt x="1714500" y="2491740"/>
                      </a:lnTo>
                      <a:lnTo>
                        <a:pt x="1676400" y="2400300"/>
                      </a:lnTo>
                      <a:lnTo>
                        <a:pt x="1638300" y="2400300"/>
                      </a:lnTo>
                      <a:lnTo>
                        <a:pt x="1577340" y="2522220"/>
                      </a:lnTo>
                      <a:lnTo>
                        <a:pt x="1508760" y="2606040"/>
                      </a:lnTo>
                      <a:lnTo>
                        <a:pt x="1493520" y="2644140"/>
                      </a:lnTo>
                      <a:lnTo>
                        <a:pt x="1249680" y="2781300"/>
                      </a:lnTo>
                      <a:lnTo>
                        <a:pt x="1097280" y="2712720"/>
                      </a:lnTo>
                      <a:lnTo>
                        <a:pt x="1005840" y="2758440"/>
                      </a:lnTo>
                      <a:lnTo>
                        <a:pt x="944880" y="2682240"/>
                      </a:lnTo>
                      <a:lnTo>
                        <a:pt x="967740" y="2613660"/>
                      </a:lnTo>
                      <a:lnTo>
                        <a:pt x="906780" y="2537460"/>
                      </a:lnTo>
                      <a:lnTo>
                        <a:pt x="822960" y="2499360"/>
                      </a:lnTo>
                      <a:lnTo>
                        <a:pt x="746760" y="2407920"/>
                      </a:lnTo>
                      <a:lnTo>
                        <a:pt x="601980" y="2385060"/>
                      </a:lnTo>
                      <a:lnTo>
                        <a:pt x="525780" y="2324100"/>
                      </a:lnTo>
                      <a:lnTo>
                        <a:pt x="457200" y="2522220"/>
                      </a:lnTo>
                      <a:lnTo>
                        <a:pt x="403860" y="2598420"/>
                      </a:lnTo>
                      <a:lnTo>
                        <a:pt x="167640" y="2720340"/>
                      </a:lnTo>
                      <a:lnTo>
                        <a:pt x="144780" y="2613660"/>
                      </a:lnTo>
                      <a:lnTo>
                        <a:pt x="160020" y="2293620"/>
                      </a:lnTo>
                      <a:lnTo>
                        <a:pt x="53340" y="2209800"/>
                      </a:lnTo>
                      <a:lnTo>
                        <a:pt x="0" y="2080260"/>
                      </a:lnTo>
                      <a:lnTo>
                        <a:pt x="22860" y="2019300"/>
                      </a:lnTo>
                      <a:lnTo>
                        <a:pt x="91440" y="2004060"/>
                      </a:lnTo>
                      <a:lnTo>
                        <a:pt x="175260" y="1920240"/>
                      </a:lnTo>
                      <a:lnTo>
                        <a:pt x="220980" y="1859280"/>
                      </a:lnTo>
                      <a:lnTo>
                        <a:pt x="175260" y="1706880"/>
                      </a:lnTo>
                      <a:lnTo>
                        <a:pt x="182880" y="1645920"/>
                      </a:lnTo>
                      <a:lnTo>
                        <a:pt x="0" y="1470660"/>
                      </a:lnTo>
                      <a:lnTo>
                        <a:pt x="45720" y="1386840"/>
                      </a:lnTo>
                      <a:lnTo>
                        <a:pt x="137160" y="1181100"/>
                      </a:lnTo>
                      <a:lnTo>
                        <a:pt x="190500" y="1242060"/>
                      </a:lnTo>
                      <a:lnTo>
                        <a:pt x="335280" y="1150620"/>
                      </a:lnTo>
                      <a:lnTo>
                        <a:pt x="502920" y="1143000"/>
                      </a:lnTo>
                      <a:lnTo>
                        <a:pt x="487680" y="1066800"/>
                      </a:lnTo>
                      <a:lnTo>
                        <a:pt x="320040" y="1043940"/>
                      </a:lnTo>
                      <a:lnTo>
                        <a:pt x="289560" y="1005840"/>
                      </a:lnTo>
                      <a:lnTo>
                        <a:pt x="289560" y="944880"/>
                      </a:lnTo>
                      <a:lnTo>
                        <a:pt x="373380" y="906780"/>
                      </a:lnTo>
                      <a:lnTo>
                        <a:pt x="434340" y="906780"/>
                      </a:lnTo>
                      <a:lnTo>
                        <a:pt x="472440" y="990600"/>
                      </a:lnTo>
                      <a:lnTo>
                        <a:pt x="739140" y="944880"/>
                      </a:lnTo>
                      <a:lnTo>
                        <a:pt x="754380" y="998220"/>
                      </a:lnTo>
                      <a:lnTo>
                        <a:pt x="822960" y="990600"/>
                      </a:lnTo>
                      <a:lnTo>
                        <a:pt x="861060" y="1120140"/>
                      </a:lnTo>
                      <a:lnTo>
                        <a:pt x="982980" y="1112520"/>
                      </a:lnTo>
                      <a:lnTo>
                        <a:pt x="1005840" y="1066800"/>
                      </a:lnTo>
                      <a:lnTo>
                        <a:pt x="967740" y="1036320"/>
                      </a:lnTo>
                      <a:lnTo>
                        <a:pt x="960120" y="967740"/>
                      </a:lnTo>
                      <a:lnTo>
                        <a:pt x="1059180" y="967740"/>
                      </a:lnTo>
                      <a:lnTo>
                        <a:pt x="1165860" y="922020"/>
                      </a:lnTo>
                      <a:lnTo>
                        <a:pt x="1196340" y="906780"/>
                      </a:lnTo>
                      <a:lnTo>
                        <a:pt x="1272540" y="967740"/>
                      </a:lnTo>
                      <a:lnTo>
                        <a:pt x="1257300" y="990600"/>
                      </a:lnTo>
                      <a:lnTo>
                        <a:pt x="1165860" y="975360"/>
                      </a:lnTo>
                      <a:lnTo>
                        <a:pt x="1074420" y="990600"/>
                      </a:lnTo>
                      <a:lnTo>
                        <a:pt x="1066800" y="1059180"/>
                      </a:lnTo>
                      <a:lnTo>
                        <a:pt x="1082040" y="1120140"/>
                      </a:lnTo>
                      <a:lnTo>
                        <a:pt x="1135380" y="1074420"/>
                      </a:lnTo>
                      <a:lnTo>
                        <a:pt x="1219200" y="1082040"/>
                      </a:lnTo>
                      <a:lnTo>
                        <a:pt x="1341120" y="1112520"/>
                      </a:lnTo>
                      <a:lnTo>
                        <a:pt x="1417320" y="1036320"/>
                      </a:lnTo>
                      <a:lnTo>
                        <a:pt x="1417320" y="975360"/>
                      </a:lnTo>
                      <a:lnTo>
                        <a:pt x="1493520" y="944880"/>
                      </a:lnTo>
                      <a:lnTo>
                        <a:pt x="1539240" y="990600"/>
                      </a:lnTo>
                      <a:lnTo>
                        <a:pt x="1630680" y="944880"/>
                      </a:lnTo>
                      <a:lnTo>
                        <a:pt x="1714500" y="922020"/>
                      </a:lnTo>
                      <a:lnTo>
                        <a:pt x="1729740" y="838200"/>
                      </a:lnTo>
                      <a:lnTo>
                        <a:pt x="1767840" y="731520"/>
                      </a:lnTo>
                      <a:lnTo>
                        <a:pt x="1828800" y="701040"/>
                      </a:lnTo>
                      <a:lnTo>
                        <a:pt x="1805940" y="586740"/>
                      </a:lnTo>
                      <a:lnTo>
                        <a:pt x="1859280" y="533400"/>
                      </a:lnTo>
                      <a:lnTo>
                        <a:pt x="1981200" y="541020"/>
                      </a:lnTo>
                      <a:lnTo>
                        <a:pt x="2004060" y="472440"/>
                      </a:lnTo>
                      <a:lnTo>
                        <a:pt x="2072640" y="449580"/>
                      </a:lnTo>
                      <a:lnTo>
                        <a:pt x="2095500" y="388620"/>
                      </a:lnTo>
                      <a:lnTo>
                        <a:pt x="2133600" y="243840"/>
                      </a:lnTo>
                      <a:lnTo>
                        <a:pt x="2164080" y="213360"/>
                      </a:lnTo>
                      <a:lnTo>
                        <a:pt x="2247900" y="213360"/>
                      </a:lnTo>
                      <a:lnTo>
                        <a:pt x="2247900" y="114300"/>
                      </a:lnTo>
                      <a:lnTo>
                        <a:pt x="2308860" y="45720"/>
                      </a:lnTo>
                      <a:lnTo>
                        <a:pt x="2369820" y="76200"/>
                      </a:lnTo>
                      <a:lnTo>
                        <a:pt x="2400300" y="114300"/>
                      </a:lnTo>
                      <a:lnTo>
                        <a:pt x="2453640" y="9906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590A6D5D-EE9C-94A1-0A17-C42971A8845A}"/>
                    </a:ext>
                  </a:extLst>
                </p:cNvPr>
                <p:cNvSpPr/>
                <p:nvPr/>
              </p:nvSpPr>
              <p:spPr>
                <a:xfrm>
                  <a:off x="1284190" y="1667481"/>
                  <a:ext cx="947013" cy="944972"/>
                </a:xfrm>
                <a:custGeom>
                  <a:avLst/>
                  <a:gdLst>
                    <a:gd name="connsiteX0" fmla="*/ 3535680 w 3535680"/>
                    <a:gd name="connsiteY0" fmla="*/ 1264920 h 3528060"/>
                    <a:gd name="connsiteX1" fmla="*/ 3474720 w 3535680"/>
                    <a:gd name="connsiteY1" fmla="*/ 1379220 h 3528060"/>
                    <a:gd name="connsiteX2" fmla="*/ 3512820 w 3535680"/>
                    <a:gd name="connsiteY2" fmla="*/ 1470660 h 3528060"/>
                    <a:gd name="connsiteX3" fmla="*/ 3512820 w 3535680"/>
                    <a:gd name="connsiteY3" fmla="*/ 1539240 h 3528060"/>
                    <a:gd name="connsiteX4" fmla="*/ 3467100 w 3535680"/>
                    <a:gd name="connsiteY4" fmla="*/ 1577340 h 3528060"/>
                    <a:gd name="connsiteX5" fmla="*/ 3474720 w 3535680"/>
                    <a:gd name="connsiteY5" fmla="*/ 1638300 h 3528060"/>
                    <a:gd name="connsiteX6" fmla="*/ 3383280 w 3535680"/>
                    <a:gd name="connsiteY6" fmla="*/ 1691640 h 3528060"/>
                    <a:gd name="connsiteX7" fmla="*/ 3268980 w 3535680"/>
                    <a:gd name="connsiteY7" fmla="*/ 1706880 h 3528060"/>
                    <a:gd name="connsiteX8" fmla="*/ 3223260 w 3535680"/>
                    <a:gd name="connsiteY8" fmla="*/ 1661160 h 3528060"/>
                    <a:gd name="connsiteX9" fmla="*/ 3101340 w 3535680"/>
                    <a:gd name="connsiteY9" fmla="*/ 1699260 h 3528060"/>
                    <a:gd name="connsiteX10" fmla="*/ 3017520 w 3535680"/>
                    <a:gd name="connsiteY10" fmla="*/ 1638300 h 3528060"/>
                    <a:gd name="connsiteX11" fmla="*/ 2933700 w 3535680"/>
                    <a:gd name="connsiteY11" fmla="*/ 1684020 h 3528060"/>
                    <a:gd name="connsiteX12" fmla="*/ 2773680 w 3535680"/>
                    <a:gd name="connsiteY12" fmla="*/ 1737360 h 3528060"/>
                    <a:gd name="connsiteX13" fmla="*/ 2705100 w 3535680"/>
                    <a:gd name="connsiteY13" fmla="*/ 1859280 h 3528060"/>
                    <a:gd name="connsiteX14" fmla="*/ 2659380 w 3535680"/>
                    <a:gd name="connsiteY14" fmla="*/ 1889760 h 3528060"/>
                    <a:gd name="connsiteX15" fmla="*/ 2598420 w 3535680"/>
                    <a:gd name="connsiteY15" fmla="*/ 1988820 h 3528060"/>
                    <a:gd name="connsiteX16" fmla="*/ 2598420 w 3535680"/>
                    <a:gd name="connsiteY16" fmla="*/ 2141220 h 3528060"/>
                    <a:gd name="connsiteX17" fmla="*/ 2537460 w 3535680"/>
                    <a:gd name="connsiteY17" fmla="*/ 2148840 h 3528060"/>
                    <a:gd name="connsiteX18" fmla="*/ 2522220 w 3535680"/>
                    <a:gd name="connsiteY18" fmla="*/ 2194560 h 3528060"/>
                    <a:gd name="connsiteX19" fmla="*/ 2446020 w 3535680"/>
                    <a:gd name="connsiteY19" fmla="*/ 2270760 h 3528060"/>
                    <a:gd name="connsiteX20" fmla="*/ 2484120 w 3535680"/>
                    <a:gd name="connsiteY20" fmla="*/ 2301240 h 3528060"/>
                    <a:gd name="connsiteX21" fmla="*/ 2514600 w 3535680"/>
                    <a:gd name="connsiteY21" fmla="*/ 2468880 h 3528060"/>
                    <a:gd name="connsiteX22" fmla="*/ 2499360 w 3535680"/>
                    <a:gd name="connsiteY22" fmla="*/ 2499360 h 3528060"/>
                    <a:gd name="connsiteX23" fmla="*/ 2522220 w 3535680"/>
                    <a:gd name="connsiteY23" fmla="*/ 2583180 h 3528060"/>
                    <a:gd name="connsiteX24" fmla="*/ 2415540 w 3535680"/>
                    <a:gd name="connsiteY24" fmla="*/ 2583180 h 3528060"/>
                    <a:gd name="connsiteX25" fmla="*/ 2415540 w 3535680"/>
                    <a:gd name="connsiteY25" fmla="*/ 2644140 h 3528060"/>
                    <a:gd name="connsiteX26" fmla="*/ 2476500 w 3535680"/>
                    <a:gd name="connsiteY26" fmla="*/ 2667000 h 3528060"/>
                    <a:gd name="connsiteX27" fmla="*/ 2453640 w 3535680"/>
                    <a:gd name="connsiteY27" fmla="*/ 2735580 h 3528060"/>
                    <a:gd name="connsiteX28" fmla="*/ 2560320 w 3535680"/>
                    <a:gd name="connsiteY28" fmla="*/ 2857500 h 3528060"/>
                    <a:gd name="connsiteX29" fmla="*/ 2529840 w 3535680"/>
                    <a:gd name="connsiteY29" fmla="*/ 3086100 h 3528060"/>
                    <a:gd name="connsiteX30" fmla="*/ 2461260 w 3535680"/>
                    <a:gd name="connsiteY30" fmla="*/ 3147060 h 3528060"/>
                    <a:gd name="connsiteX31" fmla="*/ 2316480 w 3535680"/>
                    <a:gd name="connsiteY31" fmla="*/ 3101340 h 3528060"/>
                    <a:gd name="connsiteX32" fmla="*/ 2225040 w 3535680"/>
                    <a:gd name="connsiteY32" fmla="*/ 3070860 h 3528060"/>
                    <a:gd name="connsiteX33" fmla="*/ 2125980 w 3535680"/>
                    <a:gd name="connsiteY33" fmla="*/ 2948940 h 3528060"/>
                    <a:gd name="connsiteX34" fmla="*/ 2026920 w 3535680"/>
                    <a:gd name="connsiteY34" fmla="*/ 2987040 h 3528060"/>
                    <a:gd name="connsiteX35" fmla="*/ 1965960 w 3535680"/>
                    <a:gd name="connsiteY35" fmla="*/ 2941320 h 3528060"/>
                    <a:gd name="connsiteX36" fmla="*/ 1897380 w 3535680"/>
                    <a:gd name="connsiteY36" fmla="*/ 3116580 h 3528060"/>
                    <a:gd name="connsiteX37" fmla="*/ 1668780 w 3535680"/>
                    <a:gd name="connsiteY37" fmla="*/ 3124200 h 3528060"/>
                    <a:gd name="connsiteX38" fmla="*/ 1607820 w 3535680"/>
                    <a:gd name="connsiteY38" fmla="*/ 3185160 h 3528060"/>
                    <a:gd name="connsiteX39" fmla="*/ 1630680 w 3535680"/>
                    <a:gd name="connsiteY39" fmla="*/ 3246120 h 3528060"/>
                    <a:gd name="connsiteX40" fmla="*/ 1409700 w 3535680"/>
                    <a:gd name="connsiteY40" fmla="*/ 3329940 h 3528060"/>
                    <a:gd name="connsiteX41" fmla="*/ 1432560 w 3535680"/>
                    <a:gd name="connsiteY41" fmla="*/ 3482340 h 3528060"/>
                    <a:gd name="connsiteX42" fmla="*/ 1386840 w 3535680"/>
                    <a:gd name="connsiteY42" fmla="*/ 3528060 h 3528060"/>
                    <a:gd name="connsiteX43" fmla="*/ 1127760 w 3535680"/>
                    <a:gd name="connsiteY43" fmla="*/ 3520440 h 3528060"/>
                    <a:gd name="connsiteX44" fmla="*/ 1188720 w 3535680"/>
                    <a:gd name="connsiteY44" fmla="*/ 3345180 h 3528060"/>
                    <a:gd name="connsiteX45" fmla="*/ 1158240 w 3535680"/>
                    <a:gd name="connsiteY45" fmla="*/ 3268980 h 3528060"/>
                    <a:gd name="connsiteX46" fmla="*/ 1074420 w 3535680"/>
                    <a:gd name="connsiteY46" fmla="*/ 3169920 h 3528060"/>
                    <a:gd name="connsiteX47" fmla="*/ 990600 w 3535680"/>
                    <a:gd name="connsiteY47" fmla="*/ 3032760 h 3528060"/>
                    <a:gd name="connsiteX48" fmla="*/ 914400 w 3535680"/>
                    <a:gd name="connsiteY48" fmla="*/ 2781300 h 3528060"/>
                    <a:gd name="connsiteX49" fmla="*/ 1013460 w 3535680"/>
                    <a:gd name="connsiteY49" fmla="*/ 2735580 h 3528060"/>
                    <a:gd name="connsiteX50" fmla="*/ 1036320 w 3535680"/>
                    <a:gd name="connsiteY50" fmla="*/ 2667000 h 3528060"/>
                    <a:gd name="connsiteX51" fmla="*/ 1074420 w 3535680"/>
                    <a:gd name="connsiteY51" fmla="*/ 2606040 h 3528060"/>
                    <a:gd name="connsiteX52" fmla="*/ 1074420 w 3535680"/>
                    <a:gd name="connsiteY52" fmla="*/ 2606040 h 3528060"/>
                    <a:gd name="connsiteX53" fmla="*/ 1150620 w 3535680"/>
                    <a:gd name="connsiteY53" fmla="*/ 2575560 h 3528060"/>
                    <a:gd name="connsiteX54" fmla="*/ 1188720 w 3535680"/>
                    <a:gd name="connsiteY54" fmla="*/ 2537460 h 3528060"/>
                    <a:gd name="connsiteX55" fmla="*/ 1203960 w 3535680"/>
                    <a:gd name="connsiteY55" fmla="*/ 2461260 h 3528060"/>
                    <a:gd name="connsiteX56" fmla="*/ 1280160 w 3535680"/>
                    <a:gd name="connsiteY56" fmla="*/ 2453640 h 3528060"/>
                    <a:gd name="connsiteX57" fmla="*/ 1318260 w 3535680"/>
                    <a:gd name="connsiteY57" fmla="*/ 2385060 h 3528060"/>
                    <a:gd name="connsiteX58" fmla="*/ 1371600 w 3535680"/>
                    <a:gd name="connsiteY58" fmla="*/ 2377440 h 3528060"/>
                    <a:gd name="connsiteX59" fmla="*/ 1371600 w 3535680"/>
                    <a:gd name="connsiteY59" fmla="*/ 2308860 h 3528060"/>
                    <a:gd name="connsiteX60" fmla="*/ 1432560 w 3535680"/>
                    <a:gd name="connsiteY60" fmla="*/ 2308860 h 3528060"/>
                    <a:gd name="connsiteX61" fmla="*/ 1493520 w 3535680"/>
                    <a:gd name="connsiteY61" fmla="*/ 2255520 h 3528060"/>
                    <a:gd name="connsiteX62" fmla="*/ 1539240 w 3535680"/>
                    <a:gd name="connsiteY62" fmla="*/ 2148840 h 3528060"/>
                    <a:gd name="connsiteX63" fmla="*/ 1531620 w 3535680"/>
                    <a:gd name="connsiteY63" fmla="*/ 1965960 h 3528060"/>
                    <a:gd name="connsiteX64" fmla="*/ 1470660 w 3535680"/>
                    <a:gd name="connsiteY64" fmla="*/ 1889760 h 3528060"/>
                    <a:gd name="connsiteX65" fmla="*/ 1333500 w 3535680"/>
                    <a:gd name="connsiteY65" fmla="*/ 1927860 h 3528060"/>
                    <a:gd name="connsiteX66" fmla="*/ 1203960 w 3535680"/>
                    <a:gd name="connsiteY66" fmla="*/ 2065020 h 3528060"/>
                    <a:gd name="connsiteX67" fmla="*/ 1150620 w 3535680"/>
                    <a:gd name="connsiteY67" fmla="*/ 2072640 h 3528060"/>
                    <a:gd name="connsiteX68" fmla="*/ 1104900 w 3535680"/>
                    <a:gd name="connsiteY68" fmla="*/ 1988820 h 3528060"/>
                    <a:gd name="connsiteX69" fmla="*/ 929640 w 3535680"/>
                    <a:gd name="connsiteY69" fmla="*/ 1920240 h 3528060"/>
                    <a:gd name="connsiteX70" fmla="*/ 723900 w 3535680"/>
                    <a:gd name="connsiteY70" fmla="*/ 1798320 h 3528060"/>
                    <a:gd name="connsiteX71" fmla="*/ 647700 w 3535680"/>
                    <a:gd name="connsiteY71" fmla="*/ 1805940 h 3528060"/>
                    <a:gd name="connsiteX72" fmla="*/ 510540 w 3535680"/>
                    <a:gd name="connsiteY72" fmla="*/ 1783080 h 3528060"/>
                    <a:gd name="connsiteX73" fmla="*/ 457200 w 3535680"/>
                    <a:gd name="connsiteY73" fmla="*/ 1821180 h 3528060"/>
                    <a:gd name="connsiteX74" fmla="*/ 327660 w 3535680"/>
                    <a:gd name="connsiteY74" fmla="*/ 1783080 h 3528060"/>
                    <a:gd name="connsiteX75" fmla="*/ 228600 w 3535680"/>
                    <a:gd name="connsiteY75" fmla="*/ 1805940 h 3528060"/>
                    <a:gd name="connsiteX76" fmla="*/ 190500 w 3535680"/>
                    <a:gd name="connsiteY76" fmla="*/ 1836420 h 3528060"/>
                    <a:gd name="connsiteX77" fmla="*/ 0 w 3535680"/>
                    <a:gd name="connsiteY77" fmla="*/ 1821180 h 3528060"/>
                    <a:gd name="connsiteX78" fmla="*/ 30480 w 3535680"/>
                    <a:gd name="connsiteY78" fmla="*/ 1744980 h 3528060"/>
                    <a:gd name="connsiteX79" fmla="*/ 114300 w 3535680"/>
                    <a:gd name="connsiteY79" fmla="*/ 1691640 h 3528060"/>
                    <a:gd name="connsiteX80" fmla="*/ 228600 w 3535680"/>
                    <a:gd name="connsiteY80" fmla="*/ 1691640 h 3528060"/>
                    <a:gd name="connsiteX81" fmla="*/ 274320 w 3535680"/>
                    <a:gd name="connsiteY81" fmla="*/ 1653540 h 3528060"/>
                    <a:gd name="connsiteX82" fmla="*/ 342900 w 3535680"/>
                    <a:gd name="connsiteY82" fmla="*/ 1615440 h 3528060"/>
                    <a:gd name="connsiteX83" fmla="*/ 373380 w 3535680"/>
                    <a:gd name="connsiteY83" fmla="*/ 1524000 h 3528060"/>
                    <a:gd name="connsiteX84" fmla="*/ 304800 w 3535680"/>
                    <a:gd name="connsiteY84" fmla="*/ 1516380 h 3528060"/>
                    <a:gd name="connsiteX85" fmla="*/ 289560 w 3535680"/>
                    <a:gd name="connsiteY85" fmla="*/ 1478280 h 3528060"/>
                    <a:gd name="connsiteX86" fmla="*/ 251460 w 3535680"/>
                    <a:gd name="connsiteY86" fmla="*/ 1440180 h 3528060"/>
                    <a:gd name="connsiteX87" fmla="*/ 190500 w 3535680"/>
                    <a:gd name="connsiteY87" fmla="*/ 1455420 h 3528060"/>
                    <a:gd name="connsiteX88" fmla="*/ 167640 w 3535680"/>
                    <a:gd name="connsiteY88" fmla="*/ 1409700 h 3528060"/>
                    <a:gd name="connsiteX89" fmla="*/ 236220 w 3535680"/>
                    <a:gd name="connsiteY89" fmla="*/ 1356360 h 3528060"/>
                    <a:gd name="connsiteX90" fmla="*/ 335280 w 3535680"/>
                    <a:gd name="connsiteY90" fmla="*/ 1348740 h 3528060"/>
                    <a:gd name="connsiteX91" fmla="*/ 365760 w 3535680"/>
                    <a:gd name="connsiteY91" fmla="*/ 1257300 h 3528060"/>
                    <a:gd name="connsiteX92" fmla="*/ 449580 w 3535680"/>
                    <a:gd name="connsiteY92" fmla="*/ 1196340 h 3528060"/>
                    <a:gd name="connsiteX93" fmla="*/ 510540 w 3535680"/>
                    <a:gd name="connsiteY93" fmla="*/ 1104900 h 3528060"/>
                    <a:gd name="connsiteX94" fmla="*/ 594360 w 3535680"/>
                    <a:gd name="connsiteY94" fmla="*/ 1150620 h 3528060"/>
                    <a:gd name="connsiteX95" fmla="*/ 579120 w 3535680"/>
                    <a:gd name="connsiteY95" fmla="*/ 1264920 h 3528060"/>
                    <a:gd name="connsiteX96" fmla="*/ 670560 w 3535680"/>
                    <a:gd name="connsiteY96" fmla="*/ 1295400 h 3528060"/>
                    <a:gd name="connsiteX97" fmla="*/ 655320 w 3535680"/>
                    <a:gd name="connsiteY97" fmla="*/ 1402080 h 3528060"/>
                    <a:gd name="connsiteX98" fmla="*/ 784860 w 3535680"/>
                    <a:gd name="connsiteY98" fmla="*/ 1440180 h 3528060"/>
                    <a:gd name="connsiteX99" fmla="*/ 830580 w 3535680"/>
                    <a:gd name="connsiteY99" fmla="*/ 1371600 h 3528060"/>
                    <a:gd name="connsiteX100" fmla="*/ 960120 w 3535680"/>
                    <a:gd name="connsiteY100" fmla="*/ 1356360 h 3528060"/>
                    <a:gd name="connsiteX101" fmla="*/ 1051560 w 3535680"/>
                    <a:gd name="connsiteY101" fmla="*/ 1363980 h 3528060"/>
                    <a:gd name="connsiteX102" fmla="*/ 1051560 w 3535680"/>
                    <a:gd name="connsiteY102" fmla="*/ 1303020 h 3528060"/>
                    <a:gd name="connsiteX103" fmla="*/ 1097280 w 3535680"/>
                    <a:gd name="connsiteY103" fmla="*/ 1272540 h 3528060"/>
                    <a:gd name="connsiteX104" fmla="*/ 1089660 w 3535680"/>
                    <a:gd name="connsiteY104" fmla="*/ 1196340 h 3528060"/>
                    <a:gd name="connsiteX105" fmla="*/ 1135380 w 3535680"/>
                    <a:gd name="connsiteY105" fmla="*/ 1135380 h 3528060"/>
                    <a:gd name="connsiteX106" fmla="*/ 1112520 w 3535680"/>
                    <a:gd name="connsiteY106" fmla="*/ 1074420 h 3528060"/>
                    <a:gd name="connsiteX107" fmla="*/ 1112520 w 3535680"/>
                    <a:gd name="connsiteY107" fmla="*/ 1074420 h 3528060"/>
                    <a:gd name="connsiteX108" fmla="*/ 1143000 w 3535680"/>
                    <a:gd name="connsiteY108" fmla="*/ 914400 h 3528060"/>
                    <a:gd name="connsiteX109" fmla="*/ 1257300 w 3535680"/>
                    <a:gd name="connsiteY109" fmla="*/ 861060 h 3528060"/>
                    <a:gd name="connsiteX110" fmla="*/ 1325880 w 3535680"/>
                    <a:gd name="connsiteY110" fmla="*/ 754380 h 3528060"/>
                    <a:gd name="connsiteX111" fmla="*/ 1325880 w 3535680"/>
                    <a:gd name="connsiteY111" fmla="*/ 678180 h 3528060"/>
                    <a:gd name="connsiteX112" fmla="*/ 1264920 w 3535680"/>
                    <a:gd name="connsiteY112" fmla="*/ 624840 h 3528060"/>
                    <a:gd name="connsiteX113" fmla="*/ 1264920 w 3535680"/>
                    <a:gd name="connsiteY113" fmla="*/ 563880 h 3528060"/>
                    <a:gd name="connsiteX114" fmla="*/ 1363980 w 3535680"/>
                    <a:gd name="connsiteY114" fmla="*/ 510540 h 3528060"/>
                    <a:gd name="connsiteX115" fmla="*/ 1363980 w 3535680"/>
                    <a:gd name="connsiteY115" fmla="*/ 411480 h 3528060"/>
                    <a:gd name="connsiteX116" fmla="*/ 1478280 w 3535680"/>
                    <a:gd name="connsiteY116" fmla="*/ 396240 h 3528060"/>
                    <a:gd name="connsiteX117" fmla="*/ 1493520 w 3535680"/>
                    <a:gd name="connsiteY117" fmla="*/ 289560 h 3528060"/>
                    <a:gd name="connsiteX118" fmla="*/ 1584960 w 3535680"/>
                    <a:gd name="connsiteY118" fmla="*/ 281940 h 3528060"/>
                    <a:gd name="connsiteX119" fmla="*/ 1661160 w 3535680"/>
                    <a:gd name="connsiteY119" fmla="*/ 335280 h 3528060"/>
                    <a:gd name="connsiteX120" fmla="*/ 1790700 w 3535680"/>
                    <a:gd name="connsiteY120" fmla="*/ 335280 h 3528060"/>
                    <a:gd name="connsiteX121" fmla="*/ 1958340 w 3535680"/>
                    <a:gd name="connsiteY121" fmla="*/ 106680 h 3528060"/>
                    <a:gd name="connsiteX122" fmla="*/ 2080260 w 3535680"/>
                    <a:gd name="connsiteY122" fmla="*/ 106680 h 3528060"/>
                    <a:gd name="connsiteX123" fmla="*/ 2125980 w 3535680"/>
                    <a:gd name="connsiteY123" fmla="*/ 137160 h 3528060"/>
                    <a:gd name="connsiteX124" fmla="*/ 2316480 w 3535680"/>
                    <a:gd name="connsiteY124" fmla="*/ 114300 h 3528060"/>
                    <a:gd name="connsiteX125" fmla="*/ 2415540 w 3535680"/>
                    <a:gd name="connsiteY125" fmla="*/ 129540 h 3528060"/>
                    <a:gd name="connsiteX126" fmla="*/ 2522220 w 3535680"/>
                    <a:gd name="connsiteY126" fmla="*/ 190500 h 3528060"/>
                    <a:gd name="connsiteX127" fmla="*/ 2560320 w 3535680"/>
                    <a:gd name="connsiteY127" fmla="*/ 228600 h 3528060"/>
                    <a:gd name="connsiteX128" fmla="*/ 2590800 w 3535680"/>
                    <a:gd name="connsiteY128" fmla="*/ 266700 h 3528060"/>
                    <a:gd name="connsiteX129" fmla="*/ 2682240 w 3535680"/>
                    <a:gd name="connsiteY129" fmla="*/ 274320 h 3528060"/>
                    <a:gd name="connsiteX130" fmla="*/ 2705100 w 3535680"/>
                    <a:gd name="connsiteY130" fmla="*/ 190500 h 3528060"/>
                    <a:gd name="connsiteX131" fmla="*/ 2758440 w 3535680"/>
                    <a:gd name="connsiteY131" fmla="*/ 114300 h 3528060"/>
                    <a:gd name="connsiteX132" fmla="*/ 2766060 w 3535680"/>
                    <a:gd name="connsiteY132" fmla="*/ 60960 h 3528060"/>
                    <a:gd name="connsiteX133" fmla="*/ 2857500 w 3535680"/>
                    <a:gd name="connsiteY133" fmla="*/ 30480 h 3528060"/>
                    <a:gd name="connsiteX134" fmla="*/ 2933700 w 3535680"/>
                    <a:gd name="connsiteY134" fmla="*/ 0 h 3528060"/>
                    <a:gd name="connsiteX135" fmla="*/ 2971800 w 3535680"/>
                    <a:gd name="connsiteY135" fmla="*/ 0 h 3528060"/>
                    <a:gd name="connsiteX136" fmla="*/ 2987040 w 3535680"/>
                    <a:gd name="connsiteY136" fmla="*/ 30480 h 3528060"/>
                    <a:gd name="connsiteX137" fmla="*/ 2926080 w 3535680"/>
                    <a:gd name="connsiteY137" fmla="*/ 251460 h 3528060"/>
                    <a:gd name="connsiteX138" fmla="*/ 2926080 w 3535680"/>
                    <a:gd name="connsiteY138" fmla="*/ 388620 h 3528060"/>
                    <a:gd name="connsiteX139" fmla="*/ 2910840 w 3535680"/>
                    <a:gd name="connsiteY139" fmla="*/ 457200 h 3528060"/>
                    <a:gd name="connsiteX140" fmla="*/ 2857500 w 3535680"/>
                    <a:gd name="connsiteY140" fmla="*/ 525780 h 3528060"/>
                    <a:gd name="connsiteX141" fmla="*/ 2849880 w 3535680"/>
                    <a:gd name="connsiteY141" fmla="*/ 563880 h 3528060"/>
                    <a:gd name="connsiteX142" fmla="*/ 2857500 w 3535680"/>
                    <a:gd name="connsiteY142" fmla="*/ 594360 h 3528060"/>
                    <a:gd name="connsiteX143" fmla="*/ 2933700 w 3535680"/>
                    <a:gd name="connsiteY143" fmla="*/ 594360 h 3528060"/>
                    <a:gd name="connsiteX144" fmla="*/ 2933700 w 3535680"/>
                    <a:gd name="connsiteY144" fmla="*/ 594360 h 3528060"/>
                    <a:gd name="connsiteX145" fmla="*/ 2910840 w 3535680"/>
                    <a:gd name="connsiteY145" fmla="*/ 685800 h 3528060"/>
                    <a:gd name="connsiteX146" fmla="*/ 3009900 w 3535680"/>
                    <a:gd name="connsiteY146" fmla="*/ 754380 h 3528060"/>
                    <a:gd name="connsiteX147" fmla="*/ 2994660 w 3535680"/>
                    <a:gd name="connsiteY147" fmla="*/ 830580 h 3528060"/>
                    <a:gd name="connsiteX148" fmla="*/ 3070860 w 3535680"/>
                    <a:gd name="connsiteY148" fmla="*/ 1051560 h 3528060"/>
                    <a:gd name="connsiteX149" fmla="*/ 3192780 w 3535680"/>
                    <a:gd name="connsiteY149" fmla="*/ 1181100 h 3528060"/>
                    <a:gd name="connsiteX150" fmla="*/ 3246120 w 3535680"/>
                    <a:gd name="connsiteY150" fmla="*/ 1264920 h 3528060"/>
                    <a:gd name="connsiteX151" fmla="*/ 3337560 w 3535680"/>
                    <a:gd name="connsiteY151" fmla="*/ 1234440 h 3528060"/>
                    <a:gd name="connsiteX152" fmla="*/ 3535680 w 3535680"/>
                    <a:gd name="connsiteY152" fmla="*/ 1264920 h 3528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</a:cxnLst>
                  <a:rect l="l" t="t" r="r" b="b"/>
                  <a:pathLst>
                    <a:path w="3535680" h="3528060">
                      <a:moveTo>
                        <a:pt x="3535680" y="1264920"/>
                      </a:moveTo>
                      <a:lnTo>
                        <a:pt x="3474720" y="1379220"/>
                      </a:lnTo>
                      <a:lnTo>
                        <a:pt x="3512820" y="1470660"/>
                      </a:lnTo>
                      <a:lnTo>
                        <a:pt x="3512820" y="1539240"/>
                      </a:lnTo>
                      <a:lnTo>
                        <a:pt x="3467100" y="1577340"/>
                      </a:lnTo>
                      <a:lnTo>
                        <a:pt x="3474720" y="1638300"/>
                      </a:lnTo>
                      <a:lnTo>
                        <a:pt x="3383280" y="1691640"/>
                      </a:lnTo>
                      <a:lnTo>
                        <a:pt x="3268980" y="1706880"/>
                      </a:lnTo>
                      <a:lnTo>
                        <a:pt x="3223260" y="1661160"/>
                      </a:lnTo>
                      <a:lnTo>
                        <a:pt x="3101340" y="1699260"/>
                      </a:lnTo>
                      <a:lnTo>
                        <a:pt x="3017520" y="1638300"/>
                      </a:lnTo>
                      <a:lnTo>
                        <a:pt x="2933700" y="1684020"/>
                      </a:lnTo>
                      <a:lnTo>
                        <a:pt x="2773680" y="1737360"/>
                      </a:lnTo>
                      <a:lnTo>
                        <a:pt x="2705100" y="1859280"/>
                      </a:lnTo>
                      <a:lnTo>
                        <a:pt x="2659380" y="1889760"/>
                      </a:lnTo>
                      <a:lnTo>
                        <a:pt x="2598420" y="1988820"/>
                      </a:lnTo>
                      <a:lnTo>
                        <a:pt x="2598420" y="2141220"/>
                      </a:lnTo>
                      <a:lnTo>
                        <a:pt x="2537460" y="2148840"/>
                      </a:lnTo>
                      <a:lnTo>
                        <a:pt x="2522220" y="2194560"/>
                      </a:lnTo>
                      <a:lnTo>
                        <a:pt x="2446020" y="2270760"/>
                      </a:lnTo>
                      <a:lnTo>
                        <a:pt x="2484120" y="2301240"/>
                      </a:lnTo>
                      <a:lnTo>
                        <a:pt x="2514600" y="2468880"/>
                      </a:lnTo>
                      <a:lnTo>
                        <a:pt x="2499360" y="2499360"/>
                      </a:lnTo>
                      <a:lnTo>
                        <a:pt x="2522220" y="2583180"/>
                      </a:lnTo>
                      <a:lnTo>
                        <a:pt x="2415540" y="2583180"/>
                      </a:lnTo>
                      <a:lnTo>
                        <a:pt x="2415540" y="2644140"/>
                      </a:lnTo>
                      <a:lnTo>
                        <a:pt x="2476500" y="2667000"/>
                      </a:lnTo>
                      <a:lnTo>
                        <a:pt x="2453640" y="2735580"/>
                      </a:lnTo>
                      <a:lnTo>
                        <a:pt x="2560320" y="2857500"/>
                      </a:lnTo>
                      <a:lnTo>
                        <a:pt x="2529840" y="3086100"/>
                      </a:lnTo>
                      <a:lnTo>
                        <a:pt x="2461260" y="3147060"/>
                      </a:lnTo>
                      <a:lnTo>
                        <a:pt x="2316480" y="3101340"/>
                      </a:lnTo>
                      <a:lnTo>
                        <a:pt x="2225040" y="3070860"/>
                      </a:lnTo>
                      <a:lnTo>
                        <a:pt x="2125980" y="2948940"/>
                      </a:lnTo>
                      <a:lnTo>
                        <a:pt x="2026920" y="2987040"/>
                      </a:lnTo>
                      <a:lnTo>
                        <a:pt x="1965960" y="2941320"/>
                      </a:lnTo>
                      <a:lnTo>
                        <a:pt x="1897380" y="3116580"/>
                      </a:lnTo>
                      <a:lnTo>
                        <a:pt x="1668780" y="3124200"/>
                      </a:lnTo>
                      <a:lnTo>
                        <a:pt x="1607820" y="3185160"/>
                      </a:lnTo>
                      <a:lnTo>
                        <a:pt x="1630680" y="3246120"/>
                      </a:lnTo>
                      <a:lnTo>
                        <a:pt x="1409700" y="3329940"/>
                      </a:lnTo>
                      <a:lnTo>
                        <a:pt x="1432560" y="3482340"/>
                      </a:lnTo>
                      <a:lnTo>
                        <a:pt x="1386840" y="3528060"/>
                      </a:lnTo>
                      <a:lnTo>
                        <a:pt x="1127760" y="3520440"/>
                      </a:lnTo>
                      <a:lnTo>
                        <a:pt x="1188720" y="3345180"/>
                      </a:lnTo>
                      <a:lnTo>
                        <a:pt x="1158240" y="3268980"/>
                      </a:lnTo>
                      <a:lnTo>
                        <a:pt x="1074420" y="3169920"/>
                      </a:lnTo>
                      <a:lnTo>
                        <a:pt x="990600" y="3032760"/>
                      </a:lnTo>
                      <a:lnTo>
                        <a:pt x="914400" y="2781300"/>
                      </a:lnTo>
                      <a:lnTo>
                        <a:pt x="1013460" y="2735580"/>
                      </a:lnTo>
                      <a:lnTo>
                        <a:pt x="1036320" y="2667000"/>
                      </a:lnTo>
                      <a:lnTo>
                        <a:pt x="1074420" y="2606040"/>
                      </a:lnTo>
                      <a:lnTo>
                        <a:pt x="1074420" y="2606040"/>
                      </a:lnTo>
                      <a:lnTo>
                        <a:pt x="1150620" y="2575560"/>
                      </a:lnTo>
                      <a:lnTo>
                        <a:pt x="1188720" y="2537460"/>
                      </a:lnTo>
                      <a:lnTo>
                        <a:pt x="1203960" y="2461260"/>
                      </a:lnTo>
                      <a:lnTo>
                        <a:pt x="1280160" y="2453640"/>
                      </a:lnTo>
                      <a:lnTo>
                        <a:pt x="1318260" y="2385060"/>
                      </a:lnTo>
                      <a:lnTo>
                        <a:pt x="1371600" y="2377440"/>
                      </a:lnTo>
                      <a:lnTo>
                        <a:pt x="1371600" y="2308860"/>
                      </a:lnTo>
                      <a:lnTo>
                        <a:pt x="1432560" y="2308860"/>
                      </a:lnTo>
                      <a:lnTo>
                        <a:pt x="1493520" y="2255520"/>
                      </a:lnTo>
                      <a:lnTo>
                        <a:pt x="1539240" y="2148840"/>
                      </a:lnTo>
                      <a:lnTo>
                        <a:pt x="1531620" y="1965960"/>
                      </a:lnTo>
                      <a:lnTo>
                        <a:pt x="1470660" y="1889760"/>
                      </a:lnTo>
                      <a:lnTo>
                        <a:pt x="1333500" y="1927860"/>
                      </a:lnTo>
                      <a:lnTo>
                        <a:pt x="1203960" y="2065020"/>
                      </a:lnTo>
                      <a:lnTo>
                        <a:pt x="1150620" y="2072640"/>
                      </a:lnTo>
                      <a:lnTo>
                        <a:pt x="1104900" y="1988820"/>
                      </a:lnTo>
                      <a:lnTo>
                        <a:pt x="929640" y="1920240"/>
                      </a:lnTo>
                      <a:lnTo>
                        <a:pt x="723900" y="1798320"/>
                      </a:lnTo>
                      <a:lnTo>
                        <a:pt x="647700" y="1805940"/>
                      </a:lnTo>
                      <a:lnTo>
                        <a:pt x="510540" y="1783080"/>
                      </a:lnTo>
                      <a:lnTo>
                        <a:pt x="457200" y="1821180"/>
                      </a:lnTo>
                      <a:lnTo>
                        <a:pt x="327660" y="1783080"/>
                      </a:lnTo>
                      <a:lnTo>
                        <a:pt x="228600" y="1805940"/>
                      </a:lnTo>
                      <a:lnTo>
                        <a:pt x="190500" y="1836420"/>
                      </a:lnTo>
                      <a:lnTo>
                        <a:pt x="0" y="1821180"/>
                      </a:lnTo>
                      <a:lnTo>
                        <a:pt x="30480" y="1744980"/>
                      </a:lnTo>
                      <a:lnTo>
                        <a:pt x="114300" y="1691640"/>
                      </a:lnTo>
                      <a:lnTo>
                        <a:pt x="228600" y="1691640"/>
                      </a:lnTo>
                      <a:lnTo>
                        <a:pt x="274320" y="1653540"/>
                      </a:lnTo>
                      <a:lnTo>
                        <a:pt x="342900" y="1615440"/>
                      </a:lnTo>
                      <a:lnTo>
                        <a:pt x="373380" y="1524000"/>
                      </a:lnTo>
                      <a:lnTo>
                        <a:pt x="304800" y="1516380"/>
                      </a:lnTo>
                      <a:lnTo>
                        <a:pt x="289560" y="1478280"/>
                      </a:lnTo>
                      <a:lnTo>
                        <a:pt x="251460" y="1440180"/>
                      </a:lnTo>
                      <a:lnTo>
                        <a:pt x="190500" y="1455420"/>
                      </a:lnTo>
                      <a:lnTo>
                        <a:pt x="167640" y="1409700"/>
                      </a:lnTo>
                      <a:lnTo>
                        <a:pt x="236220" y="1356360"/>
                      </a:lnTo>
                      <a:lnTo>
                        <a:pt x="335280" y="1348740"/>
                      </a:lnTo>
                      <a:lnTo>
                        <a:pt x="365760" y="1257300"/>
                      </a:lnTo>
                      <a:lnTo>
                        <a:pt x="449580" y="1196340"/>
                      </a:lnTo>
                      <a:lnTo>
                        <a:pt x="510540" y="1104900"/>
                      </a:lnTo>
                      <a:lnTo>
                        <a:pt x="594360" y="1150620"/>
                      </a:lnTo>
                      <a:lnTo>
                        <a:pt x="579120" y="1264920"/>
                      </a:lnTo>
                      <a:lnTo>
                        <a:pt x="670560" y="1295400"/>
                      </a:lnTo>
                      <a:lnTo>
                        <a:pt x="655320" y="1402080"/>
                      </a:lnTo>
                      <a:lnTo>
                        <a:pt x="784860" y="1440180"/>
                      </a:lnTo>
                      <a:lnTo>
                        <a:pt x="830580" y="1371600"/>
                      </a:lnTo>
                      <a:lnTo>
                        <a:pt x="960120" y="1356360"/>
                      </a:lnTo>
                      <a:lnTo>
                        <a:pt x="1051560" y="1363980"/>
                      </a:lnTo>
                      <a:lnTo>
                        <a:pt x="1051560" y="1303020"/>
                      </a:lnTo>
                      <a:lnTo>
                        <a:pt x="1097280" y="1272540"/>
                      </a:lnTo>
                      <a:lnTo>
                        <a:pt x="1089660" y="1196340"/>
                      </a:lnTo>
                      <a:lnTo>
                        <a:pt x="1135380" y="1135380"/>
                      </a:lnTo>
                      <a:lnTo>
                        <a:pt x="1112520" y="1074420"/>
                      </a:lnTo>
                      <a:lnTo>
                        <a:pt x="1112520" y="1074420"/>
                      </a:lnTo>
                      <a:lnTo>
                        <a:pt x="1143000" y="914400"/>
                      </a:lnTo>
                      <a:lnTo>
                        <a:pt x="1257300" y="861060"/>
                      </a:lnTo>
                      <a:lnTo>
                        <a:pt x="1325880" y="754380"/>
                      </a:lnTo>
                      <a:lnTo>
                        <a:pt x="1325880" y="678180"/>
                      </a:lnTo>
                      <a:lnTo>
                        <a:pt x="1264920" y="624840"/>
                      </a:lnTo>
                      <a:lnTo>
                        <a:pt x="1264920" y="563880"/>
                      </a:lnTo>
                      <a:lnTo>
                        <a:pt x="1363980" y="510540"/>
                      </a:lnTo>
                      <a:lnTo>
                        <a:pt x="1363980" y="411480"/>
                      </a:lnTo>
                      <a:lnTo>
                        <a:pt x="1478280" y="396240"/>
                      </a:lnTo>
                      <a:lnTo>
                        <a:pt x="1493520" y="289560"/>
                      </a:lnTo>
                      <a:lnTo>
                        <a:pt x="1584960" y="281940"/>
                      </a:lnTo>
                      <a:lnTo>
                        <a:pt x="1661160" y="335280"/>
                      </a:lnTo>
                      <a:lnTo>
                        <a:pt x="1790700" y="335280"/>
                      </a:lnTo>
                      <a:lnTo>
                        <a:pt x="1958340" y="106680"/>
                      </a:lnTo>
                      <a:lnTo>
                        <a:pt x="2080260" y="106680"/>
                      </a:lnTo>
                      <a:lnTo>
                        <a:pt x="2125980" y="137160"/>
                      </a:lnTo>
                      <a:lnTo>
                        <a:pt x="2316480" y="114300"/>
                      </a:lnTo>
                      <a:lnTo>
                        <a:pt x="2415540" y="129540"/>
                      </a:lnTo>
                      <a:lnTo>
                        <a:pt x="2522220" y="190500"/>
                      </a:lnTo>
                      <a:lnTo>
                        <a:pt x="2560320" y="228600"/>
                      </a:lnTo>
                      <a:lnTo>
                        <a:pt x="2590800" y="266700"/>
                      </a:lnTo>
                      <a:lnTo>
                        <a:pt x="2682240" y="274320"/>
                      </a:lnTo>
                      <a:lnTo>
                        <a:pt x="2705100" y="190500"/>
                      </a:lnTo>
                      <a:lnTo>
                        <a:pt x="2758440" y="114300"/>
                      </a:lnTo>
                      <a:lnTo>
                        <a:pt x="2766060" y="60960"/>
                      </a:lnTo>
                      <a:lnTo>
                        <a:pt x="2857500" y="30480"/>
                      </a:lnTo>
                      <a:lnTo>
                        <a:pt x="2933700" y="0"/>
                      </a:lnTo>
                      <a:lnTo>
                        <a:pt x="2971800" y="0"/>
                      </a:lnTo>
                      <a:lnTo>
                        <a:pt x="2987040" y="30480"/>
                      </a:lnTo>
                      <a:lnTo>
                        <a:pt x="2926080" y="251460"/>
                      </a:lnTo>
                      <a:lnTo>
                        <a:pt x="2926080" y="388620"/>
                      </a:lnTo>
                      <a:lnTo>
                        <a:pt x="2910840" y="457200"/>
                      </a:lnTo>
                      <a:lnTo>
                        <a:pt x="2857500" y="525780"/>
                      </a:lnTo>
                      <a:lnTo>
                        <a:pt x="2849880" y="563880"/>
                      </a:lnTo>
                      <a:lnTo>
                        <a:pt x="2857500" y="594360"/>
                      </a:lnTo>
                      <a:lnTo>
                        <a:pt x="2933700" y="594360"/>
                      </a:lnTo>
                      <a:lnTo>
                        <a:pt x="2933700" y="594360"/>
                      </a:lnTo>
                      <a:lnTo>
                        <a:pt x="2910840" y="685800"/>
                      </a:lnTo>
                      <a:lnTo>
                        <a:pt x="3009900" y="754380"/>
                      </a:lnTo>
                      <a:lnTo>
                        <a:pt x="2994660" y="830580"/>
                      </a:lnTo>
                      <a:lnTo>
                        <a:pt x="3070860" y="1051560"/>
                      </a:lnTo>
                      <a:lnTo>
                        <a:pt x="3192780" y="1181100"/>
                      </a:lnTo>
                      <a:lnTo>
                        <a:pt x="3246120" y="1264920"/>
                      </a:lnTo>
                      <a:lnTo>
                        <a:pt x="3337560" y="1234440"/>
                      </a:lnTo>
                      <a:lnTo>
                        <a:pt x="3535680" y="126492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A7ED61DC-121B-960B-6750-BEBF66442533}"/>
                    </a:ext>
                  </a:extLst>
                </p:cNvPr>
                <p:cNvSpPr/>
                <p:nvPr/>
              </p:nvSpPr>
              <p:spPr>
                <a:xfrm>
                  <a:off x="1833214" y="2769609"/>
                  <a:ext cx="942932" cy="779908"/>
                </a:xfrm>
                <a:custGeom>
                  <a:avLst/>
                  <a:gdLst>
                    <a:gd name="connsiteX0" fmla="*/ 628621 w 942932"/>
                    <a:gd name="connsiteY0" fmla="*/ 0 h 779908"/>
                    <a:gd name="connsiteX1" fmla="*/ 644949 w 942932"/>
                    <a:gd name="connsiteY1" fmla="*/ 26533 h 779908"/>
                    <a:gd name="connsiteX2" fmla="*/ 663318 w 942932"/>
                    <a:gd name="connsiteY2" fmla="*/ 46943 h 779908"/>
                    <a:gd name="connsiteX3" fmla="*/ 653113 w 942932"/>
                    <a:gd name="connsiteY3" fmla="*/ 63270 h 779908"/>
                    <a:gd name="connsiteX4" fmla="*/ 679646 w 942932"/>
                    <a:gd name="connsiteY4" fmla="*/ 77557 h 779908"/>
                    <a:gd name="connsiteX5" fmla="*/ 712302 w 942932"/>
                    <a:gd name="connsiteY5" fmla="*/ 87762 h 779908"/>
                    <a:gd name="connsiteX6" fmla="*/ 722506 w 942932"/>
                    <a:gd name="connsiteY6" fmla="*/ 69393 h 779908"/>
                    <a:gd name="connsiteX7" fmla="*/ 740875 w 942932"/>
                    <a:gd name="connsiteY7" fmla="*/ 69393 h 779908"/>
                    <a:gd name="connsiteX8" fmla="*/ 783736 w 942932"/>
                    <a:gd name="connsiteY8" fmla="*/ 69393 h 779908"/>
                    <a:gd name="connsiteX9" fmla="*/ 812310 w 942932"/>
                    <a:gd name="connsiteY9" fmla="*/ 69393 h 779908"/>
                    <a:gd name="connsiteX10" fmla="*/ 826596 w 942932"/>
                    <a:gd name="connsiteY10" fmla="*/ 48984 h 779908"/>
                    <a:gd name="connsiteX11" fmla="*/ 840883 w 942932"/>
                    <a:gd name="connsiteY11" fmla="*/ 10205 h 779908"/>
                    <a:gd name="connsiteX12" fmla="*/ 873539 w 942932"/>
                    <a:gd name="connsiteY12" fmla="*/ 8164 h 779908"/>
                    <a:gd name="connsiteX13" fmla="*/ 885785 w 942932"/>
                    <a:gd name="connsiteY13" fmla="*/ 16328 h 779908"/>
                    <a:gd name="connsiteX14" fmla="*/ 906195 w 942932"/>
                    <a:gd name="connsiteY14" fmla="*/ 14287 h 779908"/>
                    <a:gd name="connsiteX15" fmla="*/ 924563 w 942932"/>
                    <a:gd name="connsiteY15" fmla="*/ 20410 h 779908"/>
                    <a:gd name="connsiteX16" fmla="*/ 942932 w 942932"/>
                    <a:gd name="connsiteY16" fmla="*/ 22451 h 779908"/>
                    <a:gd name="connsiteX17" fmla="*/ 926604 w 942932"/>
                    <a:gd name="connsiteY17" fmla="*/ 53065 h 779908"/>
                    <a:gd name="connsiteX18" fmla="*/ 926604 w 942932"/>
                    <a:gd name="connsiteY18" fmla="*/ 97967 h 779908"/>
                    <a:gd name="connsiteX19" fmla="*/ 940891 w 942932"/>
                    <a:gd name="connsiteY19" fmla="*/ 108172 h 779908"/>
                    <a:gd name="connsiteX20" fmla="*/ 928645 w 942932"/>
                    <a:gd name="connsiteY20" fmla="*/ 118377 h 779908"/>
                    <a:gd name="connsiteX21" fmla="*/ 926604 w 942932"/>
                    <a:gd name="connsiteY21" fmla="*/ 144909 h 779908"/>
                    <a:gd name="connsiteX22" fmla="*/ 908236 w 942932"/>
                    <a:gd name="connsiteY22" fmla="*/ 140827 h 779908"/>
                    <a:gd name="connsiteX23" fmla="*/ 900072 w 942932"/>
                    <a:gd name="connsiteY23" fmla="*/ 153073 h 779908"/>
                    <a:gd name="connsiteX24" fmla="*/ 891908 w 942932"/>
                    <a:gd name="connsiteY24" fmla="*/ 167360 h 779908"/>
                    <a:gd name="connsiteX25" fmla="*/ 869457 w 942932"/>
                    <a:gd name="connsiteY25" fmla="*/ 169401 h 779908"/>
                    <a:gd name="connsiteX26" fmla="*/ 869457 w 942932"/>
                    <a:gd name="connsiteY26" fmla="*/ 189811 h 779908"/>
                    <a:gd name="connsiteX27" fmla="*/ 840883 w 942932"/>
                    <a:gd name="connsiteY27" fmla="*/ 244917 h 779908"/>
                    <a:gd name="connsiteX28" fmla="*/ 812310 w 942932"/>
                    <a:gd name="connsiteY28" fmla="*/ 253081 h 779908"/>
                    <a:gd name="connsiteX29" fmla="*/ 804146 w 942932"/>
                    <a:gd name="connsiteY29" fmla="*/ 273491 h 779908"/>
                    <a:gd name="connsiteX30" fmla="*/ 804146 w 942932"/>
                    <a:gd name="connsiteY30" fmla="*/ 308187 h 779908"/>
                    <a:gd name="connsiteX31" fmla="*/ 824555 w 942932"/>
                    <a:gd name="connsiteY31" fmla="*/ 322474 h 779908"/>
                    <a:gd name="connsiteX32" fmla="*/ 830678 w 942932"/>
                    <a:gd name="connsiteY32" fmla="*/ 340843 h 779908"/>
                    <a:gd name="connsiteX33" fmla="*/ 808228 w 942932"/>
                    <a:gd name="connsiteY33" fmla="*/ 359212 h 779908"/>
                    <a:gd name="connsiteX34" fmla="*/ 781695 w 942932"/>
                    <a:gd name="connsiteY34" fmla="*/ 365335 h 779908"/>
                    <a:gd name="connsiteX35" fmla="*/ 779654 w 942932"/>
                    <a:gd name="connsiteY35" fmla="*/ 373499 h 779908"/>
                    <a:gd name="connsiteX36" fmla="*/ 798023 w 942932"/>
                    <a:gd name="connsiteY36" fmla="*/ 404113 h 779908"/>
                    <a:gd name="connsiteX37" fmla="*/ 767408 w 942932"/>
                    <a:gd name="connsiteY37" fmla="*/ 424523 h 779908"/>
                    <a:gd name="connsiteX38" fmla="*/ 749039 w 942932"/>
                    <a:gd name="connsiteY38" fmla="*/ 463302 h 779908"/>
                    <a:gd name="connsiteX39" fmla="*/ 746998 w 942932"/>
                    <a:gd name="connsiteY39" fmla="*/ 487793 h 779908"/>
                    <a:gd name="connsiteX40" fmla="*/ 712302 w 942932"/>
                    <a:gd name="connsiteY40" fmla="*/ 557187 h 779908"/>
                    <a:gd name="connsiteX41" fmla="*/ 665359 w 942932"/>
                    <a:gd name="connsiteY41" fmla="*/ 704137 h 779908"/>
                    <a:gd name="connsiteX42" fmla="*/ 645030 w 942932"/>
                    <a:gd name="connsiteY42" fmla="*/ 779908 h 779908"/>
                    <a:gd name="connsiteX43" fmla="*/ 32550 w 942932"/>
                    <a:gd name="connsiteY43" fmla="*/ 779908 h 779908"/>
                    <a:gd name="connsiteX44" fmla="*/ 28574 w 942932"/>
                    <a:gd name="connsiteY44" fmla="*/ 775571 h 779908"/>
                    <a:gd name="connsiteX45" fmla="*/ 0 w 942932"/>
                    <a:gd name="connsiteY45" fmla="*/ 759243 h 779908"/>
                    <a:gd name="connsiteX46" fmla="*/ 0 w 942932"/>
                    <a:gd name="connsiteY46" fmla="*/ 751079 h 779908"/>
                    <a:gd name="connsiteX47" fmla="*/ 16328 w 942932"/>
                    <a:gd name="connsiteY47" fmla="*/ 718424 h 779908"/>
                    <a:gd name="connsiteX48" fmla="*/ 34697 w 942932"/>
                    <a:gd name="connsiteY48" fmla="*/ 718424 h 779908"/>
                    <a:gd name="connsiteX49" fmla="*/ 93885 w 942932"/>
                    <a:gd name="connsiteY49" fmla="*/ 722506 h 779908"/>
                    <a:gd name="connsiteX50" fmla="*/ 108172 w 942932"/>
                    <a:gd name="connsiteY50" fmla="*/ 716383 h 779908"/>
                    <a:gd name="connsiteX51" fmla="*/ 120418 w 942932"/>
                    <a:gd name="connsiteY51" fmla="*/ 724547 h 779908"/>
                    <a:gd name="connsiteX52" fmla="*/ 134705 w 942932"/>
                    <a:gd name="connsiteY52" fmla="*/ 698014 h 779908"/>
                    <a:gd name="connsiteX53" fmla="*/ 159196 w 942932"/>
                    <a:gd name="connsiteY53" fmla="*/ 687809 h 779908"/>
                    <a:gd name="connsiteX54" fmla="*/ 187770 w 942932"/>
                    <a:gd name="connsiteY54" fmla="*/ 702096 h 779908"/>
                    <a:gd name="connsiteX55" fmla="*/ 220426 w 942932"/>
                    <a:gd name="connsiteY55" fmla="*/ 691891 h 779908"/>
                    <a:gd name="connsiteX56" fmla="*/ 228590 w 942932"/>
                    <a:gd name="connsiteY56" fmla="*/ 679645 h 779908"/>
                    <a:gd name="connsiteX57" fmla="*/ 232672 w 942932"/>
                    <a:gd name="connsiteY57" fmla="*/ 665358 h 779908"/>
                    <a:gd name="connsiteX58" fmla="*/ 244917 w 942932"/>
                    <a:gd name="connsiteY58" fmla="*/ 644948 h 779908"/>
                    <a:gd name="connsiteX59" fmla="*/ 261245 w 942932"/>
                    <a:gd name="connsiteY59" fmla="*/ 653112 h 779908"/>
                    <a:gd name="connsiteX60" fmla="*/ 297983 w 942932"/>
                    <a:gd name="connsiteY60" fmla="*/ 671481 h 779908"/>
                    <a:gd name="connsiteX61" fmla="*/ 314311 w 942932"/>
                    <a:gd name="connsiteY61" fmla="*/ 663317 h 779908"/>
                    <a:gd name="connsiteX62" fmla="*/ 316352 w 942932"/>
                    <a:gd name="connsiteY62" fmla="*/ 638826 h 779908"/>
                    <a:gd name="connsiteX63" fmla="*/ 310229 w 942932"/>
                    <a:gd name="connsiteY63" fmla="*/ 620457 h 779908"/>
                    <a:gd name="connsiteX64" fmla="*/ 297983 w 942932"/>
                    <a:gd name="connsiteY64" fmla="*/ 606170 h 779908"/>
                    <a:gd name="connsiteX65" fmla="*/ 287778 w 942932"/>
                    <a:gd name="connsiteY65" fmla="*/ 581678 h 779908"/>
                    <a:gd name="connsiteX66" fmla="*/ 273491 w 942932"/>
                    <a:gd name="connsiteY66" fmla="*/ 569432 h 779908"/>
                    <a:gd name="connsiteX67" fmla="*/ 283696 w 942932"/>
                    <a:gd name="connsiteY67" fmla="*/ 555146 h 779908"/>
                    <a:gd name="connsiteX68" fmla="*/ 283696 w 942932"/>
                    <a:gd name="connsiteY68" fmla="*/ 540859 h 779908"/>
                    <a:gd name="connsiteX69" fmla="*/ 304106 w 942932"/>
                    <a:gd name="connsiteY69" fmla="*/ 542900 h 779908"/>
                    <a:gd name="connsiteX70" fmla="*/ 316352 w 942932"/>
                    <a:gd name="connsiteY70" fmla="*/ 526572 h 779908"/>
                    <a:gd name="connsiteX71" fmla="*/ 324516 w 942932"/>
                    <a:gd name="connsiteY71" fmla="*/ 491875 h 779908"/>
                    <a:gd name="connsiteX72" fmla="*/ 314311 w 942932"/>
                    <a:gd name="connsiteY72" fmla="*/ 477588 h 779908"/>
                    <a:gd name="connsiteX73" fmla="*/ 304106 w 942932"/>
                    <a:gd name="connsiteY73" fmla="*/ 461261 h 779908"/>
                    <a:gd name="connsiteX74" fmla="*/ 285737 w 942932"/>
                    <a:gd name="connsiteY74" fmla="*/ 424523 h 779908"/>
                    <a:gd name="connsiteX75" fmla="*/ 267368 w 942932"/>
                    <a:gd name="connsiteY75" fmla="*/ 422482 h 779908"/>
                    <a:gd name="connsiteX76" fmla="*/ 255122 w 942932"/>
                    <a:gd name="connsiteY76" fmla="*/ 389826 h 779908"/>
                    <a:gd name="connsiteX77" fmla="*/ 253081 w 942932"/>
                    <a:gd name="connsiteY77" fmla="*/ 365335 h 779908"/>
                    <a:gd name="connsiteX78" fmla="*/ 246958 w 942932"/>
                    <a:gd name="connsiteY78" fmla="*/ 322474 h 779908"/>
                    <a:gd name="connsiteX79" fmla="*/ 255122 w 942932"/>
                    <a:gd name="connsiteY79" fmla="*/ 304106 h 779908"/>
                    <a:gd name="connsiteX80" fmla="*/ 253081 w 942932"/>
                    <a:gd name="connsiteY80" fmla="*/ 277573 h 779908"/>
                    <a:gd name="connsiteX81" fmla="*/ 267368 w 942932"/>
                    <a:gd name="connsiteY81" fmla="*/ 271450 h 779908"/>
                    <a:gd name="connsiteX82" fmla="*/ 281655 w 942932"/>
                    <a:gd name="connsiteY82" fmla="*/ 242876 h 779908"/>
                    <a:gd name="connsiteX83" fmla="*/ 320434 w 942932"/>
                    <a:gd name="connsiteY83" fmla="*/ 251040 h 779908"/>
                    <a:gd name="connsiteX84" fmla="*/ 336762 w 942932"/>
                    <a:gd name="connsiteY84" fmla="*/ 236753 h 779908"/>
                    <a:gd name="connsiteX85" fmla="*/ 336762 w 942932"/>
                    <a:gd name="connsiteY85" fmla="*/ 204098 h 779908"/>
                    <a:gd name="connsiteX86" fmla="*/ 346966 w 942932"/>
                    <a:gd name="connsiteY86" fmla="*/ 183688 h 779908"/>
                    <a:gd name="connsiteX87" fmla="*/ 369417 w 942932"/>
                    <a:gd name="connsiteY87" fmla="*/ 157155 h 779908"/>
                    <a:gd name="connsiteX88" fmla="*/ 383704 w 942932"/>
                    <a:gd name="connsiteY88" fmla="*/ 157155 h 779908"/>
                    <a:gd name="connsiteX89" fmla="*/ 385745 w 942932"/>
                    <a:gd name="connsiteY89" fmla="*/ 140827 h 779908"/>
                    <a:gd name="connsiteX90" fmla="*/ 391868 w 942932"/>
                    <a:gd name="connsiteY90" fmla="*/ 112254 h 779908"/>
                    <a:gd name="connsiteX91" fmla="*/ 426565 w 942932"/>
                    <a:gd name="connsiteY91" fmla="*/ 100008 h 779908"/>
                    <a:gd name="connsiteX92" fmla="*/ 444933 w 942932"/>
                    <a:gd name="connsiteY92" fmla="*/ 71434 h 779908"/>
                    <a:gd name="connsiteX93" fmla="*/ 436770 w 942932"/>
                    <a:gd name="connsiteY93" fmla="*/ 57147 h 779908"/>
                    <a:gd name="connsiteX94" fmla="*/ 436770 w 942932"/>
                    <a:gd name="connsiteY94" fmla="*/ 48984 h 779908"/>
                    <a:gd name="connsiteX95" fmla="*/ 451056 w 942932"/>
                    <a:gd name="connsiteY95" fmla="*/ 30615 h 779908"/>
                    <a:gd name="connsiteX96" fmla="*/ 463302 w 942932"/>
                    <a:gd name="connsiteY96" fmla="*/ 12246 h 779908"/>
                    <a:gd name="connsiteX97" fmla="*/ 508204 w 942932"/>
                    <a:gd name="connsiteY97" fmla="*/ 10205 h 779908"/>
                    <a:gd name="connsiteX98" fmla="*/ 528614 w 942932"/>
                    <a:gd name="connsiteY98" fmla="*/ 12246 h 779908"/>
                    <a:gd name="connsiteX99" fmla="*/ 530655 w 942932"/>
                    <a:gd name="connsiteY99" fmla="*/ 30615 h 779908"/>
                    <a:gd name="connsiteX100" fmla="*/ 553105 w 942932"/>
                    <a:gd name="connsiteY100" fmla="*/ 30615 h 779908"/>
                    <a:gd name="connsiteX101" fmla="*/ 585761 w 942932"/>
                    <a:gd name="connsiteY101" fmla="*/ 30615 h 779908"/>
                    <a:gd name="connsiteX102" fmla="*/ 595966 w 942932"/>
                    <a:gd name="connsiteY102" fmla="*/ 22451 h 779908"/>
                    <a:gd name="connsiteX103" fmla="*/ 604130 w 942932"/>
                    <a:gd name="connsiteY103" fmla="*/ 10205 h 779908"/>
                    <a:gd name="connsiteX0" fmla="*/ 628621 w 942932"/>
                    <a:gd name="connsiteY0" fmla="*/ 0 h 875291"/>
                    <a:gd name="connsiteX1" fmla="*/ 644949 w 942932"/>
                    <a:gd name="connsiteY1" fmla="*/ 26533 h 875291"/>
                    <a:gd name="connsiteX2" fmla="*/ 663318 w 942932"/>
                    <a:gd name="connsiteY2" fmla="*/ 46943 h 875291"/>
                    <a:gd name="connsiteX3" fmla="*/ 653113 w 942932"/>
                    <a:gd name="connsiteY3" fmla="*/ 63270 h 875291"/>
                    <a:gd name="connsiteX4" fmla="*/ 679646 w 942932"/>
                    <a:gd name="connsiteY4" fmla="*/ 77557 h 875291"/>
                    <a:gd name="connsiteX5" fmla="*/ 712302 w 942932"/>
                    <a:gd name="connsiteY5" fmla="*/ 87762 h 875291"/>
                    <a:gd name="connsiteX6" fmla="*/ 722506 w 942932"/>
                    <a:gd name="connsiteY6" fmla="*/ 69393 h 875291"/>
                    <a:gd name="connsiteX7" fmla="*/ 740875 w 942932"/>
                    <a:gd name="connsiteY7" fmla="*/ 69393 h 875291"/>
                    <a:gd name="connsiteX8" fmla="*/ 783736 w 942932"/>
                    <a:gd name="connsiteY8" fmla="*/ 69393 h 875291"/>
                    <a:gd name="connsiteX9" fmla="*/ 812310 w 942932"/>
                    <a:gd name="connsiteY9" fmla="*/ 69393 h 875291"/>
                    <a:gd name="connsiteX10" fmla="*/ 826596 w 942932"/>
                    <a:gd name="connsiteY10" fmla="*/ 48984 h 875291"/>
                    <a:gd name="connsiteX11" fmla="*/ 840883 w 942932"/>
                    <a:gd name="connsiteY11" fmla="*/ 10205 h 875291"/>
                    <a:gd name="connsiteX12" fmla="*/ 873539 w 942932"/>
                    <a:gd name="connsiteY12" fmla="*/ 8164 h 875291"/>
                    <a:gd name="connsiteX13" fmla="*/ 885785 w 942932"/>
                    <a:gd name="connsiteY13" fmla="*/ 16328 h 875291"/>
                    <a:gd name="connsiteX14" fmla="*/ 906195 w 942932"/>
                    <a:gd name="connsiteY14" fmla="*/ 14287 h 875291"/>
                    <a:gd name="connsiteX15" fmla="*/ 924563 w 942932"/>
                    <a:gd name="connsiteY15" fmla="*/ 20410 h 875291"/>
                    <a:gd name="connsiteX16" fmla="*/ 942932 w 942932"/>
                    <a:gd name="connsiteY16" fmla="*/ 22451 h 875291"/>
                    <a:gd name="connsiteX17" fmla="*/ 926604 w 942932"/>
                    <a:gd name="connsiteY17" fmla="*/ 53065 h 875291"/>
                    <a:gd name="connsiteX18" fmla="*/ 926604 w 942932"/>
                    <a:gd name="connsiteY18" fmla="*/ 97967 h 875291"/>
                    <a:gd name="connsiteX19" fmla="*/ 940891 w 942932"/>
                    <a:gd name="connsiteY19" fmla="*/ 108172 h 875291"/>
                    <a:gd name="connsiteX20" fmla="*/ 928645 w 942932"/>
                    <a:gd name="connsiteY20" fmla="*/ 118377 h 875291"/>
                    <a:gd name="connsiteX21" fmla="*/ 926604 w 942932"/>
                    <a:gd name="connsiteY21" fmla="*/ 144909 h 875291"/>
                    <a:gd name="connsiteX22" fmla="*/ 908236 w 942932"/>
                    <a:gd name="connsiteY22" fmla="*/ 140827 h 875291"/>
                    <a:gd name="connsiteX23" fmla="*/ 900072 w 942932"/>
                    <a:gd name="connsiteY23" fmla="*/ 153073 h 875291"/>
                    <a:gd name="connsiteX24" fmla="*/ 891908 w 942932"/>
                    <a:gd name="connsiteY24" fmla="*/ 167360 h 875291"/>
                    <a:gd name="connsiteX25" fmla="*/ 869457 w 942932"/>
                    <a:gd name="connsiteY25" fmla="*/ 169401 h 875291"/>
                    <a:gd name="connsiteX26" fmla="*/ 869457 w 942932"/>
                    <a:gd name="connsiteY26" fmla="*/ 189811 h 875291"/>
                    <a:gd name="connsiteX27" fmla="*/ 840883 w 942932"/>
                    <a:gd name="connsiteY27" fmla="*/ 244917 h 875291"/>
                    <a:gd name="connsiteX28" fmla="*/ 812310 w 942932"/>
                    <a:gd name="connsiteY28" fmla="*/ 253081 h 875291"/>
                    <a:gd name="connsiteX29" fmla="*/ 804146 w 942932"/>
                    <a:gd name="connsiteY29" fmla="*/ 273491 h 875291"/>
                    <a:gd name="connsiteX30" fmla="*/ 804146 w 942932"/>
                    <a:gd name="connsiteY30" fmla="*/ 308187 h 875291"/>
                    <a:gd name="connsiteX31" fmla="*/ 824555 w 942932"/>
                    <a:gd name="connsiteY31" fmla="*/ 322474 h 875291"/>
                    <a:gd name="connsiteX32" fmla="*/ 830678 w 942932"/>
                    <a:gd name="connsiteY32" fmla="*/ 340843 h 875291"/>
                    <a:gd name="connsiteX33" fmla="*/ 808228 w 942932"/>
                    <a:gd name="connsiteY33" fmla="*/ 359212 h 875291"/>
                    <a:gd name="connsiteX34" fmla="*/ 781695 w 942932"/>
                    <a:gd name="connsiteY34" fmla="*/ 365335 h 875291"/>
                    <a:gd name="connsiteX35" fmla="*/ 779654 w 942932"/>
                    <a:gd name="connsiteY35" fmla="*/ 373499 h 875291"/>
                    <a:gd name="connsiteX36" fmla="*/ 798023 w 942932"/>
                    <a:gd name="connsiteY36" fmla="*/ 404113 h 875291"/>
                    <a:gd name="connsiteX37" fmla="*/ 767408 w 942932"/>
                    <a:gd name="connsiteY37" fmla="*/ 424523 h 875291"/>
                    <a:gd name="connsiteX38" fmla="*/ 749039 w 942932"/>
                    <a:gd name="connsiteY38" fmla="*/ 463302 h 875291"/>
                    <a:gd name="connsiteX39" fmla="*/ 746998 w 942932"/>
                    <a:gd name="connsiteY39" fmla="*/ 487793 h 875291"/>
                    <a:gd name="connsiteX40" fmla="*/ 712302 w 942932"/>
                    <a:gd name="connsiteY40" fmla="*/ 557187 h 875291"/>
                    <a:gd name="connsiteX41" fmla="*/ 665359 w 942932"/>
                    <a:gd name="connsiteY41" fmla="*/ 704137 h 875291"/>
                    <a:gd name="connsiteX42" fmla="*/ 645030 w 942932"/>
                    <a:gd name="connsiteY42" fmla="*/ 779908 h 875291"/>
                    <a:gd name="connsiteX43" fmla="*/ 370236 w 942932"/>
                    <a:gd name="connsiteY43" fmla="*/ 875291 h 875291"/>
                    <a:gd name="connsiteX44" fmla="*/ 32550 w 942932"/>
                    <a:gd name="connsiteY44" fmla="*/ 779908 h 875291"/>
                    <a:gd name="connsiteX45" fmla="*/ 28574 w 942932"/>
                    <a:gd name="connsiteY45" fmla="*/ 775571 h 875291"/>
                    <a:gd name="connsiteX46" fmla="*/ 0 w 942932"/>
                    <a:gd name="connsiteY46" fmla="*/ 759243 h 875291"/>
                    <a:gd name="connsiteX47" fmla="*/ 0 w 942932"/>
                    <a:gd name="connsiteY47" fmla="*/ 751079 h 875291"/>
                    <a:gd name="connsiteX48" fmla="*/ 16328 w 942932"/>
                    <a:gd name="connsiteY48" fmla="*/ 718424 h 875291"/>
                    <a:gd name="connsiteX49" fmla="*/ 34697 w 942932"/>
                    <a:gd name="connsiteY49" fmla="*/ 718424 h 875291"/>
                    <a:gd name="connsiteX50" fmla="*/ 93885 w 942932"/>
                    <a:gd name="connsiteY50" fmla="*/ 722506 h 875291"/>
                    <a:gd name="connsiteX51" fmla="*/ 108172 w 942932"/>
                    <a:gd name="connsiteY51" fmla="*/ 716383 h 875291"/>
                    <a:gd name="connsiteX52" fmla="*/ 120418 w 942932"/>
                    <a:gd name="connsiteY52" fmla="*/ 724547 h 875291"/>
                    <a:gd name="connsiteX53" fmla="*/ 134705 w 942932"/>
                    <a:gd name="connsiteY53" fmla="*/ 698014 h 875291"/>
                    <a:gd name="connsiteX54" fmla="*/ 159196 w 942932"/>
                    <a:gd name="connsiteY54" fmla="*/ 687809 h 875291"/>
                    <a:gd name="connsiteX55" fmla="*/ 187770 w 942932"/>
                    <a:gd name="connsiteY55" fmla="*/ 702096 h 875291"/>
                    <a:gd name="connsiteX56" fmla="*/ 220426 w 942932"/>
                    <a:gd name="connsiteY56" fmla="*/ 691891 h 875291"/>
                    <a:gd name="connsiteX57" fmla="*/ 228590 w 942932"/>
                    <a:gd name="connsiteY57" fmla="*/ 679645 h 875291"/>
                    <a:gd name="connsiteX58" fmla="*/ 232672 w 942932"/>
                    <a:gd name="connsiteY58" fmla="*/ 665358 h 875291"/>
                    <a:gd name="connsiteX59" fmla="*/ 244917 w 942932"/>
                    <a:gd name="connsiteY59" fmla="*/ 644948 h 875291"/>
                    <a:gd name="connsiteX60" fmla="*/ 261245 w 942932"/>
                    <a:gd name="connsiteY60" fmla="*/ 653112 h 875291"/>
                    <a:gd name="connsiteX61" fmla="*/ 297983 w 942932"/>
                    <a:gd name="connsiteY61" fmla="*/ 671481 h 875291"/>
                    <a:gd name="connsiteX62" fmla="*/ 314311 w 942932"/>
                    <a:gd name="connsiteY62" fmla="*/ 663317 h 875291"/>
                    <a:gd name="connsiteX63" fmla="*/ 316352 w 942932"/>
                    <a:gd name="connsiteY63" fmla="*/ 638826 h 875291"/>
                    <a:gd name="connsiteX64" fmla="*/ 310229 w 942932"/>
                    <a:gd name="connsiteY64" fmla="*/ 620457 h 875291"/>
                    <a:gd name="connsiteX65" fmla="*/ 297983 w 942932"/>
                    <a:gd name="connsiteY65" fmla="*/ 606170 h 875291"/>
                    <a:gd name="connsiteX66" fmla="*/ 287778 w 942932"/>
                    <a:gd name="connsiteY66" fmla="*/ 581678 h 875291"/>
                    <a:gd name="connsiteX67" fmla="*/ 273491 w 942932"/>
                    <a:gd name="connsiteY67" fmla="*/ 569432 h 875291"/>
                    <a:gd name="connsiteX68" fmla="*/ 283696 w 942932"/>
                    <a:gd name="connsiteY68" fmla="*/ 555146 h 875291"/>
                    <a:gd name="connsiteX69" fmla="*/ 283696 w 942932"/>
                    <a:gd name="connsiteY69" fmla="*/ 540859 h 875291"/>
                    <a:gd name="connsiteX70" fmla="*/ 304106 w 942932"/>
                    <a:gd name="connsiteY70" fmla="*/ 542900 h 875291"/>
                    <a:gd name="connsiteX71" fmla="*/ 316352 w 942932"/>
                    <a:gd name="connsiteY71" fmla="*/ 526572 h 875291"/>
                    <a:gd name="connsiteX72" fmla="*/ 324516 w 942932"/>
                    <a:gd name="connsiteY72" fmla="*/ 491875 h 875291"/>
                    <a:gd name="connsiteX73" fmla="*/ 314311 w 942932"/>
                    <a:gd name="connsiteY73" fmla="*/ 477588 h 875291"/>
                    <a:gd name="connsiteX74" fmla="*/ 304106 w 942932"/>
                    <a:gd name="connsiteY74" fmla="*/ 461261 h 875291"/>
                    <a:gd name="connsiteX75" fmla="*/ 285737 w 942932"/>
                    <a:gd name="connsiteY75" fmla="*/ 424523 h 875291"/>
                    <a:gd name="connsiteX76" fmla="*/ 267368 w 942932"/>
                    <a:gd name="connsiteY76" fmla="*/ 422482 h 875291"/>
                    <a:gd name="connsiteX77" fmla="*/ 255122 w 942932"/>
                    <a:gd name="connsiteY77" fmla="*/ 389826 h 875291"/>
                    <a:gd name="connsiteX78" fmla="*/ 253081 w 942932"/>
                    <a:gd name="connsiteY78" fmla="*/ 365335 h 875291"/>
                    <a:gd name="connsiteX79" fmla="*/ 246958 w 942932"/>
                    <a:gd name="connsiteY79" fmla="*/ 322474 h 875291"/>
                    <a:gd name="connsiteX80" fmla="*/ 255122 w 942932"/>
                    <a:gd name="connsiteY80" fmla="*/ 304106 h 875291"/>
                    <a:gd name="connsiteX81" fmla="*/ 253081 w 942932"/>
                    <a:gd name="connsiteY81" fmla="*/ 277573 h 875291"/>
                    <a:gd name="connsiteX82" fmla="*/ 267368 w 942932"/>
                    <a:gd name="connsiteY82" fmla="*/ 271450 h 875291"/>
                    <a:gd name="connsiteX83" fmla="*/ 281655 w 942932"/>
                    <a:gd name="connsiteY83" fmla="*/ 242876 h 875291"/>
                    <a:gd name="connsiteX84" fmla="*/ 320434 w 942932"/>
                    <a:gd name="connsiteY84" fmla="*/ 251040 h 875291"/>
                    <a:gd name="connsiteX85" fmla="*/ 336762 w 942932"/>
                    <a:gd name="connsiteY85" fmla="*/ 236753 h 875291"/>
                    <a:gd name="connsiteX86" fmla="*/ 336762 w 942932"/>
                    <a:gd name="connsiteY86" fmla="*/ 204098 h 875291"/>
                    <a:gd name="connsiteX87" fmla="*/ 346966 w 942932"/>
                    <a:gd name="connsiteY87" fmla="*/ 183688 h 875291"/>
                    <a:gd name="connsiteX88" fmla="*/ 369417 w 942932"/>
                    <a:gd name="connsiteY88" fmla="*/ 157155 h 875291"/>
                    <a:gd name="connsiteX89" fmla="*/ 383704 w 942932"/>
                    <a:gd name="connsiteY89" fmla="*/ 157155 h 875291"/>
                    <a:gd name="connsiteX90" fmla="*/ 385745 w 942932"/>
                    <a:gd name="connsiteY90" fmla="*/ 140827 h 875291"/>
                    <a:gd name="connsiteX91" fmla="*/ 391868 w 942932"/>
                    <a:gd name="connsiteY91" fmla="*/ 112254 h 875291"/>
                    <a:gd name="connsiteX92" fmla="*/ 426565 w 942932"/>
                    <a:gd name="connsiteY92" fmla="*/ 100008 h 875291"/>
                    <a:gd name="connsiteX93" fmla="*/ 444933 w 942932"/>
                    <a:gd name="connsiteY93" fmla="*/ 71434 h 875291"/>
                    <a:gd name="connsiteX94" fmla="*/ 436770 w 942932"/>
                    <a:gd name="connsiteY94" fmla="*/ 57147 h 875291"/>
                    <a:gd name="connsiteX95" fmla="*/ 436770 w 942932"/>
                    <a:gd name="connsiteY95" fmla="*/ 48984 h 875291"/>
                    <a:gd name="connsiteX96" fmla="*/ 451056 w 942932"/>
                    <a:gd name="connsiteY96" fmla="*/ 30615 h 875291"/>
                    <a:gd name="connsiteX97" fmla="*/ 463302 w 942932"/>
                    <a:gd name="connsiteY97" fmla="*/ 12246 h 875291"/>
                    <a:gd name="connsiteX98" fmla="*/ 508204 w 942932"/>
                    <a:gd name="connsiteY98" fmla="*/ 10205 h 875291"/>
                    <a:gd name="connsiteX99" fmla="*/ 528614 w 942932"/>
                    <a:gd name="connsiteY99" fmla="*/ 12246 h 875291"/>
                    <a:gd name="connsiteX100" fmla="*/ 530655 w 942932"/>
                    <a:gd name="connsiteY100" fmla="*/ 30615 h 875291"/>
                    <a:gd name="connsiteX101" fmla="*/ 553105 w 942932"/>
                    <a:gd name="connsiteY101" fmla="*/ 30615 h 875291"/>
                    <a:gd name="connsiteX102" fmla="*/ 585761 w 942932"/>
                    <a:gd name="connsiteY102" fmla="*/ 30615 h 875291"/>
                    <a:gd name="connsiteX103" fmla="*/ 595966 w 942932"/>
                    <a:gd name="connsiteY103" fmla="*/ 22451 h 875291"/>
                    <a:gd name="connsiteX104" fmla="*/ 604130 w 942932"/>
                    <a:gd name="connsiteY104" fmla="*/ 10205 h 875291"/>
                    <a:gd name="connsiteX105" fmla="*/ 628621 w 942932"/>
                    <a:gd name="connsiteY105" fmla="*/ 0 h 875291"/>
                    <a:gd name="connsiteX0" fmla="*/ 370236 w 942932"/>
                    <a:gd name="connsiteY0" fmla="*/ 875291 h 966731"/>
                    <a:gd name="connsiteX1" fmla="*/ 32550 w 942932"/>
                    <a:gd name="connsiteY1" fmla="*/ 779908 h 966731"/>
                    <a:gd name="connsiteX2" fmla="*/ 28574 w 942932"/>
                    <a:gd name="connsiteY2" fmla="*/ 775571 h 966731"/>
                    <a:gd name="connsiteX3" fmla="*/ 0 w 942932"/>
                    <a:gd name="connsiteY3" fmla="*/ 759243 h 966731"/>
                    <a:gd name="connsiteX4" fmla="*/ 0 w 942932"/>
                    <a:gd name="connsiteY4" fmla="*/ 751079 h 966731"/>
                    <a:gd name="connsiteX5" fmla="*/ 16328 w 942932"/>
                    <a:gd name="connsiteY5" fmla="*/ 718424 h 966731"/>
                    <a:gd name="connsiteX6" fmla="*/ 34697 w 942932"/>
                    <a:gd name="connsiteY6" fmla="*/ 718424 h 966731"/>
                    <a:gd name="connsiteX7" fmla="*/ 93885 w 942932"/>
                    <a:gd name="connsiteY7" fmla="*/ 722506 h 966731"/>
                    <a:gd name="connsiteX8" fmla="*/ 108172 w 942932"/>
                    <a:gd name="connsiteY8" fmla="*/ 716383 h 966731"/>
                    <a:gd name="connsiteX9" fmla="*/ 120418 w 942932"/>
                    <a:gd name="connsiteY9" fmla="*/ 724547 h 966731"/>
                    <a:gd name="connsiteX10" fmla="*/ 134705 w 942932"/>
                    <a:gd name="connsiteY10" fmla="*/ 698014 h 966731"/>
                    <a:gd name="connsiteX11" fmla="*/ 159196 w 942932"/>
                    <a:gd name="connsiteY11" fmla="*/ 687809 h 966731"/>
                    <a:gd name="connsiteX12" fmla="*/ 187770 w 942932"/>
                    <a:gd name="connsiteY12" fmla="*/ 702096 h 966731"/>
                    <a:gd name="connsiteX13" fmla="*/ 220426 w 942932"/>
                    <a:gd name="connsiteY13" fmla="*/ 691891 h 966731"/>
                    <a:gd name="connsiteX14" fmla="*/ 228590 w 942932"/>
                    <a:gd name="connsiteY14" fmla="*/ 679645 h 966731"/>
                    <a:gd name="connsiteX15" fmla="*/ 232672 w 942932"/>
                    <a:gd name="connsiteY15" fmla="*/ 665358 h 966731"/>
                    <a:gd name="connsiteX16" fmla="*/ 244917 w 942932"/>
                    <a:gd name="connsiteY16" fmla="*/ 644948 h 966731"/>
                    <a:gd name="connsiteX17" fmla="*/ 261245 w 942932"/>
                    <a:gd name="connsiteY17" fmla="*/ 653112 h 966731"/>
                    <a:gd name="connsiteX18" fmla="*/ 297983 w 942932"/>
                    <a:gd name="connsiteY18" fmla="*/ 671481 h 966731"/>
                    <a:gd name="connsiteX19" fmla="*/ 314311 w 942932"/>
                    <a:gd name="connsiteY19" fmla="*/ 663317 h 966731"/>
                    <a:gd name="connsiteX20" fmla="*/ 316352 w 942932"/>
                    <a:gd name="connsiteY20" fmla="*/ 638826 h 966731"/>
                    <a:gd name="connsiteX21" fmla="*/ 310229 w 942932"/>
                    <a:gd name="connsiteY21" fmla="*/ 620457 h 966731"/>
                    <a:gd name="connsiteX22" fmla="*/ 297983 w 942932"/>
                    <a:gd name="connsiteY22" fmla="*/ 606170 h 966731"/>
                    <a:gd name="connsiteX23" fmla="*/ 287778 w 942932"/>
                    <a:gd name="connsiteY23" fmla="*/ 581678 h 966731"/>
                    <a:gd name="connsiteX24" fmla="*/ 273491 w 942932"/>
                    <a:gd name="connsiteY24" fmla="*/ 569432 h 966731"/>
                    <a:gd name="connsiteX25" fmla="*/ 283696 w 942932"/>
                    <a:gd name="connsiteY25" fmla="*/ 555146 h 966731"/>
                    <a:gd name="connsiteX26" fmla="*/ 283696 w 942932"/>
                    <a:gd name="connsiteY26" fmla="*/ 540859 h 966731"/>
                    <a:gd name="connsiteX27" fmla="*/ 304106 w 942932"/>
                    <a:gd name="connsiteY27" fmla="*/ 542900 h 966731"/>
                    <a:gd name="connsiteX28" fmla="*/ 316352 w 942932"/>
                    <a:gd name="connsiteY28" fmla="*/ 526572 h 966731"/>
                    <a:gd name="connsiteX29" fmla="*/ 324516 w 942932"/>
                    <a:gd name="connsiteY29" fmla="*/ 491875 h 966731"/>
                    <a:gd name="connsiteX30" fmla="*/ 314311 w 942932"/>
                    <a:gd name="connsiteY30" fmla="*/ 477588 h 966731"/>
                    <a:gd name="connsiteX31" fmla="*/ 304106 w 942932"/>
                    <a:gd name="connsiteY31" fmla="*/ 461261 h 966731"/>
                    <a:gd name="connsiteX32" fmla="*/ 285737 w 942932"/>
                    <a:gd name="connsiteY32" fmla="*/ 424523 h 966731"/>
                    <a:gd name="connsiteX33" fmla="*/ 267368 w 942932"/>
                    <a:gd name="connsiteY33" fmla="*/ 422482 h 966731"/>
                    <a:gd name="connsiteX34" fmla="*/ 255122 w 942932"/>
                    <a:gd name="connsiteY34" fmla="*/ 389826 h 966731"/>
                    <a:gd name="connsiteX35" fmla="*/ 253081 w 942932"/>
                    <a:gd name="connsiteY35" fmla="*/ 365335 h 966731"/>
                    <a:gd name="connsiteX36" fmla="*/ 246958 w 942932"/>
                    <a:gd name="connsiteY36" fmla="*/ 322474 h 966731"/>
                    <a:gd name="connsiteX37" fmla="*/ 255122 w 942932"/>
                    <a:gd name="connsiteY37" fmla="*/ 304106 h 966731"/>
                    <a:gd name="connsiteX38" fmla="*/ 253081 w 942932"/>
                    <a:gd name="connsiteY38" fmla="*/ 277573 h 966731"/>
                    <a:gd name="connsiteX39" fmla="*/ 267368 w 942932"/>
                    <a:gd name="connsiteY39" fmla="*/ 271450 h 966731"/>
                    <a:gd name="connsiteX40" fmla="*/ 281655 w 942932"/>
                    <a:gd name="connsiteY40" fmla="*/ 242876 h 966731"/>
                    <a:gd name="connsiteX41" fmla="*/ 320434 w 942932"/>
                    <a:gd name="connsiteY41" fmla="*/ 251040 h 966731"/>
                    <a:gd name="connsiteX42" fmla="*/ 336762 w 942932"/>
                    <a:gd name="connsiteY42" fmla="*/ 236753 h 966731"/>
                    <a:gd name="connsiteX43" fmla="*/ 336762 w 942932"/>
                    <a:gd name="connsiteY43" fmla="*/ 204098 h 966731"/>
                    <a:gd name="connsiteX44" fmla="*/ 346966 w 942932"/>
                    <a:gd name="connsiteY44" fmla="*/ 183688 h 966731"/>
                    <a:gd name="connsiteX45" fmla="*/ 369417 w 942932"/>
                    <a:gd name="connsiteY45" fmla="*/ 157155 h 966731"/>
                    <a:gd name="connsiteX46" fmla="*/ 383704 w 942932"/>
                    <a:gd name="connsiteY46" fmla="*/ 157155 h 966731"/>
                    <a:gd name="connsiteX47" fmla="*/ 385745 w 942932"/>
                    <a:gd name="connsiteY47" fmla="*/ 140827 h 966731"/>
                    <a:gd name="connsiteX48" fmla="*/ 391868 w 942932"/>
                    <a:gd name="connsiteY48" fmla="*/ 112254 h 966731"/>
                    <a:gd name="connsiteX49" fmla="*/ 426565 w 942932"/>
                    <a:gd name="connsiteY49" fmla="*/ 100008 h 966731"/>
                    <a:gd name="connsiteX50" fmla="*/ 444933 w 942932"/>
                    <a:gd name="connsiteY50" fmla="*/ 71434 h 966731"/>
                    <a:gd name="connsiteX51" fmla="*/ 436770 w 942932"/>
                    <a:gd name="connsiteY51" fmla="*/ 57147 h 966731"/>
                    <a:gd name="connsiteX52" fmla="*/ 436770 w 942932"/>
                    <a:gd name="connsiteY52" fmla="*/ 48984 h 966731"/>
                    <a:gd name="connsiteX53" fmla="*/ 451056 w 942932"/>
                    <a:gd name="connsiteY53" fmla="*/ 30615 h 966731"/>
                    <a:gd name="connsiteX54" fmla="*/ 463302 w 942932"/>
                    <a:gd name="connsiteY54" fmla="*/ 12246 h 966731"/>
                    <a:gd name="connsiteX55" fmla="*/ 508204 w 942932"/>
                    <a:gd name="connsiteY55" fmla="*/ 10205 h 966731"/>
                    <a:gd name="connsiteX56" fmla="*/ 528614 w 942932"/>
                    <a:gd name="connsiteY56" fmla="*/ 12246 h 966731"/>
                    <a:gd name="connsiteX57" fmla="*/ 530655 w 942932"/>
                    <a:gd name="connsiteY57" fmla="*/ 30615 h 966731"/>
                    <a:gd name="connsiteX58" fmla="*/ 553105 w 942932"/>
                    <a:gd name="connsiteY58" fmla="*/ 30615 h 966731"/>
                    <a:gd name="connsiteX59" fmla="*/ 585761 w 942932"/>
                    <a:gd name="connsiteY59" fmla="*/ 30615 h 966731"/>
                    <a:gd name="connsiteX60" fmla="*/ 595966 w 942932"/>
                    <a:gd name="connsiteY60" fmla="*/ 22451 h 966731"/>
                    <a:gd name="connsiteX61" fmla="*/ 604130 w 942932"/>
                    <a:gd name="connsiteY61" fmla="*/ 10205 h 966731"/>
                    <a:gd name="connsiteX62" fmla="*/ 628621 w 942932"/>
                    <a:gd name="connsiteY62" fmla="*/ 0 h 966731"/>
                    <a:gd name="connsiteX63" fmla="*/ 644949 w 942932"/>
                    <a:gd name="connsiteY63" fmla="*/ 26533 h 966731"/>
                    <a:gd name="connsiteX64" fmla="*/ 663318 w 942932"/>
                    <a:gd name="connsiteY64" fmla="*/ 46943 h 966731"/>
                    <a:gd name="connsiteX65" fmla="*/ 653113 w 942932"/>
                    <a:gd name="connsiteY65" fmla="*/ 63270 h 966731"/>
                    <a:gd name="connsiteX66" fmla="*/ 679646 w 942932"/>
                    <a:gd name="connsiteY66" fmla="*/ 77557 h 966731"/>
                    <a:gd name="connsiteX67" fmla="*/ 712302 w 942932"/>
                    <a:gd name="connsiteY67" fmla="*/ 87762 h 966731"/>
                    <a:gd name="connsiteX68" fmla="*/ 722506 w 942932"/>
                    <a:gd name="connsiteY68" fmla="*/ 69393 h 966731"/>
                    <a:gd name="connsiteX69" fmla="*/ 740875 w 942932"/>
                    <a:gd name="connsiteY69" fmla="*/ 69393 h 966731"/>
                    <a:gd name="connsiteX70" fmla="*/ 783736 w 942932"/>
                    <a:gd name="connsiteY70" fmla="*/ 69393 h 966731"/>
                    <a:gd name="connsiteX71" fmla="*/ 812310 w 942932"/>
                    <a:gd name="connsiteY71" fmla="*/ 69393 h 966731"/>
                    <a:gd name="connsiteX72" fmla="*/ 826596 w 942932"/>
                    <a:gd name="connsiteY72" fmla="*/ 48984 h 966731"/>
                    <a:gd name="connsiteX73" fmla="*/ 840883 w 942932"/>
                    <a:gd name="connsiteY73" fmla="*/ 10205 h 966731"/>
                    <a:gd name="connsiteX74" fmla="*/ 873539 w 942932"/>
                    <a:gd name="connsiteY74" fmla="*/ 8164 h 966731"/>
                    <a:gd name="connsiteX75" fmla="*/ 885785 w 942932"/>
                    <a:gd name="connsiteY75" fmla="*/ 16328 h 966731"/>
                    <a:gd name="connsiteX76" fmla="*/ 906195 w 942932"/>
                    <a:gd name="connsiteY76" fmla="*/ 14287 h 966731"/>
                    <a:gd name="connsiteX77" fmla="*/ 924563 w 942932"/>
                    <a:gd name="connsiteY77" fmla="*/ 20410 h 966731"/>
                    <a:gd name="connsiteX78" fmla="*/ 942932 w 942932"/>
                    <a:gd name="connsiteY78" fmla="*/ 22451 h 966731"/>
                    <a:gd name="connsiteX79" fmla="*/ 926604 w 942932"/>
                    <a:gd name="connsiteY79" fmla="*/ 53065 h 966731"/>
                    <a:gd name="connsiteX80" fmla="*/ 926604 w 942932"/>
                    <a:gd name="connsiteY80" fmla="*/ 97967 h 966731"/>
                    <a:gd name="connsiteX81" fmla="*/ 940891 w 942932"/>
                    <a:gd name="connsiteY81" fmla="*/ 108172 h 966731"/>
                    <a:gd name="connsiteX82" fmla="*/ 928645 w 942932"/>
                    <a:gd name="connsiteY82" fmla="*/ 118377 h 966731"/>
                    <a:gd name="connsiteX83" fmla="*/ 926604 w 942932"/>
                    <a:gd name="connsiteY83" fmla="*/ 144909 h 966731"/>
                    <a:gd name="connsiteX84" fmla="*/ 908236 w 942932"/>
                    <a:gd name="connsiteY84" fmla="*/ 140827 h 966731"/>
                    <a:gd name="connsiteX85" fmla="*/ 900072 w 942932"/>
                    <a:gd name="connsiteY85" fmla="*/ 153073 h 966731"/>
                    <a:gd name="connsiteX86" fmla="*/ 891908 w 942932"/>
                    <a:gd name="connsiteY86" fmla="*/ 167360 h 966731"/>
                    <a:gd name="connsiteX87" fmla="*/ 869457 w 942932"/>
                    <a:gd name="connsiteY87" fmla="*/ 169401 h 966731"/>
                    <a:gd name="connsiteX88" fmla="*/ 869457 w 942932"/>
                    <a:gd name="connsiteY88" fmla="*/ 189811 h 966731"/>
                    <a:gd name="connsiteX89" fmla="*/ 840883 w 942932"/>
                    <a:gd name="connsiteY89" fmla="*/ 244917 h 966731"/>
                    <a:gd name="connsiteX90" fmla="*/ 812310 w 942932"/>
                    <a:gd name="connsiteY90" fmla="*/ 253081 h 966731"/>
                    <a:gd name="connsiteX91" fmla="*/ 804146 w 942932"/>
                    <a:gd name="connsiteY91" fmla="*/ 273491 h 966731"/>
                    <a:gd name="connsiteX92" fmla="*/ 804146 w 942932"/>
                    <a:gd name="connsiteY92" fmla="*/ 308187 h 966731"/>
                    <a:gd name="connsiteX93" fmla="*/ 824555 w 942932"/>
                    <a:gd name="connsiteY93" fmla="*/ 322474 h 966731"/>
                    <a:gd name="connsiteX94" fmla="*/ 830678 w 942932"/>
                    <a:gd name="connsiteY94" fmla="*/ 340843 h 966731"/>
                    <a:gd name="connsiteX95" fmla="*/ 808228 w 942932"/>
                    <a:gd name="connsiteY95" fmla="*/ 359212 h 966731"/>
                    <a:gd name="connsiteX96" fmla="*/ 781695 w 942932"/>
                    <a:gd name="connsiteY96" fmla="*/ 365335 h 966731"/>
                    <a:gd name="connsiteX97" fmla="*/ 779654 w 942932"/>
                    <a:gd name="connsiteY97" fmla="*/ 373499 h 966731"/>
                    <a:gd name="connsiteX98" fmla="*/ 798023 w 942932"/>
                    <a:gd name="connsiteY98" fmla="*/ 404113 h 966731"/>
                    <a:gd name="connsiteX99" fmla="*/ 767408 w 942932"/>
                    <a:gd name="connsiteY99" fmla="*/ 424523 h 966731"/>
                    <a:gd name="connsiteX100" fmla="*/ 749039 w 942932"/>
                    <a:gd name="connsiteY100" fmla="*/ 463302 h 966731"/>
                    <a:gd name="connsiteX101" fmla="*/ 746998 w 942932"/>
                    <a:gd name="connsiteY101" fmla="*/ 487793 h 966731"/>
                    <a:gd name="connsiteX102" fmla="*/ 712302 w 942932"/>
                    <a:gd name="connsiteY102" fmla="*/ 557187 h 966731"/>
                    <a:gd name="connsiteX103" fmla="*/ 665359 w 942932"/>
                    <a:gd name="connsiteY103" fmla="*/ 704137 h 966731"/>
                    <a:gd name="connsiteX104" fmla="*/ 645030 w 942932"/>
                    <a:gd name="connsiteY104" fmla="*/ 779908 h 966731"/>
                    <a:gd name="connsiteX105" fmla="*/ 461676 w 942932"/>
                    <a:gd name="connsiteY105" fmla="*/ 966731 h 966731"/>
                    <a:gd name="connsiteX0" fmla="*/ 32550 w 942932"/>
                    <a:gd name="connsiteY0" fmla="*/ 779908 h 966731"/>
                    <a:gd name="connsiteX1" fmla="*/ 28574 w 942932"/>
                    <a:gd name="connsiteY1" fmla="*/ 775571 h 966731"/>
                    <a:gd name="connsiteX2" fmla="*/ 0 w 942932"/>
                    <a:gd name="connsiteY2" fmla="*/ 759243 h 966731"/>
                    <a:gd name="connsiteX3" fmla="*/ 0 w 942932"/>
                    <a:gd name="connsiteY3" fmla="*/ 751079 h 966731"/>
                    <a:gd name="connsiteX4" fmla="*/ 16328 w 942932"/>
                    <a:gd name="connsiteY4" fmla="*/ 718424 h 966731"/>
                    <a:gd name="connsiteX5" fmla="*/ 34697 w 942932"/>
                    <a:gd name="connsiteY5" fmla="*/ 718424 h 966731"/>
                    <a:gd name="connsiteX6" fmla="*/ 93885 w 942932"/>
                    <a:gd name="connsiteY6" fmla="*/ 722506 h 966731"/>
                    <a:gd name="connsiteX7" fmla="*/ 108172 w 942932"/>
                    <a:gd name="connsiteY7" fmla="*/ 716383 h 966731"/>
                    <a:gd name="connsiteX8" fmla="*/ 120418 w 942932"/>
                    <a:gd name="connsiteY8" fmla="*/ 724547 h 966731"/>
                    <a:gd name="connsiteX9" fmla="*/ 134705 w 942932"/>
                    <a:gd name="connsiteY9" fmla="*/ 698014 h 966731"/>
                    <a:gd name="connsiteX10" fmla="*/ 159196 w 942932"/>
                    <a:gd name="connsiteY10" fmla="*/ 687809 h 966731"/>
                    <a:gd name="connsiteX11" fmla="*/ 187770 w 942932"/>
                    <a:gd name="connsiteY11" fmla="*/ 702096 h 966731"/>
                    <a:gd name="connsiteX12" fmla="*/ 220426 w 942932"/>
                    <a:gd name="connsiteY12" fmla="*/ 691891 h 966731"/>
                    <a:gd name="connsiteX13" fmla="*/ 228590 w 942932"/>
                    <a:gd name="connsiteY13" fmla="*/ 679645 h 966731"/>
                    <a:gd name="connsiteX14" fmla="*/ 232672 w 942932"/>
                    <a:gd name="connsiteY14" fmla="*/ 665358 h 966731"/>
                    <a:gd name="connsiteX15" fmla="*/ 244917 w 942932"/>
                    <a:gd name="connsiteY15" fmla="*/ 644948 h 966731"/>
                    <a:gd name="connsiteX16" fmla="*/ 261245 w 942932"/>
                    <a:gd name="connsiteY16" fmla="*/ 653112 h 966731"/>
                    <a:gd name="connsiteX17" fmla="*/ 297983 w 942932"/>
                    <a:gd name="connsiteY17" fmla="*/ 671481 h 966731"/>
                    <a:gd name="connsiteX18" fmla="*/ 314311 w 942932"/>
                    <a:gd name="connsiteY18" fmla="*/ 663317 h 966731"/>
                    <a:gd name="connsiteX19" fmla="*/ 316352 w 942932"/>
                    <a:gd name="connsiteY19" fmla="*/ 638826 h 966731"/>
                    <a:gd name="connsiteX20" fmla="*/ 310229 w 942932"/>
                    <a:gd name="connsiteY20" fmla="*/ 620457 h 966731"/>
                    <a:gd name="connsiteX21" fmla="*/ 297983 w 942932"/>
                    <a:gd name="connsiteY21" fmla="*/ 606170 h 966731"/>
                    <a:gd name="connsiteX22" fmla="*/ 287778 w 942932"/>
                    <a:gd name="connsiteY22" fmla="*/ 581678 h 966731"/>
                    <a:gd name="connsiteX23" fmla="*/ 273491 w 942932"/>
                    <a:gd name="connsiteY23" fmla="*/ 569432 h 966731"/>
                    <a:gd name="connsiteX24" fmla="*/ 283696 w 942932"/>
                    <a:gd name="connsiteY24" fmla="*/ 555146 h 966731"/>
                    <a:gd name="connsiteX25" fmla="*/ 283696 w 942932"/>
                    <a:gd name="connsiteY25" fmla="*/ 540859 h 966731"/>
                    <a:gd name="connsiteX26" fmla="*/ 304106 w 942932"/>
                    <a:gd name="connsiteY26" fmla="*/ 542900 h 966731"/>
                    <a:gd name="connsiteX27" fmla="*/ 316352 w 942932"/>
                    <a:gd name="connsiteY27" fmla="*/ 526572 h 966731"/>
                    <a:gd name="connsiteX28" fmla="*/ 324516 w 942932"/>
                    <a:gd name="connsiteY28" fmla="*/ 491875 h 966731"/>
                    <a:gd name="connsiteX29" fmla="*/ 314311 w 942932"/>
                    <a:gd name="connsiteY29" fmla="*/ 477588 h 966731"/>
                    <a:gd name="connsiteX30" fmla="*/ 304106 w 942932"/>
                    <a:gd name="connsiteY30" fmla="*/ 461261 h 966731"/>
                    <a:gd name="connsiteX31" fmla="*/ 285737 w 942932"/>
                    <a:gd name="connsiteY31" fmla="*/ 424523 h 966731"/>
                    <a:gd name="connsiteX32" fmla="*/ 267368 w 942932"/>
                    <a:gd name="connsiteY32" fmla="*/ 422482 h 966731"/>
                    <a:gd name="connsiteX33" fmla="*/ 255122 w 942932"/>
                    <a:gd name="connsiteY33" fmla="*/ 389826 h 966731"/>
                    <a:gd name="connsiteX34" fmla="*/ 253081 w 942932"/>
                    <a:gd name="connsiteY34" fmla="*/ 365335 h 966731"/>
                    <a:gd name="connsiteX35" fmla="*/ 246958 w 942932"/>
                    <a:gd name="connsiteY35" fmla="*/ 322474 h 966731"/>
                    <a:gd name="connsiteX36" fmla="*/ 255122 w 942932"/>
                    <a:gd name="connsiteY36" fmla="*/ 304106 h 966731"/>
                    <a:gd name="connsiteX37" fmla="*/ 253081 w 942932"/>
                    <a:gd name="connsiteY37" fmla="*/ 277573 h 966731"/>
                    <a:gd name="connsiteX38" fmla="*/ 267368 w 942932"/>
                    <a:gd name="connsiteY38" fmla="*/ 271450 h 966731"/>
                    <a:gd name="connsiteX39" fmla="*/ 281655 w 942932"/>
                    <a:gd name="connsiteY39" fmla="*/ 242876 h 966731"/>
                    <a:gd name="connsiteX40" fmla="*/ 320434 w 942932"/>
                    <a:gd name="connsiteY40" fmla="*/ 251040 h 966731"/>
                    <a:gd name="connsiteX41" fmla="*/ 336762 w 942932"/>
                    <a:gd name="connsiteY41" fmla="*/ 236753 h 966731"/>
                    <a:gd name="connsiteX42" fmla="*/ 336762 w 942932"/>
                    <a:gd name="connsiteY42" fmla="*/ 204098 h 966731"/>
                    <a:gd name="connsiteX43" fmla="*/ 346966 w 942932"/>
                    <a:gd name="connsiteY43" fmla="*/ 183688 h 966731"/>
                    <a:gd name="connsiteX44" fmla="*/ 369417 w 942932"/>
                    <a:gd name="connsiteY44" fmla="*/ 157155 h 966731"/>
                    <a:gd name="connsiteX45" fmla="*/ 383704 w 942932"/>
                    <a:gd name="connsiteY45" fmla="*/ 157155 h 966731"/>
                    <a:gd name="connsiteX46" fmla="*/ 385745 w 942932"/>
                    <a:gd name="connsiteY46" fmla="*/ 140827 h 966731"/>
                    <a:gd name="connsiteX47" fmla="*/ 391868 w 942932"/>
                    <a:gd name="connsiteY47" fmla="*/ 112254 h 966731"/>
                    <a:gd name="connsiteX48" fmla="*/ 426565 w 942932"/>
                    <a:gd name="connsiteY48" fmla="*/ 100008 h 966731"/>
                    <a:gd name="connsiteX49" fmla="*/ 444933 w 942932"/>
                    <a:gd name="connsiteY49" fmla="*/ 71434 h 966731"/>
                    <a:gd name="connsiteX50" fmla="*/ 436770 w 942932"/>
                    <a:gd name="connsiteY50" fmla="*/ 57147 h 966731"/>
                    <a:gd name="connsiteX51" fmla="*/ 436770 w 942932"/>
                    <a:gd name="connsiteY51" fmla="*/ 48984 h 966731"/>
                    <a:gd name="connsiteX52" fmla="*/ 451056 w 942932"/>
                    <a:gd name="connsiteY52" fmla="*/ 30615 h 966731"/>
                    <a:gd name="connsiteX53" fmla="*/ 463302 w 942932"/>
                    <a:gd name="connsiteY53" fmla="*/ 12246 h 966731"/>
                    <a:gd name="connsiteX54" fmla="*/ 508204 w 942932"/>
                    <a:gd name="connsiteY54" fmla="*/ 10205 h 966731"/>
                    <a:gd name="connsiteX55" fmla="*/ 528614 w 942932"/>
                    <a:gd name="connsiteY55" fmla="*/ 12246 h 966731"/>
                    <a:gd name="connsiteX56" fmla="*/ 530655 w 942932"/>
                    <a:gd name="connsiteY56" fmla="*/ 30615 h 966731"/>
                    <a:gd name="connsiteX57" fmla="*/ 553105 w 942932"/>
                    <a:gd name="connsiteY57" fmla="*/ 30615 h 966731"/>
                    <a:gd name="connsiteX58" fmla="*/ 585761 w 942932"/>
                    <a:gd name="connsiteY58" fmla="*/ 30615 h 966731"/>
                    <a:gd name="connsiteX59" fmla="*/ 595966 w 942932"/>
                    <a:gd name="connsiteY59" fmla="*/ 22451 h 966731"/>
                    <a:gd name="connsiteX60" fmla="*/ 604130 w 942932"/>
                    <a:gd name="connsiteY60" fmla="*/ 10205 h 966731"/>
                    <a:gd name="connsiteX61" fmla="*/ 628621 w 942932"/>
                    <a:gd name="connsiteY61" fmla="*/ 0 h 966731"/>
                    <a:gd name="connsiteX62" fmla="*/ 644949 w 942932"/>
                    <a:gd name="connsiteY62" fmla="*/ 26533 h 966731"/>
                    <a:gd name="connsiteX63" fmla="*/ 663318 w 942932"/>
                    <a:gd name="connsiteY63" fmla="*/ 46943 h 966731"/>
                    <a:gd name="connsiteX64" fmla="*/ 653113 w 942932"/>
                    <a:gd name="connsiteY64" fmla="*/ 63270 h 966731"/>
                    <a:gd name="connsiteX65" fmla="*/ 679646 w 942932"/>
                    <a:gd name="connsiteY65" fmla="*/ 77557 h 966731"/>
                    <a:gd name="connsiteX66" fmla="*/ 712302 w 942932"/>
                    <a:gd name="connsiteY66" fmla="*/ 87762 h 966731"/>
                    <a:gd name="connsiteX67" fmla="*/ 722506 w 942932"/>
                    <a:gd name="connsiteY67" fmla="*/ 69393 h 966731"/>
                    <a:gd name="connsiteX68" fmla="*/ 740875 w 942932"/>
                    <a:gd name="connsiteY68" fmla="*/ 69393 h 966731"/>
                    <a:gd name="connsiteX69" fmla="*/ 783736 w 942932"/>
                    <a:gd name="connsiteY69" fmla="*/ 69393 h 966731"/>
                    <a:gd name="connsiteX70" fmla="*/ 812310 w 942932"/>
                    <a:gd name="connsiteY70" fmla="*/ 69393 h 966731"/>
                    <a:gd name="connsiteX71" fmla="*/ 826596 w 942932"/>
                    <a:gd name="connsiteY71" fmla="*/ 48984 h 966731"/>
                    <a:gd name="connsiteX72" fmla="*/ 840883 w 942932"/>
                    <a:gd name="connsiteY72" fmla="*/ 10205 h 966731"/>
                    <a:gd name="connsiteX73" fmla="*/ 873539 w 942932"/>
                    <a:gd name="connsiteY73" fmla="*/ 8164 h 966731"/>
                    <a:gd name="connsiteX74" fmla="*/ 885785 w 942932"/>
                    <a:gd name="connsiteY74" fmla="*/ 16328 h 966731"/>
                    <a:gd name="connsiteX75" fmla="*/ 906195 w 942932"/>
                    <a:gd name="connsiteY75" fmla="*/ 14287 h 966731"/>
                    <a:gd name="connsiteX76" fmla="*/ 924563 w 942932"/>
                    <a:gd name="connsiteY76" fmla="*/ 20410 h 966731"/>
                    <a:gd name="connsiteX77" fmla="*/ 942932 w 942932"/>
                    <a:gd name="connsiteY77" fmla="*/ 22451 h 966731"/>
                    <a:gd name="connsiteX78" fmla="*/ 926604 w 942932"/>
                    <a:gd name="connsiteY78" fmla="*/ 53065 h 966731"/>
                    <a:gd name="connsiteX79" fmla="*/ 926604 w 942932"/>
                    <a:gd name="connsiteY79" fmla="*/ 97967 h 966731"/>
                    <a:gd name="connsiteX80" fmla="*/ 940891 w 942932"/>
                    <a:gd name="connsiteY80" fmla="*/ 108172 h 966731"/>
                    <a:gd name="connsiteX81" fmla="*/ 928645 w 942932"/>
                    <a:gd name="connsiteY81" fmla="*/ 118377 h 966731"/>
                    <a:gd name="connsiteX82" fmla="*/ 926604 w 942932"/>
                    <a:gd name="connsiteY82" fmla="*/ 144909 h 966731"/>
                    <a:gd name="connsiteX83" fmla="*/ 908236 w 942932"/>
                    <a:gd name="connsiteY83" fmla="*/ 140827 h 966731"/>
                    <a:gd name="connsiteX84" fmla="*/ 900072 w 942932"/>
                    <a:gd name="connsiteY84" fmla="*/ 153073 h 966731"/>
                    <a:gd name="connsiteX85" fmla="*/ 891908 w 942932"/>
                    <a:gd name="connsiteY85" fmla="*/ 167360 h 966731"/>
                    <a:gd name="connsiteX86" fmla="*/ 869457 w 942932"/>
                    <a:gd name="connsiteY86" fmla="*/ 169401 h 966731"/>
                    <a:gd name="connsiteX87" fmla="*/ 869457 w 942932"/>
                    <a:gd name="connsiteY87" fmla="*/ 189811 h 966731"/>
                    <a:gd name="connsiteX88" fmla="*/ 840883 w 942932"/>
                    <a:gd name="connsiteY88" fmla="*/ 244917 h 966731"/>
                    <a:gd name="connsiteX89" fmla="*/ 812310 w 942932"/>
                    <a:gd name="connsiteY89" fmla="*/ 253081 h 966731"/>
                    <a:gd name="connsiteX90" fmla="*/ 804146 w 942932"/>
                    <a:gd name="connsiteY90" fmla="*/ 273491 h 966731"/>
                    <a:gd name="connsiteX91" fmla="*/ 804146 w 942932"/>
                    <a:gd name="connsiteY91" fmla="*/ 308187 h 966731"/>
                    <a:gd name="connsiteX92" fmla="*/ 824555 w 942932"/>
                    <a:gd name="connsiteY92" fmla="*/ 322474 h 966731"/>
                    <a:gd name="connsiteX93" fmla="*/ 830678 w 942932"/>
                    <a:gd name="connsiteY93" fmla="*/ 340843 h 966731"/>
                    <a:gd name="connsiteX94" fmla="*/ 808228 w 942932"/>
                    <a:gd name="connsiteY94" fmla="*/ 359212 h 966731"/>
                    <a:gd name="connsiteX95" fmla="*/ 781695 w 942932"/>
                    <a:gd name="connsiteY95" fmla="*/ 365335 h 966731"/>
                    <a:gd name="connsiteX96" fmla="*/ 779654 w 942932"/>
                    <a:gd name="connsiteY96" fmla="*/ 373499 h 966731"/>
                    <a:gd name="connsiteX97" fmla="*/ 798023 w 942932"/>
                    <a:gd name="connsiteY97" fmla="*/ 404113 h 966731"/>
                    <a:gd name="connsiteX98" fmla="*/ 767408 w 942932"/>
                    <a:gd name="connsiteY98" fmla="*/ 424523 h 966731"/>
                    <a:gd name="connsiteX99" fmla="*/ 749039 w 942932"/>
                    <a:gd name="connsiteY99" fmla="*/ 463302 h 966731"/>
                    <a:gd name="connsiteX100" fmla="*/ 746998 w 942932"/>
                    <a:gd name="connsiteY100" fmla="*/ 487793 h 966731"/>
                    <a:gd name="connsiteX101" fmla="*/ 712302 w 942932"/>
                    <a:gd name="connsiteY101" fmla="*/ 557187 h 966731"/>
                    <a:gd name="connsiteX102" fmla="*/ 665359 w 942932"/>
                    <a:gd name="connsiteY102" fmla="*/ 704137 h 966731"/>
                    <a:gd name="connsiteX103" fmla="*/ 645030 w 942932"/>
                    <a:gd name="connsiteY103" fmla="*/ 779908 h 966731"/>
                    <a:gd name="connsiteX104" fmla="*/ 461676 w 942932"/>
                    <a:gd name="connsiteY104" fmla="*/ 966731 h 966731"/>
                    <a:gd name="connsiteX0" fmla="*/ 32550 w 942932"/>
                    <a:gd name="connsiteY0" fmla="*/ 779908 h 779908"/>
                    <a:gd name="connsiteX1" fmla="*/ 28574 w 942932"/>
                    <a:gd name="connsiteY1" fmla="*/ 775571 h 779908"/>
                    <a:gd name="connsiteX2" fmla="*/ 0 w 942932"/>
                    <a:gd name="connsiteY2" fmla="*/ 759243 h 779908"/>
                    <a:gd name="connsiteX3" fmla="*/ 0 w 942932"/>
                    <a:gd name="connsiteY3" fmla="*/ 751079 h 779908"/>
                    <a:gd name="connsiteX4" fmla="*/ 16328 w 942932"/>
                    <a:gd name="connsiteY4" fmla="*/ 718424 h 779908"/>
                    <a:gd name="connsiteX5" fmla="*/ 34697 w 942932"/>
                    <a:gd name="connsiteY5" fmla="*/ 718424 h 779908"/>
                    <a:gd name="connsiteX6" fmla="*/ 93885 w 942932"/>
                    <a:gd name="connsiteY6" fmla="*/ 722506 h 779908"/>
                    <a:gd name="connsiteX7" fmla="*/ 108172 w 942932"/>
                    <a:gd name="connsiteY7" fmla="*/ 716383 h 779908"/>
                    <a:gd name="connsiteX8" fmla="*/ 120418 w 942932"/>
                    <a:gd name="connsiteY8" fmla="*/ 724547 h 779908"/>
                    <a:gd name="connsiteX9" fmla="*/ 134705 w 942932"/>
                    <a:gd name="connsiteY9" fmla="*/ 698014 h 779908"/>
                    <a:gd name="connsiteX10" fmla="*/ 159196 w 942932"/>
                    <a:gd name="connsiteY10" fmla="*/ 687809 h 779908"/>
                    <a:gd name="connsiteX11" fmla="*/ 187770 w 942932"/>
                    <a:gd name="connsiteY11" fmla="*/ 702096 h 779908"/>
                    <a:gd name="connsiteX12" fmla="*/ 220426 w 942932"/>
                    <a:gd name="connsiteY12" fmla="*/ 691891 h 779908"/>
                    <a:gd name="connsiteX13" fmla="*/ 228590 w 942932"/>
                    <a:gd name="connsiteY13" fmla="*/ 679645 h 779908"/>
                    <a:gd name="connsiteX14" fmla="*/ 232672 w 942932"/>
                    <a:gd name="connsiteY14" fmla="*/ 665358 h 779908"/>
                    <a:gd name="connsiteX15" fmla="*/ 244917 w 942932"/>
                    <a:gd name="connsiteY15" fmla="*/ 644948 h 779908"/>
                    <a:gd name="connsiteX16" fmla="*/ 261245 w 942932"/>
                    <a:gd name="connsiteY16" fmla="*/ 653112 h 779908"/>
                    <a:gd name="connsiteX17" fmla="*/ 297983 w 942932"/>
                    <a:gd name="connsiteY17" fmla="*/ 671481 h 779908"/>
                    <a:gd name="connsiteX18" fmla="*/ 314311 w 942932"/>
                    <a:gd name="connsiteY18" fmla="*/ 663317 h 779908"/>
                    <a:gd name="connsiteX19" fmla="*/ 316352 w 942932"/>
                    <a:gd name="connsiteY19" fmla="*/ 638826 h 779908"/>
                    <a:gd name="connsiteX20" fmla="*/ 310229 w 942932"/>
                    <a:gd name="connsiteY20" fmla="*/ 620457 h 779908"/>
                    <a:gd name="connsiteX21" fmla="*/ 297983 w 942932"/>
                    <a:gd name="connsiteY21" fmla="*/ 606170 h 779908"/>
                    <a:gd name="connsiteX22" fmla="*/ 287778 w 942932"/>
                    <a:gd name="connsiteY22" fmla="*/ 581678 h 779908"/>
                    <a:gd name="connsiteX23" fmla="*/ 273491 w 942932"/>
                    <a:gd name="connsiteY23" fmla="*/ 569432 h 779908"/>
                    <a:gd name="connsiteX24" fmla="*/ 283696 w 942932"/>
                    <a:gd name="connsiteY24" fmla="*/ 555146 h 779908"/>
                    <a:gd name="connsiteX25" fmla="*/ 283696 w 942932"/>
                    <a:gd name="connsiteY25" fmla="*/ 540859 h 779908"/>
                    <a:gd name="connsiteX26" fmla="*/ 304106 w 942932"/>
                    <a:gd name="connsiteY26" fmla="*/ 542900 h 779908"/>
                    <a:gd name="connsiteX27" fmla="*/ 316352 w 942932"/>
                    <a:gd name="connsiteY27" fmla="*/ 526572 h 779908"/>
                    <a:gd name="connsiteX28" fmla="*/ 324516 w 942932"/>
                    <a:gd name="connsiteY28" fmla="*/ 491875 h 779908"/>
                    <a:gd name="connsiteX29" fmla="*/ 314311 w 942932"/>
                    <a:gd name="connsiteY29" fmla="*/ 477588 h 779908"/>
                    <a:gd name="connsiteX30" fmla="*/ 304106 w 942932"/>
                    <a:gd name="connsiteY30" fmla="*/ 461261 h 779908"/>
                    <a:gd name="connsiteX31" fmla="*/ 285737 w 942932"/>
                    <a:gd name="connsiteY31" fmla="*/ 424523 h 779908"/>
                    <a:gd name="connsiteX32" fmla="*/ 267368 w 942932"/>
                    <a:gd name="connsiteY32" fmla="*/ 422482 h 779908"/>
                    <a:gd name="connsiteX33" fmla="*/ 255122 w 942932"/>
                    <a:gd name="connsiteY33" fmla="*/ 389826 h 779908"/>
                    <a:gd name="connsiteX34" fmla="*/ 253081 w 942932"/>
                    <a:gd name="connsiteY34" fmla="*/ 365335 h 779908"/>
                    <a:gd name="connsiteX35" fmla="*/ 246958 w 942932"/>
                    <a:gd name="connsiteY35" fmla="*/ 322474 h 779908"/>
                    <a:gd name="connsiteX36" fmla="*/ 255122 w 942932"/>
                    <a:gd name="connsiteY36" fmla="*/ 304106 h 779908"/>
                    <a:gd name="connsiteX37" fmla="*/ 253081 w 942932"/>
                    <a:gd name="connsiteY37" fmla="*/ 277573 h 779908"/>
                    <a:gd name="connsiteX38" fmla="*/ 267368 w 942932"/>
                    <a:gd name="connsiteY38" fmla="*/ 271450 h 779908"/>
                    <a:gd name="connsiteX39" fmla="*/ 281655 w 942932"/>
                    <a:gd name="connsiteY39" fmla="*/ 242876 h 779908"/>
                    <a:gd name="connsiteX40" fmla="*/ 320434 w 942932"/>
                    <a:gd name="connsiteY40" fmla="*/ 251040 h 779908"/>
                    <a:gd name="connsiteX41" fmla="*/ 336762 w 942932"/>
                    <a:gd name="connsiteY41" fmla="*/ 236753 h 779908"/>
                    <a:gd name="connsiteX42" fmla="*/ 336762 w 942932"/>
                    <a:gd name="connsiteY42" fmla="*/ 204098 h 779908"/>
                    <a:gd name="connsiteX43" fmla="*/ 346966 w 942932"/>
                    <a:gd name="connsiteY43" fmla="*/ 183688 h 779908"/>
                    <a:gd name="connsiteX44" fmla="*/ 369417 w 942932"/>
                    <a:gd name="connsiteY44" fmla="*/ 157155 h 779908"/>
                    <a:gd name="connsiteX45" fmla="*/ 383704 w 942932"/>
                    <a:gd name="connsiteY45" fmla="*/ 157155 h 779908"/>
                    <a:gd name="connsiteX46" fmla="*/ 385745 w 942932"/>
                    <a:gd name="connsiteY46" fmla="*/ 140827 h 779908"/>
                    <a:gd name="connsiteX47" fmla="*/ 391868 w 942932"/>
                    <a:gd name="connsiteY47" fmla="*/ 112254 h 779908"/>
                    <a:gd name="connsiteX48" fmla="*/ 426565 w 942932"/>
                    <a:gd name="connsiteY48" fmla="*/ 100008 h 779908"/>
                    <a:gd name="connsiteX49" fmla="*/ 444933 w 942932"/>
                    <a:gd name="connsiteY49" fmla="*/ 71434 h 779908"/>
                    <a:gd name="connsiteX50" fmla="*/ 436770 w 942932"/>
                    <a:gd name="connsiteY50" fmla="*/ 57147 h 779908"/>
                    <a:gd name="connsiteX51" fmla="*/ 436770 w 942932"/>
                    <a:gd name="connsiteY51" fmla="*/ 48984 h 779908"/>
                    <a:gd name="connsiteX52" fmla="*/ 451056 w 942932"/>
                    <a:gd name="connsiteY52" fmla="*/ 30615 h 779908"/>
                    <a:gd name="connsiteX53" fmla="*/ 463302 w 942932"/>
                    <a:gd name="connsiteY53" fmla="*/ 12246 h 779908"/>
                    <a:gd name="connsiteX54" fmla="*/ 508204 w 942932"/>
                    <a:gd name="connsiteY54" fmla="*/ 10205 h 779908"/>
                    <a:gd name="connsiteX55" fmla="*/ 528614 w 942932"/>
                    <a:gd name="connsiteY55" fmla="*/ 12246 h 779908"/>
                    <a:gd name="connsiteX56" fmla="*/ 530655 w 942932"/>
                    <a:gd name="connsiteY56" fmla="*/ 30615 h 779908"/>
                    <a:gd name="connsiteX57" fmla="*/ 553105 w 942932"/>
                    <a:gd name="connsiteY57" fmla="*/ 30615 h 779908"/>
                    <a:gd name="connsiteX58" fmla="*/ 585761 w 942932"/>
                    <a:gd name="connsiteY58" fmla="*/ 30615 h 779908"/>
                    <a:gd name="connsiteX59" fmla="*/ 595966 w 942932"/>
                    <a:gd name="connsiteY59" fmla="*/ 22451 h 779908"/>
                    <a:gd name="connsiteX60" fmla="*/ 604130 w 942932"/>
                    <a:gd name="connsiteY60" fmla="*/ 10205 h 779908"/>
                    <a:gd name="connsiteX61" fmla="*/ 628621 w 942932"/>
                    <a:gd name="connsiteY61" fmla="*/ 0 h 779908"/>
                    <a:gd name="connsiteX62" fmla="*/ 644949 w 942932"/>
                    <a:gd name="connsiteY62" fmla="*/ 26533 h 779908"/>
                    <a:gd name="connsiteX63" fmla="*/ 663318 w 942932"/>
                    <a:gd name="connsiteY63" fmla="*/ 46943 h 779908"/>
                    <a:gd name="connsiteX64" fmla="*/ 653113 w 942932"/>
                    <a:gd name="connsiteY64" fmla="*/ 63270 h 779908"/>
                    <a:gd name="connsiteX65" fmla="*/ 679646 w 942932"/>
                    <a:gd name="connsiteY65" fmla="*/ 77557 h 779908"/>
                    <a:gd name="connsiteX66" fmla="*/ 712302 w 942932"/>
                    <a:gd name="connsiteY66" fmla="*/ 87762 h 779908"/>
                    <a:gd name="connsiteX67" fmla="*/ 722506 w 942932"/>
                    <a:gd name="connsiteY67" fmla="*/ 69393 h 779908"/>
                    <a:gd name="connsiteX68" fmla="*/ 740875 w 942932"/>
                    <a:gd name="connsiteY68" fmla="*/ 69393 h 779908"/>
                    <a:gd name="connsiteX69" fmla="*/ 783736 w 942932"/>
                    <a:gd name="connsiteY69" fmla="*/ 69393 h 779908"/>
                    <a:gd name="connsiteX70" fmla="*/ 812310 w 942932"/>
                    <a:gd name="connsiteY70" fmla="*/ 69393 h 779908"/>
                    <a:gd name="connsiteX71" fmla="*/ 826596 w 942932"/>
                    <a:gd name="connsiteY71" fmla="*/ 48984 h 779908"/>
                    <a:gd name="connsiteX72" fmla="*/ 840883 w 942932"/>
                    <a:gd name="connsiteY72" fmla="*/ 10205 h 779908"/>
                    <a:gd name="connsiteX73" fmla="*/ 873539 w 942932"/>
                    <a:gd name="connsiteY73" fmla="*/ 8164 h 779908"/>
                    <a:gd name="connsiteX74" fmla="*/ 885785 w 942932"/>
                    <a:gd name="connsiteY74" fmla="*/ 16328 h 779908"/>
                    <a:gd name="connsiteX75" fmla="*/ 906195 w 942932"/>
                    <a:gd name="connsiteY75" fmla="*/ 14287 h 779908"/>
                    <a:gd name="connsiteX76" fmla="*/ 924563 w 942932"/>
                    <a:gd name="connsiteY76" fmla="*/ 20410 h 779908"/>
                    <a:gd name="connsiteX77" fmla="*/ 942932 w 942932"/>
                    <a:gd name="connsiteY77" fmla="*/ 22451 h 779908"/>
                    <a:gd name="connsiteX78" fmla="*/ 926604 w 942932"/>
                    <a:gd name="connsiteY78" fmla="*/ 53065 h 779908"/>
                    <a:gd name="connsiteX79" fmla="*/ 926604 w 942932"/>
                    <a:gd name="connsiteY79" fmla="*/ 97967 h 779908"/>
                    <a:gd name="connsiteX80" fmla="*/ 940891 w 942932"/>
                    <a:gd name="connsiteY80" fmla="*/ 108172 h 779908"/>
                    <a:gd name="connsiteX81" fmla="*/ 928645 w 942932"/>
                    <a:gd name="connsiteY81" fmla="*/ 118377 h 779908"/>
                    <a:gd name="connsiteX82" fmla="*/ 926604 w 942932"/>
                    <a:gd name="connsiteY82" fmla="*/ 144909 h 779908"/>
                    <a:gd name="connsiteX83" fmla="*/ 908236 w 942932"/>
                    <a:gd name="connsiteY83" fmla="*/ 140827 h 779908"/>
                    <a:gd name="connsiteX84" fmla="*/ 900072 w 942932"/>
                    <a:gd name="connsiteY84" fmla="*/ 153073 h 779908"/>
                    <a:gd name="connsiteX85" fmla="*/ 891908 w 942932"/>
                    <a:gd name="connsiteY85" fmla="*/ 167360 h 779908"/>
                    <a:gd name="connsiteX86" fmla="*/ 869457 w 942932"/>
                    <a:gd name="connsiteY86" fmla="*/ 169401 h 779908"/>
                    <a:gd name="connsiteX87" fmla="*/ 869457 w 942932"/>
                    <a:gd name="connsiteY87" fmla="*/ 189811 h 779908"/>
                    <a:gd name="connsiteX88" fmla="*/ 840883 w 942932"/>
                    <a:gd name="connsiteY88" fmla="*/ 244917 h 779908"/>
                    <a:gd name="connsiteX89" fmla="*/ 812310 w 942932"/>
                    <a:gd name="connsiteY89" fmla="*/ 253081 h 779908"/>
                    <a:gd name="connsiteX90" fmla="*/ 804146 w 942932"/>
                    <a:gd name="connsiteY90" fmla="*/ 273491 h 779908"/>
                    <a:gd name="connsiteX91" fmla="*/ 804146 w 942932"/>
                    <a:gd name="connsiteY91" fmla="*/ 308187 h 779908"/>
                    <a:gd name="connsiteX92" fmla="*/ 824555 w 942932"/>
                    <a:gd name="connsiteY92" fmla="*/ 322474 h 779908"/>
                    <a:gd name="connsiteX93" fmla="*/ 830678 w 942932"/>
                    <a:gd name="connsiteY93" fmla="*/ 340843 h 779908"/>
                    <a:gd name="connsiteX94" fmla="*/ 808228 w 942932"/>
                    <a:gd name="connsiteY94" fmla="*/ 359212 h 779908"/>
                    <a:gd name="connsiteX95" fmla="*/ 781695 w 942932"/>
                    <a:gd name="connsiteY95" fmla="*/ 365335 h 779908"/>
                    <a:gd name="connsiteX96" fmla="*/ 779654 w 942932"/>
                    <a:gd name="connsiteY96" fmla="*/ 373499 h 779908"/>
                    <a:gd name="connsiteX97" fmla="*/ 798023 w 942932"/>
                    <a:gd name="connsiteY97" fmla="*/ 404113 h 779908"/>
                    <a:gd name="connsiteX98" fmla="*/ 767408 w 942932"/>
                    <a:gd name="connsiteY98" fmla="*/ 424523 h 779908"/>
                    <a:gd name="connsiteX99" fmla="*/ 749039 w 942932"/>
                    <a:gd name="connsiteY99" fmla="*/ 463302 h 779908"/>
                    <a:gd name="connsiteX100" fmla="*/ 746998 w 942932"/>
                    <a:gd name="connsiteY100" fmla="*/ 487793 h 779908"/>
                    <a:gd name="connsiteX101" fmla="*/ 712302 w 942932"/>
                    <a:gd name="connsiteY101" fmla="*/ 557187 h 779908"/>
                    <a:gd name="connsiteX102" fmla="*/ 665359 w 942932"/>
                    <a:gd name="connsiteY102" fmla="*/ 704137 h 779908"/>
                    <a:gd name="connsiteX103" fmla="*/ 645030 w 942932"/>
                    <a:gd name="connsiteY103" fmla="*/ 779908 h 779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</a:cxnLst>
                  <a:rect l="l" t="t" r="r" b="b"/>
                  <a:pathLst>
                    <a:path w="942932" h="779908">
                      <a:moveTo>
                        <a:pt x="32550" y="779908"/>
                      </a:moveTo>
                      <a:lnTo>
                        <a:pt x="28574" y="775571"/>
                      </a:lnTo>
                      <a:lnTo>
                        <a:pt x="0" y="759243"/>
                      </a:lnTo>
                      <a:lnTo>
                        <a:pt x="0" y="751079"/>
                      </a:lnTo>
                      <a:lnTo>
                        <a:pt x="16328" y="718424"/>
                      </a:lnTo>
                      <a:lnTo>
                        <a:pt x="34697" y="718424"/>
                      </a:lnTo>
                      <a:lnTo>
                        <a:pt x="93885" y="722506"/>
                      </a:lnTo>
                      <a:lnTo>
                        <a:pt x="108172" y="716383"/>
                      </a:lnTo>
                      <a:lnTo>
                        <a:pt x="120418" y="724547"/>
                      </a:lnTo>
                      <a:lnTo>
                        <a:pt x="134705" y="698014"/>
                      </a:lnTo>
                      <a:lnTo>
                        <a:pt x="159196" y="687809"/>
                      </a:lnTo>
                      <a:lnTo>
                        <a:pt x="187770" y="702096"/>
                      </a:lnTo>
                      <a:lnTo>
                        <a:pt x="220426" y="691891"/>
                      </a:lnTo>
                      <a:lnTo>
                        <a:pt x="228590" y="679645"/>
                      </a:lnTo>
                      <a:lnTo>
                        <a:pt x="232672" y="665358"/>
                      </a:lnTo>
                      <a:lnTo>
                        <a:pt x="244917" y="644948"/>
                      </a:lnTo>
                      <a:lnTo>
                        <a:pt x="261245" y="653112"/>
                      </a:lnTo>
                      <a:lnTo>
                        <a:pt x="297983" y="671481"/>
                      </a:lnTo>
                      <a:lnTo>
                        <a:pt x="314311" y="663317"/>
                      </a:lnTo>
                      <a:lnTo>
                        <a:pt x="316352" y="638826"/>
                      </a:lnTo>
                      <a:lnTo>
                        <a:pt x="310229" y="620457"/>
                      </a:lnTo>
                      <a:lnTo>
                        <a:pt x="297983" y="606170"/>
                      </a:lnTo>
                      <a:lnTo>
                        <a:pt x="287778" y="581678"/>
                      </a:lnTo>
                      <a:lnTo>
                        <a:pt x="273491" y="569432"/>
                      </a:lnTo>
                      <a:lnTo>
                        <a:pt x="283696" y="555146"/>
                      </a:lnTo>
                      <a:lnTo>
                        <a:pt x="283696" y="540859"/>
                      </a:lnTo>
                      <a:lnTo>
                        <a:pt x="304106" y="542900"/>
                      </a:lnTo>
                      <a:lnTo>
                        <a:pt x="316352" y="526572"/>
                      </a:lnTo>
                      <a:lnTo>
                        <a:pt x="324516" y="491875"/>
                      </a:lnTo>
                      <a:lnTo>
                        <a:pt x="314311" y="477588"/>
                      </a:lnTo>
                      <a:lnTo>
                        <a:pt x="304106" y="461261"/>
                      </a:lnTo>
                      <a:lnTo>
                        <a:pt x="285737" y="424523"/>
                      </a:lnTo>
                      <a:lnTo>
                        <a:pt x="267368" y="422482"/>
                      </a:lnTo>
                      <a:lnTo>
                        <a:pt x="255122" y="389826"/>
                      </a:lnTo>
                      <a:lnTo>
                        <a:pt x="253081" y="365335"/>
                      </a:lnTo>
                      <a:lnTo>
                        <a:pt x="246958" y="322474"/>
                      </a:lnTo>
                      <a:lnTo>
                        <a:pt x="255122" y="304106"/>
                      </a:lnTo>
                      <a:lnTo>
                        <a:pt x="253081" y="277573"/>
                      </a:lnTo>
                      <a:lnTo>
                        <a:pt x="267368" y="271450"/>
                      </a:lnTo>
                      <a:lnTo>
                        <a:pt x="281655" y="242876"/>
                      </a:lnTo>
                      <a:lnTo>
                        <a:pt x="320434" y="251040"/>
                      </a:lnTo>
                      <a:lnTo>
                        <a:pt x="336762" y="236753"/>
                      </a:lnTo>
                      <a:lnTo>
                        <a:pt x="336762" y="204098"/>
                      </a:lnTo>
                      <a:lnTo>
                        <a:pt x="346966" y="183688"/>
                      </a:lnTo>
                      <a:lnTo>
                        <a:pt x="369417" y="157155"/>
                      </a:lnTo>
                      <a:lnTo>
                        <a:pt x="383704" y="157155"/>
                      </a:lnTo>
                      <a:lnTo>
                        <a:pt x="385745" y="140827"/>
                      </a:lnTo>
                      <a:lnTo>
                        <a:pt x="391868" y="112254"/>
                      </a:lnTo>
                      <a:lnTo>
                        <a:pt x="426565" y="100008"/>
                      </a:lnTo>
                      <a:lnTo>
                        <a:pt x="444933" y="71434"/>
                      </a:lnTo>
                      <a:lnTo>
                        <a:pt x="436770" y="57147"/>
                      </a:lnTo>
                      <a:lnTo>
                        <a:pt x="436770" y="48984"/>
                      </a:lnTo>
                      <a:lnTo>
                        <a:pt x="451056" y="30615"/>
                      </a:lnTo>
                      <a:lnTo>
                        <a:pt x="463302" y="12246"/>
                      </a:lnTo>
                      <a:lnTo>
                        <a:pt x="508204" y="10205"/>
                      </a:lnTo>
                      <a:lnTo>
                        <a:pt x="528614" y="12246"/>
                      </a:lnTo>
                      <a:lnTo>
                        <a:pt x="530655" y="30615"/>
                      </a:lnTo>
                      <a:lnTo>
                        <a:pt x="553105" y="30615"/>
                      </a:lnTo>
                      <a:lnTo>
                        <a:pt x="585761" y="30615"/>
                      </a:lnTo>
                      <a:lnTo>
                        <a:pt x="595966" y="22451"/>
                      </a:lnTo>
                      <a:lnTo>
                        <a:pt x="604130" y="10205"/>
                      </a:lnTo>
                      <a:lnTo>
                        <a:pt x="628621" y="0"/>
                      </a:lnTo>
                      <a:lnTo>
                        <a:pt x="644949" y="26533"/>
                      </a:lnTo>
                      <a:lnTo>
                        <a:pt x="663318" y="46943"/>
                      </a:lnTo>
                      <a:lnTo>
                        <a:pt x="653113" y="63270"/>
                      </a:lnTo>
                      <a:lnTo>
                        <a:pt x="679646" y="77557"/>
                      </a:lnTo>
                      <a:lnTo>
                        <a:pt x="712302" y="87762"/>
                      </a:lnTo>
                      <a:lnTo>
                        <a:pt x="722506" y="69393"/>
                      </a:lnTo>
                      <a:lnTo>
                        <a:pt x="740875" y="69393"/>
                      </a:lnTo>
                      <a:lnTo>
                        <a:pt x="783736" y="69393"/>
                      </a:lnTo>
                      <a:lnTo>
                        <a:pt x="812310" y="69393"/>
                      </a:lnTo>
                      <a:lnTo>
                        <a:pt x="826596" y="48984"/>
                      </a:lnTo>
                      <a:lnTo>
                        <a:pt x="840883" y="10205"/>
                      </a:lnTo>
                      <a:lnTo>
                        <a:pt x="873539" y="8164"/>
                      </a:lnTo>
                      <a:lnTo>
                        <a:pt x="885785" y="16328"/>
                      </a:lnTo>
                      <a:lnTo>
                        <a:pt x="906195" y="14287"/>
                      </a:lnTo>
                      <a:lnTo>
                        <a:pt x="924563" y="20410"/>
                      </a:lnTo>
                      <a:lnTo>
                        <a:pt x="942932" y="22451"/>
                      </a:lnTo>
                      <a:lnTo>
                        <a:pt x="926604" y="53065"/>
                      </a:lnTo>
                      <a:lnTo>
                        <a:pt x="926604" y="97967"/>
                      </a:lnTo>
                      <a:lnTo>
                        <a:pt x="940891" y="108172"/>
                      </a:lnTo>
                      <a:lnTo>
                        <a:pt x="928645" y="118377"/>
                      </a:lnTo>
                      <a:lnTo>
                        <a:pt x="926604" y="144909"/>
                      </a:lnTo>
                      <a:lnTo>
                        <a:pt x="908236" y="140827"/>
                      </a:lnTo>
                      <a:lnTo>
                        <a:pt x="900072" y="153073"/>
                      </a:lnTo>
                      <a:lnTo>
                        <a:pt x="891908" y="167360"/>
                      </a:lnTo>
                      <a:lnTo>
                        <a:pt x="869457" y="169401"/>
                      </a:lnTo>
                      <a:lnTo>
                        <a:pt x="869457" y="189811"/>
                      </a:lnTo>
                      <a:lnTo>
                        <a:pt x="840883" y="244917"/>
                      </a:lnTo>
                      <a:lnTo>
                        <a:pt x="812310" y="253081"/>
                      </a:lnTo>
                      <a:lnTo>
                        <a:pt x="804146" y="273491"/>
                      </a:lnTo>
                      <a:lnTo>
                        <a:pt x="804146" y="308187"/>
                      </a:lnTo>
                      <a:lnTo>
                        <a:pt x="824555" y="322474"/>
                      </a:lnTo>
                      <a:lnTo>
                        <a:pt x="830678" y="340843"/>
                      </a:lnTo>
                      <a:lnTo>
                        <a:pt x="808228" y="359212"/>
                      </a:lnTo>
                      <a:lnTo>
                        <a:pt x="781695" y="365335"/>
                      </a:lnTo>
                      <a:lnTo>
                        <a:pt x="779654" y="373499"/>
                      </a:lnTo>
                      <a:lnTo>
                        <a:pt x="798023" y="404113"/>
                      </a:lnTo>
                      <a:lnTo>
                        <a:pt x="767408" y="424523"/>
                      </a:lnTo>
                      <a:lnTo>
                        <a:pt x="749039" y="463302"/>
                      </a:lnTo>
                      <a:lnTo>
                        <a:pt x="746998" y="487793"/>
                      </a:lnTo>
                      <a:lnTo>
                        <a:pt x="712302" y="557187"/>
                      </a:lnTo>
                      <a:lnTo>
                        <a:pt x="665359" y="704137"/>
                      </a:lnTo>
                      <a:lnTo>
                        <a:pt x="645030" y="779908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CE1AB73E-3A7D-C6CB-F76D-40960B0112A7}"/>
                    </a:ext>
                  </a:extLst>
                </p:cNvPr>
                <p:cNvSpPr/>
                <p:nvPr/>
              </p:nvSpPr>
              <p:spPr>
                <a:xfrm>
                  <a:off x="1390322" y="3408436"/>
                  <a:ext cx="475441" cy="141082"/>
                </a:xfrm>
                <a:custGeom>
                  <a:avLst/>
                  <a:gdLst>
                    <a:gd name="connsiteX0" fmla="*/ 342884 w 475441"/>
                    <a:gd name="connsiteY0" fmla="*/ 0 h 141082"/>
                    <a:gd name="connsiteX1" fmla="*/ 361253 w 475441"/>
                    <a:gd name="connsiteY1" fmla="*/ 8164 h 141082"/>
                    <a:gd name="connsiteX2" fmla="*/ 367376 w 475441"/>
                    <a:gd name="connsiteY2" fmla="*/ 30615 h 141082"/>
                    <a:gd name="connsiteX3" fmla="*/ 397991 w 475441"/>
                    <a:gd name="connsiteY3" fmla="*/ 44902 h 141082"/>
                    <a:gd name="connsiteX4" fmla="*/ 404114 w 475441"/>
                    <a:gd name="connsiteY4" fmla="*/ 57147 h 141082"/>
                    <a:gd name="connsiteX5" fmla="*/ 454735 w 475441"/>
                    <a:gd name="connsiteY5" fmla="*/ 88568 h 141082"/>
                    <a:gd name="connsiteX6" fmla="*/ 454440 w 475441"/>
                    <a:gd name="connsiteY6" fmla="*/ 89158 h 141082"/>
                    <a:gd name="connsiteX7" fmla="*/ 451056 w 475441"/>
                    <a:gd name="connsiteY7" fmla="*/ 87762 h 141082"/>
                    <a:gd name="connsiteX8" fmla="*/ 454322 w 475441"/>
                    <a:gd name="connsiteY8" fmla="*/ 89395 h 141082"/>
                    <a:gd name="connsiteX9" fmla="*/ 442892 w 475441"/>
                    <a:gd name="connsiteY9" fmla="*/ 112254 h 141082"/>
                    <a:gd name="connsiteX10" fmla="*/ 442892 w 475441"/>
                    <a:gd name="connsiteY10" fmla="*/ 120418 h 141082"/>
                    <a:gd name="connsiteX11" fmla="*/ 471466 w 475441"/>
                    <a:gd name="connsiteY11" fmla="*/ 136746 h 141082"/>
                    <a:gd name="connsiteX12" fmla="*/ 475441 w 475441"/>
                    <a:gd name="connsiteY12" fmla="*/ 141082 h 141082"/>
                    <a:gd name="connsiteX13" fmla="*/ 15988 w 475441"/>
                    <a:gd name="connsiteY13" fmla="*/ 141082 h 141082"/>
                    <a:gd name="connsiteX14" fmla="*/ 30614 w 475441"/>
                    <a:gd name="connsiteY14" fmla="*/ 108172 h 141082"/>
                    <a:gd name="connsiteX15" fmla="*/ 2041 w 475441"/>
                    <a:gd name="connsiteY15" fmla="*/ 91844 h 141082"/>
                    <a:gd name="connsiteX16" fmla="*/ 0 w 475441"/>
                    <a:gd name="connsiteY16" fmla="*/ 73475 h 141082"/>
                    <a:gd name="connsiteX17" fmla="*/ 20410 w 475441"/>
                    <a:gd name="connsiteY17" fmla="*/ 57147 h 141082"/>
                    <a:gd name="connsiteX18" fmla="*/ 63270 w 475441"/>
                    <a:gd name="connsiteY18" fmla="*/ 53066 h 141082"/>
                    <a:gd name="connsiteX19" fmla="*/ 118377 w 475441"/>
                    <a:gd name="connsiteY19" fmla="*/ 71434 h 141082"/>
                    <a:gd name="connsiteX20" fmla="*/ 140827 w 475441"/>
                    <a:gd name="connsiteY20" fmla="*/ 59188 h 141082"/>
                    <a:gd name="connsiteX21" fmla="*/ 161237 w 475441"/>
                    <a:gd name="connsiteY21" fmla="*/ 16328 h 141082"/>
                    <a:gd name="connsiteX22" fmla="*/ 202057 w 475441"/>
                    <a:gd name="connsiteY22" fmla="*/ 63270 h 141082"/>
                    <a:gd name="connsiteX23" fmla="*/ 251040 w 475441"/>
                    <a:gd name="connsiteY23" fmla="*/ 65311 h 141082"/>
                    <a:gd name="connsiteX24" fmla="*/ 253081 w 475441"/>
                    <a:gd name="connsiteY24" fmla="*/ 38779 h 141082"/>
                    <a:gd name="connsiteX25" fmla="*/ 300024 w 475441"/>
                    <a:gd name="connsiteY25" fmla="*/ 46943 h 141082"/>
                    <a:gd name="connsiteX26" fmla="*/ 304106 w 475441"/>
                    <a:gd name="connsiteY26" fmla="*/ 32656 h 141082"/>
                    <a:gd name="connsiteX27" fmla="*/ 336761 w 475441"/>
                    <a:gd name="connsiteY27" fmla="*/ 28574 h 141082"/>
                    <a:gd name="connsiteX0" fmla="*/ 342884 w 475441"/>
                    <a:gd name="connsiteY0" fmla="*/ 0 h 239647"/>
                    <a:gd name="connsiteX1" fmla="*/ 361253 w 475441"/>
                    <a:gd name="connsiteY1" fmla="*/ 8164 h 239647"/>
                    <a:gd name="connsiteX2" fmla="*/ 367376 w 475441"/>
                    <a:gd name="connsiteY2" fmla="*/ 30615 h 239647"/>
                    <a:gd name="connsiteX3" fmla="*/ 397991 w 475441"/>
                    <a:gd name="connsiteY3" fmla="*/ 44902 h 239647"/>
                    <a:gd name="connsiteX4" fmla="*/ 404114 w 475441"/>
                    <a:gd name="connsiteY4" fmla="*/ 57147 h 239647"/>
                    <a:gd name="connsiteX5" fmla="*/ 454735 w 475441"/>
                    <a:gd name="connsiteY5" fmla="*/ 88568 h 239647"/>
                    <a:gd name="connsiteX6" fmla="*/ 454440 w 475441"/>
                    <a:gd name="connsiteY6" fmla="*/ 89158 h 239647"/>
                    <a:gd name="connsiteX7" fmla="*/ 451056 w 475441"/>
                    <a:gd name="connsiteY7" fmla="*/ 87762 h 239647"/>
                    <a:gd name="connsiteX8" fmla="*/ 454322 w 475441"/>
                    <a:gd name="connsiteY8" fmla="*/ 89395 h 239647"/>
                    <a:gd name="connsiteX9" fmla="*/ 442892 w 475441"/>
                    <a:gd name="connsiteY9" fmla="*/ 112254 h 239647"/>
                    <a:gd name="connsiteX10" fmla="*/ 442892 w 475441"/>
                    <a:gd name="connsiteY10" fmla="*/ 120418 h 239647"/>
                    <a:gd name="connsiteX11" fmla="*/ 471466 w 475441"/>
                    <a:gd name="connsiteY11" fmla="*/ 136746 h 239647"/>
                    <a:gd name="connsiteX12" fmla="*/ 475441 w 475441"/>
                    <a:gd name="connsiteY12" fmla="*/ 141082 h 239647"/>
                    <a:gd name="connsiteX13" fmla="*/ 305128 w 475441"/>
                    <a:gd name="connsiteY13" fmla="*/ 239640 h 239647"/>
                    <a:gd name="connsiteX14" fmla="*/ 15988 w 475441"/>
                    <a:gd name="connsiteY14" fmla="*/ 141082 h 239647"/>
                    <a:gd name="connsiteX15" fmla="*/ 30614 w 475441"/>
                    <a:gd name="connsiteY15" fmla="*/ 108172 h 239647"/>
                    <a:gd name="connsiteX16" fmla="*/ 2041 w 475441"/>
                    <a:gd name="connsiteY16" fmla="*/ 91844 h 239647"/>
                    <a:gd name="connsiteX17" fmla="*/ 0 w 475441"/>
                    <a:gd name="connsiteY17" fmla="*/ 73475 h 239647"/>
                    <a:gd name="connsiteX18" fmla="*/ 20410 w 475441"/>
                    <a:gd name="connsiteY18" fmla="*/ 57147 h 239647"/>
                    <a:gd name="connsiteX19" fmla="*/ 63270 w 475441"/>
                    <a:gd name="connsiteY19" fmla="*/ 53066 h 239647"/>
                    <a:gd name="connsiteX20" fmla="*/ 118377 w 475441"/>
                    <a:gd name="connsiteY20" fmla="*/ 71434 h 239647"/>
                    <a:gd name="connsiteX21" fmla="*/ 140827 w 475441"/>
                    <a:gd name="connsiteY21" fmla="*/ 59188 h 239647"/>
                    <a:gd name="connsiteX22" fmla="*/ 161237 w 475441"/>
                    <a:gd name="connsiteY22" fmla="*/ 16328 h 239647"/>
                    <a:gd name="connsiteX23" fmla="*/ 202057 w 475441"/>
                    <a:gd name="connsiteY23" fmla="*/ 63270 h 239647"/>
                    <a:gd name="connsiteX24" fmla="*/ 251040 w 475441"/>
                    <a:gd name="connsiteY24" fmla="*/ 65311 h 239647"/>
                    <a:gd name="connsiteX25" fmla="*/ 253081 w 475441"/>
                    <a:gd name="connsiteY25" fmla="*/ 38779 h 239647"/>
                    <a:gd name="connsiteX26" fmla="*/ 300024 w 475441"/>
                    <a:gd name="connsiteY26" fmla="*/ 46943 h 239647"/>
                    <a:gd name="connsiteX27" fmla="*/ 304106 w 475441"/>
                    <a:gd name="connsiteY27" fmla="*/ 32656 h 239647"/>
                    <a:gd name="connsiteX28" fmla="*/ 336761 w 475441"/>
                    <a:gd name="connsiteY28" fmla="*/ 28574 h 239647"/>
                    <a:gd name="connsiteX29" fmla="*/ 342884 w 475441"/>
                    <a:gd name="connsiteY29" fmla="*/ 0 h 239647"/>
                    <a:gd name="connsiteX0" fmla="*/ 305128 w 475441"/>
                    <a:gd name="connsiteY0" fmla="*/ 239640 h 331080"/>
                    <a:gd name="connsiteX1" fmla="*/ 15988 w 475441"/>
                    <a:gd name="connsiteY1" fmla="*/ 141082 h 331080"/>
                    <a:gd name="connsiteX2" fmla="*/ 30614 w 475441"/>
                    <a:gd name="connsiteY2" fmla="*/ 108172 h 331080"/>
                    <a:gd name="connsiteX3" fmla="*/ 2041 w 475441"/>
                    <a:gd name="connsiteY3" fmla="*/ 91844 h 331080"/>
                    <a:gd name="connsiteX4" fmla="*/ 0 w 475441"/>
                    <a:gd name="connsiteY4" fmla="*/ 73475 h 331080"/>
                    <a:gd name="connsiteX5" fmla="*/ 20410 w 475441"/>
                    <a:gd name="connsiteY5" fmla="*/ 57147 h 331080"/>
                    <a:gd name="connsiteX6" fmla="*/ 63270 w 475441"/>
                    <a:gd name="connsiteY6" fmla="*/ 53066 h 331080"/>
                    <a:gd name="connsiteX7" fmla="*/ 118377 w 475441"/>
                    <a:gd name="connsiteY7" fmla="*/ 71434 h 331080"/>
                    <a:gd name="connsiteX8" fmla="*/ 140827 w 475441"/>
                    <a:gd name="connsiteY8" fmla="*/ 59188 h 331080"/>
                    <a:gd name="connsiteX9" fmla="*/ 161237 w 475441"/>
                    <a:gd name="connsiteY9" fmla="*/ 16328 h 331080"/>
                    <a:gd name="connsiteX10" fmla="*/ 202057 w 475441"/>
                    <a:gd name="connsiteY10" fmla="*/ 63270 h 331080"/>
                    <a:gd name="connsiteX11" fmla="*/ 251040 w 475441"/>
                    <a:gd name="connsiteY11" fmla="*/ 65311 h 331080"/>
                    <a:gd name="connsiteX12" fmla="*/ 253081 w 475441"/>
                    <a:gd name="connsiteY12" fmla="*/ 38779 h 331080"/>
                    <a:gd name="connsiteX13" fmla="*/ 300024 w 475441"/>
                    <a:gd name="connsiteY13" fmla="*/ 46943 h 331080"/>
                    <a:gd name="connsiteX14" fmla="*/ 304106 w 475441"/>
                    <a:gd name="connsiteY14" fmla="*/ 32656 h 331080"/>
                    <a:gd name="connsiteX15" fmla="*/ 336761 w 475441"/>
                    <a:gd name="connsiteY15" fmla="*/ 28574 h 331080"/>
                    <a:gd name="connsiteX16" fmla="*/ 342884 w 475441"/>
                    <a:gd name="connsiteY16" fmla="*/ 0 h 331080"/>
                    <a:gd name="connsiteX17" fmla="*/ 361253 w 475441"/>
                    <a:gd name="connsiteY17" fmla="*/ 8164 h 331080"/>
                    <a:gd name="connsiteX18" fmla="*/ 367376 w 475441"/>
                    <a:gd name="connsiteY18" fmla="*/ 30615 h 331080"/>
                    <a:gd name="connsiteX19" fmla="*/ 397991 w 475441"/>
                    <a:gd name="connsiteY19" fmla="*/ 44902 h 331080"/>
                    <a:gd name="connsiteX20" fmla="*/ 404114 w 475441"/>
                    <a:gd name="connsiteY20" fmla="*/ 57147 h 331080"/>
                    <a:gd name="connsiteX21" fmla="*/ 454735 w 475441"/>
                    <a:gd name="connsiteY21" fmla="*/ 88568 h 331080"/>
                    <a:gd name="connsiteX22" fmla="*/ 454440 w 475441"/>
                    <a:gd name="connsiteY22" fmla="*/ 89158 h 331080"/>
                    <a:gd name="connsiteX23" fmla="*/ 451056 w 475441"/>
                    <a:gd name="connsiteY23" fmla="*/ 87762 h 331080"/>
                    <a:gd name="connsiteX24" fmla="*/ 454322 w 475441"/>
                    <a:gd name="connsiteY24" fmla="*/ 89395 h 331080"/>
                    <a:gd name="connsiteX25" fmla="*/ 442892 w 475441"/>
                    <a:gd name="connsiteY25" fmla="*/ 112254 h 331080"/>
                    <a:gd name="connsiteX26" fmla="*/ 442892 w 475441"/>
                    <a:gd name="connsiteY26" fmla="*/ 120418 h 331080"/>
                    <a:gd name="connsiteX27" fmla="*/ 471466 w 475441"/>
                    <a:gd name="connsiteY27" fmla="*/ 136746 h 331080"/>
                    <a:gd name="connsiteX28" fmla="*/ 475441 w 475441"/>
                    <a:gd name="connsiteY28" fmla="*/ 141082 h 331080"/>
                    <a:gd name="connsiteX29" fmla="*/ 396568 w 475441"/>
                    <a:gd name="connsiteY29" fmla="*/ 331080 h 331080"/>
                    <a:gd name="connsiteX0" fmla="*/ 15988 w 475441"/>
                    <a:gd name="connsiteY0" fmla="*/ 141082 h 331080"/>
                    <a:gd name="connsiteX1" fmla="*/ 30614 w 475441"/>
                    <a:gd name="connsiteY1" fmla="*/ 108172 h 331080"/>
                    <a:gd name="connsiteX2" fmla="*/ 2041 w 475441"/>
                    <a:gd name="connsiteY2" fmla="*/ 91844 h 331080"/>
                    <a:gd name="connsiteX3" fmla="*/ 0 w 475441"/>
                    <a:gd name="connsiteY3" fmla="*/ 73475 h 331080"/>
                    <a:gd name="connsiteX4" fmla="*/ 20410 w 475441"/>
                    <a:gd name="connsiteY4" fmla="*/ 57147 h 331080"/>
                    <a:gd name="connsiteX5" fmla="*/ 63270 w 475441"/>
                    <a:gd name="connsiteY5" fmla="*/ 53066 h 331080"/>
                    <a:gd name="connsiteX6" fmla="*/ 118377 w 475441"/>
                    <a:gd name="connsiteY6" fmla="*/ 71434 h 331080"/>
                    <a:gd name="connsiteX7" fmla="*/ 140827 w 475441"/>
                    <a:gd name="connsiteY7" fmla="*/ 59188 h 331080"/>
                    <a:gd name="connsiteX8" fmla="*/ 161237 w 475441"/>
                    <a:gd name="connsiteY8" fmla="*/ 16328 h 331080"/>
                    <a:gd name="connsiteX9" fmla="*/ 202057 w 475441"/>
                    <a:gd name="connsiteY9" fmla="*/ 63270 h 331080"/>
                    <a:gd name="connsiteX10" fmla="*/ 251040 w 475441"/>
                    <a:gd name="connsiteY10" fmla="*/ 65311 h 331080"/>
                    <a:gd name="connsiteX11" fmla="*/ 253081 w 475441"/>
                    <a:gd name="connsiteY11" fmla="*/ 38779 h 331080"/>
                    <a:gd name="connsiteX12" fmla="*/ 300024 w 475441"/>
                    <a:gd name="connsiteY12" fmla="*/ 46943 h 331080"/>
                    <a:gd name="connsiteX13" fmla="*/ 304106 w 475441"/>
                    <a:gd name="connsiteY13" fmla="*/ 32656 h 331080"/>
                    <a:gd name="connsiteX14" fmla="*/ 336761 w 475441"/>
                    <a:gd name="connsiteY14" fmla="*/ 28574 h 331080"/>
                    <a:gd name="connsiteX15" fmla="*/ 342884 w 475441"/>
                    <a:gd name="connsiteY15" fmla="*/ 0 h 331080"/>
                    <a:gd name="connsiteX16" fmla="*/ 361253 w 475441"/>
                    <a:gd name="connsiteY16" fmla="*/ 8164 h 331080"/>
                    <a:gd name="connsiteX17" fmla="*/ 367376 w 475441"/>
                    <a:gd name="connsiteY17" fmla="*/ 30615 h 331080"/>
                    <a:gd name="connsiteX18" fmla="*/ 397991 w 475441"/>
                    <a:gd name="connsiteY18" fmla="*/ 44902 h 331080"/>
                    <a:gd name="connsiteX19" fmla="*/ 404114 w 475441"/>
                    <a:gd name="connsiteY19" fmla="*/ 57147 h 331080"/>
                    <a:gd name="connsiteX20" fmla="*/ 454735 w 475441"/>
                    <a:gd name="connsiteY20" fmla="*/ 88568 h 331080"/>
                    <a:gd name="connsiteX21" fmla="*/ 454440 w 475441"/>
                    <a:gd name="connsiteY21" fmla="*/ 89158 h 331080"/>
                    <a:gd name="connsiteX22" fmla="*/ 451056 w 475441"/>
                    <a:gd name="connsiteY22" fmla="*/ 87762 h 331080"/>
                    <a:gd name="connsiteX23" fmla="*/ 454322 w 475441"/>
                    <a:gd name="connsiteY23" fmla="*/ 89395 h 331080"/>
                    <a:gd name="connsiteX24" fmla="*/ 442892 w 475441"/>
                    <a:gd name="connsiteY24" fmla="*/ 112254 h 331080"/>
                    <a:gd name="connsiteX25" fmla="*/ 442892 w 475441"/>
                    <a:gd name="connsiteY25" fmla="*/ 120418 h 331080"/>
                    <a:gd name="connsiteX26" fmla="*/ 471466 w 475441"/>
                    <a:gd name="connsiteY26" fmla="*/ 136746 h 331080"/>
                    <a:gd name="connsiteX27" fmla="*/ 475441 w 475441"/>
                    <a:gd name="connsiteY27" fmla="*/ 141082 h 331080"/>
                    <a:gd name="connsiteX28" fmla="*/ 396568 w 475441"/>
                    <a:gd name="connsiteY28" fmla="*/ 331080 h 331080"/>
                    <a:gd name="connsiteX0" fmla="*/ 15988 w 475441"/>
                    <a:gd name="connsiteY0" fmla="*/ 141082 h 141082"/>
                    <a:gd name="connsiteX1" fmla="*/ 30614 w 475441"/>
                    <a:gd name="connsiteY1" fmla="*/ 108172 h 141082"/>
                    <a:gd name="connsiteX2" fmla="*/ 2041 w 475441"/>
                    <a:gd name="connsiteY2" fmla="*/ 91844 h 141082"/>
                    <a:gd name="connsiteX3" fmla="*/ 0 w 475441"/>
                    <a:gd name="connsiteY3" fmla="*/ 73475 h 141082"/>
                    <a:gd name="connsiteX4" fmla="*/ 20410 w 475441"/>
                    <a:gd name="connsiteY4" fmla="*/ 57147 h 141082"/>
                    <a:gd name="connsiteX5" fmla="*/ 63270 w 475441"/>
                    <a:gd name="connsiteY5" fmla="*/ 53066 h 141082"/>
                    <a:gd name="connsiteX6" fmla="*/ 118377 w 475441"/>
                    <a:gd name="connsiteY6" fmla="*/ 71434 h 141082"/>
                    <a:gd name="connsiteX7" fmla="*/ 140827 w 475441"/>
                    <a:gd name="connsiteY7" fmla="*/ 59188 h 141082"/>
                    <a:gd name="connsiteX8" fmla="*/ 161237 w 475441"/>
                    <a:gd name="connsiteY8" fmla="*/ 16328 h 141082"/>
                    <a:gd name="connsiteX9" fmla="*/ 202057 w 475441"/>
                    <a:gd name="connsiteY9" fmla="*/ 63270 h 141082"/>
                    <a:gd name="connsiteX10" fmla="*/ 251040 w 475441"/>
                    <a:gd name="connsiteY10" fmla="*/ 65311 h 141082"/>
                    <a:gd name="connsiteX11" fmla="*/ 253081 w 475441"/>
                    <a:gd name="connsiteY11" fmla="*/ 38779 h 141082"/>
                    <a:gd name="connsiteX12" fmla="*/ 300024 w 475441"/>
                    <a:gd name="connsiteY12" fmla="*/ 46943 h 141082"/>
                    <a:gd name="connsiteX13" fmla="*/ 304106 w 475441"/>
                    <a:gd name="connsiteY13" fmla="*/ 32656 h 141082"/>
                    <a:gd name="connsiteX14" fmla="*/ 336761 w 475441"/>
                    <a:gd name="connsiteY14" fmla="*/ 28574 h 141082"/>
                    <a:gd name="connsiteX15" fmla="*/ 342884 w 475441"/>
                    <a:gd name="connsiteY15" fmla="*/ 0 h 141082"/>
                    <a:gd name="connsiteX16" fmla="*/ 361253 w 475441"/>
                    <a:gd name="connsiteY16" fmla="*/ 8164 h 141082"/>
                    <a:gd name="connsiteX17" fmla="*/ 367376 w 475441"/>
                    <a:gd name="connsiteY17" fmla="*/ 30615 h 141082"/>
                    <a:gd name="connsiteX18" fmla="*/ 397991 w 475441"/>
                    <a:gd name="connsiteY18" fmla="*/ 44902 h 141082"/>
                    <a:gd name="connsiteX19" fmla="*/ 404114 w 475441"/>
                    <a:gd name="connsiteY19" fmla="*/ 57147 h 141082"/>
                    <a:gd name="connsiteX20" fmla="*/ 454735 w 475441"/>
                    <a:gd name="connsiteY20" fmla="*/ 88568 h 141082"/>
                    <a:gd name="connsiteX21" fmla="*/ 454440 w 475441"/>
                    <a:gd name="connsiteY21" fmla="*/ 89158 h 141082"/>
                    <a:gd name="connsiteX22" fmla="*/ 451056 w 475441"/>
                    <a:gd name="connsiteY22" fmla="*/ 87762 h 141082"/>
                    <a:gd name="connsiteX23" fmla="*/ 454322 w 475441"/>
                    <a:gd name="connsiteY23" fmla="*/ 89395 h 141082"/>
                    <a:gd name="connsiteX24" fmla="*/ 442892 w 475441"/>
                    <a:gd name="connsiteY24" fmla="*/ 112254 h 141082"/>
                    <a:gd name="connsiteX25" fmla="*/ 442892 w 475441"/>
                    <a:gd name="connsiteY25" fmla="*/ 120418 h 141082"/>
                    <a:gd name="connsiteX26" fmla="*/ 471466 w 475441"/>
                    <a:gd name="connsiteY26" fmla="*/ 136746 h 141082"/>
                    <a:gd name="connsiteX27" fmla="*/ 475441 w 475441"/>
                    <a:gd name="connsiteY27" fmla="*/ 141082 h 14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75441" h="141082">
                      <a:moveTo>
                        <a:pt x="15988" y="141082"/>
                      </a:moveTo>
                      <a:lnTo>
                        <a:pt x="30614" y="108172"/>
                      </a:lnTo>
                      <a:lnTo>
                        <a:pt x="2041" y="91844"/>
                      </a:lnTo>
                      <a:lnTo>
                        <a:pt x="0" y="73475"/>
                      </a:lnTo>
                      <a:lnTo>
                        <a:pt x="20410" y="57147"/>
                      </a:lnTo>
                      <a:lnTo>
                        <a:pt x="63270" y="53066"/>
                      </a:lnTo>
                      <a:lnTo>
                        <a:pt x="118377" y="71434"/>
                      </a:lnTo>
                      <a:lnTo>
                        <a:pt x="140827" y="59188"/>
                      </a:lnTo>
                      <a:lnTo>
                        <a:pt x="161237" y="16328"/>
                      </a:lnTo>
                      <a:lnTo>
                        <a:pt x="202057" y="63270"/>
                      </a:lnTo>
                      <a:lnTo>
                        <a:pt x="251040" y="65311"/>
                      </a:lnTo>
                      <a:lnTo>
                        <a:pt x="253081" y="38779"/>
                      </a:lnTo>
                      <a:lnTo>
                        <a:pt x="300024" y="46943"/>
                      </a:lnTo>
                      <a:lnTo>
                        <a:pt x="304106" y="32656"/>
                      </a:lnTo>
                      <a:lnTo>
                        <a:pt x="336761" y="28574"/>
                      </a:lnTo>
                      <a:lnTo>
                        <a:pt x="342884" y="0"/>
                      </a:lnTo>
                      <a:lnTo>
                        <a:pt x="361253" y="8164"/>
                      </a:lnTo>
                      <a:lnTo>
                        <a:pt x="367376" y="30615"/>
                      </a:lnTo>
                      <a:lnTo>
                        <a:pt x="397991" y="44902"/>
                      </a:lnTo>
                      <a:lnTo>
                        <a:pt x="404114" y="57147"/>
                      </a:lnTo>
                      <a:lnTo>
                        <a:pt x="454735" y="88568"/>
                      </a:lnTo>
                      <a:cubicBezTo>
                        <a:pt x="454637" y="88765"/>
                        <a:pt x="454538" y="88961"/>
                        <a:pt x="454440" y="89158"/>
                      </a:cubicBezTo>
                      <a:lnTo>
                        <a:pt x="451056" y="87762"/>
                      </a:lnTo>
                      <a:lnTo>
                        <a:pt x="454322" y="89395"/>
                      </a:lnTo>
                      <a:lnTo>
                        <a:pt x="442892" y="112254"/>
                      </a:lnTo>
                      <a:lnTo>
                        <a:pt x="442892" y="120418"/>
                      </a:lnTo>
                      <a:lnTo>
                        <a:pt x="471466" y="136746"/>
                      </a:lnTo>
                      <a:lnTo>
                        <a:pt x="475441" y="141082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43E8E269-BD20-0AC9-2311-421FF1B08433}"/>
                    </a:ext>
                  </a:extLst>
                </p:cNvPr>
                <p:cNvSpPr/>
                <p:nvPr/>
              </p:nvSpPr>
              <p:spPr>
                <a:xfrm>
                  <a:off x="1931181" y="1933488"/>
                  <a:ext cx="980010" cy="950843"/>
                </a:xfrm>
                <a:custGeom>
                  <a:avLst/>
                  <a:gdLst>
                    <a:gd name="connsiteX0" fmla="*/ 2312670 w 3658870"/>
                    <a:gd name="connsiteY0" fmla="*/ 0 h 3549980"/>
                    <a:gd name="connsiteX1" fmla="*/ 2407920 w 3658870"/>
                    <a:gd name="connsiteY1" fmla="*/ 44452 h 3549980"/>
                    <a:gd name="connsiteX2" fmla="*/ 2503170 w 3658870"/>
                    <a:gd name="connsiteY2" fmla="*/ 88900 h 3549980"/>
                    <a:gd name="connsiteX3" fmla="*/ 2674620 w 3658870"/>
                    <a:gd name="connsiteY3" fmla="*/ 228600 h 3549980"/>
                    <a:gd name="connsiteX4" fmla="*/ 2700020 w 3658870"/>
                    <a:gd name="connsiteY4" fmla="*/ 317500 h 3549980"/>
                    <a:gd name="connsiteX5" fmla="*/ 2769870 w 3658870"/>
                    <a:gd name="connsiteY5" fmla="*/ 387348 h 3549980"/>
                    <a:gd name="connsiteX6" fmla="*/ 2776220 w 3658870"/>
                    <a:gd name="connsiteY6" fmla="*/ 565148 h 3549980"/>
                    <a:gd name="connsiteX7" fmla="*/ 2719070 w 3658870"/>
                    <a:gd name="connsiteY7" fmla="*/ 679452 h 3549980"/>
                    <a:gd name="connsiteX8" fmla="*/ 2769870 w 3658870"/>
                    <a:gd name="connsiteY8" fmla="*/ 774700 h 3549980"/>
                    <a:gd name="connsiteX9" fmla="*/ 2769870 w 3658870"/>
                    <a:gd name="connsiteY9" fmla="*/ 838200 h 3549980"/>
                    <a:gd name="connsiteX10" fmla="*/ 2706370 w 3658870"/>
                    <a:gd name="connsiteY10" fmla="*/ 876300 h 3549980"/>
                    <a:gd name="connsiteX11" fmla="*/ 2661920 w 3658870"/>
                    <a:gd name="connsiteY11" fmla="*/ 1054100 h 3549980"/>
                    <a:gd name="connsiteX12" fmla="*/ 2573020 w 3658870"/>
                    <a:gd name="connsiteY12" fmla="*/ 1054100 h 3549980"/>
                    <a:gd name="connsiteX13" fmla="*/ 2515870 w 3658870"/>
                    <a:gd name="connsiteY13" fmla="*/ 1016000 h 3549980"/>
                    <a:gd name="connsiteX14" fmla="*/ 2465070 w 3658870"/>
                    <a:gd name="connsiteY14" fmla="*/ 1003300 h 3549980"/>
                    <a:gd name="connsiteX15" fmla="*/ 2439670 w 3658870"/>
                    <a:gd name="connsiteY15" fmla="*/ 1022348 h 3549980"/>
                    <a:gd name="connsiteX16" fmla="*/ 2503170 w 3658870"/>
                    <a:gd name="connsiteY16" fmla="*/ 1143000 h 3549980"/>
                    <a:gd name="connsiteX17" fmla="*/ 2471420 w 3658870"/>
                    <a:gd name="connsiteY17" fmla="*/ 1187452 h 3549980"/>
                    <a:gd name="connsiteX18" fmla="*/ 2344420 w 3658870"/>
                    <a:gd name="connsiteY18" fmla="*/ 1206500 h 3549980"/>
                    <a:gd name="connsiteX19" fmla="*/ 2344420 w 3658870"/>
                    <a:gd name="connsiteY19" fmla="*/ 1295400 h 3549980"/>
                    <a:gd name="connsiteX20" fmla="*/ 2204720 w 3658870"/>
                    <a:gd name="connsiteY20" fmla="*/ 1250948 h 3549980"/>
                    <a:gd name="connsiteX21" fmla="*/ 2166620 w 3658870"/>
                    <a:gd name="connsiteY21" fmla="*/ 1200148 h 3549980"/>
                    <a:gd name="connsiteX22" fmla="*/ 2052320 w 3658870"/>
                    <a:gd name="connsiteY22" fmla="*/ 1231900 h 3549980"/>
                    <a:gd name="connsiteX23" fmla="*/ 2077720 w 3658870"/>
                    <a:gd name="connsiteY23" fmla="*/ 1435100 h 3549980"/>
                    <a:gd name="connsiteX24" fmla="*/ 2077720 w 3658870"/>
                    <a:gd name="connsiteY24" fmla="*/ 1536700 h 3549980"/>
                    <a:gd name="connsiteX25" fmla="*/ 2122170 w 3658870"/>
                    <a:gd name="connsiteY25" fmla="*/ 1562100 h 3549980"/>
                    <a:gd name="connsiteX26" fmla="*/ 2312670 w 3658870"/>
                    <a:gd name="connsiteY26" fmla="*/ 1625600 h 3549980"/>
                    <a:gd name="connsiteX27" fmla="*/ 2338070 w 3658870"/>
                    <a:gd name="connsiteY27" fmla="*/ 1619252 h 3549980"/>
                    <a:gd name="connsiteX28" fmla="*/ 2490470 w 3658870"/>
                    <a:gd name="connsiteY28" fmla="*/ 1587500 h 3549980"/>
                    <a:gd name="connsiteX29" fmla="*/ 2534920 w 3658870"/>
                    <a:gd name="connsiteY29" fmla="*/ 1562100 h 3549980"/>
                    <a:gd name="connsiteX30" fmla="*/ 2604770 w 3658870"/>
                    <a:gd name="connsiteY30" fmla="*/ 1536700 h 3549980"/>
                    <a:gd name="connsiteX31" fmla="*/ 2668270 w 3658870"/>
                    <a:gd name="connsiteY31" fmla="*/ 1536700 h 3549980"/>
                    <a:gd name="connsiteX32" fmla="*/ 2738120 w 3658870"/>
                    <a:gd name="connsiteY32" fmla="*/ 1562100 h 3549980"/>
                    <a:gd name="connsiteX33" fmla="*/ 2807970 w 3658870"/>
                    <a:gd name="connsiteY33" fmla="*/ 1625600 h 3549980"/>
                    <a:gd name="connsiteX34" fmla="*/ 2877820 w 3658870"/>
                    <a:gd name="connsiteY34" fmla="*/ 1612900 h 3549980"/>
                    <a:gd name="connsiteX35" fmla="*/ 2985770 w 3658870"/>
                    <a:gd name="connsiteY35" fmla="*/ 1651000 h 3549980"/>
                    <a:gd name="connsiteX36" fmla="*/ 3144520 w 3658870"/>
                    <a:gd name="connsiteY36" fmla="*/ 1619252 h 3549980"/>
                    <a:gd name="connsiteX37" fmla="*/ 3214370 w 3658870"/>
                    <a:gd name="connsiteY37" fmla="*/ 1562100 h 3549980"/>
                    <a:gd name="connsiteX38" fmla="*/ 3271520 w 3658870"/>
                    <a:gd name="connsiteY38" fmla="*/ 1574800 h 3549980"/>
                    <a:gd name="connsiteX39" fmla="*/ 3195320 w 3658870"/>
                    <a:gd name="connsiteY39" fmla="*/ 1676400 h 3549980"/>
                    <a:gd name="connsiteX40" fmla="*/ 3195320 w 3658870"/>
                    <a:gd name="connsiteY40" fmla="*/ 1746252 h 3549980"/>
                    <a:gd name="connsiteX41" fmla="*/ 3163570 w 3658870"/>
                    <a:gd name="connsiteY41" fmla="*/ 1803400 h 3549980"/>
                    <a:gd name="connsiteX42" fmla="*/ 3169920 w 3658870"/>
                    <a:gd name="connsiteY42" fmla="*/ 1860548 h 3549980"/>
                    <a:gd name="connsiteX43" fmla="*/ 3087370 w 3658870"/>
                    <a:gd name="connsiteY43" fmla="*/ 1873252 h 3549980"/>
                    <a:gd name="connsiteX44" fmla="*/ 3055620 w 3658870"/>
                    <a:gd name="connsiteY44" fmla="*/ 1924052 h 3549980"/>
                    <a:gd name="connsiteX45" fmla="*/ 3061970 w 3658870"/>
                    <a:gd name="connsiteY45" fmla="*/ 2012948 h 3549980"/>
                    <a:gd name="connsiteX46" fmla="*/ 2966720 w 3658870"/>
                    <a:gd name="connsiteY46" fmla="*/ 2076452 h 3549980"/>
                    <a:gd name="connsiteX47" fmla="*/ 3125470 w 3658870"/>
                    <a:gd name="connsiteY47" fmla="*/ 2095500 h 3549980"/>
                    <a:gd name="connsiteX48" fmla="*/ 3176270 w 3658870"/>
                    <a:gd name="connsiteY48" fmla="*/ 2076452 h 3549980"/>
                    <a:gd name="connsiteX49" fmla="*/ 3233420 w 3658870"/>
                    <a:gd name="connsiteY49" fmla="*/ 2063748 h 3549980"/>
                    <a:gd name="connsiteX50" fmla="*/ 3258820 w 3658870"/>
                    <a:gd name="connsiteY50" fmla="*/ 2044700 h 3549980"/>
                    <a:gd name="connsiteX51" fmla="*/ 3290570 w 3658870"/>
                    <a:gd name="connsiteY51" fmla="*/ 2095500 h 3549980"/>
                    <a:gd name="connsiteX52" fmla="*/ 3265170 w 3658870"/>
                    <a:gd name="connsiteY52" fmla="*/ 2152652 h 3549980"/>
                    <a:gd name="connsiteX53" fmla="*/ 3220720 w 3658870"/>
                    <a:gd name="connsiteY53" fmla="*/ 2171700 h 3549980"/>
                    <a:gd name="connsiteX54" fmla="*/ 3176270 w 3658870"/>
                    <a:gd name="connsiteY54" fmla="*/ 2241548 h 3549980"/>
                    <a:gd name="connsiteX55" fmla="*/ 3214370 w 3658870"/>
                    <a:gd name="connsiteY55" fmla="*/ 2254252 h 3549980"/>
                    <a:gd name="connsiteX56" fmla="*/ 3265170 w 3658870"/>
                    <a:gd name="connsiteY56" fmla="*/ 2266948 h 3549980"/>
                    <a:gd name="connsiteX57" fmla="*/ 3335020 w 3658870"/>
                    <a:gd name="connsiteY57" fmla="*/ 2292348 h 3549980"/>
                    <a:gd name="connsiteX58" fmla="*/ 3430270 w 3658870"/>
                    <a:gd name="connsiteY58" fmla="*/ 2286000 h 3549980"/>
                    <a:gd name="connsiteX59" fmla="*/ 3512820 w 3658870"/>
                    <a:gd name="connsiteY59" fmla="*/ 2298700 h 3549980"/>
                    <a:gd name="connsiteX60" fmla="*/ 3563620 w 3658870"/>
                    <a:gd name="connsiteY60" fmla="*/ 2273300 h 3549980"/>
                    <a:gd name="connsiteX61" fmla="*/ 3601720 w 3658870"/>
                    <a:gd name="connsiteY61" fmla="*/ 2330452 h 3549980"/>
                    <a:gd name="connsiteX62" fmla="*/ 3335020 w 3658870"/>
                    <a:gd name="connsiteY62" fmla="*/ 2387600 h 3549980"/>
                    <a:gd name="connsiteX63" fmla="*/ 3335020 w 3658870"/>
                    <a:gd name="connsiteY63" fmla="*/ 2476500 h 3549980"/>
                    <a:gd name="connsiteX64" fmla="*/ 3373120 w 3658870"/>
                    <a:gd name="connsiteY64" fmla="*/ 2514600 h 3549980"/>
                    <a:gd name="connsiteX65" fmla="*/ 3335020 w 3658870"/>
                    <a:gd name="connsiteY65" fmla="*/ 2584452 h 3549980"/>
                    <a:gd name="connsiteX66" fmla="*/ 3341370 w 3658870"/>
                    <a:gd name="connsiteY66" fmla="*/ 2635252 h 3549980"/>
                    <a:gd name="connsiteX67" fmla="*/ 3430270 w 3658870"/>
                    <a:gd name="connsiteY67" fmla="*/ 2654300 h 3549980"/>
                    <a:gd name="connsiteX68" fmla="*/ 3430270 w 3658870"/>
                    <a:gd name="connsiteY68" fmla="*/ 2717800 h 3549980"/>
                    <a:gd name="connsiteX69" fmla="*/ 3519170 w 3658870"/>
                    <a:gd name="connsiteY69" fmla="*/ 2730500 h 3549980"/>
                    <a:gd name="connsiteX70" fmla="*/ 3563620 w 3658870"/>
                    <a:gd name="connsiteY70" fmla="*/ 2781300 h 3549980"/>
                    <a:gd name="connsiteX71" fmla="*/ 3658870 w 3658870"/>
                    <a:gd name="connsiteY71" fmla="*/ 2781300 h 3549980"/>
                    <a:gd name="connsiteX72" fmla="*/ 3633470 w 3658870"/>
                    <a:gd name="connsiteY72" fmla="*/ 2832100 h 3549980"/>
                    <a:gd name="connsiteX73" fmla="*/ 3614420 w 3658870"/>
                    <a:gd name="connsiteY73" fmla="*/ 2901948 h 3549980"/>
                    <a:gd name="connsiteX74" fmla="*/ 3544570 w 3658870"/>
                    <a:gd name="connsiteY74" fmla="*/ 2908300 h 3549980"/>
                    <a:gd name="connsiteX75" fmla="*/ 3582670 w 3658870"/>
                    <a:gd name="connsiteY75" fmla="*/ 2965452 h 3549980"/>
                    <a:gd name="connsiteX76" fmla="*/ 3474720 w 3658870"/>
                    <a:gd name="connsiteY76" fmla="*/ 3105148 h 3549980"/>
                    <a:gd name="connsiteX77" fmla="*/ 3557270 w 3658870"/>
                    <a:gd name="connsiteY77" fmla="*/ 3136900 h 3549980"/>
                    <a:gd name="connsiteX78" fmla="*/ 3563620 w 3658870"/>
                    <a:gd name="connsiteY78" fmla="*/ 3181348 h 3549980"/>
                    <a:gd name="connsiteX79" fmla="*/ 3468370 w 3658870"/>
                    <a:gd name="connsiteY79" fmla="*/ 3251200 h 3549980"/>
                    <a:gd name="connsiteX80" fmla="*/ 3392170 w 3658870"/>
                    <a:gd name="connsiteY80" fmla="*/ 3314700 h 3549980"/>
                    <a:gd name="connsiteX81" fmla="*/ 3335020 w 3658870"/>
                    <a:gd name="connsiteY81" fmla="*/ 3321052 h 3549980"/>
                    <a:gd name="connsiteX82" fmla="*/ 3309620 w 3658870"/>
                    <a:gd name="connsiteY82" fmla="*/ 3384548 h 3549980"/>
                    <a:gd name="connsiteX83" fmla="*/ 3201670 w 3658870"/>
                    <a:gd name="connsiteY83" fmla="*/ 3390900 h 3549980"/>
                    <a:gd name="connsiteX84" fmla="*/ 3201670 w 3658870"/>
                    <a:gd name="connsiteY84" fmla="*/ 3454400 h 3549980"/>
                    <a:gd name="connsiteX85" fmla="*/ 3188970 w 3658870"/>
                    <a:gd name="connsiteY85" fmla="*/ 3543300 h 3549980"/>
                    <a:gd name="connsiteX86" fmla="*/ 3117708 w 3658870"/>
                    <a:gd name="connsiteY86" fmla="*/ 3549980 h 3549980"/>
                    <a:gd name="connsiteX87" fmla="*/ 3147060 w 3658870"/>
                    <a:gd name="connsiteY87" fmla="*/ 3525520 h 3549980"/>
                    <a:gd name="connsiteX88" fmla="*/ 3093720 w 3658870"/>
                    <a:gd name="connsiteY88" fmla="*/ 3487420 h 3549980"/>
                    <a:gd name="connsiteX89" fmla="*/ 3093720 w 3658870"/>
                    <a:gd name="connsiteY89" fmla="*/ 3319780 h 3549980"/>
                    <a:gd name="connsiteX90" fmla="*/ 3154680 w 3658870"/>
                    <a:gd name="connsiteY90" fmla="*/ 3205480 h 3549980"/>
                    <a:gd name="connsiteX91" fmla="*/ 3086100 w 3658870"/>
                    <a:gd name="connsiteY91" fmla="*/ 3197860 h 3549980"/>
                    <a:gd name="connsiteX92" fmla="*/ 3017520 w 3658870"/>
                    <a:gd name="connsiteY92" fmla="*/ 3175000 h 3549980"/>
                    <a:gd name="connsiteX93" fmla="*/ 2941320 w 3658870"/>
                    <a:gd name="connsiteY93" fmla="*/ 3182620 h 3549980"/>
                    <a:gd name="connsiteX94" fmla="*/ 2895600 w 3658870"/>
                    <a:gd name="connsiteY94" fmla="*/ 3152140 h 3549980"/>
                    <a:gd name="connsiteX95" fmla="*/ 2773680 w 3658870"/>
                    <a:gd name="connsiteY95" fmla="*/ 3159760 h 3549980"/>
                    <a:gd name="connsiteX96" fmla="*/ 2720340 w 3658870"/>
                    <a:gd name="connsiteY96" fmla="*/ 3304540 h 3549980"/>
                    <a:gd name="connsiteX97" fmla="*/ 2667000 w 3658870"/>
                    <a:gd name="connsiteY97" fmla="*/ 3380740 h 3549980"/>
                    <a:gd name="connsiteX98" fmla="*/ 2560320 w 3658870"/>
                    <a:gd name="connsiteY98" fmla="*/ 3380740 h 3549980"/>
                    <a:gd name="connsiteX99" fmla="*/ 2400300 w 3658870"/>
                    <a:gd name="connsiteY99" fmla="*/ 3380740 h 3549980"/>
                    <a:gd name="connsiteX100" fmla="*/ 2331720 w 3658870"/>
                    <a:gd name="connsiteY100" fmla="*/ 3380740 h 3549980"/>
                    <a:gd name="connsiteX101" fmla="*/ 2293620 w 3658870"/>
                    <a:gd name="connsiteY101" fmla="*/ 3449320 h 3549980"/>
                    <a:gd name="connsiteX102" fmla="*/ 2171700 w 3658870"/>
                    <a:gd name="connsiteY102" fmla="*/ 3411220 h 3549980"/>
                    <a:gd name="connsiteX103" fmla="*/ 2072640 w 3658870"/>
                    <a:gd name="connsiteY103" fmla="*/ 3357880 h 3549980"/>
                    <a:gd name="connsiteX104" fmla="*/ 2110740 w 3658870"/>
                    <a:gd name="connsiteY104" fmla="*/ 3296920 h 3549980"/>
                    <a:gd name="connsiteX105" fmla="*/ 2042160 w 3658870"/>
                    <a:gd name="connsiteY105" fmla="*/ 3220720 h 3549980"/>
                    <a:gd name="connsiteX106" fmla="*/ 1981200 w 3658870"/>
                    <a:gd name="connsiteY106" fmla="*/ 3121660 h 3549980"/>
                    <a:gd name="connsiteX107" fmla="*/ 1889760 w 3658870"/>
                    <a:gd name="connsiteY107" fmla="*/ 3159760 h 3549980"/>
                    <a:gd name="connsiteX108" fmla="*/ 1859280 w 3658870"/>
                    <a:gd name="connsiteY108" fmla="*/ 3205480 h 3549980"/>
                    <a:gd name="connsiteX109" fmla="*/ 1821180 w 3658870"/>
                    <a:gd name="connsiteY109" fmla="*/ 3235960 h 3549980"/>
                    <a:gd name="connsiteX110" fmla="*/ 1699260 w 3658870"/>
                    <a:gd name="connsiteY110" fmla="*/ 3235960 h 3549980"/>
                    <a:gd name="connsiteX111" fmla="*/ 1615440 w 3658870"/>
                    <a:gd name="connsiteY111" fmla="*/ 3235960 h 3549980"/>
                    <a:gd name="connsiteX112" fmla="*/ 1607820 w 3658870"/>
                    <a:gd name="connsiteY112" fmla="*/ 3167380 h 3549980"/>
                    <a:gd name="connsiteX113" fmla="*/ 1536774 w 3658870"/>
                    <a:gd name="connsiteY113" fmla="*/ 3160276 h 3549980"/>
                    <a:gd name="connsiteX114" fmla="*/ 1531620 w 3658870"/>
                    <a:gd name="connsiteY114" fmla="*/ 3124200 h 3549980"/>
                    <a:gd name="connsiteX115" fmla="*/ 1442720 w 3658870"/>
                    <a:gd name="connsiteY115" fmla="*/ 3054348 h 3549980"/>
                    <a:gd name="connsiteX116" fmla="*/ 1290320 w 3658870"/>
                    <a:gd name="connsiteY116" fmla="*/ 2952748 h 3549980"/>
                    <a:gd name="connsiteX117" fmla="*/ 1264920 w 3658870"/>
                    <a:gd name="connsiteY117" fmla="*/ 2705100 h 3549980"/>
                    <a:gd name="connsiteX118" fmla="*/ 1322070 w 3658870"/>
                    <a:gd name="connsiteY118" fmla="*/ 2635252 h 3549980"/>
                    <a:gd name="connsiteX119" fmla="*/ 1258570 w 3658870"/>
                    <a:gd name="connsiteY119" fmla="*/ 2578100 h 3549980"/>
                    <a:gd name="connsiteX120" fmla="*/ 1252220 w 3658870"/>
                    <a:gd name="connsiteY120" fmla="*/ 2520948 h 3549980"/>
                    <a:gd name="connsiteX121" fmla="*/ 1201420 w 3658870"/>
                    <a:gd name="connsiteY121" fmla="*/ 2476500 h 3549980"/>
                    <a:gd name="connsiteX122" fmla="*/ 1182370 w 3658870"/>
                    <a:gd name="connsiteY122" fmla="*/ 2349500 h 3549980"/>
                    <a:gd name="connsiteX123" fmla="*/ 1049020 w 3658870"/>
                    <a:gd name="connsiteY123" fmla="*/ 2222500 h 3549980"/>
                    <a:gd name="connsiteX124" fmla="*/ 1010920 w 3658870"/>
                    <a:gd name="connsiteY124" fmla="*/ 2038348 h 3549980"/>
                    <a:gd name="connsiteX125" fmla="*/ 890270 w 3658870"/>
                    <a:gd name="connsiteY125" fmla="*/ 1936748 h 3549980"/>
                    <a:gd name="connsiteX126" fmla="*/ 845820 w 3658870"/>
                    <a:gd name="connsiteY126" fmla="*/ 1873252 h 3549980"/>
                    <a:gd name="connsiteX127" fmla="*/ 687070 w 3658870"/>
                    <a:gd name="connsiteY127" fmla="*/ 1828800 h 3549980"/>
                    <a:gd name="connsiteX128" fmla="*/ 547370 w 3658870"/>
                    <a:gd name="connsiteY128" fmla="*/ 1892300 h 3549980"/>
                    <a:gd name="connsiteX129" fmla="*/ 458470 w 3658870"/>
                    <a:gd name="connsiteY129" fmla="*/ 1892300 h 3549980"/>
                    <a:gd name="connsiteX130" fmla="*/ 464820 w 3658870"/>
                    <a:gd name="connsiteY130" fmla="*/ 2044700 h 3549980"/>
                    <a:gd name="connsiteX131" fmla="*/ 496570 w 3658870"/>
                    <a:gd name="connsiteY131" fmla="*/ 2101852 h 3549980"/>
                    <a:gd name="connsiteX132" fmla="*/ 572770 w 3658870"/>
                    <a:gd name="connsiteY132" fmla="*/ 2235200 h 3549980"/>
                    <a:gd name="connsiteX133" fmla="*/ 534670 w 3658870"/>
                    <a:gd name="connsiteY133" fmla="*/ 2286000 h 3549980"/>
                    <a:gd name="connsiteX134" fmla="*/ 579120 w 3658870"/>
                    <a:gd name="connsiteY134" fmla="*/ 2324100 h 3549980"/>
                    <a:gd name="connsiteX135" fmla="*/ 579120 w 3658870"/>
                    <a:gd name="connsiteY135" fmla="*/ 2349500 h 3549980"/>
                    <a:gd name="connsiteX136" fmla="*/ 534670 w 3658870"/>
                    <a:gd name="connsiteY136" fmla="*/ 2393948 h 3549980"/>
                    <a:gd name="connsiteX137" fmla="*/ 490220 w 3658870"/>
                    <a:gd name="connsiteY137" fmla="*/ 2444748 h 3549980"/>
                    <a:gd name="connsiteX138" fmla="*/ 414020 w 3658870"/>
                    <a:gd name="connsiteY138" fmla="*/ 2444748 h 3549980"/>
                    <a:gd name="connsiteX139" fmla="*/ 375920 w 3658870"/>
                    <a:gd name="connsiteY139" fmla="*/ 2349500 h 3549980"/>
                    <a:gd name="connsiteX140" fmla="*/ 363220 w 3658870"/>
                    <a:gd name="connsiteY140" fmla="*/ 2349500 h 3549980"/>
                    <a:gd name="connsiteX141" fmla="*/ 331470 w 3658870"/>
                    <a:gd name="connsiteY141" fmla="*/ 2330452 h 3549980"/>
                    <a:gd name="connsiteX142" fmla="*/ 267970 w 3658870"/>
                    <a:gd name="connsiteY142" fmla="*/ 2343148 h 3549980"/>
                    <a:gd name="connsiteX143" fmla="*/ 198120 w 3658870"/>
                    <a:gd name="connsiteY143" fmla="*/ 2292348 h 3549980"/>
                    <a:gd name="connsiteX144" fmla="*/ 172720 w 3658870"/>
                    <a:gd name="connsiteY144" fmla="*/ 2216148 h 3549980"/>
                    <a:gd name="connsiteX145" fmla="*/ 33020 w 3658870"/>
                    <a:gd name="connsiteY145" fmla="*/ 2203452 h 3549980"/>
                    <a:gd name="connsiteX146" fmla="*/ 11669 w 3658870"/>
                    <a:gd name="connsiteY146" fmla="*/ 2143168 h 3549980"/>
                    <a:gd name="connsiteX147" fmla="*/ 45720 w 3658870"/>
                    <a:gd name="connsiteY147" fmla="*/ 2153920 h 3549980"/>
                    <a:gd name="connsiteX148" fmla="*/ 114300 w 3658870"/>
                    <a:gd name="connsiteY148" fmla="*/ 2092960 h 3549980"/>
                    <a:gd name="connsiteX149" fmla="*/ 144780 w 3658870"/>
                    <a:gd name="connsiteY149" fmla="*/ 1864360 h 3549980"/>
                    <a:gd name="connsiteX150" fmla="*/ 38100 w 3658870"/>
                    <a:gd name="connsiteY150" fmla="*/ 1742440 h 3549980"/>
                    <a:gd name="connsiteX151" fmla="*/ 60960 w 3658870"/>
                    <a:gd name="connsiteY151" fmla="*/ 1673860 h 3549980"/>
                    <a:gd name="connsiteX152" fmla="*/ 0 w 3658870"/>
                    <a:gd name="connsiteY152" fmla="*/ 1651000 h 3549980"/>
                    <a:gd name="connsiteX153" fmla="*/ 0 w 3658870"/>
                    <a:gd name="connsiteY153" fmla="*/ 1590040 h 3549980"/>
                    <a:gd name="connsiteX154" fmla="*/ 106680 w 3658870"/>
                    <a:gd name="connsiteY154" fmla="*/ 1590040 h 3549980"/>
                    <a:gd name="connsiteX155" fmla="*/ 83820 w 3658870"/>
                    <a:gd name="connsiteY155" fmla="*/ 1506220 h 3549980"/>
                    <a:gd name="connsiteX156" fmla="*/ 99060 w 3658870"/>
                    <a:gd name="connsiteY156" fmla="*/ 1475740 h 3549980"/>
                    <a:gd name="connsiteX157" fmla="*/ 68580 w 3658870"/>
                    <a:gd name="connsiteY157" fmla="*/ 1308100 h 3549980"/>
                    <a:gd name="connsiteX158" fmla="*/ 30480 w 3658870"/>
                    <a:gd name="connsiteY158" fmla="*/ 1277620 h 3549980"/>
                    <a:gd name="connsiteX159" fmla="*/ 106680 w 3658870"/>
                    <a:gd name="connsiteY159" fmla="*/ 1201420 h 3549980"/>
                    <a:gd name="connsiteX160" fmla="*/ 121920 w 3658870"/>
                    <a:gd name="connsiteY160" fmla="*/ 1155700 h 3549980"/>
                    <a:gd name="connsiteX161" fmla="*/ 182880 w 3658870"/>
                    <a:gd name="connsiteY161" fmla="*/ 1148080 h 3549980"/>
                    <a:gd name="connsiteX162" fmla="*/ 182880 w 3658870"/>
                    <a:gd name="connsiteY162" fmla="*/ 995680 h 3549980"/>
                    <a:gd name="connsiteX163" fmla="*/ 243840 w 3658870"/>
                    <a:gd name="connsiteY163" fmla="*/ 896620 h 3549980"/>
                    <a:gd name="connsiteX164" fmla="*/ 289560 w 3658870"/>
                    <a:gd name="connsiteY164" fmla="*/ 866140 h 3549980"/>
                    <a:gd name="connsiteX165" fmla="*/ 358140 w 3658870"/>
                    <a:gd name="connsiteY165" fmla="*/ 744220 h 3549980"/>
                    <a:gd name="connsiteX166" fmla="*/ 518160 w 3658870"/>
                    <a:gd name="connsiteY166" fmla="*/ 690880 h 3549980"/>
                    <a:gd name="connsiteX167" fmla="*/ 601980 w 3658870"/>
                    <a:gd name="connsiteY167" fmla="*/ 645160 h 3549980"/>
                    <a:gd name="connsiteX168" fmla="*/ 685800 w 3658870"/>
                    <a:gd name="connsiteY168" fmla="*/ 706120 h 3549980"/>
                    <a:gd name="connsiteX169" fmla="*/ 807720 w 3658870"/>
                    <a:gd name="connsiteY169" fmla="*/ 668020 h 3549980"/>
                    <a:gd name="connsiteX170" fmla="*/ 853440 w 3658870"/>
                    <a:gd name="connsiteY170" fmla="*/ 713740 h 3549980"/>
                    <a:gd name="connsiteX171" fmla="*/ 967740 w 3658870"/>
                    <a:gd name="connsiteY171" fmla="*/ 698500 h 3549980"/>
                    <a:gd name="connsiteX172" fmla="*/ 1059180 w 3658870"/>
                    <a:gd name="connsiteY172" fmla="*/ 645160 h 3549980"/>
                    <a:gd name="connsiteX173" fmla="*/ 1051560 w 3658870"/>
                    <a:gd name="connsiteY173" fmla="*/ 584200 h 3549980"/>
                    <a:gd name="connsiteX174" fmla="*/ 1097280 w 3658870"/>
                    <a:gd name="connsiteY174" fmla="*/ 546100 h 3549980"/>
                    <a:gd name="connsiteX175" fmla="*/ 1097280 w 3658870"/>
                    <a:gd name="connsiteY175" fmla="*/ 477520 h 3549980"/>
                    <a:gd name="connsiteX176" fmla="*/ 1059180 w 3658870"/>
                    <a:gd name="connsiteY176" fmla="*/ 386080 h 3549980"/>
                    <a:gd name="connsiteX177" fmla="*/ 1109863 w 3658870"/>
                    <a:gd name="connsiteY177" fmla="*/ 291052 h 3549980"/>
                    <a:gd name="connsiteX178" fmla="*/ 1137920 w 3658870"/>
                    <a:gd name="connsiteY178" fmla="*/ 285748 h 3549980"/>
                    <a:gd name="connsiteX179" fmla="*/ 1290320 w 3658870"/>
                    <a:gd name="connsiteY179" fmla="*/ 311148 h 3549980"/>
                    <a:gd name="connsiteX180" fmla="*/ 1360170 w 3658870"/>
                    <a:gd name="connsiteY180" fmla="*/ 406400 h 3549980"/>
                    <a:gd name="connsiteX181" fmla="*/ 1823720 w 3658870"/>
                    <a:gd name="connsiteY181" fmla="*/ 431800 h 3549980"/>
                    <a:gd name="connsiteX182" fmla="*/ 1849120 w 3658870"/>
                    <a:gd name="connsiteY182" fmla="*/ 330200 h 3549980"/>
                    <a:gd name="connsiteX183" fmla="*/ 1938020 w 3658870"/>
                    <a:gd name="connsiteY183" fmla="*/ 285748 h 3549980"/>
                    <a:gd name="connsiteX184" fmla="*/ 1982470 w 3658870"/>
                    <a:gd name="connsiteY184" fmla="*/ 241300 h 3549980"/>
                    <a:gd name="connsiteX185" fmla="*/ 2020570 w 3658870"/>
                    <a:gd name="connsiteY185" fmla="*/ 190500 h 3549980"/>
                    <a:gd name="connsiteX186" fmla="*/ 2039620 w 3658870"/>
                    <a:gd name="connsiteY186" fmla="*/ 146052 h 3549980"/>
                    <a:gd name="connsiteX187" fmla="*/ 2045970 w 3658870"/>
                    <a:gd name="connsiteY187" fmla="*/ 101600 h 3549980"/>
                    <a:gd name="connsiteX188" fmla="*/ 2153920 w 3658870"/>
                    <a:gd name="connsiteY188" fmla="*/ 50800 h 3549980"/>
                    <a:gd name="connsiteX189" fmla="*/ 2211070 w 3658870"/>
                    <a:gd name="connsiteY189" fmla="*/ 38100 h 3549980"/>
                    <a:gd name="connsiteX190" fmla="*/ 2280920 w 3658870"/>
                    <a:gd name="connsiteY190" fmla="*/ 38100 h 3549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3658870" h="3549980">
                      <a:moveTo>
                        <a:pt x="2312670" y="0"/>
                      </a:moveTo>
                      <a:lnTo>
                        <a:pt x="2407920" y="44452"/>
                      </a:lnTo>
                      <a:lnTo>
                        <a:pt x="2503170" y="88900"/>
                      </a:lnTo>
                      <a:lnTo>
                        <a:pt x="2674620" y="228600"/>
                      </a:lnTo>
                      <a:lnTo>
                        <a:pt x="2700020" y="317500"/>
                      </a:lnTo>
                      <a:lnTo>
                        <a:pt x="2769870" y="387348"/>
                      </a:lnTo>
                      <a:lnTo>
                        <a:pt x="2776220" y="565148"/>
                      </a:lnTo>
                      <a:lnTo>
                        <a:pt x="2719070" y="679452"/>
                      </a:lnTo>
                      <a:lnTo>
                        <a:pt x="2769870" y="774700"/>
                      </a:lnTo>
                      <a:lnTo>
                        <a:pt x="2769870" y="838200"/>
                      </a:lnTo>
                      <a:lnTo>
                        <a:pt x="2706370" y="876300"/>
                      </a:lnTo>
                      <a:lnTo>
                        <a:pt x="2661920" y="1054100"/>
                      </a:lnTo>
                      <a:lnTo>
                        <a:pt x="2573020" y="1054100"/>
                      </a:lnTo>
                      <a:lnTo>
                        <a:pt x="2515870" y="1016000"/>
                      </a:lnTo>
                      <a:lnTo>
                        <a:pt x="2465070" y="1003300"/>
                      </a:lnTo>
                      <a:lnTo>
                        <a:pt x="2439670" y="1022348"/>
                      </a:lnTo>
                      <a:lnTo>
                        <a:pt x="2503170" y="1143000"/>
                      </a:lnTo>
                      <a:lnTo>
                        <a:pt x="2471420" y="1187452"/>
                      </a:lnTo>
                      <a:lnTo>
                        <a:pt x="2344420" y="1206500"/>
                      </a:lnTo>
                      <a:lnTo>
                        <a:pt x="2344420" y="1295400"/>
                      </a:lnTo>
                      <a:lnTo>
                        <a:pt x="2204720" y="1250948"/>
                      </a:lnTo>
                      <a:lnTo>
                        <a:pt x="2166620" y="1200148"/>
                      </a:lnTo>
                      <a:lnTo>
                        <a:pt x="2052320" y="1231900"/>
                      </a:lnTo>
                      <a:lnTo>
                        <a:pt x="2077720" y="1435100"/>
                      </a:lnTo>
                      <a:lnTo>
                        <a:pt x="2077720" y="1536700"/>
                      </a:lnTo>
                      <a:lnTo>
                        <a:pt x="2122170" y="1562100"/>
                      </a:lnTo>
                      <a:lnTo>
                        <a:pt x="2312670" y="1625600"/>
                      </a:lnTo>
                      <a:lnTo>
                        <a:pt x="2338070" y="1619252"/>
                      </a:lnTo>
                      <a:lnTo>
                        <a:pt x="2490470" y="1587500"/>
                      </a:lnTo>
                      <a:lnTo>
                        <a:pt x="2534920" y="1562100"/>
                      </a:lnTo>
                      <a:lnTo>
                        <a:pt x="2604770" y="1536700"/>
                      </a:lnTo>
                      <a:lnTo>
                        <a:pt x="2668270" y="1536700"/>
                      </a:lnTo>
                      <a:lnTo>
                        <a:pt x="2738120" y="1562100"/>
                      </a:lnTo>
                      <a:lnTo>
                        <a:pt x="2807970" y="1625600"/>
                      </a:lnTo>
                      <a:lnTo>
                        <a:pt x="2877820" y="1612900"/>
                      </a:lnTo>
                      <a:lnTo>
                        <a:pt x="2985770" y="1651000"/>
                      </a:lnTo>
                      <a:lnTo>
                        <a:pt x="3144520" y="1619252"/>
                      </a:lnTo>
                      <a:lnTo>
                        <a:pt x="3214370" y="1562100"/>
                      </a:lnTo>
                      <a:lnTo>
                        <a:pt x="3271520" y="1574800"/>
                      </a:lnTo>
                      <a:lnTo>
                        <a:pt x="3195320" y="1676400"/>
                      </a:lnTo>
                      <a:lnTo>
                        <a:pt x="3195320" y="1746252"/>
                      </a:lnTo>
                      <a:lnTo>
                        <a:pt x="3163570" y="1803400"/>
                      </a:lnTo>
                      <a:lnTo>
                        <a:pt x="3169920" y="1860548"/>
                      </a:lnTo>
                      <a:lnTo>
                        <a:pt x="3087370" y="1873252"/>
                      </a:lnTo>
                      <a:lnTo>
                        <a:pt x="3055620" y="1924052"/>
                      </a:lnTo>
                      <a:lnTo>
                        <a:pt x="3061970" y="2012948"/>
                      </a:lnTo>
                      <a:lnTo>
                        <a:pt x="2966720" y="2076452"/>
                      </a:lnTo>
                      <a:lnTo>
                        <a:pt x="3125470" y="2095500"/>
                      </a:lnTo>
                      <a:lnTo>
                        <a:pt x="3176270" y="2076452"/>
                      </a:lnTo>
                      <a:lnTo>
                        <a:pt x="3233420" y="2063748"/>
                      </a:lnTo>
                      <a:lnTo>
                        <a:pt x="3258820" y="2044700"/>
                      </a:lnTo>
                      <a:lnTo>
                        <a:pt x="3290570" y="2095500"/>
                      </a:lnTo>
                      <a:lnTo>
                        <a:pt x="3265170" y="2152652"/>
                      </a:lnTo>
                      <a:lnTo>
                        <a:pt x="3220720" y="2171700"/>
                      </a:lnTo>
                      <a:lnTo>
                        <a:pt x="3176270" y="2241548"/>
                      </a:lnTo>
                      <a:lnTo>
                        <a:pt x="3214370" y="2254252"/>
                      </a:lnTo>
                      <a:lnTo>
                        <a:pt x="3265170" y="2266948"/>
                      </a:lnTo>
                      <a:lnTo>
                        <a:pt x="3335020" y="2292348"/>
                      </a:lnTo>
                      <a:lnTo>
                        <a:pt x="3430270" y="2286000"/>
                      </a:lnTo>
                      <a:lnTo>
                        <a:pt x="3512820" y="2298700"/>
                      </a:lnTo>
                      <a:lnTo>
                        <a:pt x="3563620" y="2273300"/>
                      </a:lnTo>
                      <a:lnTo>
                        <a:pt x="3601720" y="2330452"/>
                      </a:lnTo>
                      <a:lnTo>
                        <a:pt x="3335020" y="2387600"/>
                      </a:lnTo>
                      <a:lnTo>
                        <a:pt x="3335020" y="2476500"/>
                      </a:lnTo>
                      <a:lnTo>
                        <a:pt x="3373120" y="2514600"/>
                      </a:lnTo>
                      <a:lnTo>
                        <a:pt x="3335020" y="2584452"/>
                      </a:lnTo>
                      <a:lnTo>
                        <a:pt x="3341370" y="2635252"/>
                      </a:lnTo>
                      <a:lnTo>
                        <a:pt x="3430270" y="2654300"/>
                      </a:lnTo>
                      <a:lnTo>
                        <a:pt x="3430270" y="2717800"/>
                      </a:lnTo>
                      <a:lnTo>
                        <a:pt x="3519170" y="2730500"/>
                      </a:lnTo>
                      <a:lnTo>
                        <a:pt x="3563620" y="2781300"/>
                      </a:lnTo>
                      <a:lnTo>
                        <a:pt x="3658870" y="2781300"/>
                      </a:lnTo>
                      <a:lnTo>
                        <a:pt x="3633470" y="2832100"/>
                      </a:lnTo>
                      <a:lnTo>
                        <a:pt x="3614420" y="2901948"/>
                      </a:lnTo>
                      <a:lnTo>
                        <a:pt x="3544570" y="2908300"/>
                      </a:lnTo>
                      <a:lnTo>
                        <a:pt x="3582670" y="2965452"/>
                      </a:lnTo>
                      <a:lnTo>
                        <a:pt x="3474720" y="3105148"/>
                      </a:lnTo>
                      <a:lnTo>
                        <a:pt x="3557270" y="3136900"/>
                      </a:lnTo>
                      <a:lnTo>
                        <a:pt x="3563620" y="3181348"/>
                      </a:lnTo>
                      <a:lnTo>
                        <a:pt x="3468370" y="3251200"/>
                      </a:lnTo>
                      <a:lnTo>
                        <a:pt x="3392170" y="3314700"/>
                      </a:lnTo>
                      <a:lnTo>
                        <a:pt x="3335020" y="3321052"/>
                      </a:lnTo>
                      <a:lnTo>
                        <a:pt x="3309620" y="3384548"/>
                      </a:lnTo>
                      <a:lnTo>
                        <a:pt x="3201670" y="3390900"/>
                      </a:lnTo>
                      <a:lnTo>
                        <a:pt x="3201670" y="3454400"/>
                      </a:lnTo>
                      <a:lnTo>
                        <a:pt x="3188970" y="3543300"/>
                      </a:lnTo>
                      <a:lnTo>
                        <a:pt x="3117708" y="3549980"/>
                      </a:lnTo>
                      <a:lnTo>
                        <a:pt x="3147060" y="3525520"/>
                      </a:lnTo>
                      <a:lnTo>
                        <a:pt x="3093720" y="3487420"/>
                      </a:lnTo>
                      <a:lnTo>
                        <a:pt x="3093720" y="3319780"/>
                      </a:lnTo>
                      <a:lnTo>
                        <a:pt x="3154680" y="3205480"/>
                      </a:lnTo>
                      <a:lnTo>
                        <a:pt x="3086100" y="3197860"/>
                      </a:lnTo>
                      <a:lnTo>
                        <a:pt x="3017520" y="3175000"/>
                      </a:lnTo>
                      <a:lnTo>
                        <a:pt x="2941320" y="3182620"/>
                      </a:lnTo>
                      <a:lnTo>
                        <a:pt x="2895600" y="3152140"/>
                      </a:lnTo>
                      <a:lnTo>
                        <a:pt x="2773680" y="3159760"/>
                      </a:lnTo>
                      <a:lnTo>
                        <a:pt x="2720340" y="3304540"/>
                      </a:lnTo>
                      <a:lnTo>
                        <a:pt x="2667000" y="3380740"/>
                      </a:lnTo>
                      <a:lnTo>
                        <a:pt x="2560320" y="3380740"/>
                      </a:lnTo>
                      <a:lnTo>
                        <a:pt x="2400300" y="3380740"/>
                      </a:lnTo>
                      <a:lnTo>
                        <a:pt x="2331720" y="3380740"/>
                      </a:lnTo>
                      <a:lnTo>
                        <a:pt x="2293620" y="3449320"/>
                      </a:lnTo>
                      <a:lnTo>
                        <a:pt x="2171700" y="3411220"/>
                      </a:lnTo>
                      <a:lnTo>
                        <a:pt x="2072640" y="3357880"/>
                      </a:lnTo>
                      <a:lnTo>
                        <a:pt x="2110740" y="3296920"/>
                      </a:lnTo>
                      <a:lnTo>
                        <a:pt x="2042160" y="3220720"/>
                      </a:lnTo>
                      <a:lnTo>
                        <a:pt x="1981200" y="3121660"/>
                      </a:lnTo>
                      <a:lnTo>
                        <a:pt x="1889760" y="3159760"/>
                      </a:lnTo>
                      <a:lnTo>
                        <a:pt x="1859280" y="3205480"/>
                      </a:lnTo>
                      <a:lnTo>
                        <a:pt x="1821180" y="3235960"/>
                      </a:lnTo>
                      <a:lnTo>
                        <a:pt x="1699260" y="3235960"/>
                      </a:lnTo>
                      <a:lnTo>
                        <a:pt x="1615440" y="3235960"/>
                      </a:lnTo>
                      <a:lnTo>
                        <a:pt x="1607820" y="3167380"/>
                      </a:lnTo>
                      <a:lnTo>
                        <a:pt x="1536774" y="3160276"/>
                      </a:lnTo>
                      <a:lnTo>
                        <a:pt x="1531620" y="3124200"/>
                      </a:lnTo>
                      <a:lnTo>
                        <a:pt x="1442720" y="3054348"/>
                      </a:lnTo>
                      <a:lnTo>
                        <a:pt x="1290320" y="2952748"/>
                      </a:lnTo>
                      <a:lnTo>
                        <a:pt x="1264920" y="2705100"/>
                      </a:lnTo>
                      <a:lnTo>
                        <a:pt x="1322070" y="2635252"/>
                      </a:lnTo>
                      <a:lnTo>
                        <a:pt x="1258570" y="2578100"/>
                      </a:lnTo>
                      <a:lnTo>
                        <a:pt x="1252220" y="2520948"/>
                      </a:lnTo>
                      <a:lnTo>
                        <a:pt x="1201420" y="2476500"/>
                      </a:lnTo>
                      <a:lnTo>
                        <a:pt x="1182370" y="2349500"/>
                      </a:lnTo>
                      <a:lnTo>
                        <a:pt x="1049020" y="2222500"/>
                      </a:lnTo>
                      <a:lnTo>
                        <a:pt x="1010920" y="2038348"/>
                      </a:lnTo>
                      <a:lnTo>
                        <a:pt x="890270" y="1936748"/>
                      </a:lnTo>
                      <a:lnTo>
                        <a:pt x="845820" y="1873252"/>
                      </a:lnTo>
                      <a:lnTo>
                        <a:pt x="687070" y="1828800"/>
                      </a:lnTo>
                      <a:lnTo>
                        <a:pt x="547370" y="1892300"/>
                      </a:lnTo>
                      <a:lnTo>
                        <a:pt x="458470" y="1892300"/>
                      </a:lnTo>
                      <a:lnTo>
                        <a:pt x="464820" y="2044700"/>
                      </a:lnTo>
                      <a:lnTo>
                        <a:pt x="496570" y="2101852"/>
                      </a:lnTo>
                      <a:lnTo>
                        <a:pt x="572770" y="2235200"/>
                      </a:lnTo>
                      <a:lnTo>
                        <a:pt x="534670" y="2286000"/>
                      </a:lnTo>
                      <a:lnTo>
                        <a:pt x="579120" y="2324100"/>
                      </a:lnTo>
                      <a:lnTo>
                        <a:pt x="579120" y="2349500"/>
                      </a:lnTo>
                      <a:lnTo>
                        <a:pt x="534670" y="2393948"/>
                      </a:lnTo>
                      <a:lnTo>
                        <a:pt x="490220" y="2444748"/>
                      </a:lnTo>
                      <a:lnTo>
                        <a:pt x="414020" y="2444748"/>
                      </a:lnTo>
                      <a:lnTo>
                        <a:pt x="375920" y="2349500"/>
                      </a:lnTo>
                      <a:lnTo>
                        <a:pt x="363220" y="2349500"/>
                      </a:lnTo>
                      <a:lnTo>
                        <a:pt x="331470" y="2330452"/>
                      </a:lnTo>
                      <a:lnTo>
                        <a:pt x="267970" y="2343148"/>
                      </a:lnTo>
                      <a:lnTo>
                        <a:pt x="198120" y="2292348"/>
                      </a:lnTo>
                      <a:lnTo>
                        <a:pt x="172720" y="2216148"/>
                      </a:lnTo>
                      <a:lnTo>
                        <a:pt x="33020" y="2203452"/>
                      </a:lnTo>
                      <a:lnTo>
                        <a:pt x="11669" y="2143168"/>
                      </a:lnTo>
                      <a:lnTo>
                        <a:pt x="45720" y="2153920"/>
                      </a:lnTo>
                      <a:lnTo>
                        <a:pt x="114300" y="2092960"/>
                      </a:lnTo>
                      <a:lnTo>
                        <a:pt x="144780" y="1864360"/>
                      </a:lnTo>
                      <a:lnTo>
                        <a:pt x="38100" y="1742440"/>
                      </a:lnTo>
                      <a:lnTo>
                        <a:pt x="60960" y="1673860"/>
                      </a:lnTo>
                      <a:lnTo>
                        <a:pt x="0" y="1651000"/>
                      </a:lnTo>
                      <a:lnTo>
                        <a:pt x="0" y="1590040"/>
                      </a:lnTo>
                      <a:lnTo>
                        <a:pt x="106680" y="1590040"/>
                      </a:lnTo>
                      <a:lnTo>
                        <a:pt x="83820" y="1506220"/>
                      </a:lnTo>
                      <a:lnTo>
                        <a:pt x="99060" y="1475740"/>
                      </a:lnTo>
                      <a:lnTo>
                        <a:pt x="68580" y="1308100"/>
                      </a:lnTo>
                      <a:lnTo>
                        <a:pt x="30480" y="1277620"/>
                      </a:lnTo>
                      <a:lnTo>
                        <a:pt x="106680" y="1201420"/>
                      </a:lnTo>
                      <a:lnTo>
                        <a:pt x="121920" y="1155700"/>
                      </a:lnTo>
                      <a:lnTo>
                        <a:pt x="182880" y="1148080"/>
                      </a:lnTo>
                      <a:lnTo>
                        <a:pt x="182880" y="995680"/>
                      </a:lnTo>
                      <a:lnTo>
                        <a:pt x="243840" y="896620"/>
                      </a:lnTo>
                      <a:lnTo>
                        <a:pt x="289560" y="866140"/>
                      </a:lnTo>
                      <a:lnTo>
                        <a:pt x="358140" y="744220"/>
                      </a:lnTo>
                      <a:lnTo>
                        <a:pt x="518160" y="690880"/>
                      </a:lnTo>
                      <a:lnTo>
                        <a:pt x="601980" y="645160"/>
                      </a:lnTo>
                      <a:lnTo>
                        <a:pt x="685800" y="706120"/>
                      </a:lnTo>
                      <a:lnTo>
                        <a:pt x="807720" y="668020"/>
                      </a:lnTo>
                      <a:lnTo>
                        <a:pt x="853440" y="713740"/>
                      </a:lnTo>
                      <a:lnTo>
                        <a:pt x="967740" y="698500"/>
                      </a:lnTo>
                      <a:lnTo>
                        <a:pt x="1059180" y="645160"/>
                      </a:lnTo>
                      <a:lnTo>
                        <a:pt x="1051560" y="584200"/>
                      </a:lnTo>
                      <a:lnTo>
                        <a:pt x="1097280" y="546100"/>
                      </a:lnTo>
                      <a:lnTo>
                        <a:pt x="1097280" y="477520"/>
                      </a:lnTo>
                      <a:lnTo>
                        <a:pt x="1059180" y="386080"/>
                      </a:lnTo>
                      <a:lnTo>
                        <a:pt x="1109863" y="291052"/>
                      </a:lnTo>
                      <a:lnTo>
                        <a:pt x="1137920" y="285748"/>
                      </a:lnTo>
                      <a:lnTo>
                        <a:pt x="1290320" y="311148"/>
                      </a:lnTo>
                      <a:lnTo>
                        <a:pt x="1360170" y="406400"/>
                      </a:lnTo>
                      <a:lnTo>
                        <a:pt x="1823720" y="431800"/>
                      </a:lnTo>
                      <a:lnTo>
                        <a:pt x="1849120" y="330200"/>
                      </a:lnTo>
                      <a:lnTo>
                        <a:pt x="1938020" y="285748"/>
                      </a:lnTo>
                      <a:lnTo>
                        <a:pt x="1982470" y="241300"/>
                      </a:lnTo>
                      <a:lnTo>
                        <a:pt x="2020570" y="190500"/>
                      </a:lnTo>
                      <a:lnTo>
                        <a:pt x="2039620" y="146052"/>
                      </a:lnTo>
                      <a:lnTo>
                        <a:pt x="2045970" y="101600"/>
                      </a:lnTo>
                      <a:lnTo>
                        <a:pt x="2153920" y="50800"/>
                      </a:lnTo>
                      <a:lnTo>
                        <a:pt x="2211070" y="38100"/>
                      </a:lnTo>
                      <a:lnTo>
                        <a:pt x="2280920" y="3810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7AC92FB3-D691-3631-D73B-B7954D1977E1}"/>
                    </a:ext>
                  </a:extLst>
                </p:cNvPr>
                <p:cNvSpPr/>
                <p:nvPr/>
              </p:nvSpPr>
              <p:spPr>
                <a:xfrm>
                  <a:off x="2917994" y="841096"/>
                  <a:ext cx="471522" cy="597796"/>
                </a:xfrm>
                <a:custGeom>
                  <a:avLst/>
                  <a:gdLst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06649 w 471522"/>
                    <a:gd name="connsiteY2" fmla="*/ 24281 h 597796"/>
                    <a:gd name="connsiteX3" fmla="*/ 219405 w 471522"/>
                    <a:gd name="connsiteY3" fmla="*/ 1321 h 597796"/>
                    <a:gd name="connsiteX4" fmla="*/ 234712 w 471522"/>
                    <a:gd name="connsiteY4" fmla="*/ 8974 h 597796"/>
                    <a:gd name="connsiteX5" fmla="*/ 268363 w 471522"/>
                    <a:gd name="connsiteY5" fmla="*/ 0 h 597796"/>
                    <a:gd name="connsiteX6" fmla="*/ 273843 w 471522"/>
                    <a:gd name="connsiteY6" fmla="*/ 0 h 597796"/>
                    <a:gd name="connsiteX7" fmla="*/ 290839 w 471522"/>
                    <a:gd name="connsiteY7" fmla="*/ 24281 h 597796"/>
                    <a:gd name="connsiteX8" fmla="*/ 313800 w 471522"/>
                    <a:gd name="connsiteY8" fmla="*/ 3872 h 597796"/>
                    <a:gd name="connsiteX9" fmla="*/ 314768 w 471522"/>
                    <a:gd name="connsiteY9" fmla="*/ 0 h 597796"/>
                    <a:gd name="connsiteX10" fmla="*/ 471522 w 471522"/>
                    <a:gd name="connsiteY10" fmla="*/ 0 h 597796"/>
                    <a:gd name="connsiteX11" fmla="*/ 471522 w 471522"/>
                    <a:gd name="connsiteY11" fmla="*/ 577065 h 597796"/>
                    <a:gd name="connsiteX12" fmla="*/ 466363 w 471522"/>
                    <a:gd name="connsiteY12" fmla="*/ 575345 h 597796"/>
                    <a:gd name="connsiteX13" fmla="*/ 439831 w 471522"/>
                    <a:gd name="connsiteY13" fmla="*/ 597796 h 597796"/>
                    <a:gd name="connsiteX14" fmla="*/ 417380 w 471522"/>
                    <a:gd name="connsiteY14" fmla="*/ 583509 h 597796"/>
                    <a:gd name="connsiteX15" fmla="*/ 431667 w 471522"/>
                    <a:gd name="connsiteY15" fmla="*/ 565140 h 597796"/>
                    <a:gd name="connsiteX16" fmla="*/ 401052 w 471522"/>
                    <a:gd name="connsiteY16" fmla="*/ 548813 h 597796"/>
                    <a:gd name="connsiteX17" fmla="*/ 380642 w 471522"/>
                    <a:gd name="connsiteY17" fmla="*/ 499829 h 597796"/>
                    <a:gd name="connsiteX18" fmla="*/ 378601 w 471522"/>
                    <a:gd name="connsiteY18" fmla="*/ 471255 h 597796"/>
                    <a:gd name="connsiteX19" fmla="*/ 384724 w 471522"/>
                    <a:gd name="connsiteY19" fmla="*/ 448805 h 597796"/>
                    <a:gd name="connsiteX20" fmla="*/ 366356 w 471522"/>
                    <a:gd name="connsiteY20" fmla="*/ 444723 h 597796"/>
                    <a:gd name="connsiteX21" fmla="*/ 339823 w 471522"/>
                    <a:gd name="connsiteY21" fmla="*/ 454928 h 597796"/>
                    <a:gd name="connsiteX22" fmla="*/ 303085 w 471522"/>
                    <a:gd name="connsiteY22" fmla="*/ 436559 h 597796"/>
                    <a:gd name="connsiteX23" fmla="*/ 276553 w 471522"/>
                    <a:gd name="connsiteY23" fmla="*/ 440641 h 597796"/>
                    <a:gd name="connsiteX24" fmla="*/ 241856 w 471522"/>
                    <a:gd name="connsiteY24" fmla="*/ 444723 h 597796"/>
                    <a:gd name="connsiteX25" fmla="*/ 231651 w 471522"/>
                    <a:gd name="connsiteY25" fmla="*/ 475337 h 597796"/>
                    <a:gd name="connsiteX26" fmla="*/ 198995 w 471522"/>
                    <a:gd name="connsiteY26" fmla="*/ 505952 h 597796"/>
                    <a:gd name="connsiteX27" fmla="*/ 164299 w 471522"/>
                    <a:gd name="connsiteY27" fmla="*/ 534526 h 597796"/>
                    <a:gd name="connsiteX28" fmla="*/ 154094 w 471522"/>
                    <a:gd name="connsiteY28" fmla="*/ 554936 h 597796"/>
                    <a:gd name="connsiteX29" fmla="*/ 168381 w 471522"/>
                    <a:gd name="connsiteY29" fmla="*/ 583509 h 597796"/>
                    <a:gd name="connsiteX30" fmla="*/ 164831 w 471522"/>
                    <a:gd name="connsiteY30" fmla="*/ 584929 h 597796"/>
                    <a:gd name="connsiteX31" fmla="*/ 133684 w 471522"/>
                    <a:gd name="connsiteY31" fmla="*/ 581468 h 597796"/>
                    <a:gd name="connsiteX32" fmla="*/ 133684 w 471522"/>
                    <a:gd name="connsiteY32" fmla="*/ 565140 h 597796"/>
                    <a:gd name="connsiteX33" fmla="*/ 109192 w 471522"/>
                    <a:gd name="connsiteY33" fmla="*/ 565140 h 597796"/>
                    <a:gd name="connsiteX34" fmla="*/ 92865 w 471522"/>
                    <a:gd name="connsiteY34" fmla="*/ 561059 h 597796"/>
                    <a:gd name="connsiteX35" fmla="*/ 90824 w 471522"/>
                    <a:gd name="connsiteY35" fmla="*/ 552895 h 597796"/>
                    <a:gd name="connsiteX36" fmla="*/ 84701 w 471522"/>
                    <a:gd name="connsiteY36" fmla="*/ 534526 h 597796"/>
                    <a:gd name="connsiteX37" fmla="*/ 84701 w 471522"/>
                    <a:gd name="connsiteY37" fmla="*/ 518198 h 597796"/>
                    <a:gd name="connsiteX38" fmla="*/ 70414 w 471522"/>
                    <a:gd name="connsiteY38" fmla="*/ 481460 h 597796"/>
                    <a:gd name="connsiteX39" fmla="*/ 76537 w 471522"/>
                    <a:gd name="connsiteY39" fmla="*/ 465133 h 597796"/>
                    <a:gd name="connsiteX40" fmla="*/ 56127 w 471522"/>
                    <a:gd name="connsiteY40" fmla="*/ 463092 h 597796"/>
                    <a:gd name="connsiteX41" fmla="*/ 54086 w 471522"/>
                    <a:gd name="connsiteY41" fmla="*/ 448805 h 597796"/>
                    <a:gd name="connsiteX42" fmla="*/ 31635 w 471522"/>
                    <a:gd name="connsiteY42" fmla="*/ 434518 h 597796"/>
                    <a:gd name="connsiteX43" fmla="*/ 31635 w 471522"/>
                    <a:gd name="connsiteY43" fmla="*/ 418190 h 597796"/>
                    <a:gd name="connsiteX44" fmla="*/ 31635 w 471522"/>
                    <a:gd name="connsiteY44" fmla="*/ 387575 h 597796"/>
                    <a:gd name="connsiteX45" fmla="*/ 31635 w 471522"/>
                    <a:gd name="connsiteY45" fmla="*/ 359002 h 597796"/>
                    <a:gd name="connsiteX46" fmla="*/ 29594 w 471522"/>
                    <a:gd name="connsiteY46" fmla="*/ 328387 h 597796"/>
                    <a:gd name="connsiteX47" fmla="*/ 25865 w 471522"/>
                    <a:gd name="connsiteY47" fmla="*/ 328387 h 597796"/>
                    <a:gd name="connsiteX48" fmla="*/ 17858 w 471522"/>
                    <a:gd name="connsiteY48" fmla="*/ 302364 h 597796"/>
                    <a:gd name="connsiteX49" fmla="*/ 0 w 471522"/>
                    <a:gd name="connsiteY49" fmla="*/ 294710 h 597796"/>
                    <a:gd name="connsiteX50" fmla="*/ 15307 w 471522"/>
                    <a:gd name="connsiteY50" fmla="*/ 271750 h 597796"/>
                    <a:gd name="connsiteX51" fmla="*/ 28063 w 471522"/>
                    <a:gd name="connsiteY51" fmla="*/ 269199 h 597796"/>
                    <a:gd name="connsiteX52" fmla="*/ 66332 w 471522"/>
                    <a:gd name="connsiteY52" fmla="*/ 236033 h 597796"/>
                    <a:gd name="connsiteX53" fmla="*/ 81639 w 471522"/>
                    <a:gd name="connsiteY53" fmla="*/ 197764 h 597796"/>
                    <a:gd name="connsiteX54" fmla="*/ 66332 w 471522"/>
                    <a:gd name="connsiteY54" fmla="*/ 177355 h 597796"/>
                    <a:gd name="connsiteX55" fmla="*/ 99497 w 471522"/>
                    <a:gd name="connsiteY55" fmla="*/ 108471 h 597796"/>
                    <a:gd name="connsiteX56" fmla="*/ 81639 w 471522"/>
                    <a:gd name="connsiteY56" fmla="*/ 98267 h 597796"/>
                    <a:gd name="connsiteX57" fmla="*/ 96947 w 471522"/>
                    <a:gd name="connsiteY57" fmla="*/ 77857 h 597796"/>
                    <a:gd name="connsiteX58" fmla="*/ 150522 w 471522"/>
                    <a:gd name="connsiteY58" fmla="*/ 49793 h 597796"/>
                    <a:gd name="connsiteX59" fmla="*/ 163278 w 471522"/>
                    <a:gd name="connsiteY59" fmla="*/ 21730 h 597796"/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19405 w 471522"/>
                    <a:gd name="connsiteY2" fmla="*/ 1321 h 597796"/>
                    <a:gd name="connsiteX3" fmla="*/ 234712 w 471522"/>
                    <a:gd name="connsiteY3" fmla="*/ 8974 h 597796"/>
                    <a:gd name="connsiteX4" fmla="*/ 268363 w 471522"/>
                    <a:gd name="connsiteY4" fmla="*/ 0 h 597796"/>
                    <a:gd name="connsiteX5" fmla="*/ 273843 w 471522"/>
                    <a:gd name="connsiteY5" fmla="*/ 0 h 597796"/>
                    <a:gd name="connsiteX6" fmla="*/ 290839 w 471522"/>
                    <a:gd name="connsiteY6" fmla="*/ 24281 h 597796"/>
                    <a:gd name="connsiteX7" fmla="*/ 313800 w 471522"/>
                    <a:gd name="connsiteY7" fmla="*/ 3872 h 597796"/>
                    <a:gd name="connsiteX8" fmla="*/ 314768 w 471522"/>
                    <a:gd name="connsiteY8" fmla="*/ 0 h 597796"/>
                    <a:gd name="connsiteX9" fmla="*/ 471522 w 471522"/>
                    <a:gd name="connsiteY9" fmla="*/ 0 h 597796"/>
                    <a:gd name="connsiteX10" fmla="*/ 471522 w 471522"/>
                    <a:gd name="connsiteY10" fmla="*/ 577065 h 597796"/>
                    <a:gd name="connsiteX11" fmla="*/ 466363 w 471522"/>
                    <a:gd name="connsiteY11" fmla="*/ 575345 h 597796"/>
                    <a:gd name="connsiteX12" fmla="*/ 439831 w 471522"/>
                    <a:gd name="connsiteY12" fmla="*/ 597796 h 597796"/>
                    <a:gd name="connsiteX13" fmla="*/ 417380 w 471522"/>
                    <a:gd name="connsiteY13" fmla="*/ 583509 h 597796"/>
                    <a:gd name="connsiteX14" fmla="*/ 431667 w 471522"/>
                    <a:gd name="connsiteY14" fmla="*/ 565140 h 597796"/>
                    <a:gd name="connsiteX15" fmla="*/ 401052 w 471522"/>
                    <a:gd name="connsiteY15" fmla="*/ 548813 h 597796"/>
                    <a:gd name="connsiteX16" fmla="*/ 380642 w 471522"/>
                    <a:gd name="connsiteY16" fmla="*/ 499829 h 597796"/>
                    <a:gd name="connsiteX17" fmla="*/ 378601 w 471522"/>
                    <a:gd name="connsiteY17" fmla="*/ 471255 h 597796"/>
                    <a:gd name="connsiteX18" fmla="*/ 384724 w 471522"/>
                    <a:gd name="connsiteY18" fmla="*/ 448805 h 597796"/>
                    <a:gd name="connsiteX19" fmla="*/ 366356 w 471522"/>
                    <a:gd name="connsiteY19" fmla="*/ 444723 h 597796"/>
                    <a:gd name="connsiteX20" fmla="*/ 339823 w 471522"/>
                    <a:gd name="connsiteY20" fmla="*/ 454928 h 597796"/>
                    <a:gd name="connsiteX21" fmla="*/ 303085 w 471522"/>
                    <a:gd name="connsiteY21" fmla="*/ 436559 h 597796"/>
                    <a:gd name="connsiteX22" fmla="*/ 276553 w 471522"/>
                    <a:gd name="connsiteY22" fmla="*/ 440641 h 597796"/>
                    <a:gd name="connsiteX23" fmla="*/ 241856 w 471522"/>
                    <a:gd name="connsiteY23" fmla="*/ 444723 h 597796"/>
                    <a:gd name="connsiteX24" fmla="*/ 231651 w 471522"/>
                    <a:gd name="connsiteY24" fmla="*/ 475337 h 597796"/>
                    <a:gd name="connsiteX25" fmla="*/ 198995 w 471522"/>
                    <a:gd name="connsiteY25" fmla="*/ 505952 h 597796"/>
                    <a:gd name="connsiteX26" fmla="*/ 164299 w 471522"/>
                    <a:gd name="connsiteY26" fmla="*/ 534526 h 597796"/>
                    <a:gd name="connsiteX27" fmla="*/ 154094 w 471522"/>
                    <a:gd name="connsiteY27" fmla="*/ 554936 h 597796"/>
                    <a:gd name="connsiteX28" fmla="*/ 168381 w 471522"/>
                    <a:gd name="connsiteY28" fmla="*/ 583509 h 597796"/>
                    <a:gd name="connsiteX29" fmla="*/ 164831 w 471522"/>
                    <a:gd name="connsiteY29" fmla="*/ 584929 h 597796"/>
                    <a:gd name="connsiteX30" fmla="*/ 133684 w 471522"/>
                    <a:gd name="connsiteY30" fmla="*/ 581468 h 597796"/>
                    <a:gd name="connsiteX31" fmla="*/ 133684 w 471522"/>
                    <a:gd name="connsiteY31" fmla="*/ 565140 h 597796"/>
                    <a:gd name="connsiteX32" fmla="*/ 109192 w 471522"/>
                    <a:gd name="connsiteY32" fmla="*/ 565140 h 597796"/>
                    <a:gd name="connsiteX33" fmla="*/ 92865 w 471522"/>
                    <a:gd name="connsiteY33" fmla="*/ 561059 h 597796"/>
                    <a:gd name="connsiteX34" fmla="*/ 90824 w 471522"/>
                    <a:gd name="connsiteY34" fmla="*/ 552895 h 597796"/>
                    <a:gd name="connsiteX35" fmla="*/ 84701 w 471522"/>
                    <a:gd name="connsiteY35" fmla="*/ 534526 h 597796"/>
                    <a:gd name="connsiteX36" fmla="*/ 84701 w 471522"/>
                    <a:gd name="connsiteY36" fmla="*/ 518198 h 597796"/>
                    <a:gd name="connsiteX37" fmla="*/ 70414 w 471522"/>
                    <a:gd name="connsiteY37" fmla="*/ 481460 h 597796"/>
                    <a:gd name="connsiteX38" fmla="*/ 76537 w 471522"/>
                    <a:gd name="connsiteY38" fmla="*/ 465133 h 597796"/>
                    <a:gd name="connsiteX39" fmla="*/ 56127 w 471522"/>
                    <a:gd name="connsiteY39" fmla="*/ 463092 h 597796"/>
                    <a:gd name="connsiteX40" fmla="*/ 54086 w 471522"/>
                    <a:gd name="connsiteY40" fmla="*/ 448805 h 597796"/>
                    <a:gd name="connsiteX41" fmla="*/ 31635 w 471522"/>
                    <a:gd name="connsiteY41" fmla="*/ 434518 h 597796"/>
                    <a:gd name="connsiteX42" fmla="*/ 31635 w 471522"/>
                    <a:gd name="connsiteY42" fmla="*/ 418190 h 597796"/>
                    <a:gd name="connsiteX43" fmla="*/ 31635 w 471522"/>
                    <a:gd name="connsiteY43" fmla="*/ 387575 h 597796"/>
                    <a:gd name="connsiteX44" fmla="*/ 31635 w 471522"/>
                    <a:gd name="connsiteY44" fmla="*/ 359002 h 597796"/>
                    <a:gd name="connsiteX45" fmla="*/ 29594 w 471522"/>
                    <a:gd name="connsiteY45" fmla="*/ 328387 h 597796"/>
                    <a:gd name="connsiteX46" fmla="*/ 25865 w 471522"/>
                    <a:gd name="connsiteY46" fmla="*/ 328387 h 597796"/>
                    <a:gd name="connsiteX47" fmla="*/ 17858 w 471522"/>
                    <a:gd name="connsiteY47" fmla="*/ 302364 h 597796"/>
                    <a:gd name="connsiteX48" fmla="*/ 0 w 471522"/>
                    <a:gd name="connsiteY48" fmla="*/ 294710 h 597796"/>
                    <a:gd name="connsiteX49" fmla="*/ 15307 w 471522"/>
                    <a:gd name="connsiteY49" fmla="*/ 271750 h 597796"/>
                    <a:gd name="connsiteX50" fmla="*/ 28063 w 471522"/>
                    <a:gd name="connsiteY50" fmla="*/ 269199 h 597796"/>
                    <a:gd name="connsiteX51" fmla="*/ 66332 w 471522"/>
                    <a:gd name="connsiteY51" fmla="*/ 236033 h 597796"/>
                    <a:gd name="connsiteX52" fmla="*/ 81639 w 471522"/>
                    <a:gd name="connsiteY52" fmla="*/ 197764 h 597796"/>
                    <a:gd name="connsiteX53" fmla="*/ 66332 w 471522"/>
                    <a:gd name="connsiteY53" fmla="*/ 177355 h 597796"/>
                    <a:gd name="connsiteX54" fmla="*/ 99497 w 471522"/>
                    <a:gd name="connsiteY54" fmla="*/ 108471 h 597796"/>
                    <a:gd name="connsiteX55" fmla="*/ 81639 w 471522"/>
                    <a:gd name="connsiteY55" fmla="*/ 98267 h 597796"/>
                    <a:gd name="connsiteX56" fmla="*/ 96947 w 471522"/>
                    <a:gd name="connsiteY56" fmla="*/ 77857 h 597796"/>
                    <a:gd name="connsiteX57" fmla="*/ 150522 w 471522"/>
                    <a:gd name="connsiteY57" fmla="*/ 49793 h 597796"/>
                    <a:gd name="connsiteX58" fmla="*/ 163278 w 471522"/>
                    <a:gd name="connsiteY58" fmla="*/ 21730 h 597796"/>
                    <a:gd name="connsiteX59" fmla="*/ 163278 w 471522"/>
                    <a:gd name="connsiteY59" fmla="*/ 0 h 597796"/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19405 w 471522"/>
                    <a:gd name="connsiteY2" fmla="*/ 1321 h 597796"/>
                    <a:gd name="connsiteX3" fmla="*/ 268363 w 471522"/>
                    <a:gd name="connsiteY3" fmla="*/ 0 h 597796"/>
                    <a:gd name="connsiteX4" fmla="*/ 273843 w 471522"/>
                    <a:gd name="connsiteY4" fmla="*/ 0 h 597796"/>
                    <a:gd name="connsiteX5" fmla="*/ 290839 w 471522"/>
                    <a:gd name="connsiteY5" fmla="*/ 24281 h 597796"/>
                    <a:gd name="connsiteX6" fmla="*/ 313800 w 471522"/>
                    <a:gd name="connsiteY6" fmla="*/ 3872 h 597796"/>
                    <a:gd name="connsiteX7" fmla="*/ 314768 w 471522"/>
                    <a:gd name="connsiteY7" fmla="*/ 0 h 597796"/>
                    <a:gd name="connsiteX8" fmla="*/ 471522 w 471522"/>
                    <a:gd name="connsiteY8" fmla="*/ 0 h 597796"/>
                    <a:gd name="connsiteX9" fmla="*/ 471522 w 471522"/>
                    <a:gd name="connsiteY9" fmla="*/ 577065 h 597796"/>
                    <a:gd name="connsiteX10" fmla="*/ 466363 w 471522"/>
                    <a:gd name="connsiteY10" fmla="*/ 575345 h 597796"/>
                    <a:gd name="connsiteX11" fmla="*/ 439831 w 471522"/>
                    <a:gd name="connsiteY11" fmla="*/ 597796 h 597796"/>
                    <a:gd name="connsiteX12" fmla="*/ 417380 w 471522"/>
                    <a:gd name="connsiteY12" fmla="*/ 583509 h 597796"/>
                    <a:gd name="connsiteX13" fmla="*/ 431667 w 471522"/>
                    <a:gd name="connsiteY13" fmla="*/ 565140 h 597796"/>
                    <a:gd name="connsiteX14" fmla="*/ 401052 w 471522"/>
                    <a:gd name="connsiteY14" fmla="*/ 548813 h 597796"/>
                    <a:gd name="connsiteX15" fmla="*/ 380642 w 471522"/>
                    <a:gd name="connsiteY15" fmla="*/ 499829 h 597796"/>
                    <a:gd name="connsiteX16" fmla="*/ 378601 w 471522"/>
                    <a:gd name="connsiteY16" fmla="*/ 471255 h 597796"/>
                    <a:gd name="connsiteX17" fmla="*/ 384724 w 471522"/>
                    <a:gd name="connsiteY17" fmla="*/ 448805 h 597796"/>
                    <a:gd name="connsiteX18" fmla="*/ 366356 w 471522"/>
                    <a:gd name="connsiteY18" fmla="*/ 444723 h 597796"/>
                    <a:gd name="connsiteX19" fmla="*/ 339823 w 471522"/>
                    <a:gd name="connsiteY19" fmla="*/ 454928 h 597796"/>
                    <a:gd name="connsiteX20" fmla="*/ 303085 w 471522"/>
                    <a:gd name="connsiteY20" fmla="*/ 436559 h 597796"/>
                    <a:gd name="connsiteX21" fmla="*/ 276553 w 471522"/>
                    <a:gd name="connsiteY21" fmla="*/ 440641 h 597796"/>
                    <a:gd name="connsiteX22" fmla="*/ 241856 w 471522"/>
                    <a:gd name="connsiteY22" fmla="*/ 444723 h 597796"/>
                    <a:gd name="connsiteX23" fmla="*/ 231651 w 471522"/>
                    <a:gd name="connsiteY23" fmla="*/ 475337 h 597796"/>
                    <a:gd name="connsiteX24" fmla="*/ 198995 w 471522"/>
                    <a:gd name="connsiteY24" fmla="*/ 505952 h 597796"/>
                    <a:gd name="connsiteX25" fmla="*/ 164299 w 471522"/>
                    <a:gd name="connsiteY25" fmla="*/ 534526 h 597796"/>
                    <a:gd name="connsiteX26" fmla="*/ 154094 w 471522"/>
                    <a:gd name="connsiteY26" fmla="*/ 554936 h 597796"/>
                    <a:gd name="connsiteX27" fmla="*/ 168381 w 471522"/>
                    <a:gd name="connsiteY27" fmla="*/ 583509 h 597796"/>
                    <a:gd name="connsiteX28" fmla="*/ 164831 w 471522"/>
                    <a:gd name="connsiteY28" fmla="*/ 584929 h 597796"/>
                    <a:gd name="connsiteX29" fmla="*/ 133684 w 471522"/>
                    <a:gd name="connsiteY29" fmla="*/ 581468 h 597796"/>
                    <a:gd name="connsiteX30" fmla="*/ 133684 w 471522"/>
                    <a:gd name="connsiteY30" fmla="*/ 565140 h 597796"/>
                    <a:gd name="connsiteX31" fmla="*/ 109192 w 471522"/>
                    <a:gd name="connsiteY31" fmla="*/ 565140 h 597796"/>
                    <a:gd name="connsiteX32" fmla="*/ 92865 w 471522"/>
                    <a:gd name="connsiteY32" fmla="*/ 561059 h 597796"/>
                    <a:gd name="connsiteX33" fmla="*/ 90824 w 471522"/>
                    <a:gd name="connsiteY33" fmla="*/ 552895 h 597796"/>
                    <a:gd name="connsiteX34" fmla="*/ 84701 w 471522"/>
                    <a:gd name="connsiteY34" fmla="*/ 534526 h 597796"/>
                    <a:gd name="connsiteX35" fmla="*/ 84701 w 471522"/>
                    <a:gd name="connsiteY35" fmla="*/ 518198 h 597796"/>
                    <a:gd name="connsiteX36" fmla="*/ 70414 w 471522"/>
                    <a:gd name="connsiteY36" fmla="*/ 481460 h 597796"/>
                    <a:gd name="connsiteX37" fmla="*/ 76537 w 471522"/>
                    <a:gd name="connsiteY37" fmla="*/ 465133 h 597796"/>
                    <a:gd name="connsiteX38" fmla="*/ 56127 w 471522"/>
                    <a:gd name="connsiteY38" fmla="*/ 463092 h 597796"/>
                    <a:gd name="connsiteX39" fmla="*/ 54086 w 471522"/>
                    <a:gd name="connsiteY39" fmla="*/ 448805 h 597796"/>
                    <a:gd name="connsiteX40" fmla="*/ 31635 w 471522"/>
                    <a:gd name="connsiteY40" fmla="*/ 434518 h 597796"/>
                    <a:gd name="connsiteX41" fmla="*/ 31635 w 471522"/>
                    <a:gd name="connsiteY41" fmla="*/ 418190 h 597796"/>
                    <a:gd name="connsiteX42" fmla="*/ 31635 w 471522"/>
                    <a:gd name="connsiteY42" fmla="*/ 387575 h 597796"/>
                    <a:gd name="connsiteX43" fmla="*/ 31635 w 471522"/>
                    <a:gd name="connsiteY43" fmla="*/ 359002 h 597796"/>
                    <a:gd name="connsiteX44" fmla="*/ 29594 w 471522"/>
                    <a:gd name="connsiteY44" fmla="*/ 328387 h 597796"/>
                    <a:gd name="connsiteX45" fmla="*/ 25865 w 471522"/>
                    <a:gd name="connsiteY45" fmla="*/ 328387 h 597796"/>
                    <a:gd name="connsiteX46" fmla="*/ 17858 w 471522"/>
                    <a:gd name="connsiteY46" fmla="*/ 302364 h 597796"/>
                    <a:gd name="connsiteX47" fmla="*/ 0 w 471522"/>
                    <a:gd name="connsiteY47" fmla="*/ 294710 h 597796"/>
                    <a:gd name="connsiteX48" fmla="*/ 15307 w 471522"/>
                    <a:gd name="connsiteY48" fmla="*/ 271750 h 597796"/>
                    <a:gd name="connsiteX49" fmla="*/ 28063 w 471522"/>
                    <a:gd name="connsiteY49" fmla="*/ 269199 h 597796"/>
                    <a:gd name="connsiteX50" fmla="*/ 66332 w 471522"/>
                    <a:gd name="connsiteY50" fmla="*/ 236033 h 597796"/>
                    <a:gd name="connsiteX51" fmla="*/ 81639 w 471522"/>
                    <a:gd name="connsiteY51" fmla="*/ 197764 h 597796"/>
                    <a:gd name="connsiteX52" fmla="*/ 66332 w 471522"/>
                    <a:gd name="connsiteY52" fmla="*/ 177355 h 597796"/>
                    <a:gd name="connsiteX53" fmla="*/ 99497 w 471522"/>
                    <a:gd name="connsiteY53" fmla="*/ 108471 h 597796"/>
                    <a:gd name="connsiteX54" fmla="*/ 81639 w 471522"/>
                    <a:gd name="connsiteY54" fmla="*/ 98267 h 597796"/>
                    <a:gd name="connsiteX55" fmla="*/ 96947 w 471522"/>
                    <a:gd name="connsiteY55" fmla="*/ 77857 h 597796"/>
                    <a:gd name="connsiteX56" fmla="*/ 150522 w 471522"/>
                    <a:gd name="connsiteY56" fmla="*/ 49793 h 597796"/>
                    <a:gd name="connsiteX57" fmla="*/ 163278 w 471522"/>
                    <a:gd name="connsiteY57" fmla="*/ 21730 h 597796"/>
                    <a:gd name="connsiteX58" fmla="*/ 163278 w 471522"/>
                    <a:gd name="connsiteY58" fmla="*/ 0 h 597796"/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68363 w 471522"/>
                    <a:gd name="connsiteY2" fmla="*/ 0 h 597796"/>
                    <a:gd name="connsiteX3" fmla="*/ 273843 w 471522"/>
                    <a:gd name="connsiteY3" fmla="*/ 0 h 597796"/>
                    <a:gd name="connsiteX4" fmla="*/ 290839 w 471522"/>
                    <a:gd name="connsiteY4" fmla="*/ 24281 h 597796"/>
                    <a:gd name="connsiteX5" fmla="*/ 313800 w 471522"/>
                    <a:gd name="connsiteY5" fmla="*/ 3872 h 597796"/>
                    <a:gd name="connsiteX6" fmla="*/ 314768 w 471522"/>
                    <a:gd name="connsiteY6" fmla="*/ 0 h 597796"/>
                    <a:gd name="connsiteX7" fmla="*/ 471522 w 471522"/>
                    <a:gd name="connsiteY7" fmla="*/ 0 h 597796"/>
                    <a:gd name="connsiteX8" fmla="*/ 471522 w 471522"/>
                    <a:gd name="connsiteY8" fmla="*/ 577065 h 597796"/>
                    <a:gd name="connsiteX9" fmla="*/ 466363 w 471522"/>
                    <a:gd name="connsiteY9" fmla="*/ 575345 h 597796"/>
                    <a:gd name="connsiteX10" fmla="*/ 439831 w 471522"/>
                    <a:gd name="connsiteY10" fmla="*/ 597796 h 597796"/>
                    <a:gd name="connsiteX11" fmla="*/ 417380 w 471522"/>
                    <a:gd name="connsiteY11" fmla="*/ 583509 h 597796"/>
                    <a:gd name="connsiteX12" fmla="*/ 431667 w 471522"/>
                    <a:gd name="connsiteY12" fmla="*/ 565140 h 597796"/>
                    <a:gd name="connsiteX13" fmla="*/ 401052 w 471522"/>
                    <a:gd name="connsiteY13" fmla="*/ 548813 h 597796"/>
                    <a:gd name="connsiteX14" fmla="*/ 380642 w 471522"/>
                    <a:gd name="connsiteY14" fmla="*/ 499829 h 597796"/>
                    <a:gd name="connsiteX15" fmla="*/ 378601 w 471522"/>
                    <a:gd name="connsiteY15" fmla="*/ 471255 h 597796"/>
                    <a:gd name="connsiteX16" fmla="*/ 384724 w 471522"/>
                    <a:gd name="connsiteY16" fmla="*/ 448805 h 597796"/>
                    <a:gd name="connsiteX17" fmla="*/ 366356 w 471522"/>
                    <a:gd name="connsiteY17" fmla="*/ 444723 h 597796"/>
                    <a:gd name="connsiteX18" fmla="*/ 339823 w 471522"/>
                    <a:gd name="connsiteY18" fmla="*/ 454928 h 597796"/>
                    <a:gd name="connsiteX19" fmla="*/ 303085 w 471522"/>
                    <a:gd name="connsiteY19" fmla="*/ 436559 h 597796"/>
                    <a:gd name="connsiteX20" fmla="*/ 276553 w 471522"/>
                    <a:gd name="connsiteY20" fmla="*/ 440641 h 597796"/>
                    <a:gd name="connsiteX21" fmla="*/ 241856 w 471522"/>
                    <a:gd name="connsiteY21" fmla="*/ 444723 h 597796"/>
                    <a:gd name="connsiteX22" fmla="*/ 231651 w 471522"/>
                    <a:gd name="connsiteY22" fmla="*/ 475337 h 597796"/>
                    <a:gd name="connsiteX23" fmla="*/ 198995 w 471522"/>
                    <a:gd name="connsiteY23" fmla="*/ 505952 h 597796"/>
                    <a:gd name="connsiteX24" fmla="*/ 164299 w 471522"/>
                    <a:gd name="connsiteY24" fmla="*/ 534526 h 597796"/>
                    <a:gd name="connsiteX25" fmla="*/ 154094 w 471522"/>
                    <a:gd name="connsiteY25" fmla="*/ 554936 h 597796"/>
                    <a:gd name="connsiteX26" fmla="*/ 168381 w 471522"/>
                    <a:gd name="connsiteY26" fmla="*/ 583509 h 597796"/>
                    <a:gd name="connsiteX27" fmla="*/ 164831 w 471522"/>
                    <a:gd name="connsiteY27" fmla="*/ 584929 h 597796"/>
                    <a:gd name="connsiteX28" fmla="*/ 133684 w 471522"/>
                    <a:gd name="connsiteY28" fmla="*/ 581468 h 597796"/>
                    <a:gd name="connsiteX29" fmla="*/ 133684 w 471522"/>
                    <a:gd name="connsiteY29" fmla="*/ 565140 h 597796"/>
                    <a:gd name="connsiteX30" fmla="*/ 109192 w 471522"/>
                    <a:gd name="connsiteY30" fmla="*/ 565140 h 597796"/>
                    <a:gd name="connsiteX31" fmla="*/ 92865 w 471522"/>
                    <a:gd name="connsiteY31" fmla="*/ 561059 h 597796"/>
                    <a:gd name="connsiteX32" fmla="*/ 90824 w 471522"/>
                    <a:gd name="connsiteY32" fmla="*/ 552895 h 597796"/>
                    <a:gd name="connsiteX33" fmla="*/ 84701 w 471522"/>
                    <a:gd name="connsiteY33" fmla="*/ 534526 h 597796"/>
                    <a:gd name="connsiteX34" fmla="*/ 84701 w 471522"/>
                    <a:gd name="connsiteY34" fmla="*/ 518198 h 597796"/>
                    <a:gd name="connsiteX35" fmla="*/ 70414 w 471522"/>
                    <a:gd name="connsiteY35" fmla="*/ 481460 h 597796"/>
                    <a:gd name="connsiteX36" fmla="*/ 76537 w 471522"/>
                    <a:gd name="connsiteY36" fmla="*/ 465133 h 597796"/>
                    <a:gd name="connsiteX37" fmla="*/ 56127 w 471522"/>
                    <a:gd name="connsiteY37" fmla="*/ 463092 h 597796"/>
                    <a:gd name="connsiteX38" fmla="*/ 54086 w 471522"/>
                    <a:gd name="connsiteY38" fmla="*/ 448805 h 597796"/>
                    <a:gd name="connsiteX39" fmla="*/ 31635 w 471522"/>
                    <a:gd name="connsiteY39" fmla="*/ 434518 h 597796"/>
                    <a:gd name="connsiteX40" fmla="*/ 31635 w 471522"/>
                    <a:gd name="connsiteY40" fmla="*/ 418190 h 597796"/>
                    <a:gd name="connsiteX41" fmla="*/ 31635 w 471522"/>
                    <a:gd name="connsiteY41" fmla="*/ 387575 h 597796"/>
                    <a:gd name="connsiteX42" fmla="*/ 31635 w 471522"/>
                    <a:gd name="connsiteY42" fmla="*/ 359002 h 597796"/>
                    <a:gd name="connsiteX43" fmla="*/ 29594 w 471522"/>
                    <a:gd name="connsiteY43" fmla="*/ 328387 h 597796"/>
                    <a:gd name="connsiteX44" fmla="*/ 25865 w 471522"/>
                    <a:gd name="connsiteY44" fmla="*/ 328387 h 597796"/>
                    <a:gd name="connsiteX45" fmla="*/ 17858 w 471522"/>
                    <a:gd name="connsiteY45" fmla="*/ 302364 h 597796"/>
                    <a:gd name="connsiteX46" fmla="*/ 0 w 471522"/>
                    <a:gd name="connsiteY46" fmla="*/ 294710 h 597796"/>
                    <a:gd name="connsiteX47" fmla="*/ 15307 w 471522"/>
                    <a:gd name="connsiteY47" fmla="*/ 271750 h 597796"/>
                    <a:gd name="connsiteX48" fmla="*/ 28063 w 471522"/>
                    <a:gd name="connsiteY48" fmla="*/ 269199 h 597796"/>
                    <a:gd name="connsiteX49" fmla="*/ 66332 w 471522"/>
                    <a:gd name="connsiteY49" fmla="*/ 236033 h 597796"/>
                    <a:gd name="connsiteX50" fmla="*/ 81639 w 471522"/>
                    <a:gd name="connsiteY50" fmla="*/ 197764 h 597796"/>
                    <a:gd name="connsiteX51" fmla="*/ 66332 w 471522"/>
                    <a:gd name="connsiteY51" fmla="*/ 177355 h 597796"/>
                    <a:gd name="connsiteX52" fmla="*/ 99497 w 471522"/>
                    <a:gd name="connsiteY52" fmla="*/ 108471 h 597796"/>
                    <a:gd name="connsiteX53" fmla="*/ 81639 w 471522"/>
                    <a:gd name="connsiteY53" fmla="*/ 98267 h 597796"/>
                    <a:gd name="connsiteX54" fmla="*/ 96947 w 471522"/>
                    <a:gd name="connsiteY54" fmla="*/ 77857 h 597796"/>
                    <a:gd name="connsiteX55" fmla="*/ 150522 w 471522"/>
                    <a:gd name="connsiteY55" fmla="*/ 49793 h 597796"/>
                    <a:gd name="connsiteX56" fmla="*/ 163278 w 471522"/>
                    <a:gd name="connsiteY56" fmla="*/ 21730 h 597796"/>
                    <a:gd name="connsiteX57" fmla="*/ 163278 w 471522"/>
                    <a:gd name="connsiteY57" fmla="*/ 0 h 597796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273843 w 471522"/>
                    <a:gd name="connsiteY4" fmla="*/ 515 h 598311"/>
                    <a:gd name="connsiteX5" fmla="*/ 290839 w 471522"/>
                    <a:gd name="connsiteY5" fmla="*/ 24796 h 598311"/>
                    <a:gd name="connsiteX6" fmla="*/ 313800 w 471522"/>
                    <a:gd name="connsiteY6" fmla="*/ 4387 h 598311"/>
                    <a:gd name="connsiteX7" fmla="*/ 314768 w 471522"/>
                    <a:gd name="connsiteY7" fmla="*/ 515 h 598311"/>
                    <a:gd name="connsiteX8" fmla="*/ 471522 w 471522"/>
                    <a:gd name="connsiteY8" fmla="*/ 515 h 598311"/>
                    <a:gd name="connsiteX9" fmla="*/ 471522 w 471522"/>
                    <a:gd name="connsiteY9" fmla="*/ 577580 h 598311"/>
                    <a:gd name="connsiteX10" fmla="*/ 466363 w 471522"/>
                    <a:gd name="connsiteY10" fmla="*/ 575860 h 598311"/>
                    <a:gd name="connsiteX11" fmla="*/ 439831 w 471522"/>
                    <a:gd name="connsiteY11" fmla="*/ 598311 h 598311"/>
                    <a:gd name="connsiteX12" fmla="*/ 417380 w 471522"/>
                    <a:gd name="connsiteY12" fmla="*/ 584024 h 598311"/>
                    <a:gd name="connsiteX13" fmla="*/ 431667 w 471522"/>
                    <a:gd name="connsiteY13" fmla="*/ 565655 h 598311"/>
                    <a:gd name="connsiteX14" fmla="*/ 401052 w 471522"/>
                    <a:gd name="connsiteY14" fmla="*/ 549328 h 598311"/>
                    <a:gd name="connsiteX15" fmla="*/ 380642 w 471522"/>
                    <a:gd name="connsiteY15" fmla="*/ 500344 h 598311"/>
                    <a:gd name="connsiteX16" fmla="*/ 378601 w 471522"/>
                    <a:gd name="connsiteY16" fmla="*/ 471770 h 598311"/>
                    <a:gd name="connsiteX17" fmla="*/ 384724 w 471522"/>
                    <a:gd name="connsiteY17" fmla="*/ 449320 h 598311"/>
                    <a:gd name="connsiteX18" fmla="*/ 366356 w 471522"/>
                    <a:gd name="connsiteY18" fmla="*/ 445238 h 598311"/>
                    <a:gd name="connsiteX19" fmla="*/ 339823 w 471522"/>
                    <a:gd name="connsiteY19" fmla="*/ 455443 h 598311"/>
                    <a:gd name="connsiteX20" fmla="*/ 303085 w 471522"/>
                    <a:gd name="connsiteY20" fmla="*/ 437074 h 598311"/>
                    <a:gd name="connsiteX21" fmla="*/ 276553 w 471522"/>
                    <a:gd name="connsiteY21" fmla="*/ 441156 h 598311"/>
                    <a:gd name="connsiteX22" fmla="*/ 241856 w 471522"/>
                    <a:gd name="connsiteY22" fmla="*/ 445238 h 598311"/>
                    <a:gd name="connsiteX23" fmla="*/ 231651 w 471522"/>
                    <a:gd name="connsiteY23" fmla="*/ 475852 h 598311"/>
                    <a:gd name="connsiteX24" fmla="*/ 198995 w 471522"/>
                    <a:gd name="connsiteY24" fmla="*/ 506467 h 598311"/>
                    <a:gd name="connsiteX25" fmla="*/ 164299 w 471522"/>
                    <a:gd name="connsiteY25" fmla="*/ 535041 h 598311"/>
                    <a:gd name="connsiteX26" fmla="*/ 154094 w 471522"/>
                    <a:gd name="connsiteY26" fmla="*/ 555451 h 598311"/>
                    <a:gd name="connsiteX27" fmla="*/ 168381 w 471522"/>
                    <a:gd name="connsiteY27" fmla="*/ 584024 h 598311"/>
                    <a:gd name="connsiteX28" fmla="*/ 164831 w 471522"/>
                    <a:gd name="connsiteY28" fmla="*/ 585444 h 598311"/>
                    <a:gd name="connsiteX29" fmla="*/ 133684 w 471522"/>
                    <a:gd name="connsiteY29" fmla="*/ 581983 h 598311"/>
                    <a:gd name="connsiteX30" fmla="*/ 133684 w 471522"/>
                    <a:gd name="connsiteY30" fmla="*/ 565655 h 598311"/>
                    <a:gd name="connsiteX31" fmla="*/ 109192 w 471522"/>
                    <a:gd name="connsiteY31" fmla="*/ 565655 h 598311"/>
                    <a:gd name="connsiteX32" fmla="*/ 92865 w 471522"/>
                    <a:gd name="connsiteY32" fmla="*/ 561574 h 598311"/>
                    <a:gd name="connsiteX33" fmla="*/ 90824 w 471522"/>
                    <a:gd name="connsiteY33" fmla="*/ 553410 h 598311"/>
                    <a:gd name="connsiteX34" fmla="*/ 84701 w 471522"/>
                    <a:gd name="connsiteY34" fmla="*/ 535041 h 598311"/>
                    <a:gd name="connsiteX35" fmla="*/ 84701 w 471522"/>
                    <a:gd name="connsiteY35" fmla="*/ 518713 h 598311"/>
                    <a:gd name="connsiteX36" fmla="*/ 70414 w 471522"/>
                    <a:gd name="connsiteY36" fmla="*/ 481975 h 598311"/>
                    <a:gd name="connsiteX37" fmla="*/ 76537 w 471522"/>
                    <a:gd name="connsiteY37" fmla="*/ 465648 h 598311"/>
                    <a:gd name="connsiteX38" fmla="*/ 56127 w 471522"/>
                    <a:gd name="connsiteY38" fmla="*/ 463607 h 598311"/>
                    <a:gd name="connsiteX39" fmla="*/ 54086 w 471522"/>
                    <a:gd name="connsiteY39" fmla="*/ 449320 h 598311"/>
                    <a:gd name="connsiteX40" fmla="*/ 31635 w 471522"/>
                    <a:gd name="connsiteY40" fmla="*/ 435033 h 598311"/>
                    <a:gd name="connsiteX41" fmla="*/ 31635 w 471522"/>
                    <a:gd name="connsiteY41" fmla="*/ 418705 h 598311"/>
                    <a:gd name="connsiteX42" fmla="*/ 31635 w 471522"/>
                    <a:gd name="connsiteY42" fmla="*/ 388090 h 598311"/>
                    <a:gd name="connsiteX43" fmla="*/ 31635 w 471522"/>
                    <a:gd name="connsiteY43" fmla="*/ 359517 h 598311"/>
                    <a:gd name="connsiteX44" fmla="*/ 29594 w 471522"/>
                    <a:gd name="connsiteY44" fmla="*/ 328902 h 598311"/>
                    <a:gd name="connsiteX45" fmla="*/ 25865 w 471522"/>
                    <a:gd name="connsiteY45" fmla="*/ 328902 h 598311"/>
                    <a:gd name="connsiteX46" fmla="*/ 17858 w 471522"/>
                    <a:gd name="connsiteY46" fmla="*/ 302879 h 598311"/>
                    <a:gd name="connsiteX47" fmla="*/ 0 w 471522"/>
                    <a:gd name="connsiteY47" fmla="*/ 295225 h 598311"/>
                    <a:gd name="connsiteX48" fmla="*/ 15307 w 471522"/>
                    <a:gd name="connsiteY48" fmla="*/ 272265 h 598311"/>
                    <a:gd name="connsiteX49" fmla="*/ 28063 w 471522"/>
                    <a:gd name="connsiteY49" fmla="*/ 269714 h 598311"/>
                    <a:gd name="connsiteX50" fmla="*/ 66332 w 471522"/>
                    <a:gd name="connsiteY50" fmla="*/ 236548 h 598311"/>
                    <a:gd name="connsiteX51" fmla="*/ 81639 w 471522"/>
                    <a:gd name="connsiteY51" fmla="*/ 198279 h 598311"/>
                    <a:gd name="connsiteX52" fmla="*/ 66332 w 471522"/>
                    <a:gd name="connsiteY52" fmla="*/ 177870 h 598311"/>
                    <a:gd name="connsiteX53" fmla="*/ 99497 w 471522"/>
                    <a:gd name="connsiteY53" fmla="*/ 108986 h 598311"/>
                    <a:gd name="connsiteX54" fmla="*/ 81639 w 471522"/>
                    <a:gd name="connsiteY54" fmla="*/ 98782 h 598311"/>
                    <a:gd name="connsiteX55" fmla="*/ 96947 w 471522"/>
                    <a:gd name="connsiteY55" fmla="*/ 78372 h 598311"/>
                    <a:gd name="connsiteX56" fmla="*/ 150522 w 471522"/>
                    <a:gd name="connsiteY56" fmla="*/ 50308 h 598311"/>
                    <a:gd name="connsiteX57" fmla="*/ 163278 w 471522"/>
                    <a:gd name="connsiteY57" fmla="*/ 22245 h 598311"/>
                    <a:gd name="connsiteX58" fmla="*/ 163278 w 471522"/>
                    <a:gd name="connsiteY58" fmla="*/ 515 h 598311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290839 w 471522"/>
                    <a:gd name="connsiteY4" fmla="*/ 24796 h 598311"/>
                    <a:gd name="connsiteX5" fmla="*/ 313800 w 471522"/>
                    <a:gd name="connsiteY5" fmla="*/ 4387 h 598311"/>
                    <a:gd name="connsiteX6" fmla="*/ 314768 w 471522"/>
                    <a:gd name="connsiteY6" fmla="*/ 515 h 598311"/>
                    <a:gd name="connsiteX7" fmla="*/ 471522 w 471522"/>
                    <a:gd name="connsiteY7" fmla="*/ 515 h 598311"/>
                    <a:gd name="connsiteX8" fmla="*/ 471522 w 471522"/>
                    <a:gd name="connsiteY8" fmla="*/ 577580 h 598311"/>
                    <a:gd name="connsiteX9" fmla="*/ 466363 w 471522"/>
                    <a:gd name="connsiteY9" fmla="*/ 575860 h 598311"/>
                    <a:gd name="connsiteX10" fmla="*/ 439831 w 471522"/>
                    <a:gd name="connsiteY10" fmla="*/ 598311 h 598311"/>
                    <a:gd name="connsiteX11" fmla="*/ 417380 w 471522"/>
                    <a:gd name="connsiteY11" fmla="*/ 584024 h 598311"/>
                    <a:gd name="connsiteX12" fmla="*/ 431667 w 471522"/>
                    <a:gd name="connsiteY12" fmla="*/ 565655 h 598311"/>
                    <a:gd name="connsiteX13" fmla="*/ 401052 w 471522"/>
                    <a:gd name="connsiteY13" fmla="*/ 549328 h 598311"/>
                    <a:gd name="connsiteX14" fmla="*/ 380642 w 471522"/>
                    <a:gd name="connsiteY14" fmla="*/ 500344 h 598311"/>
                    <a:gd name="connsiteX15" fmla="*/ 378601 w 471522"/>
                    <a:gd name="connsiteY15" fmla="*/ 471770 h 598311"/>
                    <a:gd name="connsiteX16" fmla="*/ 384724 w 471522"/>
                    <a:gd name="connsiteY16" fmla="*/ 449320 h 598311"/>
                    <a:gd name="connsiteX17" fmla="*/ 366356 w 471522"/>
                    <a:gd name="connsiteY17" fmla="*/ 445238 h 598311"/>
                    <a:gd name="connsiteX18" fmla="*/ 339823 w 471522"/>
                    <a:gd name="connsiteY18" fmla="*/ 455443 h 598311"/>
                    <a:gd name="connsiteX19" fmla="*/ 303085 w 471522"/>
                    <a:gd name="connsiteY19" fmla="*/ 437074 h 598311"/>
                    <a:gd name="connsiteX20" fmla="*/ 276553 w 471522"/>
                    <a:gd name="connsiteY20" fmla="*/ 441156 h 598311"/>
                    <a:gd name="connsiteX21" fmla="*/ 241856 w 471522"/>
                    <a:gd name="connsiteY21" fmla="*/ 445238 h 598311"/>
                    <a:gd name="connsiteX22" fmla="*/ 231651 w 471522"/>
                    <a:gd name="connsiteY22" fmla="*/ 475852 h 598311"/>
                    <a:gd name="connsiteX23" fmla="*/ 198995 w 471522"/>
                    <a:gd name="connsiteY23" fmla="*/ 506467 h 598311"/>
                    <a:gd name="connsiteX24" fmla="*/ 164299 w 471522"/>
                    <a:gd name="connsiteY24" fmla="*/ 535041 h 598311"/>
                    <a:gd name="connsiteX25" fmla="*/ 154094 w 471522"/>
                    <a:gd name="connsiteY25" fmla="*/ 555451 h 598311"/>
                    <a:gd name="connsiteX26" fmla="*/ 168381 w 471522"/>
                    <a:gd name="connsiteY26" fmla="*/ 584024 h 598311"/>
                    <a:gd name="connsiteX27" fmla="*/ 164831 w 471522"/>
                    <a:gd name="connsiteY27" fmla="*/ 585444 h 598311"/>
                    <a:gd name="connsiteX28" fmla="*/ 133684 w 471522"/>
                    <a:gd name="connsiteY28" fmla="*/ 581983 h 598311"/>
                    <a:gd name="connsiteX29" fmla="*/ 133684 w 471522"/>
                    <a:gd name="connsiteY29" fmla="*/ 565655 h 598311"/>
                    <a:gd name="connsiteX30" fmla="*/ 109192 w 471522"/>
                    <a:gd name="connsiteY30" fmla="*/ 565655 h 598311"/>
                    <a:gd name="connsiteX31" fmla="*/ 92865 w 471522"/>
                    <a:gd name="connsiteY31" fmla="*/ 561574 h 598311"/>
                    <a:gd name="connsiteX32" fmla="*/ 90824 w 471522"/>
                    <a:gd name="connsiteY32" fmla="*/ 553410 h 598311"/>
                    <a:gd name="connsiteX33" fmla="*/ 84701 w 471522"/>
                    <a:gd name="connsiteY33" fmla="*/ 535041 h 598311"/>
                    <a:gd name="connsiteX34" fmla="*/ 84701 w 471522"/>
                    <a:gd name="connsiteY34" fmla="*/ 518713 h 598311"/>
                    <a:gd name="connsiteX35" fmla="*/ 70414 w 471522"/>
                    <a:gd name="connsiteY35" fmla="*/ 481975 h 598311"/>
                    <a:gd name="connsiteX36" fmla="*/ 76537 w 471522"/>
                    <a:gd name="connsiteY36" fmla="*/ 465648 h 598311"/>
                    <a:gd name="connsiteX37" fmla="*/ 56127 w 471522"/>
                    <a:gd name="connsiteY37" fmla="*/ 463607 h 598311"/>
                    <a:gd name="connsiteX38" fmla="*/ 54086 w 471522"/>
                    <a:gd name="connsiteY38" fmla="*/ 449320 h 598311"/>
                    <a:gd name="connsiteX39" fmla="*/ 31635 w 471522"/>
                    <a:gd name="connsiteY39" fmla="*/ 435033 h 598311"/>
                    <a:gd name="connsiteX40" fmla="*/ 31635 w 471522"/>
                    <a:gd name="connsiteY40" fmla="*/ 418705 h 598311"/>
                    <a:gd name="connsiteX41" fmla="*/ 31635 w 471522"/>
                    <a:gd name="connsiteY41" fmla="*/ 388090 h 598311"/>
                    <a:gd name="connsiteX42" fmla="*/ 31635 w 471522"/>
                    <a:gd name="connsiteY42" fmla="*/ 359517 h 598311"/>
                    <a:gd name="connsiteX43" fmla="*/ 29594 w 471522"/>
                    <a:gd name="connsiteY43" fmla="*/ 328902 h 598311"/>
                    <a:gd name="connsiteX44" fmla="*/ 25865 w 471522"/>
                    <a:gd name="connsiteY44" fmla="*/ 328902 h 598311"/>
                    <a:gd name="connsiteX45" fmla="*/ 17858 w 471522"/>
                    <a:gd name="connsiteY45" fmla="*/ 302879 h 598311"/>
                    <a:gd name="connsiteX46" fmla="*/ 0 w 471522"/>
                    <a:gd name="connsiteY46" fmla="*/ 295225 h 598311"/>
                    <a:gd name="connsiteX47" fmla="*/ 15307 w 471522"/>
                    <a:gd name="connsiteY47" fmla="*/ 272265 h 598311"/>
                    <a:gd name="connsiteX48" fmla="*/ 28063 w 471522"/>
                    <a:gd name="connsiteY48" fmla="*/ 269714 h 598311"/>
                    <a:gd name="connsiteX49" fmla="*/ 66332 w 471522"/>
                    <a:gd name="connsiteY49" fmla="*/ 236548 h 598311"/>
                    <a:gd name="connsiteX50" fmla="*/ 81639 w 471522"/>
                    <a:gd name="connsiteY50" fmla="*/ 198279 h 598311"/>
                    <a:gd name="connsiteX51" fmla="*/ 66332 w 471522"/>
                    <a:gd name="connsiteY51" fmla="*/ 177870 h 598311"/>
                    <a:gd name="connsiteX52" fmla="*/ 99497 w 471522"/>
                    <a:gd name="connsiteY52" fmla="*/ 108986 h 598311"/>
                    <a:gd name="connsiteX53" fmla="*/ 81639 w 471522"/>
                    <a:gd name="connsiteY53" fmla="*/ 98782 h 598311"/>
                    <a:gd name="connsiteX54" fmla="*/ 96947 w 471522"/>
                    <a:gd name="connsiteY54" fmla="*/ 78372 h 598311"/>
                    <a:gd name="connsiteX55" fmla="*/ 150522 w 471522"/>
                    <a:gd name="connsiteY55" fmla="*/ 50308 h 598311"/>
                    <a:gd name="connsiteX56" fmla="*/ 163278 w 471522"/>
                    <a:gd name="connsiteY56" fmla="*/ 22245 h 598311"/>
                    <a:gd name="connsiteX57" fmla="*/ 163278 w 471522"/>
                    <a:gd name="connsiteY57" fmla="*/ 515 h 598311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290839 w 471522"/>
                    <a:gd name="connsiteY4" fmla="*/ 24796 h 598311"/>
                    <a:gd name="connsiteX5" fmla="*/ 313800 w 471522"/>
                    <a:gd name="connsiteY5" fmla="*/ 4387 h 598311"/>
                    <a:gd name="connsiteX6" fmla="*/ 471522 w 471522"/>
                    <a:gd name="connsiteY6" fmla="*/ 515 h 598311"/>
                    <a:gd name="connsiteX7" fmla="*/ 471522 w 471522"/>
                    <a:gd name="connsiteY7" fmla="*/ 577580 h 598311"/>
                    <a:gd name="connsiteX8" fmla="*/ 466363 w 471522"/>
                    <a:gd name="connsiteY8" fmla="*/ 575860 h 598311"/>
                    <a:gd name="connsiteX9" fmla="*/ 439831 w 471522"/>
                    <a:gd name="connsiteY9" fmla="*/ 598311 h 598311"/>
                    <a:gd name="connsiteX10" fmla="*/ 417380 w 471522"/>
                    <a:gd name="connsiteY10" fmla="*/ 584024 h 598311"/>
                    <a:gd name="connsiteX11" fmla="*/ 431667 w 471522"/>
                    <a:gd name="connsiteY11" fmla="*/ 565655 h 598311"/>
                    <a:gd name="connsiteX12" fmla="*/ 401052 w 471522"/>
                    <a:gd name="connsiteY12" fmla="*/ 549328 h 598311"/>
                    <a:gd name="connsiteX13" fmla="*/ 380642 w 471522"/>
                    <a:gd name="connsiteY13" fmla="*/ 500344 h 598311"/>
                    <a:gd name="connsiteX14" fmla="*/ 378601 w 471522"/>
                    <a:gd name="connsiteY14" fmla="*/ 471770 h 598311"/>
                    <a:gd name="connsiteX15" fmla="*/ 384724 w 471522"/>
                    <a:gd name="connsiteY15" fmla="*/ 449320 h 598311"/>
                    <a:gd name="connsiteX16" fmla="*/ 366356 w 471522"/>
                    <a:gd name="connsiteY16" fmla="*/ 445238 h 598311"/>
                    <a:gd name="connsiteX17" fmla="*/ 339823 w 471522"/>
                    <a:gd name="connsiteY17" fmla="*/ 455443 h 598311"/>
                    <a:gd name="connsiteX18" fmla="*/ 303085 w 471522"/>
                    <a:gd name="connsiteY18" fmla="*/ 437074 h 598311"/>
                    <a:gd name="connsiteX19" fmla="*/ 276553 w 471522"/>
                    <a:gd name="connsiteY19" fmla="*/ 441156 h 598311"/>
                    <a:gd name="connsiteX20" fmla="*/ 241856 w 471522"/>
                    <a:gd name="connsiteY20" fmla="*/ 445238 h 598311"/>
                    <a:gd name="connsiteX21" fmla="*/ 231651 w 471522"/>
                    <a:gd name="connsiteY21" fmla="*/ 475852 h 598311"/>
                    <a:gd name="connsiteX22" fmla="*/ 198995 w 471522"/>
                    <a:gd name="connsiteY22" fmla="*/ 506467 h 598311"/>
                    <a:gd name="connsiteX23" fmla="*/ 164299 w 471522"/>
                    <a:gd name="connsiteY23" fmla="*/ 535041 h 598311"/>
                    <a:gd name="connsiteX24" fmla="*/ 154094 w 471522"/>
                    <a:gd name="connsiteY24" fmla="*/ 555451 h 598311"/>
                    <a:gd name="connsiteX25" fmla="*/ 168381 w 471522"/>
                    <a:gd name="connsiteY25" fmla="*/ 584024 h 598311"/>
                    <a:gd name="connsiteX26" fmla="*/ 164831 w 471522"/>
                    <a:gd name="connsiteY26" fmla="*/ 585444 h 598311"/>
                    <a:gd name="connsiteX27" fmla="*/ 133684 w 471522"/>
                    <a:gd name="connsiteY27" fmla="*/ 581983 h 598311"/>
                    <a:gd name="connsiteX28" fmla="*/ 133684 w 471522"/>
                    <a:gd name="connsiteY28" fmla="*/ 565655 h 598311"/>
                    <a:gd name="connsiteX29" fmla="*/ 109192 w 471522"/>
                    <a:gd name="connsiteY29" fmla="*/ 565655 h 598311"/>
                    <a:gd name="connsiteX30" fmla="*/ 92865 w 471522"/>
                    <a:gd name="connsiteY30" fmla="*/ 561574 h 598311"/>
                    <a:gd name="connsiteX31" fmla="*/ 90824 w 471522"/>
                    <a:gd name="connsiteY31" fmla="*/ 553410 h 598311"/>
                    <a:gd name="connsiteX32" fmla="*/ 84701 w 471522"/>
                    <a:gd name="connsiteY32" fmla="*/ 535041 h 598311"/>
                    <a:gd name="connsiteX33" fmla="*/ 84701 w 471522"/>
                    <a:gd name="connsiteY33" fmla="*/ 518713 h 598311"/>
                    <a:gd name="connsiteX34" fmla="*/ 70414 w 471522"/>
                    <a:gd name="connsiteY34" fmla="*/ 481975 h 598311"/>
                    <a:gd name="connsiteX35" fmla="*/ 76537 w 471522"/>
                    <a:gd name="connsiteY35" fmla="*/ 465648 h 598311"/>
                    <a:gd name="connsiteX36" fmla="*/ 56127 w 471522"/>
                    <a:gd name="connsiteY36" fmla="*/ 463607 h 598311"/>
                    <a:gd name="connsiteX37" fmla="*/ 54086 w 471522"/>
                    <a:gd name="connsiteY37" fmla="*/ 449320 h 598311"/>
                    <a:gd name="connsiteX38" fmla="*/ 31635 w 471522"/>
                    <a:gd name="connsiteY38" fmla="*/ 435033 h 598311"/>
                    <a:gd name="connsiteX39" fmla="*/ 31635 w 471522"/>
                    <a:gd name="connsiteY39" fmla="*/ 418705 h 598311"/>
                    <a:gd name="connsiteX40" fmla="*/ 31635 w 471522"/>
                    <a:gd name="connsiteY40" fmla="*/ 388090 h 598311"/>
                    <a:gd name="connsiteX41" fmla="*/ 31635 w 471522"/>
                    <a:gd name="connsiteY41" fmla="*/ 359517 h 598311"/>
                    <a:gd name="connsiteX42" fmla="*/ 29594 w 471522"/>
                    <a:gd name="connsiteY42" fmla="*/ 328902 h 598311"/>
                    <a:gd name="connsiteX43" fmla="*/ 25865 w 471522"/>
                    <a:gd name="connsiteY43" fmla="*/ 328902 h 598311"/>
                    <a:gd name="connsiteX44" fmla="*/ 17858 w 471522"/>
                    <a:gd name="connsiteY44" fmla="*/ 302879 h 598311"/>
                    <a:gd name="connsiteX45" fmla="*/ 0 w 471522"/>
                    <a:gd name="connsiteY45" fmla="*/ 295225 h 598311"/>
                    <a:gd name="connsiteX46" fmla="*/ 15307 w 471522"/>
                    <a:gd name="connsiteY46" fmla="*/ 272265 h 598311"/>
                    <a:gd name="connsiteX47" fmla="*/ 28063 w 471522"/>
                    <a:gd name="connsiteY47" fmla="*/ 269714 h 598311"/>
                    <a:gd name="connsiteX48" fmla="*/ 66332 w 471522"/>
                    <a:gd name="connsiteY48" fmla="*/ 236548 h 598311"/>
                    <a:gd name="connsiteX49" fmla="*/ 81639 w 471522"/>
                    <a:gd name="connsiteY49" fmla="*/ 198279 h 598311"/>
                    <a:gd name="connsiteX50" fmla="*/ 66332 w 471522"/>
                    <a:gd name="connsiteY50" fmla="*/ 177870 h 598311"/>
                    <a:gd name="connsiteX51" fmla="*/ 99497 w 471522"/>
                    <a:gd name="connsiteY51" fmla="*/ 108986 h 598311"/>
                    <a:gd name="connsiteX52" fmla="*/ 81639 w 471522"/>
                    <a:gd name="connsiteY52" fmla="*/ 98782 h 598311"/>
                    <a:gd name="connsiteX53" fmla="*/ 96947 w 471522"/>
                    <a:gd name="connsiteY53" fmla="*/ 78372 h 598311"/>
                    <a:gd name="connsiteX54" fmla="*/ 150522 w 471522"/>
                    <a:gd name="connsiteY54" fmla="*/ 50308 h 598311"/>
                    <a:gd name="connsiteX55" fmla="*/ 163278 w 471522"/>
                    <a:gd name="connsiteY55" fmla="*/ 22245 h 598311"/>
                    <a:gd name="connsiteX56" fmla="*/ 163278 w 471522"/>
                    <a:gd name="connsiteY56" fmla="*/ 515 h 598311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290839 w 471522"/>
                    <a:gd name="connsiteY4" fmla="*/ 24796 h 598311"/>
                    <a:gd name="connsiteX5" fmla="*/ 471522 w 471522"/>
                    <a:gd name="connsiteY5" fmla="*/ 515 h 598311"/>
                    <a:gd name="connsiteX6" fmla="*/ 471522 w 471522"/>
                    <a:gd name="connsiteY6" fmla="*/ 577580 h 598311"/>
                    <a:gd name="connsiteX7" fmla="*/ 466363 w 471522"/>
                    <a:gd name="connsiteY7" fmla="*/ 575860 h 598311"/>
                    <a:gd name="connsiteX8" fmla="*/ 439831 w 471522"/>
                    <a:gd name="connsiteY8" fmla="*/ 598311 h 598311"/>
                    <a:gd name="connsiteX9" fmla="*/ 417380 w 471522"/>
                    <a:gd name="connsiteY9" fmla="*/ 584024 h 598311"/>
                    <a:gd name="connsiteX10" fmla="*/ 431667 w 471522"/>
                    <a:gd name="connsiteY10" fmla="*/ 565655 h 598311"/>
                    <a:gd name="connsiteX11" fmla="*/ 401052 w 471522"/>
                    <a:gd name="connsiteY11" fmla="*/ 549328 h 598311"/>
                    <a:gd name="connsiteX12" fmla="*/ 380642 w 471522"/>
                    <a:gd name="connsiteY12" fmla="*/ 500344 h 598311"/>
                    <a:gd name="connsiteX13" fmla="*/ 378601 w 471522"/>
                    <a:gd name="connsiteY13" fmla="*/ 471770 h 598311"/>
                    <a:gd name="connsiteX14" fmla="*/ 384724 w 471522"/>
                    <a:gd name="connsiteY14" fmla="*/ 449320 h 598311"/>
                    <a:gd name="connsiteX15" fmla="*/ 366356 w 471522"/>
                    <a:gd name="connsiteY15" fmla="*/ 445238 h 598311"/>
                    <a:gd name="connsiteX16" fmla="*/ 339823 w 471522"/>
                    <a:gd name="connsiteY16" fmla="*/ 455443 h 598311"/>
                    <a:gd name="connsiteX17" fmla="*/ 303085 w 471522"/>
                    <a:gd name="connsiteY17" fmla="*/ 437074 h 598311"/>
                    <a:gd name="connsiteX18" fmla="*/ 276553 w 471522"/>
                    <a:gd name="connsiteY18" fmla="*/ 441156 h 598311"/>
                    <a:gd name="connsiteX19" fmla="*/ 241856 w 471522"/>
                    <a:gd name="connsiteY19" fmla="*/ 445238 h 598311"/>
                    <a:gd name="connsiteX20" fmla="*/ 231651 w 471522"/>
                    <a:gd name="connsiteY20" fmla="*/ 475852 h 598311"/>
                    <a:gd name="connsiteX21" fmla="*/ 198995 w 471522"/>
                    <a:gd name="connsiteY21" fmla="*/ 506467 h 598311"/>
                    <a:gd name="connsiteX22" fmla="*/ 164299 w 471522"/>
                    <a:gd name="connsiteY22" fmla="*/ 535041 h 598311"/>
                    <a:gd name="connsiteX23" fmla="*/ 154094 w 471522"/>
                    <a:gd name="connsiteY23" fmla="*/ 555451 h 598311"/>
                    <a:gd name="connsiteX24" fmla="*/ 168381 w 471522"/>
                    <a:gd name="connsiteY24" fmla="*/ 584024 h 598311"/>
                    <a:gd name="connsiteX25" fmla="*/ 164831 w 471522"/>
                    <a:gd name="connsiteY25" fmla="*/ 585444 h 598311"/>
                    <a:gd name="connsiteX26" fmla="*/ 133684 w 471522"/>
                    <a:gd name="connsiteY26" fmla="*/ 581983 h 598311"/>
                    <a:gd name="connsiteX27" fmla="*/ 133684 w 471522"/>
                    <a:gd name="connsiteY27" fmla="*/ 565655 h 598311"/>
                    <a:gd name="connsiteX28" fmla="*/ 109192 w 471522"/>
                    <a:gd name="connsiteY28" fmla="*/ 565655 h 598311"/>
                    <a:gd name="connsiteX29" fmla="*/ 92865 w 471522"/>
                    <a:gd name="connsiteY29" fmla="*/ 561574 h 598311"/>
                    <a:gd name="connsiteX30" fmla="*/ 90824 w 471522"/>
                    <a:gd name="connsiteY30" fmla="*/ 553410 h 598311"/>
                    <a:gd name="connsiteX31" fmla="*/ 84701 w 471522"/>
                    <a:gd name="connsiteY31" fmla="*/ 535041 h 598311"/>
                    <a:gd name="connsiteX32" fmla="*/ 84701 w 471522"/>
                    <a:gd name="connsiteY32" fmla="*/ 518713 h 598311"/>
                    <a:gd name="connsiteX33" fmla="*/ 70414 w 471522"/>
                    <a:gd name="connsiteY33" fmla="*/ 481975 h 598311"/>
                    <a:gd name="connsiteX34" fmla="*/ 76537 w 471522"/>
                    <a:gd name="connsiteY34" fmla="*/ 465648 h 598311"/>
                    <a:gd name="connsiteX35" fmla="*/ 56127 w 471522"/>
                    <a:gd name="connsiteY35" fmla="*/ 463607 h 598311"/>
                    <a:gd name="connsiteX36" fmla="*/ 54086 w 471522"/>
                    <a:gd name="connsiteY36" fmla="*/ 449320 h 598311"/>
                    <a:gd name="connsiteX37" fmla="*/ 31635 w 471522"/>
                    <a:gd name="connsiteY37" fmla="*/ 435033 h 598311"/>
                    <a:gd name="connsiteX38" fmla="*/ 31635 w 471522"/>
                    <a:gd name="connsiteY38" fmla="*/ 418705 h 598311"/>
                    <a:gd name="connsiteX39" fmla="*/ 31635 w 471522"/>
                    <a:gd name="connsiteY39" fmla="*/ 388090 h 598311"/>
                    <a:gd name="connsiteX40" fmla="*/ 31635 w 471522"/>
                    <a:gd name="connsiteY40" fmla="*/ 359517 h 598311"/>
                    <a:gd name="connsiteX41" fmla="*/ 29594 w 471522"/>
                    <a:gd name="connsiteY41" fmla="*/ 328902 h 598311"/>
                    <a:gd name="connsiteX42" fmla="*/ 25865 w 471522"/>
                    <a:gd name="connsiteY42" fmla="*/ 328902 h 598311"/>
                    <a:gd name="connsiteX43" fmla="*/ 17858 w 471522"/>
                    <a:gd name="connsiteY43" fmla="*/ 302879 h 598311"/>
                    <a:gd name="connsiteX44" fmla="*/ 0 w 471522"/>
                    <a:gd name="connsiteY44" fmla="*/ 295225 h 598311"/>
                    <a:gd name="connsiteX45" fmla="*/ 15307 w 471522"/>
                    <a:gd name="connsiteY45" fmla="*/ 272265 h 598311"/>
                    <a:gd name="connsiteX46" fmla="*/ 28063 w 471522"/>
                    <a:gd name="connsiteY46" fmla="*/ 269714 h 598311"/>
                    <a:gd name="connsiteX47" fmla="*/ 66332 w 471522"/>
                    <a:gd name="connsiteY47" fmla="*/ 236548 h 598311"/>
                    <a:gd name="connsiteX48" fmla="*/ 81639 w 471522"/>
                    <a:gd name="connsiteY48" fmla="*/ 198279 h 598311"/>
                    <a:gd name="connsiteX49" fmla="*/ 66332 w 471522"/>
                    <a:gd name="connsiteY49" fmla="*/ 177870 h 598311"/>
                    <a:gd name="connsiteX50" fmla="*/ 99497 w 471522"/>
                    <a:gd name="connsiteY50" fmla="*/ 108986 h 598311"/>
                    <a:gd name="connsiteX51" fmla="*/ 81639 w 471522"/>
                    <a:gd name="connsiteY51" fmla="*/ 98782 h 598311"/>
                    <a:gd name="connsiteX52" fmla="*/ 96947 w 471522"/>
                    <a:gd name="connsiteY52" fmla="*/ 78372 h 598311"/>
                    <a:gd name="connsiteX53" fmla="*/ 150522 w 471522"/>
                    <a:gd name="connsiteY53" fmla="*/ 50308 h 598311"/>
                    <a:gd name="connsiteX54" fmla="*/ 163278 w 471522"/>
                    <a:gd name="connsiteY54" fmla="*/ 22245 h 598311"/>
                    <a:gd name="connsiteX55" fmla="*/ 163278 w 471522"/>
                    <a:gd name="connsiteY55" fmla="*/ 515 h 598311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471522 w 471522"/>
                    <a:gd name="connsiteY4" fmla="*/ 515 h 598311"/>
                    <a:gd name="connsiteX5" fmla="*/ 471522 w 471522"/>
                    <a:gd name="connsiteY5" fmla="*/ 577580 h 598311"/>
                    <a:gd name="connsiteX6" fmla="*/ 466363 w 471522"/>
                    <a:gd name="connsiteY6" fmla="*/ 575860 h 598311"/>
                    <a:gd name="connsiteX7" fmla="*/ 439831 w 471522"/>
                    <a:gd name="connsiteY7" fmla="*/ 598311 h 598311"/>
                    <a:gd name="connsiteX8" fmla="*/ 417380 w 471522"/>
                    <a:gd name="connsiteY8" fmla="*/ 584024 h 598311"/>
                    <a:gd name="connsiteX9" fmla="*/ 431667 w 471522"/>
                    <a:gd name="connsiteY9" fmla="*/ 565655 h 598311"/>
                    <a:gd name="connsiteX10" fmla="*/ 401052 w 471522"/>
                    <a:gd name="connsiteY10" fmla="*/ 549328 h 598311"/>
                    <a:gd name="connsiteX11" fmla="*/ 380642 w 471522"/>
                    <a:gd name="connsiteY11" fmla="*/ 500344 h 598311"/>
                    <a:gd name="connsiteX12" fmla="*/ 378601 w 471522"/>
                    <a:gd name="connsiteY12" fmla="*/ 471770 h 598311"/>
                    <a:gd name="connsiteX13" fmla="*/ 384724 w 471522"/>
                    <a:gd name="connsiteY13" fmla="*/ 449320 h 598311"/>
                    <a:gd name="connsiteX14" fmla="*/ 366356 w 471522"/>
                    <a:gd name="connsiteY14" fmla="*/ 445238 h 598311"/>
                    <a:gd name="connsiteX15" fmla="*/ 339823 w 471522"/>
                    <a:gd name="connsiteY15" fmla="*/ 455443 h 598311"/>
                    <a:gd name="connsiteX16" fmla="*/ 303085 w 471522"/>
                    <a:gd name="connsiteY16" fmla="*/ 437074 h 598311"/>
                    <a:gd name="connsiteX17" fmla="*/ 276553 w 471522"/>
                    <a:gd name="connsiteY17" fmla="*/ 441156 h 598311"/>
                    <a:gd name="connsiteX18" fmla="*/ 241856 w 471522"/>
                    <a:gd name="connsiteY18" fmla="*/ 445238 h 598311"/>
                    <a:gd name="connsiteX19" fmla="*/ 231651 w 471522"/>
                    <a:gd name="connsiteY19" fmla="*/ 475852 h 598311"/>
                    <a:gd name="connsiteX20" fmla="*/ 198995 w 471522"/>
                    <a:gd name="connsiteY20" fmla="*/ 506467 h 598311"/>
                    <a:gd name="connsiteX21" fmla="*/ 164299 w 471522"/>
                    <a:gd name="connsiteY21" fmla="*/ 535041 h 598311"/>
                    <a:gd name="connsiteX22" fmla="*/ 154094 w 471522"/>
                    <a:gd name="connsiteY22" fmla="*/ 555451 h 598311"/>
                    <a:gd name="connsiteX23" fmla="*/ 168381 w 471522"/>
                    <a:gd name="connsiteY23" fmla="*/ 584024 h 598311"/>
                    <a:gd name="connsiteX24" fmla="*/ 164831 w 471522"/>
                    <a:gd name="connsiteY24" fmla="*/ 585444 h 598311"/>
                    <a:gd name="connsiteX25" fmla="*/ 133684 w 471522"/>
                    <a:gd name="connsiteY25" fmla="*/ 581983 h 598311"/>
                    <a:gd name="connsiteX26" fmla="*/ 133684 w 471522"/>
                    <a:gd name="connsiteY26" fmla="*/ 565655 h 598311"/>
                    <a:gd name="connsiteX27" fmla="*/ 109192 w 471522"/>
                    <a:gd name="connsiteY27" fmla="*/ 565655 h 598311"/>
                    <a:gd name="connsiteX28" fmla="*/ 92865 w 471522"/>
                    <a:gd name="connsiteY28" fmla="*/ 561574 h 598311"/>
                    <a:gd name="connsiteX29" fmla="*/ 90824 w 471522"/>
                    <a:gd name="connsiteY29" fmla="*/ 553410 h 598311"/>
                    <a:gd name="connsiteX30" fmla="*/ 84701 w 471522"/>
                    <a:gd name="connsiteY30" fmla="*/ 535041 h 598311"/>
                    <a:gd name="connsiteX31" fmla="*/ 84701 w 471522"/>
                    <a:gd name="connsiteY31" fmla="*/ 518713 h 598311"/>
                    <a:gd name="connsiteX32" fmla="*/ 70414 w 471522"/>
                    <a:gd name="connsiteY32" fmla="*/ 481975 h 598311"/>
                    <a:gd name="connsiteX33" fmla="*/ 76537 w 471522"/>
                    <a:gd name="connsiteY33" fmla="*/ 465648 h 598311"/>
                    <a:gd name="connsiteX34" fmla="*/ 56127 w 471522"/>
                    <a:gd name="connsiteY34" fmla="*/ 463607 h 598311"/>
                    <a:gd name="connsiteX35" fmla="*/ 54086 w 471522"/>
                    <a:gd name="connsiteY35" fmla="*/ 449320 h 598311"/>
                    <a:gd name="connsiteX36" fmla="*/ 31635 w 471522"/>
                    <a:gd name="connsiteY36" fmla="*/ 435033 h 598311"/>
                    <a:gd name="connsiteX37" fmla="*/ 31635 w 471522"/>
                    <a:gd name="connsiteY37" fmla="*/ 418705 h 598311"/>
                    <a:gd name="connsiteX38" fmla="*/ 31635 w 471522"/>
                    <a:gd name="connsiteY38" fmla="*/ 388090 h 598311"/>
                    <a:gd name="connsiteX39" fmla="*/ 31635 w 471522"/>
                    <a:gd name="connsiteY39" fmla="*/ 359517 h 598311"/>
                    <a:gd name="connsiteX40" fmla="*/ 29594 w 471522"/>
                    <a:gd name="connsiteY40" fmla="*/ 328902 h 598311"/>
                    <a:gd name="connsiteX41" fmla="*/ 25865 w 471522"/>
                    <a:gd name="connsiteY41" fmla="*/ 328902 h 598311"/>
                    <a:gd name="connsiteX42" fmla="*/ 17858 w 471522"/>
                    <a:gd name="connsiteY42" fmla="*/ 302879 h 598311"/>
                    <a:gd name="connsiteX43" fmla="*/ 0 w 471522"/>
                    <a:gd name="connsiteY43" fmla="*/ 295225 h 598311"/>
                    <a:gd name="connsiteX44" fmla="*/ 15307 w 471522"/>
                    <a:gd name="connsiteY44" fmla="*/ 272265 h 598311"/>
                    <a:gd name="connsiteX45" fmla="*/ 28063 w 471522"/>
                    <a:gd name="connsiteY45" fmla="*/ 269714 h 598311"/>
                    <a:gd name="connsiteX46" fmla="*/ 66332 w 471522"/>
                    <a:gd name="connsiteY46" fmla="*/ 236548 h 598311"/>
                    <a:gd name="connsiteX47" fmla="*/ 81639 w 471522"/>
                    <a:gd name="connsiteY47" fmla="*/ 198279 h 598311"/>
                    <a:gd name="connsiteX48" fmla="*/ 66332 w 471522"/>
                    <a:gd name="connsiteY48" fmla="*/ 177870 h 598311"/>
                    <a:gd name="connsiteX49" fmla="*/ 99497 w 471522"/>
                    <a:gd name="connsiteY49" fmla="*/ 108986 h 598311"/>
                    <a:gd name="connsiteX50" fmla="*/ 81639 w 471522"/>
                    <a:gd name="connsiteY50" fmla="*/ 98782 h 598311"/>
                    <a:gd name="connsiteX51" fmla="*/ 96947 w 471522"/>
                    <a:gd name="connsiteY51" fmla="*/ 78372 h 598311"/>
                    <a:gd name="connsiteX52" fmla="*/ 150522 w 471522"/>
                    <a:gd name="connsiteY52" fmla="*/ 50308 h 598311"/>
                    <a:gd name="connsiteX53" fmla="*/ 163278 w 471522"/>
                    <a:gd name="connsiteY53" fmla="*/ 22245 h 598311"/>
                    <a:gd name="connsiteX54" fmla="*/ 163278 w 471522"/>
                    <a:gd name="connsiteY54" fmla="*/ 515 h 598311"/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68363 w 471522"/>
                    <a:gd name="connsiteY2" fmla="*/ 0 h 597796"/>
                    <a:gd name="connsiteX3" fmla="*/ 471522 w 471522"/>
                    <a:gd name="connsiteY3" fmla="*/ 0 h 597796"/>
                    <a:gd name="connsiteX4" fmla="*/ 471522 w 471522"/>
                    <a:gd name="connsiteY4" fmla="*/ 577065 h 597796"/>
                    <a:gd name="connsiteX5" fmla="*/ 466363 w 471522"/>
                    <a:gd name="connsiteY5" fmla="*/ 575345 h 597796"/>
                    <a:gd name="connsiteX6" fmla="*/ 439831 w 471522"/>
                    <a:gd name="connsiteY6" fmla="*/ 597796 h 597796"/>
                    <a:gd name="connsiteX7" fmla="*/ 417380 w 471522"/>
                    <a:gd name="connsiteY7" fmla="*/ 583509 h 597796"/>
                    <a:gd name="connsiteX8" fmla="*/ 431667 w 471522"/>
                    <a:gd name="connsiteY8" fmla="*/ 565140 h 597796"/>
                    <a:gd name="connsiteX9" fmla="*/ 401052 w 471522"/>
                    <a:gd name="connsiteY9" fmla="*/ 548813 h 597796"/>
                    <a:gd name="connsiteX10" fmla="*/ 380642 w 471522"/>
                    <a:gd name="connsiteY10" fmla="*/ 499829 h 597796"/>
                    <a:gd name="connsiteX11" fmla="*/ 378601 w 471522"/>
                    <a:gd name="connsiteY11" fmla="*/ 471255 h 597796"/>
                    <a:gd name="connsiteX12" fmla="*/ 384724 w 471522"/>
                    <a:gd name="connsiteY12" fmla="*/ 448805 h 597796"/>
                    <a:gd name="connsiteX13" fmla="*/ 366356 w 471522"/>
                    <a:gd name="connsiteY13" fmla="*/ 444723 h 597796"/>
                    <a:gd name="connsiteX14" fmla="*/ 339823 w 471522"/>
                    <a:gd name="connsiteY14" fmla="*/ 454928 h 597796"/>
                    <a:gd name="connsiteX15" fmla="*/ 303085 w 471522"/>
                    <a:gd name="connsiteY15" fmla="*/ 436559 h 597796"/>
                    <a:gd name="connsiteX16" fmla="*/ 276553 w 471522"/>
                    <a:gd name="connsiteY16" fmla="*/ 440641 h 597796"/>
                    <a:gd name="connsiteX17" fmla="*/ 241856 w 471522"/>
                    <a:gd name="connsiteY17" fmla="*/ 444723 h 597796"/>
                    <a:gd name="connsiteX18" fmla="*/ 231651 w 471522"/>
                    <a:gd name="connsiteY18" fmla="*/ 475337 h 597796"/>
                    <a:gd name="connsiteX19" fmla="*/ 198995 w 471522"/>
                    <a:gd name="connsiteY19" fmla="*/ 505952 h 597796"/>
                    <a:gd name="connsiteX20" fmla="*/ 164299 w 471522"/>
                    <a:gd name="connsiteY20" fmla="*/ 534526 h 597796"/>
                    <a:gd name="connsiteX21" fmla="*/ 154094 w 471522"/>
                    <a:gd name="connsiteY21" fmla="*/ 554936 h 597796"/>
                    <a:gd name="connsiteX22" fmla="*/ 168381 w 471522"/>
                    <a:gd name="connsiteY22" fmla="*/ 583509 h 597796"/>
                    <a:gd name="connsiteX23" fmla="*/ 164831 w 471522"/>
                    <a:gd name="connsiteY23" fmla="*/ 584929 h 597796"/>
                    <a:gd name="connsiteX24" fmla="*/ 133684 w 471522"/>
                    <a:gd name="connsiteY24" fmla="*/ 581468 h 597796"/>
                    <a:gd name="connsiteX25" fmla="*/ 133684 w 471522"/>
                    <a:gd name="connsiteY25" fmla="*/ 565140 h 597796"/>
                    <a:gd name="connsiteX26" fmla="*/ 109192 w 471522"/>
                    <a:gd name="connsiteY26" fmla="*/ 565140 h 597796"/>
                    <a:gd name="connsiteX27" fmla="*/ 92865 w 471522"/>
                    <a:gd name="connsiteY27" fmla="*/ 561059 h 597796"/>
                    <a:gd name="connsiteX28" fmla="*/ 90824 w 471522"/>
                    <a:gd name="connsiteY28" fmla="*/ 552895 h 597796"/>
                    <a:gd name="connsiteX29" fmla="*/ 84701 w 471522"/>
                    <a:gd name="connsiteY29" fmla="*/ 534526 h 597796"/>
                    <a:gd name="connsiteX30" fmla="*/ 84701 w 471522"/>
                    <a:gd name="connsiteY30" fmla="*/ 518198 h 597796"/>
                    <a:gd name="connsiteX31" fmla="*/ 70414 w 471522"/>
                    <a:gd name="connsiteY31" fmla="*/ 481460 h 597796"/>
                    <a:gd name="connsiteX32" fmla="*/ 76537 w 471522"/>
                    <a:gd name="connsiteY32" fmla="*/ 465133 h 597796"/>
                    <a:gd name="connsiteX33" fmla="*/ 56127 w 471522"/>
                    <a:gd name="connsiteY33" fmla="*/ 463092 h 597796"/>
                    <a:gd name="connsiteX34" fmla="*/ 54086 w 471522"/>
                    <a:gd name="connsiteY34" fmla="*/ 448805 h 597796"/>
                    <a:gd name="connsiteX35" fmla="*/ 31635 w 471522"/>
                    <a:gd name="connsiteY35" fmla="*/ 434518 h 597796"/>
                    <a:gd name="connsiteX36" fmla="*/ 31635 w 471522"/>
                    <a:gd name="connsiteY36" fmla="*/ 418190 h 597796"/>
                    <a:gd name="connsiteX37" fmla="*/ 31635 w 471522"/>
                    <a:gd name="connsiteY37" fmla="*/ 387575 h 597796"/>
                    <a:gd name="connsiteX38" fmla="*/ 31635 w 471522"/>
                    <a:gd name="connsiteY38" fmla="*/ 359002 h 597796"/>
                    <a:gd name="connsiteX39" fmla="*/ 29594 w 471522"/>
                    <a:gd name="connsiteY39" fmla="*/ 328387 h 597796"/>
                    <a:gd name="connsiteX40" fmla="*/ 25865 w 471522"/>
                    <a:gd name="connsiteY40" fmla="*/ 328387 h 597796"/>
                    <a:gd name="connsiteX41" fmla="*/ 17858 w 471522"/>
                    <a:gd name="connsiteY41" fmla="*/ 302364 h 597796"/>
                    <a:gd name="connsiteX42" fmla="*/ 0 w 471522"/>
                    <a:gd name="connsiteY42" fmla="*/ 294710 h 597796"/>
                    <a:gd name="connsiteX43" fmla="*/ 15307 w 471522"/>
                    <a:gd name="connsiteY43" fmla="*/ 271750 h 597796"/>
                    <a:gd name="connsiteX44" fmla="*/ 28063 w 471522"/>
                    <a:gd name="connsiteY44" fmla="*/ 269199 h 597796"/>
                    <a:gd name="connsiteX45" fmla="*/ 66332 w 471522"/>
                    <a:gd name="connsiteY45" fmla="*/ 236033 h 597796"/>
                    <a:gd name="connsiteX46" fmla="*/ 81639 w 471522"/>
                    <a:gd name="connsiteY46" fmla="*/ 197764 h 597796"/>
                    <a:gd name="connsiteX47" fmla="*/ 66332 w 471522"/>
                    <a:gd name="connsiteY47" fmla="*/ 177355 h 597796"/>
                    <a:gd name="connsiteX48" fmla="*/ 99497 w 471522"/>
                    <a:gd name="connsiteY48" fmla="*/ 108471 h 597796"/>
                    <a:gd name="connsiteX49" fmla="*/ 81639 w 471522"/>
                    <a:gd name="connsiteY49" fmla="*/ 98267 h 597796"/>
                    <a:gd name="connsiteX50" fmla="*/ 96947 w 471522"/>
                    <a:gd name="connsiteY50" fmla="*/ 77857 h 597796"/>
                    <a:gd name="connsiteX51" fmla="*/ 150522 w 471522"/>
                    <a:gd name="connsiteY51" fmla="*/ 49793 h 597796"/>
                    <a:gd name="connsiteX52" fmla="*/ 163278 w 471522"/>
                    <a:gd name="connsiteY52" fmla="*/ 21730 h 597796"/>
                    <a:gd name="connsiteX53" fmla="*/ 163278 w 471522"/>
                    <a:gd name="connsiteY53" fmla="*/ 0 h 597796"/>
                    <a:gd name="connsiteX0" fmla="*/ 163278 w 471522"/>
                    <a:gd name="connsiteY0" fmla="*/ 0 h 597796"/>
                    <a:gd name="connsiteX1" fmla="*/ 268363 w 471522"/>
                    <a:gd name="connsiteY1" fmla="*/ 0 h 597796"/>
                    <a:gd name="connsiteX2" fmla="*/ 471522 w 471522"/>
                    <a:gd name="connsiteY2" fmla="*/ 0 h 597796"/>
                    <a:gd name="connsiteX3" fmla="*/ 471522 w 471522"/>
                    <a:gd name="connsiteY3" fmla="*/ 577065 h 597796"/>
                    <a:gd name="connsiteX4" fmla="*/ 466363 w 471522"/>
                    <a:gd name="connsiteY4" fmla="*/ 575345 h 597796"/>
                    <a:gd name="connsiteX5" fmla="*/ 439831 w 471522"/>
                    <a:gd name="connsiteY5" fmla="*/ 597796 h 597796"/>
                    <a:gd name="connsiteX6" fmla="*/ 417380 w 471522"/>
                    <a:gd name="connsiteY6" fmla="*/ 583509 h 597796"/>
                    <a:gd name="connsiteX7" fmla="*/ 431667 w 471522"/>
                    <a:gd name="connsiteY7" fmla="*/ 565140 h 597796"/>
                    <a:gd name="connsiteX8" fmla="*/ 401052 w 471522"/>
                    <a:gd name="connsiteY8" fmla="*/ 548813 h 597796"/>
                    <a:gd name="connsiteX9" fmla="*/ 380642 w 471522"/>
                    <a:gd name="connsiteY9" fmla="*/ 499829 h 597796"/>
                    <a:gd name="connsiteX10" fmla="*/ 378601 w 471522"/>
                    <a:gd name="connsiteY10" fmla="*/ 471255 h 597796"/>
                    <a:gd name="connsiteX11" fmla="*/ 384724 w 471522"/>
                    <a:gd name="connsiteY11" fmla="*/ 448805 h 597796"/>
                    <a:gd name="connsiteX12" fmla="*/ 366356 w 471522"/>
                    <a:gd name="connsiteY12" fmla="*/ 444723 h 597796"/>
                    <a:gd name="connsiteX13" fmla="*/ 339823 w 471522"/>
                    <a:gd name="connsiteY13" fmla="*/ 454928 h 597796"/>
                    <a:gd name="connsiteX14" fmla="*/ 303085 w 471522"/>
                    <a:gd name="connsiteY14" fmla="*/ 436559 h 597796"/>
                    <a:gd name="connsiteX15" fmla="*/ 276553 w 471522"/>
                    <a:gd name="connsiteY15" fmla="*/ 440641 h 597796"/>
                    <a:gd name="connsiteX16" fmla="*/ 241856 w 471522"/>
                    <a:gd name="connsiteY16" fmla="*/ 444723 h 597796"/>
                    <a:gd name="connsiteX17" fmla="*/ 231651 w 471522"/>
                    <a:gd name="connsiteY17" fmla="*/ 475337 h 597796"/>
                    <a:gd name="connsiteX18" fmla="*/ 198995 w 471522"/>
                    <a:gd name="connsiteY18" fmla="*/ 505952 h 597796"/>
                    <a:gd name="connsiteX19" fmla="*/ 164299 w 471522"/>
                    <a:gd name="connsiteY19" fmla="*/ 534526 h 597796"/>
                    <a:gd name="connsiteX20" fmla="*/ 154094 w 471522"/>
                    <a:gd name="connsiteY20" fmla="*/ 554936 h 597796"/>
                    <a:gd name="connsiteX21" fmla="*/ 168381 w 471522"/>
                    <a:gd name="connsiteY21" fmla="*/ 583509 h 597796"/>
                    <a:gd name="connsiteX22" fmla="*/ 164831 w 471522"/>
                    <a:gd name="connsiteY22" fmla="*/ 584929 h 597796"/>
                    <a:gd name="connsiteX23" fmla="*/ 133684 w 471522"/>
                    <a:gd name="connsiteY23" fmla="*/ 581468 h 597796"/>
                    <a:gd name="connsiteX24" fmla="*/ 133684 w 471522"/>
                    <a:gd name="connsiteY24" fmla="*/ 565140 h 597796"/>
                    <a:gd name="connsiteX25" fmla="*/ 109192 w 471522"/>
                    <a:gd name="connsiteY25" fmla="*/ 565140 h 597796"/>
                    <a:gd name="connsiteX26" fmla="*/ 92865 w 471522"/>
                    <a:gd name="connsiteY26" fmla="*/ 561059 h 597796"/>
                    <a:gd name="connsiteX27" fmla="*/ 90824 w 471522"/>
                    <a:gd name="connsiteY27" fmla="*/ 552895 h 597796"/>
                    <a:gd name="connsiteX28" fmla="*/ 84701 w 471522"/>
                    <a:gd name="connsiteY28" fmla="*/ 534526 h 597796"/>
                    <a:gd name="connsiteX29" fmla="*/ 84701 w 471522"/>
                    <a:gd name="connsiteY29" fmla="*/ 518198 h 597796"/>
                    <a:gd name="connsiteX30" fmla="*/ 70414 w 471522"/>
                    <a:gd name="connsiteY30" fmla="*/ 481460 h 597796"/>
                    <a:gd name="connsiteX31" fmla="*/ 76537 w 471522"/>
                    <a:gd name="connsiteY31" fmla="*/ 465133 h 597796"/>
                    <a:gd name="connsiteX32" fmla="*/ 56127 w 471522"/>
                    <a:gd name="connsiteY32" fmla="*/ 463092 h 597796"/>
                    <a:gd name="connsiteX33" fmla="*/ 54086 w 471522"/>
                    <a:gd name="connsiteY33" fmla="*/ 448805 h 597796"/>
                    <a:gd name="connsiteX34" fmla="*/ 31635 w 471522"/>
                    <a:gd name="connsiteY34" fmla="*/ 434518 h 597796"/>
                    <a:gd name="connsiteX35" fmla="*/ 31635 w 471522"/>
                    <a:gd name="connsiteY35" fmla="*/ 418190 h 597796"/>
                    <a:gd name="connsiteX36" fmla="*/ 31635 w 471522"/>
                    <a:gd name="connsiteY36" fmla="*/ 387575 h 597796"/>
                    <a:gd name="connsiteX37" fmla="*/ 31635 w 471522"/>
                    <a:gd name="connsiteY37" fmla="*/ 359002 h 597796"/>
                    <a:gd name="connsiteX38" fmla="*/ 29594 w 471522"/>
                    <a:gd name="connsiteY38" fmla="*/ 328387 h 597796"/>
                    <a:gd name="connsiteX39" fmla="*/ 25865 w 471522"/>
                    <a:gd name="connsiteY39" fmla="*/ 328387 h 597796"/>
                    <a:gd name="connsiteX40" fmla="*/ 17858 w 471522"/>
                    <a:gd name="connsiteY40" fmla="*/ 302364 h 597796"/>
                    <a:gd name="connsiteX41" fmla="*/ 0 w 471522"/>
                    <a:gd name="connsiteY41" fmla="*/ 294710 h 597796"/>
                    <a:gd name="connsiteX42" fmla="*/ 15307 w 471522"/>
                    <a:gd name="connsiteY42" fmla="*/ 271750 h 597796"/>
                    <a:gd name="connsiteX43" fmla="*/ 28063 w 471522"/>
                    <a:gd name="connsiteY43" fmla="*/ 269199 h 597796"/>
                    <a:gd name="connsiteX44" fmla="*/ 66332 w 471522"/>
                    <a:gd name="connsiteY44" fmla="*/ 236033 h 597796"/>
                    <a:gd name="connsiteX45" fmla="*/ 81639 w 471522"/>
                    <a:gd name="connsiteY45" fmla="*/ 197764 h 597796"/>
                    <a:gd name="connsiteX46" fmla="*/ 66332 w 471522"/>
                    <a:gd name="connsiteY46" fmla="*/ 177355 h 597796"/>
                    <a:gd name="connsiteX47" fmla="*/ 99497 w 471522"/>
                    <a:gd name="connsiteY47" fmla="*/ 108471 h 597796"/>
                    <a:gd name="connsiteX48" fmla="*/ 81639 w 471522"/>
                    <a:gd name="connsiteY48" fmla="*/ 98267 h 597796"/>
                    <a:gd name="connsiteX49" fmla="*/ 96947 w 471522"/>
                    <a:gd name="connsiteY49" fmla="*/ 77857 h 597796"/>
                    <a:gd name="connsiteX50" fmla="*/ 150522 w 471522"/>
                    <a:gd name="connsiteY50" fmla="*/ 49793 h 597796"/>
                    <a:gd name="connsiteX51" fmla="*/ 163278 w 471522"/>
                    <a:gd name="connsiteY51" fmla="*/ 21730 h 597796"/>
                    <a:gd name="connsiteX52" fmla="*/ 163278 w 471522"/>
                    <a:gd name="connsiteY52" fmla="*/ 0 h 597796"/>
                    <a:gd name="connsiteX0" fmla="*/ 163278 w 471522"/>
                    <a:gd name="connsiteY0" fmla="*/ 0 h 597796"/>
                    <a:gd name="connsiteX1" fmla="*/ 471522 w 471522"/>
                    <a:gd name="connsiteY1" fmla="*/ 0 h 597796"/>
                    <a:gd name="connsiteX2" fmla="*/ 471522 w 471522"/>
                    <a:gd name="connsiteY2" fmla="*/ 577065 h 597796"/>
                    <a:gd name="connsiteX3" fmla="*/ 466363 w 471522"/>
                    <a:gd name="connsiteY3" fmla="*/ 575345 h 597796"/>
                    <a:gd name="connsiteX4" fmla="*/ 439831 w 471522"/>
                    <a:gd name="connsiteY4" fmla="*/ 597796 h 597796"/>
                    <a:gd name="connsiteX5" fmla="*/ 417380 w 471522"/>
                    <a:gd name="connsiteY5" fmla="*/ 583509 h 597796"/>
                    <a:gd name="connsiteX6" fmla="*/ 431667 w 471522"/>
                    <a:gd name="connsiteY6" fmla="*/ 565140 h 597796"/>
                    <a:gd name="connsiteX7" fmla="*/ 401052 w 471522"/>
                    <a:gd name="connsiteY7" fmla="*/ 548813 h 597796"/>
                    <a:gd name="connsiteX8" fmla="*/ 380642 w 471522"/>
                    <a:gd name="connsiteY8" fmla="*/ 499829 h 597796"/>
                    <a:gd name="connsiteX9" fmla="*/ 378601 w 471522"/>
                    <a:gd name="connsiteY9" fmla="*/ 471255 h 597796"/>
                    <a:gd name="connsiteX10" fmla="*/ 384724 w 471522"/>
                    <a:gd name="connsiteY10" fmla="*/ 448805 h 597796"/>
                    <a:gd name="connsiteX11" fmla="*/ 366356 w 471522"/>
                    <a:gd name="connsiteY11" fmla="*/ 444723 h 597796"/>
                    <a:gd name="connsiteX12" fmla="*/ 339823 w 471522"/>
                    <a:gd name="connsiteY12" fmla="*/ 454928 h 597796"/>
                    <a:gd name="connsiteX13" fmla="*/ 303085 w 471522"/>
                    <a:gd name="connsiteY13" fmla="*/ 436559 h 597796"/>
                    <a:gd name="connsiteX14" fmla="*/ 276553 w 471522"/>
                    <a:gd name="connsiteY14" fmla="*/ 440641 h 597796"/>
                    <a:gd name="connsiteX15" fmla="*/ 241856 w 471522"/>
                    <a:gd name="connsiteY15" fmla="*/ 444723 h 597796"/>
                    <a:gd name="connsiteX16" fmla="*/ 231651 w 471522"/>
                    <a:gd name="connsiteY16" fmla="*/ 475337 h 597796"/>
                    <a:gd name="connsiteX17" fmla="*/ 198995 w 471522"/>
                    <a:gd name="connsiteY17" fmla="*/ 505952 h 597796"/>
                    <a:gd name="connsiteX18" fmla="*/ 164299 w 471522"/>
                    <a:gd name="connsiteY18" fmla="*/ 534526 h 597796"/>
                    <a:gd name="connsiteX19" fmla="*/ 154094 w 471522"/>
                    <a:gd name="connsiteY19" fmla="*/ 554936 h 597796"/>
                    <a:gd name="connsiteX20" fmla="*/ 168381 w 471522"/>
                    <a:gd name="connsiteY20" fmla="*/ 583509 h 597796"/>
                    <a:gd name="connsiteX21" fmla="*/ 164831 w 471522"/>
                    <a:gd name="connsiteY21" fmla="*/ 584929 h 597796"/>
                    <a:gd name="connsiteX22" fmla="*/ 133684 w 471522"/>
                    <a:gd name="connsiteY22" fmla="*/ 581468 h 597796"/>
                    <a:gd name="connsiteX23" fmla="*/ 133684 w 471522"/>
                    <a:gd name="connsiteY23" fmla="*/ 565140 h 597796"/>
                    <a:gd name="connsiteX24" fmla="*/ 109192 w 471522"/>
                    <a:gd name="connsiteY24" fmla="*/ 565140 h 597796"/>
                    <a:gd name="connsiteX25" fmla="*/ 92865 w 471522"/>
                    <a:gd name="connsiteY25" fmla="*/ 561059 h 597796"/>
                    <a:gd name="connsiteX26" fmla="*/ 90824 w 471522"/>
                    <a:gd name="connsiteY26" fmla="*/ 552895 h 597796"/>
                    <a:gd name="connsiteX27" fmla="*/ 84701 w 471522"/>
                    <a:gd name="connsiteY27" fmla="*/ 534526 h 597796"/>
                    <a:gd name="connsiteX28" fmla="*/ 84701 w 471522"/>
                    <a:gd name="connsiteY28" fmla="*/ 518198 h 597796"/>
                    <a:gd name="connsiteX29" fmla="*/ 70414 w 471522"/>
                    <a:gd name="connsiteY29" fmla="*/ 481460 h 597796"/>
                    <a:gd name="connsiteX30" fmla="*/ 76537 w 471522"/>
                    <a:gd name="connsiteY30" fmla="*/ 465133 h 597796"/>
                    <a:gd name="connsiteX31" fmla="*/ 56127 w 471522"/>
                    <a:gd name="connsiteY31" fmla="*/ 463092 h 597796"/>
                    <a:gd name="connsiteX32" fmla="*/ 54086 w 471522"/>
                    <a:gd name="connsiteY32" fmla="*/ 448805 h 597796"/>
                    <a:gd name="connsiteX33" fmla="*/ 31635 w 471522"/>
                    <a:gd name="connsiteY33" fmla="*/ 434518 h 597796"/>
                    <a:gd name="connsiteX34" fmla="*/ 31635 w 471522"/>
                    <a:gd name="connsiteY34" fmla="*/ 418190 h 597796"/>
                    <a:gd name="connsiteX35" fmla="*/ 31635 w 471522"/>
                    <a:gd name="connsiteY35" fmla="*/ 387575 h 597796"/>
                    <a:gd name="connsiteX36" fmla="*/ 31635 w 471522"/>
                    <a:gd name="connsiteY36" fmla="*/ 359002 h 597796"/>
                    <a:gd name="connsiteX37" fmla="*/ 29594 w 471522"/>
                    <a:gd name="connsiteY37" fmla="*/ 328387 h 597796"/>
                    <a:gd name="connsiteX38" fmla="*/ 25865 w 471522"/>
                    <a:gd name="connsiteY38" fmla="*/ 328387 h 597796"/>
                    <a:gd name="connsiteX39" fmla="*/ 17858 w 471522"/>
                    <a:gd name="connsiteY39" fmla="*/ 302364 h 597796"/>
                    <a:gd name="connsiteX40" fmla="*/ 0 w 471522"/>
                    <a:gd name="connsiteY40" fmla="*/ 294710 h 597796"/>
                    <a:gd name="connsiteX41" fmla="*/ 15307 w 471522"/>
                    <a:gd name="connsiteY41" fmla="*/ 271750 h 597796"/>
                    <a:gd name="connsiteX42" fmla="*/ 28063 w 471522"/>
                    <a:gd name="connsiteY42" fmla="*/ 269199 h 597796"/>
                    <a:gd name="connsiteX43" fmla="*/ 66332 w 471522"/>
                    <a:gd name="connsiteY43" fmla="*/ 236033 h 597796"/>
                    <a:gd name="connsiteX44" fmla="*/ 81639 w 471522"/>
                    <a:gd name="connsiteY44" fmla="*/ 197764 h 597796"/>
                    <a:gd name="connsiteX45" fmla="*/ 66332 w 471522"/>
                    <a:gd name="connsiteY45" fmla="*/ 177355 h 597796"/>
                    <a:gd name="connsiteX46" fmla="*/ 99497 w 471522"/>
                    <a:gd name="connsiteY46" fmla="*/ 108471 h 597796"/>
                    <a:gd name="connsiteX47" fmla="*/ 81639 w 471522"/>
                    <a:gd name="connsiteY47" fmla="*/ 98267 h 597796"/>
                    <a:gd name="connsiteX48" fmla="*/ 96947 w 471522"/>
                    <a:gd name="connsiteY48" fmla="*/ 77857 h 597796"/>
                    <a:gd name="connsiteX49" fmla="*/ 150522 w 471522"/>
                    <a:gd name="connsiteY49" fmla="*/ 49793 h 597796"/>
                    <a:gd name="connsiteX50" fmla="*/ 163278 w 471522"/>
                    <a:gd name="connsiteY50" fmla="*/ 21730 h 597796"/>
                    <a:gd name="connsiteX51" fmla="*/ 163278 w 471522"/>
                    <a:gd name="connsiteY51" fmla="*/ 0 h 597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471522" h="597796">
                      <a:moveTo>
                        <a:pt x="163278" y="0"/>
                      </a:moveTo>
                      <a:lnTo>
                        <a:pt x="471522" y="0"/>
                      </a:lnTo>
                      <a:lnTo>
                        <a:pt x="471522" y="577065"/>
                      </a:lnTo>
                      <a:lnTo>
                        <a:pt x="466363" y="575345"/>
                      </a:lnTo>
                      <a:lnTo>
                        <a:pt x="439831" y="597796"/>
                      </a:lnTo>
                      <a:lnTo>
                        <a:pt x="417380" y="583509"/>
                      </a:lnTo>
                      <a:lnTo>
                        <a:pt x="431667" y="565140"/>
                      </a:lnTo>
                      <a:lnTo>
                        <a:pt x="401052" y="548813"/>
                      </a:lnTo>
                      <a:lnTo>
                        <a:pt x="380642" y="499829"/>
                      </a:lnTo>
                      <a:lnTo>
                        <a:pt x="378601" y="471255"/>
                      </a:lnTo>
                      <a:lnTo>
                        <a:pt x="384724" y="448805"/>
                      </a:lnTo>
                      <a:lnTo>
                        <a:pt x="366356" y="444723"/>
                      </a:lnTo>
                      <a:lnTo>
                        <a:pt x="339823" y="454928"/>
                      </a:lnTo>
                      <a:lnTo>
                        <a:pt x="303085" y="436559"/>
                      </a:lnTo>
                      <a:lnTo>
                        <a:pt x="276553" y="440641"/>
                      </a:lnTo>
                      <a:lnTo>
                        <a:pt x="241856" y="444723"/>
                      </a:lnTo>
                      <a:lnTo>
                        <a:pt x="231651" y="475337"/>
                      </a:lnTo>
                      <a:lnTo>
                        <a:pt x="198995" y="505952"/>
                      </a:lnTo>
                      <a:lnTo>
                        <a:pt x="164299" y="534526"/>
                      </a:lnTo>
                      <a:lnTo>
                        <a:pt x="154094" y="554936"/>
                      </a:lnTo>
                      <a:lnTo>
                        <a:pt x="168381" y="583509"/>
                      </a:lnTo>
                      <a:lnTo>
                        <a:pt x="164831" y="584929"/>
                      </a:lnTo>
                      <a:lnTo>
                        <a:pt x="133684" y="581468"/>
                      </a:lnTo>
                      <a:lnTo>
                        <a:pt x="133684" y="565140"/>
                      </a:lnTo>
                      <a:lnTo>
                        <a:pt x="109192" y="565140"/>
                      </a:lnTo>
                      <a:lnTo>
                        <a:pt x="92865" y="561059"/>
                      </a:lnTo>
                      <a:lnTo>
                        <a:pt x="90824" y="552895"/>
                      </a:lnTo>
                      <a:lnTo>
                        <a:pt x="84701" y="534526"/>
                      </a:lnTo>
                      <a:lnTo>
                        <a:pt x="84701" y="518198"/>
                      </a:lnTo>
                      <a:lnTo>
                        <a:pt x="70414" y="481460"/>
                      </a:lnTo>
                      <a:lnTo>
                        <a:pt x="76537" y="465133"/>
                      </a:lnTo>
                      <a:lnTo>
                        <a:pt x="56127" y="463092"/>
                      </a:lnTo>
                      <a:lnTo>
                        <a:pt x="54086" y="448805"/>
                      </a:lnTo>
                      <a:lnTo>
                        <a:pt x="31635" y="434518"/>
                      </a:lnTo>
                      <a:lnTo>
                        <a:pt x="31635" y="418190"/>
                      </a:lnTo>
                      <a:lnTo>
                        <a:pt x="31635" y="387575"/>
                      </a:lnTo>
                      <a:lnTo>
                        <a:pt x="31635" y="359002"/>
                      </a:lnTo>
                      <a:lnTo>
                        <a:pt x="29594" y="328387"/>
                      </a:lnTo>
                      <a:lnTo>
                        <a:pt x="25865" y="328387"/>
                      </a:lnTo>
                      <a:lnTo>
                        <a:pt x="17858" y="302364"/>
                      </a:lnTo>
                      <a:lnTo>
                        <a:pt x="0" y="294710"/>
                      </a:lnTo>
                      <a:lnTo>
                        <a:pt x="15307" y="271750"/>
                      </a:lnTo>
                      <a:lnTo>
                        <a:pt x="28063" y="269199"/>
                      </a:lnTo>
                      <a:lnTo>
                        <a:pt x="66332" y="236033"/>
                      </a:lnTo>
                      <a:lnTo>
                        <a:pt x="81639" y="197764"/>
                      </a:lnTo>
                      <a:lnTo>
                        <a:pt x="66332" y="177355"/>
                      </a:lnTo>
                      <a:lnTo>
                        <a:pt x="99497" y="108471"/>
                      </a:lnTo>
                      <a:lnTo>
                        <a:pt x="81639" y="98267"/>
                      </a:lnTo>
                      <a:lnTo>
                        <a:pt x="96947" y="77857"/>
                      </a:lnTo>
                      <a:lnTo>
                        <a:pt x="150522" y="49793"/>
                      </a:lnTo>
                      <a:lnTo>
                        <a:pt x="163278" y="21730"/>
                      </a:lnTo>
                      <a:lnTo>
                        <a:pt x="163278" y="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139A3CF3-81CC-C5DB-D63C-4C4C0B71A1C1}"/>
                    </a:ext>
                  </a:extLst>
                </p:cNvPr>
                <p:cNvSpPr/>
                <p:nvPr/>
              </p:nvSpPr>
              <p:spPr>
                <a:xfrm>
                  <a:off x="1423827" y="3287336"/>
                  <a:ext cx="45922" cy="49324"/>
                </a:xfrm>
                <a:custGeom>
                  <a:avLst/>
                  <a:gdLst>
                    <a:gd name="connsiteX0" fmla="*/ 114300 w 171450"/>
                    <a:gd name="connsiteY0" fmla="*/ 0 h 184150"/>
                    <a:gd name="connsiteX1" fmla="*/ 41275 w 171450"/>
                    <a:gd name="connsiteY1" fmla="*/ 53975 h 184150"/>
                    <a:gd name="connsiteX2" fmla="*/ 0 w 171450"/>
                    <a:gd name="connsiteY2" fmla="*/ 88900 h 184150"/>
                    <a:gd name="connsiteX3" fmla="*/ 3175 w 171450"/>
                    <a:gd name="connsiteY3" fmla="*/ 117475 h 184150"/>
                    <a:gd name="connsiteX4" fmla="*/ 0 w 171450"/>
                    <a:gd name="connsiteY4" fmla="*/ 158750 h 184150"/>
                    <a:gd name="connsiteX5" fmla="*/ 0 w 171450"/>
                    <a:gd name="connsiteY5" fmla="*/ 158750 h 184150"/>
                    <a:gd name="connsiteX6" fmla="*/ 53975 w 171450"/>
                    <a:gd name="connsiteY6" fmla="*/ 184150 h 184150"/>
                    <a:gd name="connsiteX7" fmla="*/ 139700 w 171450"/>
                    <a:gd name="connsiteY7" fmla="*/ 149225 h 184150"/>
                    <a:gd name="connsiteX8" fmla="*/ 171450 w 171450"/>
                    <a:gd name="connsiteY8" fmla="*/ 95250 h 184150"/>
                    <a:gd name="connsiteX9" fmla="*/ 171450 w 171450"/>
                    <a:gd name="connsiteY9" fmla="*/ 57150 h 184150"/>
                    <a:gd name="connsiteX10" fmla="*/ 114300 w 171450"/>
                    <a:gd name="connsiteY10" fmla="*/ 0 h 18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1450" h="184150">
                      <a:moveTo>
                        <a:pt x="114300" y="0"/>
                      </a:moveTo>
                      <a:lnTo>
                        <a:pt x="41275" y="53975"/>
                      </a:lnTo>
                      <a:lnTo>
                        <a:pt x="0" y="88900"/>
                      </a:lnTo>
                      <a:lnTo>
                        <a:pt x="3175" y="117475"/>
                      </a:lnTo>
                      <a:lnTo>
                        <a:pt x="0" y="158750"/>
                      </a:lnTo>
                      <a:lnTo>
                        <a:pt x="0" y="158750"/>
                      </a:lnTo>
                      <a:lnTo>
                        <a:pt x="53975" y="184150"/>
                      </a:lnTo>
                      <a:lnTo>
                        <a:pt x="139700" y="149225"/>
                      </a:lnTo>
                      <a:lnTo>
                        <a:pt x="171450" y="95250"/>
                      </a:lnTo>
                      <a:lnTo>
                        <a:pt x="171450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78EC76E0-C214-4ECD-659D-E6AAA814F6DB}"/>
                    </a:ext>
                  </a:extLst>
                </p:cNvPr>
                <p:cNvSpPr/>
                <p:nvPr/>
              </p:nvSpPr>
              <p:spPr>
                <a:xfrm>
                  <a:off x="1328582" y="3360472"/>
                  <a:ext cx="91845" cy="135215"/>
                </a:xfrm>
                <a:custGeom>
                  <a:avLst/>
                  <a:gdLst>
                    <a:gd name="connsiteX0" fmla="*/ 215900 w 342900"/>
                    <a:gd name="connsiteY0" fmla="*/ 0 h 504825"/>
                    <a:gd name="connsiteX1" fmla="*/ 171450 w 342900"/>
                    <a:gd name="connsiteY1" fmla="*/ 98425 h 504825"/>
                    <a:gd name="connsiteX2" fmla="*/ 101600 w 342900"/>
                    <a:gd name="connsiteY2" fmla="*/ 79375 h 504825"/>
                    <a:gd name="connsiteX3" fmla="*/ 41275 w 342900"/>
                    <a:gd name="connsiteY3" fmla="*/ 76200 h 504825"/>
                    <a:gd name="connsiteX4" fmla="*/ 53975 w 342900"/>
                    <a:gd name="connsiteY4" fmla="*/ 104775 h 504825"/>
                    <a:gd name="connsiteX5" fmla="*/ 0 w 342900"/>
                    <a:gd name="connsiteY5" fmla="*/ 171450 h 504825"/>
                    <a:gd name="connsiteX6" fmla="*/ 22225 w 342900"/>
                    <a:gd name="connsiteY6" fmla="*/ 222250 h 504825"/>
                    <a:gd name="connsiteX7" fmla="*/ 38100 w 342900"/>
                    <a:gd name="connsiteY7" fmla="*/ 361950 h 504825"/>
                    <a:gd name="connsiteX8" fmla="*/ 95250 w 342900"/>
                    <a:gd name="connsiteY8" fmla="*/ 422275 h 504825"/>
                    <a:gd name="connsiteX9" fmla="*/ 146050 w 342900"/>
                    <a:gd name="connsiteY9" fmla="*/ 463550 h 504825"/>
                    <a:gd name="connsiteX10" fmla="*/ 168275 w 342900"/>
                    <a:gd name="connsiteY10" fmla="*/ 504825 h 504825"/>
                    <a:gd name="connsiteX11" fmla="*/ 231775 w 342900"/>
                    <a:gd name="connsiteY11" fmla="*/ 419100 h 504825"/>
                    <a:gd name="connsiteX12" fmla="*/ 231775 w 342900"/>
                    <a:gd name="connsiteY12" fmla="*/ 368300 h 504825"/>
                    <a:gd name="connsiteX13" fmla="*/ 295275 w 342900"/>
                    <a:gd name="connsiteY13" fmla="*/ 314325 h 504825"/>
                    <a:gd name="connsiteX14" fmla="*/ 342900 w 342900"/>
                    <a:gd name="connsiteY14" fmla="*/ 304800 h 504825"/>
                    <a:gd name="connsiteX15" fmla="*/ 336550 w 342900"/>
                    <a:gd name="connsiteY15" fmla="*/ 222250 h 504825"/>
                    <a:gd name="connsiteX16" fmla="*/ 282575 w 342900"/>
                    <a:gd name="connsiteY16" fmla="*/ 241300 h 504825"/>
                    <a:gd name="connsiteX17" fmla="*/ 266700 w 342900"/>
                    <a:gd name="connsiteY17" fmla="*/ 193675 h 504825"/>
                    <a:gd name="connsiteX18" fmla="*/ 298450 w 342900"/>
                    <a:gd name="connsiteY18" fmla="*/ 146050 h 504825"/>
                    <a:gd name="connsiteX19" fmla="*/ 288925 w 342900"/>
                    <a:gd name="connsiteY19" fmla="*/ 98425 h 504825"/>
                    <a:gd name="connsiteX20" fmla="*/ 215900 w 342900"/>
                    <a:gd name="connsiteY20" fmla="*/ 0 h 504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42900" h="504825">
                      <a:moveTo>
                        <a:pt x="215900" y="0"/>
                      </a:moveTo>
                      <a:lnTo>
                        <a:pt x="171450" y="98425"/>
                      </a:lnTo>
                      <a:lnTo>
                        <a:pt x="101600" y="79375"/>
                      </a:lnTo>
                      <a:lnTo>
                        <a:pt x="41275" y="76200"/>
                      </a:lnTo>
                      <a:lnTo>
                        <a:pt x="53975" y="104775"/>
                      </a:lnTo>
                      <a:lnTo>
                        <a:pt x="0" y="171450"/>
                      </a:lnTo>
                      <a:lnTo>
                        <a:pt x="22225" y="222250"/>
                      </a:lnTo>
                      <a:lnTo>
                        <a:pt x="38100" y="361950"/>
                      </a:lnTo>
                      <a:lnTo>
                        <a:pt x="95250" y="422275"/>
                      </a:lnTo>
                      <a:lnTo>
                        <a:pt x="146050" y="463550"/>
                      </a:lnTo>
                      <a:lnTo>
                        <a:pt x="168275" y="504825"/>
                      </a:lnTo>
                      <a:lnTo>
                        <a:pt x="231775" y="419100"/>
                      </a:lnTo>
                      <a:lnTo>
                        <a:pt x="231775" y="368300"/>
                      </a:lnTo>
                      <a:lnTo>
                        <a:pt x="295275" y="314325"/>
                      </a:lnTo>
                      <a:lnTo>
                        <a:pt x="342900" y="304800"/>
                      </a:lnTo>
                      <a:lnTo>
                        <a:pt x="336550" y="222250"/>
                      </a:lnTo>
                      <a:lnTo>
                        <a:pt x="282575" y="241300"/>
                      </a:lnTo>
                      <a:lnTo>
                        <a:pt x="266700" y="193675"/>
                      </a:lnTo>
                      <a:lnTo>
                        <a:pt x="298450" y="146050"/>
                      </a:lnTo>
                      <a:lnTo>
                        <a:pt x="288925" y="98425"/>
                      </a:lnTo>
                      <a:lnTo>
                        <a:pt x="215900" y="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5762A2C8-35B2-0FFA-EDE5-AF8E93548AF1}"/>
                    </a:ext>
                  </a:extLst>
                </p:cNvPr>
                <p:cNvSpPr/>
                <p:nvPr/>
              </p:nvSpPr>
              <p:spPr>
                <a:xfrm>
                  <a:off x="1225256" y="3055601"/>
                  <a:ext cx="401817" cy="349516"/>
                </a:xfrm>
                <a:custGeom>
                  <a:avLst/>
                  <a:gdLst>
                    <a:gd name="connsiteX0" fmla="*/ 1500187 w 1500187"/>
                    <a:gd name="connsiteY0" fmla="*/ 104775 h 1304925"/>
                    <a:gd name="connsiteX1" fmla="*/ 1371600 w 1500187"/>
                    <a:gd name="connsiteY1" fmla="*/ 76200 h 1304925"/>
                    <a:gd name="connsiteX2" fmla="*/ 1290637 w 1500187"/>
                    <a:gd name="connsiteY2" fmla="*/ 123825 h 1304925"/>
                    <a:gd name="connsiteX3" fmla="*/ 1223962 w 1500187"/>
                    <a:gd name="connsiteY3" fmla="*/ 76200 h 1304925"/>
                    <a:gd name="connsiteX4" fmla="*/ 1095375 w 1500187"/>
                    <a:gd name="connsiteY4" fmla="*/ 104775 h 1304925"/>
                    <a:gd name="connsiteX5" fmla="*/ 952500 w 1500187"/>
                    <a:gd name="connsiteY5" fmla="*/ 242887 h 1304925"/>
                    <a:gd name="connsiteX6" fmla="*/ 885825 w 1500187"/>
                    <a:gd name="connsiteY6" fmla="*/ 247650 h 1304925"/>
                    <a:gd name="connsiteX7" fmla="*/ 723900 w 1500187"/>
                    <a:gd name="connsiteY7" fmla="*/ 314325 h 1304925"/>
                    <a:gd name="connsiteX8" fmla="*/ 690562 w 1500187"/>
                    <a:gd name="connsiteY8" fmla="*/ 152400 h 1304925"/>
                    <a:gd name="connsiteX9" fmla="*/ 681037 w 1500187"/>
                    <a:gd name="connsiteY9" fmla="*/ 19050 h 1304925"/>
                    <a:gd name="connsiteX10" fmla="*/ 500062 w 1500187"/>
                    <a:gd name="connsiteY10" fmla="*/ 0 h 1304925"/>
                    <a:gd name="connsiteX11" fmla="*/ 342900 w 1500187"/>
                    <a:gd name="connsiteY11" fmla="*/ 80962 h 1304925"/>
                    <a:gd name="connsiteX12" fmla="*/ 257175 w 1500187"/>
                    <a:gd name="connsiteY12" fmla="*/ 109537 h 1304925"/>
                    <a:gd name="connsiteX13" fmla="*/ 200025 w 1500187"/>
                    <a:gd name="connsiteY13" fmla="*/ 90487 h 1304925"/>
                    <a:gd name="connsiteX14" fmla="*/ 180975 w 1500187"/>
                    <a:gd name="connsiteY14" fmla="*/ 23812 h 1304925"/>
                    <a:gd name="connsiteX15" fmla="*/ 152400 w 1500187"/>
                    <a:gd name="connsiteY15" fmla="*/ 42862 h 1304925"/>
                    <a:gd name="connsiteX16" fmla="*/ 147637 w 1500187"/>
                    <a:gd name="connsiteY16" fmla="*/ 85725 h 1304925"/>
                    <a:gd name="connsiteX17" fmla="*/ 190500 w 1500187"/>
                    <a:gd name="connsiteY17" fmla="*/ 152400 h 1304925"/>
                    <a:gd name="connsiteX18" fmla="*/ 233362 w 1500187"/>
                    <a:gd name="connsiteY18" fmla="*/ 176212 h 1304925"/>
                    <a:gd name="connsiteX19" fmla="*/ 223837 w 1500187"/>
                    <a:gd name="connsiteY19" fmla="*/ 238125 h 1304925"/>
                    <a:gd name="connsiteX20" fmla="*/ 180975 w 1500187"/>
                    <a:gd name="connsiteY20" fmla="*/ 247650 h 1304925"/>
                    <a:gd name="connsiteX21" fmla="*/ 190500 w 1500187"/>
                    <a:gd name="connsiteY21" fmla="*/ 300037 h 1304925"/>
                    <a:gd name="connsiteX22" fmla="*/ 100012 w 1500187"/>
                    <a:gd name="connsiteY22" fmla="*/ 514350 h 1304925"/>
                    <a:gd name="connsiteX23" fmla="*/ 38100 w 1500187"/>
                    <a:gd name="connsiteY23" fmla="*/ 666750 h 1304925"/>
                    <a:gd name="connsiteX24" fmla="*/ 76200 w 1500187"/>
                    <a:gd name="connsiteY24" fmla="*/ 828675 h 1304925"/>
                    <a:gd name="connsiteX25" fmla="*/ 114300 w 1500187"/>
                    <a:gd name="connsiteY25" fmla="*/ 871537 h 1304925"/>
                    <a:gd name="connsiteX26" fmla="*/ 185737 w 1500187"/>
                    <a:gd name="connsiteY26" fmla="*/ 852487 h 1304925"/>
                    <a:gd name="connsiteX27" fmla="*/ 200025 w 1500187"/>
                    <a:gd name="connsiteY27" fmla="*/ 900112 h 1304925"/>
                    <a:gd name="connsiteX28" fmla="*/ 76200 w 1500187"/>
                    <a:gd name="connsiteY28" fmla="*/ 966787 h 1304925"/>
                    <a:gd name="connsiteX29" fmla="*/ 0 w 1500187"/>
                    <a:gd name="connsiteY29" fmla="*/ 1100137 h 1304925"/>
                    <a:gd name="connsiteX30" fmla="*/ 123825 w 1500187"/>
                    <a:gd name="connsiteY30" fmla="*/ 1128712 h 1304925"/>
                    <a:gd name="connsiteX31" fmla="*/ 119062 w 1500187"/>
                    <a:gd name="connsiteY31" fmla="*/ 1204912 h 1304925"/>
                    <a:gd name="connsiteX32" fmla="*/ 76200 w 1500187"/>
                    <a:gd name="connsiteY32" fmla="*/ 1243012 h 1304925"/>
                    <a:gd name="connsiteX33" fmla="*/ 85725 w 1500187"/>
                    <a:gd name="connsiteY33" fmla="*/ 1290637 h 1304925"/>
                    <a:gd name="connsiteX34" fmla="*/ 171450 w 1500187"/>
                    <a:gd name="connsiteY34" fmla="*/ 1304925 h 1304925"/>
                    <a:gd name="connsiteX35" fmla="*/ 190500 w 1500187"/>
                    <a:gd name="connsiteY35" fmla="*/ 1223962 h 1304925"/>
                    <a:gd name="connsiteX36" fmla="*/ 228600 w 1500187"/>
                    <a:gd name="connsiteY36" fmla="*/ 1243012 h 1304925"/>
                    <a:gd name="connsiteX37" fmla="*/ 357187 w 1500187"/>
                    <a:gd name="connsiteY37" fmla="*/ 1223962 h 1304925"/>
                    <a:gd name="connsiteX38" fmla="*/ 352425 w 1500187"/>
                    <a:gd name="connsiteY38" fmla="*/ 1133475 h 1304925"/>
                    <a:gd name="connsiteX39" fmla="*/ 523875 w 1500187"/>
                    <a:gd name="connsiteY39" fmla="*/ 919162 h 1304925"/>
                    <a:gd name="connsiteX40" fmla="*/ 528637 w 1500187"/>
                    <a:gd name="connsiteY40" fmla="*/ 862012 h 1304925"/>
                    <a:gd name="connsiteX41" fmla="*/ 590550 w 1500187"/>
                    <a:gd name="connsiteY41" fmla="*/ 781050 h 1304925"/>
                    <a:gd name="connsiteX42" fmla="*/ 619125 w 1500187"/>
                    <a:gd name="connsiteY42" fmla="*/ 781050 h 1304925"/>
                    <a:gd name="connsiteX43" fmla="*/ 614362 w 1500187"/>
                    <a:gd name="connsiteY43" fmla="*/ 842962 h 1304925"/>
                    <a:gd name="connsiteX44" fmla="*/ 666750 w 1500187"/>
                    <a:gd name="connsiteY44" fmla="*/ 833437 h 1304925"/>
                    <a:gd name="connsiteX45" fmla="*/ 738187 w 1500187"/>
                    <a:gd name="connsiteY45" fmla="*/ 752475 h 1304925"/>
                    <a:gd name="connsiteX46" fmla="*/ 771525 w 1500187"/>
                    <a:gd name="connsiteY46" fmla="*/ 628650 h 1304925"/>
                    <a:gd name="connsiteX47" fmla="*/ 766762 w 1500187"/>
                    <a:gd name="connsiteY47" fmla="*/ 566737 h 1304925"/>
                    <a:gd name="connsiteX48" fmla="*/ 747712 w 1500187"/>
                    <a:gd name="connsiteY48" fmla="*/ 561975 h 1304925"/>
                    <a:gd name="connsiteX49" fmla="*/ 709612 w 1500187"/>
                    <a:gd name="connsiteY49" fmla="*/ 566737 h 1304925"/>
                    <a:gd name="connsiteX50" fmla="*/ 742950 w 1500187"/>
                    <a:gd name="connsiteY50" fmla="*/ 433387 h 1304925"/>
                    <a:gd name="connsiteX51" fmla="*/ 814387 w 1500187"/>
                    <a:gd name="connsiteY51" fmla="*/ 509587 h 1304925"/>
                    <a:gd name="connsiteX52" fmla="*/ 862012 w 1500187"/>
                    <a:gd name="connsiteY52" fmla="*/ 552450 h 1304925"/>
                    <a:gd name="connsiteX53" fmla="*/ 890587 w 1500187"/>
                    <a:gd name="connsiteY53" fmla="*/ 485775 h 1304925"/>
                    <a:gd name="connsiteX54" fmla="*/ 1019175 w 1500187"/>
                    <a:gd name="connsiteY54" fmla="*/ 538162 h 1304925"/>
                    <a:gd name="connsiteX55" fmla="*/ 1085850 w 1500187"/>
                    <a:gd name="connsiteY55" fmla="*/ 533400 h 1304925"/>
                    <a:gd name="connsiteX56" fmla="*/ 1138237 w 1500187"/>
                    <a:gd name="connsiteY56" fmla="*/ 519112 h 1304925"/>
                    <a:gd name="connsiteX57" fmla="*/ 1171575 w 1500187"/>
                    <a:gd name="connsiteY57" fmla="*/ 566737 h 1304925"/>
                    <a:gd name="connsiteX58" fmla="*/ 1266825 w 1500187"/>
                    <a:gd name="connsiteY58" fmla="*/ 561975 h 1304925"/>
                    <a:gd name="connsiteX59" fmla="*/ 1300162 w 1500187"/>
                    <a:gd name="connsiteY59" fmla="*/ 552450 h 1304925"/>
                    <a:gd name="connsiteX60" fmla="*/ 1362075 w 1500187"/>
                    <a:gd name="connsiteY60" fmla="*/ 485775 h 1304925"/>
                    <a:gd name="connsiteX61" fmla="*/ 1362075 w 1500187"/>
                    <a:gd name="connsiteY61" fmla="*/ 409575 h 1304925"/>
                    <a:gd name="connsiteX62" fmla="*/ 1414462 w 1500187"/>
                    <a:gd name="connsiteY62" fmla="*/ 266700 h 1304925"/>
                    <a:gd name="connsiteX63" fmla="*/ 1438275 w 1500187"/>
                    <a:gd name="connsiteY63" fmla="*/ 161925 h 1304925"/>
                    <a:gd name="connsiteX64" fmla="*/ 1500187 w 1500187"/>
                    <a:gd name="connsiteY64" fmla="*/ 104775 h 1304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500187" h="1304925">
                      <a:moveTo>
                        <a:pt x="1500187" y="104775"/>
                      </a:moveTo>
                      <a:lnTo>
                        <a:pt x="1371600" y="76200"/>
                      </a:lnTo>
                      <a:lnTo>
                        <a:pt x="1290637" y="123825"/>
                      </a:lnTo>
                      <a:lnTo>
                        <a:pt x="1223962" y="76200"/>
                      </a:lnTo>
                      <a:lnTo>
                        <a:pt x="1095375" y="104775"/>
                      </a:lnTo>
                      <a:lnTo>
                        <a:pt x="952500" y="242887"/>
                      </a:lnTo>
                      <a:lnTo>
                        <a:pt x="885825" y="247650"/>
                      </a:lnTo>
                      <a:lnTo>
                        <a:pt x="723900" y="314325"/>
                      </a:lnTo>
                      <a:lnTo>
                        <a:pt x="690562" y="152400"/>
                      </a:lnTo>
                      <a:lnTo>
                        <a:pt x="681037" y="19050"/>
                      </a:lnTo>
                      <a:lnTo>
                        <a:pt x="500062" y="0"/>
                      </a:lnTo>
                      <a:lnTo>
                        <a:pt x="342900" y="80962"/>
                      </a:lnTo>
                      <a:lnTo>
                        <a:pt x="257175" y="109537"/>
                      </a:lnTo>
                      <a:lnTo>
                        <a:pt x="200025" y="90487"/>
                      </a:lnTo>
                      <a:lnTo>
                        <a:pt x="180975" y="23812"/>
                      </a:lnTo>
                      <a:lnTo>
                        <a:pt x="152400" y="42862"/>
                      </a:lnTo>
                      <a:lnTo>
                        <a:pt x="147637" y="85725"/>
                      </a:lnTo>
                      <a:lnTo>
                        <a:pt x="190500" y="152400"/>
                      </a:lnTo>
                      <a:lnTo>
                        <a:pt x="233362" y="176212"/>
                      </a:lnTo>
                      <a:lnTo>
                        <a:pt x="223837" y="238125"/>
                      </a:lnTo>
                      <a:lnTo>
                        <a:pt x="180975" y="247650"/>
                      </a:lnTo>
                      <a:lnTo>
                        <a:pt x="190500" y="300037"/>
                      </a:lnTo>
                      <a:lnTo>
                        <a:pt x="100012" y="514350"/>
                      </a:lnTo>
                      <a:lnTo>
                        <a:pt x="38100" y="666750"/>
                      </a:lnTo>
                      <a:lnTo>
                        <a:pt x="76200" y="828675"/>
                      </a:lnTo>
                      <a:lnTo>
                        <a:pt x="114300" y="871537"/>
                      </a:lnTo>
                      <a:lnTo>
                        <a:pt x="185737" y="852487"/>
                      </a:lnTo>
                      <a:lnTo>
                        <a:pt x="200025" y="900112"/>
                      </a:lnTo>
                      <a:lnTo>
                        <a:pt x="76200" y="966787"/>
                      </a:lnTo>
                      <a:lnTo>
                        <a:pt x="0" y="1100137"/>
                      </a:lnTo>
                      <a:lnTo>
                        <a:pt x="123825" y="1128712"/>
                      </a:lnTo>
                      <a:lnTo>
                        <a:pt x="119062" y="1204912"/>
                      </a:lnTo>
                      <a:lnTo>
                        <a:pt x="76200" y="1243012"/>
                      </a:lnTo>
                      <a:lnTo>
                        <a:pt x="85725" y="1290637"/>
                      </a:lnTo>
                      <a:lnTo>
                        <a:pt x="171450" y="1304925"/>
                      </a:lnTo>
                      <a:lnTo>
                        <a:pt x="190500" y="1223962"/>
                      </a:lnTo>
                      <a:lnTo>
                        <a:pt x="228600" y="1243012"/>
                      </a:lnTo>
                      <a:lnTo>
                        <a:pt x="357187" y="1223962"/>
                      </a:lnTo>
                      <a:lnTo>
                        <a:pt x="352425" y="1133475"/>
                      </a:lnTo>
                      <a:lnTo>
                        <a:pt x="523875" y="919162"/>
                      </a:lnTo>
                      <a:lnTo>
                        <a:pt x="528637" y="862012"/>
                      </a:lnTo>
                      <a:lnTo>
                        <a:pt x="590550" y="781050"/>
                      </a:lnTo>
                      <a:lnTo>
                        <a:pt x="619125" y="781050"/>
                      </a:lnTo>
                      <a:lnTo>
                        <a:pt x="614362" y="842962"/>
                      </a:lnTo>
                      <a:lnTo>
                        <a:pt x="666750" y="833437"/>
                      </a:lnTo>
                      <a:lnTo>
                        <a:pt x="738187" y="752475"/>
                      </a:lnTo>
                      <a:lnTo>
                        <a:pt x="771525" y="628650"/>
                      </a:lnTo>
                      <a:lnTo>
                        <a:pt x="766762" y="566737"/>
                      </a:lnTo>
                      <a:lnTo>
                        <a:pt x="747712" y="561975"/>
                      </a:lnTo>
                      <a:lnTo>
                        <a:pt x="709612" y="566737"/>
                      </a:lnTo>
                      <a:lnTo>
                        <a:pt x="742950" y="433387"/>
                      </a:lnTo>
                      <a:lnTo>
                        <a:pt x="814387" y="509587"/>
                      </a:lnTo>
                      <a:lnTo>
                        <a:pt x="862012" y="552450"/>
                      </a:lnTo>
                      <a:lnTo>
                        <a:pt x="890587" y="485775"/>
                      </a:lnTo>
                      <a:lnTo>
                        <a:pt x="1019175" y="538162"/>
                      </a:lnTo>
                      <a:lnTo>
                        <a:pt x="1085850" y="533400"/>
                      </a:lnTo>
                      <a:lnTo>
                        <a:pt x="1138237" y="519112"/>
                      </a:lnTo>
                      <a:lnTo>
                        <a:pt x="1171575" y="566737"/>
                      </a:lnTo>
                      <a:lnTo>
                        <a:pt x="1266825" y="561975"/>
                      </a:lnTo>
                      <a:lnTo>
                        <a:pt x="1300162" y="552450"/>
                      </a:lnTo>
                      <a:lnTo>
                        <a:pt x="1362075" y="485775"/>
                      </a:lnTo>
                      <a:lnTo>
                        <a:pt x="1362075" y="409575"/>
                      </a:lnTo>
                      <a:lnTo>
                        <a:pt x="1414462" y="266700"/>
                      </a:lnTo>
                      <a:lnTo>
                        <a:pt x="1438275" y="161925"/>
                      </a:lnTo>
                      <a:lnTo>
                        <a:pt x="1500187" y="104775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28686606-3306-9CE8-73B8-E33902AC47CB}"/>
                    </a:ext>
                  </a:extLst>
                </p:cNvPr>
                <p:cNvSpPr/>
                <p:nvPr/>
              </p:nvSpPr>
              <p:spPr>
                <a:xfrm>
                  <a:off x="1552240" y="2423324"/>
                  <a:ext cx="811630" cy="1148996"/>
                </a:xfrm>
                <a:custGeom>
                  <a:avLst/>
                  <a:gdLst>
                    <a:gd name="connsiteX0" fmla="*/ 1239519 w 3030220"/>
                    <a:gd name="connsiteY0" fmla="*/ 4279900 h 4289784"/>
                    <a:gd name="connsiteX1" fmla="*/ 1243950 w 3030220"/>
                    <a:gd name="connsiteY1" fmla="*/ 4289784 h 4289784"/>
                    <a:gd name="connsiteX2" fmla="*/ 1243950 w 3030220"/>
                    <a:gd name="connsiteY2" fmla="*/ 4289784 h 4289784"/>
                    <a:gd name="connsiteX3" fmla="*/ 3009506 w 3030220"/>
                    <a:gd name="connsiteY3" fmla="*/ 1337272 h 4289784"/>
                    <a:gd name="connsiteX4" fmla="*/ 3022600 w 3030220"/>
                    <a:gd name="connsiteY4" fmla="*/ 1338580 h 4289784"/>
                    <a:gd name="connsiteX5" fmla="*/ 3030220 w 3030220"/>
                    <a:gd name="connsiteY5" fmla="*/ 1407160 h 4289784"/>
                    <a:gd name="connsiteX6" fmla="*/ 3030219 w 3030220"/>
                    <a:gd name="connsiteY6" fmla="*/ 1407160 h 4289784"/>
                    <a:gd name="connsiteX7" fmla="*/ 3022599 w 3030220"/>
                    <a:gd name="connsiteY7" fmla="*/ 1338580 h 4289784"/>
                    <a:gd name="connsiteX8" fmla="*/ 135218 w 3030220"/>
                    <a:gd name="connsiteY8" fmla="*/ 674876 h 4289784"/>
                    <a:gd name="connsiteX9" fmla="*/ 128309 w 3030220"/>
                    <a:gd name="connsiteY9" fmla="*/ 694736 h 4289784"/>
                    <a:gd name="connsiteX10" fmla="*/ 120650 w 3030220"/>
                    <a:gd name="connsiteY10" fmla="*/ 685800 h 4289784"/>
                    <a:gd name="connsiteX11" fmla="*/ 2101850 w 3030220"/>
                    <a:gd name="connsiteY11" fmla="*/ 0 h 4289784"/>
                    <a:gd name="connsiteX12" fmla="*/ 2260600 w 3030220"/>
                    <a:gd name="connsiteY12" fmla="*/ 44452 h 4289784"/>
                    <a:gd name="connsiteX13" fmla="*/ 2305050 w 3030220"/>
                    <a:gd name="connsiteY13" fmla="*/ 107948 h 4289784"/>
                    <a:gd name="connsiteX14" fmla="*/ 2425700 w 3030220"/>
                    <a:gd name="connsiteY14" fmla="*/ 209548 h 4289784"/>
                    <a:gd name="connsiteX15" fmla="*/ 2463800 w 3030220"/>
                    <a:gd name="connsiteY15" fmla="*/ 393700 h 4289784"/>
                    <a:gd name="connsiteX16" fmla="*/ 2597150 w 3030220"/>
                    <a:gd name="connsiteY16" fmla="*/ 520700 h 4289784"/>
                    <a:gd name="connsiteX17" fmla="*/ 2616200 w 3030220"/>
                    <a:gd name="connsiteY17" fmla="*/ 647700 h 4289784"/>
                    <a:gd name="connsiteX18" fmla="*/ 2667000 w 3030220"/>
                    <a:gd name="connsiteY18" fmla="*/ 692148 h 4289784"/>
                    <a:gd name="connsiteX19" fmla="*/ 2673350 w 3030220"/>
                    <a:gd name="connsiteY19" fmla="*/ 749300 h 4289784"/>
                    <a:gd name="connsiteX20" fmla="*/ 2736850 w 3030220"/>
                    <a:gd name="connsiteY20" fmla="*/ 806452 h 4289784"/>
                    <a:gd name="connsiteX21" fmla="*/ 2679700 w 3030220"/>
                    <a:gd name="connsiteY21" fmla="*/ 876300 h 4289784"/>
                    <a:gd name="connsiteX22" fmla="*/ 2705100 w 3030220"/>
                    <a:gd name="connsiteY22" fmla="*/ 1123948 h 4289784"/>
                    <a:gd name="connsiteX23" fmla="*/ 2857500 w 3030220"/>
                    <a:gd name="connsiteY23" fmla="*/ 1225548 h 4289784"/>
                    <a:gd name="connsiteX24" fmla="*/ 2946400 w 3030220"/>
                    <a:gd name="connsiteY24" fmla="*/ 1295400 h 4289784"/>
                    <a:gd name="connsiteX25" fmla="*/ 2951554 w 3030220"/>
                    <a:gd name="connsiteY25" fmla="*/ 1331476 h 4289784"/>
                    <a:gd name="connsiteX26" fmla="*/ 2946399 w 3030220"/>
                    <a:gd name="connsiteY26" fmla="*/ 1330960 h 4289784"/>
                    <a:gd name="connsiteX27" fmla="*/ 2778759 w 3030220"/>
                    <a:gd name="connsiteY27" fmla="*/ 1338580 h 4289784"/>
                    <a:gd name="connsiteX28" fmla="*/ 2733039 w 3030220"/>
                    <a:gd name="connsiteY28" fmla="*/ 1407160 h 4289784"/>
                    <a:gd name="connsiteX29" fmla="*/ 2679699 w 3030220"/>
                    <a:gd name="connsiteY29" fmla="*/ 1475740 h 4289784"/>
                    <a:gd name="connsiteX30" fmla="*/ 2679699 w 3030220"/>
                    <a:gd name="connsiteY30" fmla="*/ 1506220 h 4289784"/>
                    <a:gd name="connsiteX31" fmla="*/ 2710179 w 3030220"/>
                    <a:gd name="connsiteY31" fmla="*/ 1559560 h 4289784"/>
                    <a:gd name="connsiteX32" fmla="*/ 2641599 w 3030220"/>
                    <a:gd name="connsiteY32" fmla="*/ 1666240 h 4289784"/>
                    <a:gd name="connsiteX33" fmla="*/ 2512059 w 3030220"/>
                    <a:gd name="connsiteY33" fmla="*/ 1711960 h 4289784"/>
                    <a:gd name="connsiteX34" fmla="*/ 2489199 w 3030220"/>
                    <a:gd name="connsiteY34" fmla="*/ 1818640 h 4289784"/>
                    <a:gd name="connsiteX35" fmla="*/ 2481579 w 3030220"/>
                    <a:gd name="connsiteY35" fmla="*/ 1879600 h 4289784"/>
                    <a:gd name="connsiteX36" fmla="*/ 2428239 w 3030220"/>
                    <a:gd name="connsiteY36" fmla="*/ 1879600 h 4289784"/>
                    <a:gd name="connsiteX37" fmla="*/ 2344419 w 3030220"/>
                    <a:gd name="connsiteY37" fmla="*/ 1978660 h 4289784"/>
                    <a:gd name="connsiteX38" fmla="*/ 2306319 w 3030220"/>
                    <a:gd name="connsiteY38" fmla="*/ 2054860 h 4289784"/>
                    <a:gd name="connsiteX39" fmla="*/ 2306319 w 3030220"/>
                    <a:gd name="connsiteY39" fmla="*/ 2176780 h 4289784"/>
                    <a:gd name="connsiteX40" fmla="*/ 2245359 w 3030220"/>
                    <a:gd name="connsiteY40" fmla="*/ 2230120 h 4289784"/>
                    <a:gd name="connsiteX41" fmla="*/ 2100579 w 3030220"/>
                    <a:gd name="connsiteY41" fmla="*/ 2199640 h 4289784"/>
                    <a:gd name="connsiteX42" fmla="*/ 2047239 w 3030220"/>
                    <a:gd name="connsiteY42" fmla="*/ 2306320 h 4289784"/>
                    <a:gd name="connsiteX43" fmla="*/ 1993899 w 3030220"/>
                    <a:gd name="connsiteY43" fmla="*/ 2329180 h 4289784"/>
                    <a:gd name="connsiteX44" fmla="*/ 2001519 w 3030220"/>
                    <a:gd name="connsiteY44" fmla="*/ 2428240 h 4289784"/>
                    <a:gd name="connsiteX45" fmla="*/ 1971039 w 3030220"/>
                    <a:gd name="connsiteY45" fmla="*/ 2496820 h 4289784"/>
                    <a:gd name="connsiteX46" fmla="*/ 1993899 w 3030220"/>
                    <a:gd name="connsiteY46" fmla="*/ 2656840 h 4289784"/>
                    <a:gd name="connsiteX47" fmla="*/ 2001519 w 3030220"/>
                    <a:gd name="connsiteY47" fmla="*/ 2748280 h 4289784"/>
                    <a:gd name="connsiteX48" fmla="*/ 2047239 w 3030220"/>
                    <a:gd name="connsiteY48" fmla="*/ 2870200 h 4289784"/>
                    <a:gd name="connsiteX49" fmla="*/ 2115819 w 3030220"/>
                    <a:gd name="connsiteY49" fmla="*/ 2877820 h 4289784"/>
                    <a:gd name="connsiteX50" fmla="*/ 2184399 w 3030220"/>
                    <a:gd name="connsiteY50" fmla="*/ 3014980 h 4289784"/>
                    <a:gd name="connsiteX51" fmla="*/ 2222499 w 3030220"/>
                    <a:gd name="connsiteY51" fmla="*/ 3075940 h 4289784"/>
                    <a:gd name="connsiteX52" fmla="*/ 2260599 w 3030220"/>
                    <a:gd name="connsiteY52" fmla="*/ 3129280 h 4289784"/>
                    <a:gd name="connsiteX53" fmla="*/ 2230119 w 3030220"/>
                    <a:gd name="connsiteY53" fmla="*/ 3258820 h 4289784"/>
                    <a:gd name="connsiteX54" fmla="*/ 2184399 w 3030220"/>
                    <a:gd name="connsiteY54" fmla="*/ 3319780 h 4289784"/>
                    <a:gd name="connsiteX55" fmla="*/ 2108199 w 3030220"/>
                    <a:gd name="connsiteY55" fmla="*/ 3312160 h 4289784"/>
                    <a:gd name="connsiteX56" fmla="*/ 2108199 w 3030220"/>
                    <a:gd name="connsiteY56" fmla="*/ 3365500 h 4289784"/>
                    <a:gd name="connsiteX57" fmla="*/ 2070099 w 3030220"/>
                    <a:gd name="connsiteY57" fmla="*/ 3418840 h 4289784"/>
                    <a:gd name="connsiteX58" fmla="*/ 2123439 w 3030220"/>
                    <a:gd name="connsiteY58" fmla="*/ 3464560 h 4289784"/>
                    <a:gd name="connsiteX59" fmla="*/ 2161539 w 3030220"/>
                    <a:gd name="connsiteY59" fmla="*/ 3556000 h 4289784"/>
                    <a:gd name="connsiteX60" fmla="*/ 2207259 w 3030220"/>
                    <a:gd name="connsiteY60" fmla="*/ 3609340 h 4289784"/>
                    <a:gd name="connsiteX61" fmla="*/ 2230119 w 3030220"/>
                    <a:gd name="connsiteY61" fmla="*/ 3677920 h 4289784"/>
                    <a:gd name="connsiteX62" fmla="*/ 2222499 w 3030220"/>
                    <a:gd name="connsiteY62" fmla="*/ 3769360 h 4289784"/>
                    <a:gd name="connsiteX63" fmla="*/ 2161539 w 3030220"/>
                    <a:gd name="connsiteY63" fmla="*/ 3799840 h 4289784"/>
                    <a:gd name="connsiteX64" fmla="*/ 2024379 w 3030220"/>
                    <a:gd name="connsiteY64" fmla="*/ 3731260 h 4289784"/>
                    <a:gd name="connsiteX65" fmla="*/ 1963419 w 3030220"/>
                    <a:gd name="connsiteY65" fmla="*/ 3700780 h 4289784"/>
                    <a:gd name="connsiteX66" fmla="*/ 1917699 w 3030220"/>
                    <a:gd name="connsiteY66" fmla="*/ 3776980 h 4289784"/>
                    <a:gd name="connsiteX67" fmla="*/ 1902459 w 3030220"/>
                    <a:gd name="connsiteY67" fmla="*/ 3830320 h 4289784"/>
                    <a:gd name="connsiteX68" fmla="*/ 1871979 w 3030220"/>
                    <a:gd name="connsiteY68" fmla="*/ 3876040 h 4289784"/>
                    <a:gd name="connsiteX69" fmla="*/ 1750059 w 3030220"/>
                    <a:gd name="connsiteY69" fmla="*/ 3914140 h 4289784"/>
                    <a:gd name="connsiteX70" fmla="*/ 1643379 w 3030220"/>
                    <a:gd name="connsiteY70" fmla="*/ 3860800 h 4289784"/>
                    <a:gd name="connsiteX71" fmla="*/ 1551939 w 3030220"/>
                    <a:gd name="connsiteY71" fmla="*/ 3898900 h 4289784"/>
                    <a:gd name="connsiteX72" fmla="*/ 1498599 w 3030220"/>
                    <a:gd name="connsiteY72" fmla="*/ 3997960 h 4289784"/>
                    <a:gd name="connsiteX73" fmla="*/ 1452879 w 3030220"/>
                    <a:gd name="connsiteY73" fmla="*/ 3967480 h 4289784"/>
                    <a:gd name="connsiteX74" fmla="*/ 1399539 w 3030220"/>
                    <a:gd name="connsiteY74" fmla="*/ 3990340 h 4289784"/>
                    <a:gd name="connsiteX75" fmla="*/ 1178559 w 3030220"/>
                    <a:gd name="connsiteY75" fmla="*/ 3975100 h 4289784"/>
                    <a:gd name="connsiteX76" fmla="*/ 1109979 w 3030220"/>
                    <a:gd name="connsiteY76" fmla="*/ 3975100 h 4289784"/>
                    <a:gd name="connsiteX77" fmla="*/ 1091691 w 3030220"/>
                    <a:gd name="connsiteY77" fmla="*/ 4011676 h 4289784"/>
                    <a:gd name="connsiteX78" fmla="*/ 1079499 w 3030220"/>
                    <a:gd name="connsiteY78" fmla="*/ 4005580 h 4289784"/>
                    <a:gd name="connsiteX79" fmla="*/ 1092132 w 3030220"/>
                    <a:gd name="connsiteY79" fmla="*/ 4010792 h 4289784"/>
                    <a:gd name="connsiteX80" fmla="*/ 1093235 w 3030220"/>
                    <a:gd name="connsiteY80" fmla="*/ 4008588 h 4289784"/>
                    <a:gd name="connsiteX81" fmla="*/ 904239 w 3030220"/>
                    <a:gd name="connsiteY81" fmla="*/ 3891280 h 4289784"/>
                    <a:gd name="connsiteX82" fmla="*/ 881379 w 3030220"/>
                    <a:gd name="connsiteY82" fmla="*/ 3845560 h 4289784"/>
                    <a:gd name="connsiteX83" fmla="*/ 767079 w 3030220"/>
                    <a:gd name="connsiteY83" fmla="*/ 3792220 h 4289784"/>
                    <a:gd name="connsiteX84" fmla="*/ 744219 w 3030220"/>
                    <a:gd name="connsiteY84" fmla="*/ 3708400 h 4289784"/>
                    <a:gd name="connsiteX85" fmla="*/ 675639 w 3030220"/>
                    <a:gd name="connsiteY85" fmla="*/ 3677920 h 4289784"/>
                    <a:gd name="connsiteX86" fmla="*/ 652779 w 3030220"/>
                    <a:gd name="connsiteY86" fmla="*/ 3784600 h 4289784"/>
                    <a:gd name="connsiteX87" fmla="*/ 530859 w 3030220"/>
                    <a:gd name="connsiteY87" fmla="*/ 3799840 h 4289784"/>
                    <a:gd name="connsiteX88" fmla="*/ 515619 w 3030220"/>
                    <a:gd name="connsiteY88" fmla="*/ 3853180 h 4289784"/>
                    <a:gd name="connsiteX89" fmla="*/ 340359 w 3030220"/>
                    <a:gd name="connsiteY89" fmla="*/ 3822700 h 4289784"/>
                    <a:gd name="connsiteX90" fmla="*/ 332739 w 3030220"/>
                    <a:gd name="connsiteY90" fmla="*/ 3921760 h 4289784"/>
                    <a:gd name="connsiteX91" fmla="*/ 149859 w 3030220"/>
                    <a:gd name="connsiteY91" fmla="*/ 3914140 h 4289784"/>
                    <a:gd name="connsiteX92" fmla="*/ 470 w 3030220"/>
                    <a:gd name="connsiteY92" fmla="*/ 3742344 h 4289784"/>
                    <a:gd name="connsiteX93" fmla="*/ 0 w 3030220"/>
                    <a:gd name="connsiteY93" fmla="*/ 3740148 h 4289784"/>
                    <a:gd name="connsiteX94" fmla="*/ 19050 w 3030220"/>
                    <a:gd name="connsiteY94" fmla="*/ 3606800 h 4289784"/>
                    <a:gd name="connsiteX95" fmla="*/ 95250 w 3030220"/>
                    <a:gd name="connsiteY95" fmla="*/ 3530600 h 4289784"/>
                    <a:gd name="connsiteX96" fmla="*/ 196850 w 3030220"/>
                    <a:gd name="connsiteY96" fmla="*/ 3454400 h 4289784"/>
                    <a:gd name="connsiteX97" fmla="*/ 222250 w 3030220"/>
                    <a:gd name="connsiteY97" fmla="*/ 3346452 h 4289784"/>
                    <a:gd name="connsiteX98" fmla="*/ 361950 w 3030220"/>
                    <a:gd name="connsiteY98" fmla="*/ 3251200 h 4289784"/>
                    <a:gd name="connsiteX99" fmla="*/ 323850 w 3030220"/>
                    <a:gd name="connsiteY99" fmla="*/ 3175000 h 4289784"/>
                    <a:gd name="connsiteX100" fmla="*/ 425450 w 3030220"/>
                    <a:gd name="connsiteY100" fmla="*/ 3028948 h 4289784"/>
                    <a:gd name="connsiteX101" fmla="*/ 406400 w 3030220"/>
                    <a:gd name="connsiteY101" fmla="*/ 3009900 h 4289784"/>
                    <a:gd name="connsiteX102" fmla="*/ 622300 w 3030220"/>
                    <a:gd name="connsiteY102" fmla="*/ 2781300 h 4289784"/>
                    <a:gd name="connsiteX103" fmla="*/ 609600 w 3030220"/>
                    <a:gd name="connsiteY103" fmla="*/ 2641600 h 4289784"/>
                    <a:gd name="connsiteX104" fmla="*/ 546100 w 3030220"/>
                    <a:gd name="connsiteY104" fmla="*/ 2540000 h 4289784"/>
                    <a:gd name="connsiteX105" fmla="*/ 596900 w 3030220"/>
                    <a:gd name="connsiteY105" fmla="*/ 2514600 h 4289784"/>
                    <a:gd name="connsiteX106" fmla="*/ 520700 w 3030220"/>
                    <a:gd name="connsiteY106" fmla="*/ 2387600 h 4289784"/>
                    <a:gd name="connsiteX107" fmla="*/ 571500 w 3030220"/>
                    <a:gd name="connsiteY107" fmla="*/ 2336800 h 4289784"/>
                    <a:gd name="connsiteX108" fmla="*/ 901700 w 3030220"/>
                    <a:gd name="connsiteY108" fmla="*/ 2076452 h 4289784"/>
                    <a:gd name="connsiteX109" fmla="*/ 850900 w 3030220"/>
                    <a:gd name="connsiteY109" fmla="*/ 2044700 h 4289784"/>
                    <a:gd name="connsiteX110" fmla="*/ 717550 w 3030220"/>
                    <a:gd name="connsiteY110" fmla="*/ 2051052 h 4289784"/>
                    <a:gd name="connsiteX111" fmla="*/ 552450 w 3030220"/>
                    <a:gd name="connsiteY111" fmla="*/ 2095500 h 4289784"/>
                    <a:gd name="connsiteX112" fmla="*/ 279400 w 3030220"/>
                    <a:gd name="connsiteY112" fmla="*/ 2159000 h 4289784"/>
                    <a:gd name="connsiteX113" fmla="*/ 266700 w 3030220"/>
                    <a:gd name="connsiteY113" fmla="*/ 2222500 h 4289784"/>
                    <a:gd name="connsiteX114" fmla="*/ 241300 w 3030220"/>
                    <a:gd name="connsiteY114" fmla="*/ 2324100 h 4289784"/>
                    <a:gd name="connsiteX115" fmla="*/ 114300 w 3030220"/>
                    <a:gd name="connsiteY115" fmla="*/ 2343148 h 4289784"/>
                    <a:gd name="connsiteX116" fmla="*/ 146050 w 3030220"/>
                    <a:gd name="connsiteY116" fmla="*/ 2241548 h 4289784"/>
                    <a:gd name="connsiteX117" fmla="*/ 88900 w 3030220"/>
                    <a:gd name="connsiteY117" fmla="*/ 2178052 h 4289784"/>
                    <a:gd name="connsiteX118" fmla="*/ 146050 w 3030220"/>
                    <a:gd name="connsiteY118" fmla="*/ 2133600 h 4289784"/>
                    <a:gd name="connsiteX119" fmla="*/ 241300 w 3030220"/>
                    <a:gd name="connsiteY119" fmla="*/ 2057400 h 4289784"/>
                    <a:gd name="connsiteX120" fmla="*/ 368300 w 3030220"/>
                    <a:gd name="connsiteY120" fmla="*/ 2012948 h 4289784"/>
                    <a:gd name="connsiteX121" fmla="*/ 527050 w 3030220"/>
                    <a:gd name="connsiteY121" fmla="*/ 1924052 h 4289784"/>
                    <a:gd name="connsiteX122" fmla="*/ 615950 w 3030220"/>
                    <a:gd name="connsiteY122" fmla="*/ 1809748 h 4289784"/>
                    <a:gd name="connsiteX123" fmla="*/ 717550 w 3030220"/>
                    <a:gd name="connsiteY123" fmla="*/ 1727200 h 4289784"/>
                    <a:gd name="connsiteX124" fmla="*/ 723900 w 3030220"/>
                    <a:gd name="connsiteY124" fmla="*/ 1543052 h 4289784"/>
                    <a:gd name="connsiteX125" fmla="*/ 768350 w 3030220"/>
                    <a:gd name="connsiteY125" fmla="*/ 1485900 h 4289784"/>
                    <a:gd name="connsiteX126" fmla="*/ 596900 w 3030220"/>
                    <a:gd name="connsiteY126" fmla="*/ 1257300 h 4289784"/>
                    <a:gd name="connsiteX127" fmla="*/ 495300 w 3030220"/>
                    <a:gd name="connsiteY127" fmla="*/ 1257300 h 4289784"/>
                    <a:gd name="connsiteX128" fmla="*/ 469900 w 3030220"/>
                    <a:gd name="connsiteY128" fmla="*/ 1187452 h 4289784"/>
                    <a:gd name="connsiteX129" fmla="*/ 469900 w 3030220"/>
                    <a:gd name="connsiteY129" fmla="*/ 1117600 h 4289784"/>
                    <a:gd name="connsiteX130" fmla="*/ 336550 w 3030220"/>
                    <a:gd name="connsiteY130" fmla="*/ 1047748 h 4289784"/>
                    <a:gd name="connsiteX131" fmla="*/ 260350 w 3030220"/>
                    <a:gd name="connsiteY131" fmla="*/ 1009652 h 4289784"/>
                    <a:gd name="connsiteX132" fmla="*/ 196850 w 3030220"/>
                    <a:gd name="connsiteY132" fmla="*/ 977900 h 4289784"/>
                    <a:gd name="connsiteX133" fmla="*/ 196850 w 3030220"/>
                    <a:gd name="connsiteY133" fmla="*/ 774700 h 4289784"/>
                    <a:gd name="connsiteX134" fmla="*/ 131653 w 3030220"/>
                    <a:gd name="connsiteY134" fmla="*/ 698636 h 4289784"/>
                    <a:gd name="connsiteX135" fmla="*/ 386080 w 3030220"/>
                    <a:gd name="connsiteY135" fmla="*/ 706120 h 4289784"/>
                    <a:gd name="connsiteX136" fmla="*/ 431800 w 3030220"/>
                    <a:gd name="connsiteY136" fmla="*/ 660400 h 4289784"/>
                    <a:gd name="connsiteX137" fmla="*/ 408940 w 3030220"/>
                    <a:gd name="connsiteY137" fmla="*/ 508000 h 4289784"/>
                    <a:gd name="connsiteX138" fmla="*/ 629920 w 3030220"/>
                    <a:gd name="connsiteY138" fmla="*/ 424180 h 4289784"/>
                    <a:gd name="connsiteX139" fmla="*/ 607060 w 3030220"/>
                    <a:gd name="connsiteY139" fmla="*/ 363220 h 4289784"/>
                    <a:gd name="connsiteX140" fmla="*/ 668020 w 3030220"/>
                    <a:gd name="connsiteY140" fmla="*/ 302260 h 4289784"/>
                    <a:gd name="connsiteX141" fmla="*/ 896620 w 3030220"/>
                    <a:gd name="connsiteY141" fmla="*/ 294640 h 4289784"/>
                    <a:gd name="connsiteX142" fmla="*/ 965200 w 3030220"/>
                    <a:gd name="connsiteY142" fmla="*/ 119380 h 4289784"/>
                    <a:gd name="connsiteX143" fmla="*/ 1026160 w 3030220"/>
                    <a:gd name="connsiteY143" fmla="*/ 165100 h 4289784"/>
                    <a:gd name="connsiteX144" fmla="*/ 1125220 w 3030220"/>
                    <a:gd name="connsiteY144" fmla="*/ 127000 h 4289784"/>
                    <a:gd name="connsiteX145" fmla="*/ 1224280 w 3030220"/>
                    <a:gd name="connsiteY145" fmla="*/ 248920 h 4289784"/>
                    <a:gd name="connsiteX146" fmla="*/ 1315720 w 3030220"/>
                    <a:gd name="connsiteY146" fmla="*/ 279400 h 4289784"/>
                    <a:gd name="connsiteX147" fmla="*/ 1460500 w 3030220"/>
                    <a:gd name="connsiteY147" fmla="*/ 325120 h 4289784"/>
                    <a:gd name="connsiteX148" fmla="*/ 1426449 w 3030220"/>
                    <a:gd name="connsiteY148" fmla="*/ 314368 h 4289784"/>
                    <a:gd name="connsiteX149" fmla="*/ 1447800 w 3030220"/>
                    <a:gd name="connsiteY149" fmla="*/ 374652 h 4289784"/>
                    <a:gd name="connsiteX150" fmla="*/ 1587500 w 3030220"/>
                    <a:gd name="connsiteY150" fmla="*/ 387348 h 4289784"/>
                    <a:gd name="connsiteX151" fmla="*/ 1612900 w 3030220"/>
                    <a:gd name="connsiteY151" fmla="*/ 463548 h 4289784"/>
                    <a:gd name="connsiteX152" fmla="*/ 1682750 w 3030220"/>
                    <a:gd name="connsiteY152" fmla="*/ 514348 h 4289784"/>
                    <a:gd name="connsiteX153" fmla="*/ 1746250 w 3030220"/>
                    <a:gd name="connsiteY153" fmla="*/ 501652 h 4289784"/>
                    <a:gd name="connsiteX154" fmla="*/ 1778000 w 3030220"/>
                    <a:gd name="connsiteY154" fmla="*/ 520700 h 4289784"/>
                    <a:gd name="connsiteX155" fmla="*/ 1790700 w 3030220"/>
                    <a:gd name="connsiteY155" fmla="*/ 520700 h 4289784"/>
                    <a:gd name="connsiteX156" fmla="*/ 1828800 w 3030220"/>
                    <a:gd name="connsiteY156" fmla="*/ 615948 h 4289784"/>
                    <a:gd name="connsiteX157" fmla="*/ 1905000 w 3030220"/>
                    <a:gd name="connsiteY157" fmla="*/ 615948 h 4289784"/>
                    <a:gd name="connsiteX158" fmla="*/ 1949450 w 3030220"/>
                    <a:gd name="connsiteY158" fmla="*/ 565148 h 4289784"/>
                    <a:gd name="connsiteX159" fmla="*/ 1993900 w 3030220"/>
                    <a:gd name="connsiteY159" fmla="*/ 520700 h 4289784"/>
                    <a:gd name="connsiteX160" fmla="*/ 1993900 w 3030220"/>
                    <a:gd name="connsiteY160" fmla="*/ 495300 h 4289784"/>
                    <a:gd name="connsiteX161" fmla="*/ 1949450 w 3030220"/>
                    <a:gd name="connsiteY161" fmla="*/ 457200 h 4289784"/>
                    <a:gd name="connsiteX162" fmla="*/ 1987550 w 3030220"/>
                    <a:gd name="connsiteY162" fmla="*/ 406400 h 4289784"/>
                    <a:gd name="connsiteX163" fmla="*/ 1911350 w 3030220"/>
                    <a:gd name="connsiteY163" fmla="*/ 273052 h 4289784"/>
                    <a:gd name="connsiteX164" fmla="*/ 1879600 w 3030220"/>
                    <a:gd name="connsiteY164" fmla="*/ 215900 h 4289784"/>
                    <a:gd name="connsiteX165" fmla="*/ 1873250 w 3030220"/>
                    <a:gd name="connsiteY165" fmla="*/ 63500 h 4289784"/>
                    <a:gd name="connsiteX166" fmla="*/ 1962150 w 3030220"/>
                    <a:gd name="connsiteY166" fmla="*/ 63500 h 428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</a:cxnLst>
                  <a:rect l="l" t="t" r="r" b="b"/>
                  <a:pathLst>
                    <a:path w="3030220" h="4289784">
                      <a:moveTo>
                        <a:pt x="1239519" y="4279900"/>
                      </a:moveTo>
                      <a:lnTo>
                        <a:pt x="1243950" y="4289784"/>
                      </a:lnTo>
                      <a:lnTo>
                        <a:pt x="1243950" y="4289784"/>
                      </a:lnTo>
                      <a:close/>
                      <a:moveTo>
                        <a:pt x="3009506" y="1337272"/>
                      </a:moveTo>
                      <a:lnTo>
                        <a:pt x="3022600" y="1338580"/>
                      </a:lnTo>
                      <a:lnTo>
                        <a:pt x="3030220" y="1407160"/>
                      </a:lnTo>
                      <a:lnTo>
                        <a:pt x="3030219" y="1407160"/>
                      </a:lnTo>
                      <a:lnTo>
                        <a:pt x="3022599" y="1338580"/>
                      </a:lnTo>
                      <a:close/>
                      <a:moveTo>
                        <a:pt x="135218" y="674876"/>
                      </a:moveTo>
                      <a:lnTo>
                        <a:pt x="128309" y="694736"/>
                      </a:lnTo>
                      <a:lnTo>
                        <a:pt x="120650" y="685800"/>
                      </a:lnTo>
                      <a:close/>
                      <a:moveTo>
                        <a:pt x="2101850" y="0"/>
                      </a:moveTo>
                      <a:lnTo>
                        <a:pt x="2260600" y="44452"/>
                      </a:lnTo>
                      <a:lnTo>
                        <a:pt x="2305050" y="107948"/>
                      </a:lnTo>
                      <a:lnTo>
                        <a:pt x="2425700" y="209548"/>
                      </a:lnTo>
                      <a:lnTo>
                        <a:pt x="2463800" y="393700"/>
                      </a:lnTo>
                      <a:lnTo>
                        <a:pt x="2597150" y="520700"/>
                      </a:lnTo>
                      <a:lnTo>
                        <a:pt x="2616200" y="647700"/>
                      </a:lnTo>
                      <a:lnTo>
                        <a:pt x="2667000" y="692148"/>
                      </a:lnTo>
                      <a:lnTo>
                        <a:pt x="2673350" y="749300"/>
                      </a:lnTo>
                      <a:lnTo>
                        <a:pt x="2736850" y="806452"/>
                      </a:lnTo>
                      <a:lnTo>
                        <a:pt x="2679700" y="876300"/>
                      </a:lnTo>
                      <a:lnTo>
                        <a:pt x="2705100" y="1123948"/>
                      </a:lnTo>
                      <a:lnTo>
                        <a:pt x="2857500" y="1225548"/>
                      </a:lnTo>
                      <a:lnTo>
                        <a:pt x="2946400" y="1295400"/>
                      </a:lnTo>
                      <a:lnTo>
                        <a:pt x="2951554" y="1331476"/>
                      </a:lnTo>
                      <a:lnTo>
                        <a:pt x="2946399" y="1330960"/>
                      </a:lnTo>
                      <a:lnTo>
                        <a:pt x="2778759" y="1338580"/>
                      </a:lnTo>
                      <a:lnTo>
                        <a:pt x="2733039" y="1407160"/>
                      </a:lnTo>
                      <a:lnTo>
                        <a:pt x="2679699" y="1475740"/>
                      </a:lnTo>
                      <a:lnTo>
                        <a:pt x="2679699" y="1506220"/>
                      </a:lnTo>
                      <a:lnTo>
                        <a:pt x="2710179" y="1559560"/>
                      </a:lnTo>
                      <a:lnTo>
                        <a:pt x="2641599" y="1666240"/>
                      </a:lnTo>
                      <a:lnTo>
                        <a:pt x="2512059" y="1711960"/>
                      </a:lnTo>
                      <a:lnTo>
                        <a:pt x="2489199" y="1818640"/>
                      </a:lnTo>
                      <a:lnTo>
                        <a:pt x="2481579" y="1879600"/>
                      </a:lnTo>
                      <a:lnTo>
                        <a:pt x="2428239" y="1879600"/>
                      </a:lnTo>
                      <a:lnTo>
                        <a:pt x="2344419" y="1978660"/>
                      </a:lnTo>
                      <a:lnTo>
                        <a:pt x="2306319" y="2054860"/>
                      </a:lnTo>
                      <a:lnTo>
                        <a:pt x="2306319" y="2176780"/>
                      </a:lnTo>
                      <a:lnTo>
                        <a:pt x="2245359" y="2230120"/>
                      </a:lnTo>
                      <a:lnTo>
                        <a:pt x="2100579" y="2199640"/>
                      </a:lnTo>
                      <a:lnTo>
                        <a:pt x="2047239" y="2306320"/>
                      </a:lnTo>
                      <a:lnTo>
                        <a:pt x="1993899" y="2329180"/>
                      </a:lnTo>
                      <a:lnTo>
                        <a:pt x="2001519" y="2428240"/>
                      </a:lnTo>
                      <a:lnTo>
                        <a:pt x="1971039" y="2496820"/>
                      </a:lnTo>
                      <a:lnTo>
                        <a:pt x="1993899" y="2656840"/>
                      </a:lnTo>
                      <a:lnTo>
                        <a:pt x="2001519" y="2748280"/>
                      </a:lnTo>
                      <a:lnTo>
                        <a:pt x="2047239" y="2870200"/>
                      </a:lnTo>
                      <a:lnTo>
                        <a:pt x="2115819" y="2877820"/>
                      </a:lnTo>
                      <a:lnTo>
                        <a:pt x="2184399" y="3014980"/>
                      </a:lnTo>
                      <a:lnTo>
                        <a:pt x="2222499" y="3075940"/>
                      </a:lnTo>
                      <a:lnTo>
                        <a:pt x="2260599" y="3129280"/>
                      </a:lnTo>
                      <a:lnTo>
                        <a:pt x="2230119" y="3258820"/>
                      </a:lnTo>
                      <a:lnTo>
                        <a:pt x="2184399" y="3319780"/>
                      </a:lnTo>
                      <a:lnTo>
                        <a:pt x="2108199" y="3312160"/>
                      </a:lnTo>
                      <a:lnTo>
                        <a:pt x="2108199" y="3365500"/>
                      </a:lnTo>
                      <a:lnTo>
                        <a:pt x="2070099" y="3418840"/>
                      </a:lnTo>
                      <a:lnTo>
                        <a:pt x="2123439" y="3464560"/>
                      </a:lnTo>
                      <a:lnTo>
                        <a:pt x="2161539" y="3556000"/>
                      </a:lnTo>
                      <a:lnTo>
                        <a:pt x="2207259" y="3609340"/>
                      </a:lnTo>
                      <a:lnTo>
                        <a:pt x="2230119" y="3677920"/>
                      </a:lnTo>
                      <a:lnTo>
                        <a:pt x="2222499" y="3769360"/>
                      </a:lnTo>
                      <a:lnTo>
                        <a:pt x="2161539" y="3799840"/>
                      </a:lnTo>
                      <a:lnTo>
                        <a:pt x="2024379" y="3731260"/>
                      </a:lnTo>
                      <a:lnTo>
                        <a:pt x="1963419" y="3700780"/>
                      </a:lnTo>
                      <a:lnTo>
                        <a:pt x="1917699" y="3776980"/>
                      </a:lnTo>
                      <a:lnTo>
                        <a:pt x="1902459" y="3830320"/>
                      </a:lnTo>
                      <a:lnTo>
                        <a:pt x="1871979" y="3876040"/>
                      </a:lnTo>
                      <a:lnTo>
                        <a:pt x="1750059" y="3914140"/>
                      </a:lnTo>
                      <a:lnTo>
                        <a:pt x="1643379" y="3860800"/>
                      </a:lnTo>
                      <a:lnTo>
                        <a:pt x="1551939" y="3898900"/>
                      </a:lnTo>
                      <a:lnTo>
                        <a:pt x="1498599" y="3997960"/>
                      </a:lnTo>
                      <a:lnTo>
                        <a:pt x="1452879" y="3967480"/>
                      </a:lnTo>
                      <a:lnTo>
                        <a:pt x="1399539" y="3990340"/>
                      </a:lnTo>
                      <a:lnTo>
                        <a:pt x="1178559" y="3975100"/>
                      </a:lnTo>
                      <a:lnTo>
                        <a:pt x="1109979" y="3975100"/>
                      </a:lnTo>
                      <a:lnTo>
                        <a:pt x="1091691" y="4011676"/>
                      </a:lnTo>
                      <a:lnTo>
                        <a:pt x="1079499" y="4005580"/>
                      </a:lnTo>
                      <a:lnTo>
                        <a:pt x="1092132" y="4010792"/>
                      </a:lnTo>
                      <a:lnTo>
                        <a:pt x="1093235" y="4008588"/>
                      </a:lnTo>
                      <a:lnTo>
                        <a:pt x="904239" y="3891280"/>
                      </a:lnTo>
                      <a:lnTo>
                        <a:pt x="881379" y="3845560"/>
                      </a:lnTo>
                      <a:lnTo>
                        <a:pt x="767079" y="3792220"/>
                      </a:lnTo>
                      <a:lnTo>
                        <a:pt x="744219" y="3708400"/>
                      </a:lnTo>
                      <a:lnTo>
                        <a:pt x="675639" y="3677920"/>
                      </a:lnTo>
                      <a:lnTo>
                        <a:pt x="652779" y="3784600"/>
                      </a:lnTo>
                      <a:lnTo>
                        <a:pt x="530859" y="3799840"/>
                      </a:lnTo>
                      <a:lnTo>
                        <a:pt x="515619" y="3853180"/>
                      </a:lnTo>
                      <a:lnTo>
                        <a:pt x="340359" y="3822700"/>
                      </a:lnTo>
                      <a:lnTo>
                        <a:pt x="332739" y="3921760"/>
                      </a:lnTo>
                      <a:lnTo>
                        <a:pt x="149859" y="3914140"/>
                      </a:lnTo>
                      <a:lnTo>
                        <a:pt x="470" y="3742344"/>
                      </a:lnTo>
                      <a:lnTo>
                        <a:pt x="0" y="3740148"/>
                      </a:lnTo>
                      <a:lnTo>
                        <a:pt x="19050" y="3606800"/>
                      </a:lnTo>
                      <a:lnTo>
                        <a:pt x="95250" y="3530600"/>
                      </a:lnTo>
                      <a:lnTo>
                        <a:pt x="196850" y="3454400"/>
                      </a:lnTo>
                      <a:lnTo>
                        <a:pt x="222250" y="3346452"/>
                      </a:lnTo>
                      <a:lnTo>
                        <a:pt x="361950" y="3251200"/>
                      </a:lnTo>
                      <a:lnTo>
                        <a:pt x="323850" y="3175000"/>
                      </a:lnTo>
                      <a:lnTo>
                        <a:pt x="425450" y="3028948"/>
                      </a:lnTo>
                      <a:lnTo>
                        <a:pt x="406400" y="3009900"/>
                      </a:lnTo>
                      <a:lnTo>
                        <a:pt x="622300" y="2781300"/>
                      </a:lnTo>
                      <a:lnTo>
                        <a:pt x="609600" y="2641600"/>
                      </a:lnTo>
                      <a:lnTo>
                        <a:pt x="546100" y="2540000"/>
                      </a:lnTo>
                      <a:lnTo>
                        <a:pt x="596900" y="2514600"/>
                      </a:lnTo>
                      <a:lnTo>
                        <a:pt x="520700" y="2387600"/>
                      </a:lnTo>
                      <a:lnTo>
                        <a:pt x="571500" y="2336800"/>
                      </a:lnTo>
                      <a:lnTo>
                        <a:pt x="901700" y="2076452"/>
                      </a:lnTo>
                      <a:lnTo>
                        <a:pt x="850900" y="2044700"/>
                      </a:lnTo>
                      <a:lnTo>
                        <a:pt x="717550" y="2051052"/>
                      </a:lnTo>
                      <a:lnTo>
                        <a:pt x="552450" y="2095500"/>
                      </a:lnTo>
                      <a:lnTo>
                        <a:pt x="279400" y="2159000"/>
                      </a:lnTo>
                      <a:lnTo>
                        <a:pt x="266700" y="2222500"/>
                      </a:lnTo>
                      <a:lnTo>
                        <a:pt x="241300" y="2324100"/>
                      </a:lnTo>
                      <a:lnTo>
                        <a:pt x="114300" y="2343148"/>
                      </a:lnTo>
                      <a:lnTo>
                        <a:pt x="146050" y="2241548"/>
                      </a:lnTo>
                      <a:lnTo>
                        <a:pt x="88900" y="2178052"/>
                      </a:lnTo>
                      <a:lnTo>
                        <a:pt x="146050" y="2133600"/>
                      </a:lnTo>
                      <a:lnTo>
                        <a:pt x="241300" y="2057400"/>
                      </a:lnTo>
                      <a:lnTo>
                        <a:pt x="368300" y="2012948"/>
                      </a:lnTo>
                      <a:lnTo>
                        <a:pt x="527050" y="1924052"/>
                      </a:lnTo>
                      <a:lnTo>
                        <a:pt x="615950" y="1809748"/>
                      </a:lnTo>
                      <a:lnTo>
                        <a:pt x="717550" y="1727200"/>
                      </a:lnTo>
                      <a:lnTo>
                        <a:pt x="723900" y="1543052"/>
                      </a:lnTo>
                      <a:lnTo>
                        <a:pt x="768350" y="1485900"/>
                      </a:lnTo>
                      <a:lnTo>
                        <a:pt x="596900" y="1257300"/>
                      </a:lnTo>
                      <a:lnTo>
                        <a:pt x="495300" y="1257300"/>
                      </a:lnTo>
                      <a:lnTo>
                        <a:pt x="469900" y="1187452"/>
                      </a:lnTo>
                      <a:lnTo>
                        <a:pt x="469900" y="1117600"/>
                      </a:lnTo>
                      <a:lnTo>
                        <a:pt x="336550" y="1047748"/>
                      </a:lnTo>
                      <a:lnTo>
                        <a:pt x="260350" y="1009652"/>
                      </a:lnTo>
                      <a:lnTo>
                        <a:pt x="196850" y="977900"/>
                      </a:lnTo>
                      <a:lnTo>
                        <a:pt x="196850" y="774700"/>
                      </a:lnTo>
                      <a:lnTo>
                        <a:pt x="131653" y="698636"/>
                      </a:lnTo>
                      <a:lnTo>
                        <a:pt x="386080" y="706120"/>
                      </a:lnTo>
                      <a:lnTo>
                        <a:pt x="431800" y="660400"/>
                      </a:lnTo>
                      <a:lnTo>
                        <a:pt x="408940" y="508000"/>
                      </a:lnTo>
                      <a:lnTo>
                        <a:pt x="629920" y="424180"/>
                      </a:lnTo>
                      <a:lnTo>
                        <a:pt x="607060" y="363220"/>
                      </a:lnTo>
                      <a:lnTo>
                        <a:pt x="668020" y="302260"/>
                      </a:lnTo>
                      <a:lnTo>
                        <a:pt x="896620" y="294640"/>
                      </a:lnTo>
                      <a:lnTo>
                        <a:pt x="965200" y="119380"/>
                      </a:lnTo>
                      <a:lnTo>
                        <a:pt x="1026160" y="165100"/>
                      </a:lnTo>
                      <a:lnTo>
                        <a:pt x="1125220" y="127000"/>
                      </a:lnTo>
                      <a:lnTo>
                        <a:pt x="1224280" y="248920"/>
                      </a:lnTo>
                      <a:lnTo>
                        <a:pt x="1315720" y="279400"/>
                      </a:lnTo>
                      <a:lnTo>
                        <a:pt x="1460500" y="325120"/>
                      </a:lnTo>
                      <a:lnTo>
                        <a:pt x="1426449" y="314368"/>
                      </a:lnTo>
                      <a:lnTo>
                        <a:pt x="1447800" y="374652"/>
                      </a:lnTo>
                      <a:lnTo>
                        <a:pt x="1587500" y="387348"/>
                      </a:lnTo>
                      <a:lnTo>
                        <a:pt x="1612900" y="463548"/>
                      </a:lnTo>
                      <a:lnTo>
                        <a:pt x="1682750" y="514348"/>
                      </a:lnTo>
                      <a:lnTo>
                        <a:pt x="1746250" y="501652"/>
                      </a:lnTo>
                      <a:lnTo>
                        <a:pt x="1778000" y="520700"/>
                      </a:lnTo>
                      <a:lnTo>
                        <a:pt x="1790700" y="520700"/>
                      </a:lnTo>
                      <a:lnTo>
                        <a:pt x="1828800" y="615948"/>
                      </a:lnTo>
                      <a:lnTo>
                        <a:pt x="1905000" y="615948"/>
                      </a:lnTo>
                      <a:lnTo>
                        <a:pt x="1949450" y="565148"/>
                      </a:lnTo>
                      <a:lnTo>
                        <a:pt x="1993900" y="520700"/>
                      </a:lnTo>
                      <a:lnTo>
                        <a:pt x="1993900" y="495300"/>
                      </a:lnTo>
                      <a:lnTo>
                        <a:pt x="1949450" y="457200"/>
                      </a:lnTo>
                      <a:lnTo>
                        <a:pt x="1987550" y="406400"/>
                      </a:lnTo>
                      <a:lnTo>
                        <a:pt x="1911350" y="273052"/>
                      </a:lnTo>
                      <a:lnTo>
                        <a:pt x="1879600" y="215900"/>
                      </a:lnTo>
                      <a:lnTo>
                        <a:pt x="1873250" y="63500"/>
                      </a:lnTo>
                      <a:lnTo>
                        <a:pt x="1962150" y="6350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EAFDCD8D-BE13-6804-FF19-E4F22B7B8D58}"/>
                    </a:ext>
                  </a:extLst>
                </p:cNvPr>
                <p:cNvSpPr/>
                <p:nvPr/>
              </p:nvSpPr>
              <p:spPr>
                <a:xfrm>
                  <a:off x="1057301" y="2076357"/>
                  <a:ext cx="639167" cy="583380"/>
                </a:xfrm>
                <a:custGeom>
                  <a:avLst/>
                  <a:gdLst>
                    <a:gd name="connsiteX0" fmla="*/ 425450 w 2386330"/>
                    <a:gd name="connsiteY0" fmla="*/ 0 h 2178052"/>
                    <a:gd name="connsiteX1" fmla="*/ 469900 w 2386330"/>
                    <a:gd name="connsiteY1" fmla="*/ 50800 h 2178052"/>
                    <a:gd name="connsiteX2" fmla="*/ 584200 w 2386330"/>
                    <a:gd name="connsiteY2" fmla="*/ 63500 h 2178052"/>
                    <a:gd name="connsiteX3" fmla="*/ 603250 w 2386330"/>
                    <a:gd name="connsiteY3" fmla="*/ 133348 h 2178052"/>
                    <a:gd name="connsiteX4" fmla="*/ 577850 w 2386330"/>
                    <a:gd name="connsiteY4" fmla="*/ 177800 h 2178052"/>
                    <a:gd name="connsiteX5" fmla="*/ 603250 w 2386330"/>
                    <a:gd name="connsiteY5" fmla="*/ 285748 h 2178052"/>
                    <a:gd name="connsiteX6" fmla="*/ 647700 w 2386330"/>
                    <a:gd name="connsiteY6" fmla="*/ 342900 h 2178052"/>
                    <a:gd name="connsiteX7" fmla="*/ 762000 w 2386330"/>
                    <a:gd name="connsiteY7" fmla="*/ 368300 h 2178052"/>
                    <a:gd name="connsiteX8" fmla="*/ 850900 w 2386330"/>
                    <a:gd name="connsiteY8" fmla="*/ 361948 h 2178052"/>
                    <a:gd name="connsiteX9" fmla="*/ 856447 w 2386330"/>
                    <a:gd name="connsiteY9" fmla="*/ 295388 h 2178052"/>
                    <a:gd name="connsiteX10" fmla="*/ 1037590 w 2386330"/>
                    <a:gd name="connsiteY10" fmla="*/ 309880 h 2178052"/>
                    <a:gd name="connsiteX11" fmla="*/ 1075690 w 2386330"/>
                    <a:gd name="connsiteY11" fmla="*/ 279400 h 2178052"/>
                    <a:gd name="connsiteX12" fmla="*/ 1174750 w 2386330"/>
                    <a:gd name="connsiteY12" fmla="*/ 256540 h 2178052"/>
                    <a:gd name="connsiteX13" fmla="*/ 1304290 w 2386330"/>
                    <a:gd name="connsiteY13" fmla="*/ 294640 h 2178052"/>
                    <a:gd name="connsiteX14" fmla="*/ 1357630 w 2386330"/>
                    <a:gd name="connsiteY14" fmla="*/ 256540 h 2178052"/>
                    <a:gd name="connsiteX15" fmla="*/ 1494790 w 2386330"/>
                    <a:gd name="connsiteY15" fmla="*/ 279400 h 2178052"/>
                    <a:gd name="connsiteX16" fmla="*/ 1570990 w 2386330"/>
                    <a:gd name="connsiteY16" fmla="*/ 271780 h 2178052"/>
                    <a:gd name="connsiteX17" fmla="*/ 1776730 w 2386330"/>
                    <a:gd name="connsiteY17" fmla="*/ 393700 h 2178052"/>
                    <a:gd name="connsiteX18" fmla="*/ 1951990 w 2386330"/>
                    <a:gd name="connsiteY18" fmla="*/ 462280 h 2178052"/>
                    <a:gd name="connsiteX19" fmla="*/ 1997710 w 2386330"/>
                    <a:gd name="connsiteY19" fmla="*/ 546100 h 2178052"/>
                    <a:gd name="connsiteX20" fmla="*/ 2051050 w 2386330"/>
                    <a:gd name="connsiteY20" fmla="*/ 538480 h 2178052"/>
                    <a:gd name="connsiteX21" fmla="*/ 2180590 w 2386330"/>
                    <a:gd name="connsiteY21" fmla="*/ 401320 h 2178052"/>
                    <a:gd name="connsiteX22" fmla="*/ 2317750 w 2386330"/>
                    <a:gd name="connsiteY22" fmla="*/ 363220 h 2178052"/>
                    <a:gd name="connsiteX23" fmla="*/ 2378710 w 2386330"/>
                    <a:gd name="connsiteY23" fmla="*/ 439420 h 2178052"/>
                    <a:gd name="connsiteX24" fmla="*/ 2386330 w 2386330"/>
                    <a:gd name="connsiteY24" fmla="*/ 622300 h 2178052"/>
                    <a:gd name="connsiteX25" fmla="*/ 2340610 w 2386330"/>
                    <a:gd name="connsiteY25" fmla="*/ 728980 h 2178052"/>
                    <a:gd name="connsiteX26" fmla="*/ 2279650 w 2386330"/>
                    <a:gd name="connsiteY26" fmla="*/ 782320 h 2178052"/>
                    <a:gd name="connsiteX27" fmla="*/ 2218690 w 2386330"/>
                    <a:gd name="connsiteY27" fmla="*/ 782320 h 2178052"/>
                    <a:gd name="connsiteX28" fmla="*/ 2218690 w 2386330"/>
                    <a:gd name="connsiteY28" fmla="*/ 850900 h 2178052"/>
                    <a:gd name="connsiteX29" fmla="*/ 2165350 w 2386330"/>
                    <a:gd name="connsiteY29" fmla="*/ 858520 h 2178052"/>
                    <a:gd name="connsiteX30" fmla="*/ 2127250 w 2386330"/>
                    <a:gd name="connsiteY30" fmla="*/ 927100 h 2178052"/>
                    <a:gd name="connsiteX31" fmla="*/ 2051050 w 2386330"/>
                    <a:gd name="connsiteY31" fmla="*/ 934720 h 2178052"/>
                    <a:gd name="connsiteX32" fmla="*/ 2035810 w 2386330"/>
                    <a:gd name="connsiteY32" fmla="*/ 1010920 h 2178052"/>
                    <a:gd name="connsiteX33" fmla="*/ 1997710 w 2386330"/>
                    <a:gd name="connsiteY33" fmla="*/ 1049020 h 2178052"/>
                    <a:gd name="connsiteX34" fmla="*/ 1921510 w 2386330"/>
                    <a:gd name="connsiteY34" fmla="*/ 1079500 h 2178052"/>
                    <a:gd name="connsiteX35" fmla="*/ 1883410 w 2386330"/>
                    <a:gd name="connsiteY35" fmla="*/ 1140460 h 2178052"/>
                    <a:gd name="connsiteX36" fmla="*/ 1860550 w 2386330"/>
                    <a:gd name="connsiteY36" fmla="*/ 1209040 h 2178052"/>
                    <a:gd name="connsiteX37" fmla="*/ 1761490 w 2386330"/>
                    <a:gd name="connsiteY37" fmla="*/ 1254760 h 2178052"/>
                    <a:gd name="connsiteX38" fmla="*/ 1833188 w 2386330"/>
                    <a:gd name="connsiteY38" fmla="*/ 1491364 h 2178052"/>
                    <a:gd name="connsiteX39" fmla="*/ 1625600 w 2386330"/>
                    <a:gd name="connsiteY39" fmla="*/ 1485900 h 2178052"/>
                    <a:gd name="connsiteX40" fmla="*/ 1606550 w 2386330"/>
                    <a:gd name="connsiteY40" fmla="*/ 1428748 h 2178052"/>
                    <a:gd name="connsiteX41" fmla="*/ 1441450 w 2386330"/>
                    <a:gd name="connsiteY41" fmla="*/ 1320800 h 2178052"/>
                    <a:gd name="connsiteX42" fmla="*/ 1428750 w 2386330"/>
                    <a:gd name="connsiteY42" fmla="*/ 1390652 h 2178052"/>
                    <a:gd name="connsiteX43" fmla="*/ 1181100 w 2386330"/>
                    <a:gd name="connsiteY43" fmla="*/ 1587500 h 2178052"/>
                    <a:gd name="connsiteX44" fmla="*/ 1117600 w 2386330"/>
                    <a:gd name="connsiteY44" fmla="*/ 1587500 h 2178052"/>
                    <a:gd name="connsiteX45" fmla="*/ 1123950 w 2386330"/>
                    <a:gd name="connsiteY45" fmla="*/ 1644652 h 2178052"/>
                    <a:gd name="connsiteX46" fmla="*/ 1168400 w 2386330"/>
                    <a:gd name="connsiteY46" fmla="*/ 1708148 h 2178052"/>
                    <a:gd name="connsiteX47" fmla="*/ 1174750 w 2386330"/>
                    <a:gd name="connsiteY47" fmla="*/ 1765300 h 2178052"/>
                    <a:gd name="connsiteX48" fmla="*/ 1263650 w 2386330"/>
                    <a:gd name="connsiteY48" fmla="*/ 1854200 h 2178052"/>
                    <a:gd name="connsiteX49" fmla="*/ 1301750 w 2386330"/>
                    <a:gd name="connsiteY49" fmla="*/ 2038348 h 2178052"/>
                    <a:gd name="connsiteX50" fmla="*/ 1416050 w 2386330"/>
                    <a:gd name="connsiteY50" fmla="*/ 2120900 h 2178052"/>
                    <a:gd name="connsiteX51" fmla="*/ 1377950 w 2386330"/>
                    <a:gd name="connsiteY51" fmla="*/ 2178052 h 2178052"/>
                    <a:gd name="connsiteX52" fmla="*/ 1035050 w 2386330"/>
                    <a:gd name="connsiteY52" fmla="*/ 2127252 h 2178052"/>
                    <a:gd name="connsiteX53" fmla="*/ 1041400 w 2386330"/>
                    <a:gd name="connsiteY53" fmla="*/ 2082800 h 2178052"/>
                    <a:gd name="connsiteX54" fmla="*/ 1009650 w 2386330"/>
                    <a:gd name="connsiteY54" fmla="*/ 2070100 h 2178052"/>
                    <a:gd name="connsiteX55" fmla="*/ 920750 w 2386330"/>
                    <a:gd name="connsiteY55" fmla="*/ 2044700 h 2178052"/>
                    <a:gd name="connsiteX56" fmla="*/ 806450 w 2386330"/>
                    <a:gd name="connsiteY56" fmla="*/ 1949452 h 2178052"/>
                    <a:gd name="connsiteX57" fmla="*/ 711200 w 2386330"/>
                    <a:gd name="connsiteY57" fmla="*/ 1879600 h 2178052"/>
                    <a:gd name="connsiteX58" fmla="*/ 692150 w 2386330"/>
                    <a:gd name="connsiteY58" fmla="*/ 1822452 h 2178052"/>
                    <a:gd name="connsiteX59" fmla="*/ 539750 w 2386330"/>
                    <a:gd name="connsiteY59" fmla="*/ 1727200 h 2178052"/>
                    <a:gd name="connsiteX60" fmla="*/ 501650 w 2386330"/>
                    <a:gd name="connsiteY60" fmla="*/ 1612900 h 2178052"/>
                    <a:gd name="connsiteX61" fmla="*/ 596900 w 2386330"/>
                    <a:gd name="connsiteY61" fmla="*/ 1587500 h 2178052"/>
                    <a:gd name="connsiteX62" fmla="*/ 546100 w 2386330"/>
                    <a:gd name="connsiteY62" fmla="*/ 1409700 h 2178052"/>
                    <a:gd name="connsiteX63" fmla="*/ 400050 w 2386330"/>
                    <a:gd name="connsiteY63" fmla="*/ 1435100 h 2178052"/>
                    <a:gd name="connsiteX64" fmla="*/ 247650 w 2386330"/>
                    <a:gd name="connsiteY64" fmla="*/ 1390652 h 2178052"/>
                    <a:gd name="connsiteX65" fmla="*/ 152400 w 2386330"/>
                    <a:gd name="connsiteY65" fmla="*/ 1339852 h 2178052"/>
                    <a:gd name="connsiteX66" fmla="*/ 158750 w 2386330"/>
                    <a:gd name="connsiteY66" fmla="*/ 1130300 h 2178052"/>
                    <a:gd name="connsiteX67" fmla="*/ 0 w 2386330"/>
                    <a:gd name="connsiteY67" fmla="*/ 939800 h 2178052"/>
                    <a:gd name="connsiteX68" fmla="*/ 88900 w 2386330"/>
                    <a:gd name="connsiteY68" fmla="*/ 774700 h 2178052"/>
                    <a:gd name="connsiteX69" fmla="*/ 222250 w 2386330"/>
                    <a:gd name="connsiteY69" fmla="*/ 927100 h 2178052"/>
                    <a:gd name="connsiteX70" fmla="*/ 254000 w 2386330"/>
                    <a:gd name="connsiteY70" fmla="*/ 685800 h 2178052"/>
                    <a:gd name="connsiteX71" fmla="*/ 292100 w 2386330"/>
                    <a:gd name="connsiteY71" fmla="*/ 666748 h 2178052"/>
                    <a:gd name="connsiteX72" fmla="*/ 279400 w 2386330"/>
                    <a:gd name="connsiteY72" fmla="*/ 546100 h 2178052"/>
                    <a:gd name="connsiteX73" fmla="*/ 228600 w 2386330"/>
                    <a:gd name="connsiteY73" fmla="*/ 546100 h 2178052"/>
                    <a:gd name="connsiteX74" fmla="*/ 114300 w 2386330"/>
                    <a:gd name="connsiteY74" fmla="*/ 381000 h 2178052"/>
                    <a:gd name="connsiteX75" fmla="*/ 114300 w 2386330"/>
                    <a:gd name="connsiteY75" fmla="*/ 317500 h 2178052"/>
                    <a:gd name="connsiteX76" fmla="*/ 133350 w 2386330"/>
                    <a:gd name="connsiteY76" fmla="*/ 260348 h 2178052"/>
                    <a:gd name="connsiteX77" fmla="*/ 177800 w 2386330"/>
                    <a:gd name="connsiteY77" fmla="*/ 298452 h 2178052"/>
                    <a:gd name="connsiteX78" fmla="*/ 254000 w 2386330"/>
                    <a:gd name="connsiteY78" fmla="*/ 361948 h 2178052"/>
                    <a:gd name="connsiteX79" fmla="*/ 247650 w 2386330"/>
                    <a:gd name="connsiteY79" fmla="*/ 222252 h 2178052"/>
                    <a:gd name="connsiteX80" fmla="*/ 222250 w 2386330"/>
                    <a:gd name="connsiteY80" fmla="*/ 120652 h 2178052"/>
                    <a:gd name="connsiteX81" fmla="*/ 279400 w 2386330"/>
                    <a:gd name="connsiteY81" fmla="*/ 120652 h 2178052"/>
                    <a:gd name="connsiteX82" fmla="*/ 273050 w 2386330"/>
                    <a:gd name="connsiteY82" fmla="*/ 6348 h 2178052"/>
                    <a:gd name="connsiteX83" fmla="*/ 381000 w 2386330"/>
                    <a:gd name="connsiteY83" fmla="*/ 19052 h 2178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2386330" h="2178052">
                      <a:moveTo>
                        <a:pt x="425450" y="0"/>
                      </a:moveTo>
                      <a:lnTo>
                        <a:pt x="469900" y="50800"/>
                      </a:lnTo>
                      <a:lnTo>
                        <a:pt x="584200" y="63500"/>
                      </a:lnTo>
                      <a:lnTo>
                        <a:pt x="603250" y="133348"/>
                      </a:lnTo>
                      <a:lnTo>
                        <a:pt x="577850" y="177800"/>
                      </a:lnTo>
                      <a:lnTo>
                        <a:pt x="603250" y="285748"/>
                      </a:lnTo>
                      <a:lnTo>
                        <a:pt x="647700" y="342900"/>
                      </a:lnTo>
                      <a:lnTo>
                        <a:pt x="762000" y="368300"/>
                      </a:lnTo>
                      <a:lnTo>
                        <a:pt x="850900" y="361948"/>
                      </a:lnTo>
                      <a:lnTo>
                        <a:pt x="856447" y="295388"/>
                      </a:lnTo>
                      <a:lnTo>
                        <a:pt x="1037590" y="309880"/>
                      </a:lnTo>
                      <a:lnTo>
                        <a:pt x="1075690" y="279400"/>
                      </a:lnTo>
                      <a:lnTo>
                        <a:pt x="1174750" y="256540"/>
                      </a:lnTo>
                      <a:lnTo>
                        <a:pt x="1304290" y="294640"/>
                      </a:lnTo>
                      <a:lnTo>
                        <a:pt x="1357630" y="256540"/>
                      </a:lnTo>
                      <a:lnTo>
                        <a:pt x="1494790" y="279400"/>
                      </a:lnTo>
                      <a:lnTo>
                        <a:pt x="1570990" y="271780"/>
                      </a:lnTo>
                      <a:lnTo>
                        <a:pt x="1776730" y="393700"/>
                      </a:lnTo>
                      <a:lnTo>
                        <a:pt x="1951990" y="462280"/>
                      </a:lnTo>
                      <a:lnTo>
                        <a:pt x="1997710" y="546100"/>
                      </a:lnTo>
                      <a:lnTo>
                        <a:pt x="2051050" y="538480"/>
                      </a:lnTo>
                      <a:lnTo>
                        <a:pt x="2180590" y="401320"/>
                      </a:lnTo>
                      <a:lnTo>
                        <a:pt x="2317750" y="363220"/>
                      </a:lnTo>
                      <a:lnTo>
                        <a:pt x="2378710" y="439420"/>
                      </a:lnTo>
                      <a:lnTo>
                        <a:pt x="2386330" y="622300"/>
                      </a:lnTo>
                      <a:lnTo>
                        <a:pt x="2340610" y="728980"/>
                      </a:lnTo>
                      <a:lnTo>
                        <a:pt x="2279650" y="782320"/>
                      </a:lnTo>
                      <a:lnTo>
                        <a:pt x="2218690" y="782320"/>
                      </a:lnTo>
                      <a:lnTo>
                        <a:pt x="2218690" y="850900"/>
                      </a:lnTo>
                      <a:lnTo>
                        <a:pt x="2165350" y="858520"/>
                      </a:lnTo>
                      <a:lnTo>
                        <a:pt x="2127250" y="927100"/>
                      </a:lnTo>
                      <a:lnTo>
                        <a:pt x="2051050" y="934720"/>
                      </a:lnTo>
                      <a:lnTo>
                        <a:pt x="2035810" y="1010920"/>
                      </a:lnTo>
                      <a:lnTo>
                        <a:pt x="1997710" y="1049020"/>
                      </a:lnTo>
                      <a:lnTo>
                        <a:pt x="1921510" y="1079500"/>
                      </a:lnTo>
                      <a:lnTo>
                        <a:pt x="1883410" y="1140460"/>
                      </a:lnTo>
                      <a:lnTo>
                        <a:pt x="1860550" y="1209040"/>
                      </a:lnTo>
                      <a:lnTo>
                        <a:pt x="1761490" y="1254760"/>
                      </a:lnTo>
                      <a:lnTo>
                        <a:pt x="1833188" y="1491364"/>
                      </a:lnTo>
                      <a:lnTo>
                        <a:pt x="1625600" y="1485900"/>
                      </a:lnTo>
                      <a:lnTo>
                        <a:pt x="1606550" y="1428748"/>
                      </a:lnTo>
                      <a:lnTo>
                        <a:pt x="1441450" y="1320800"/>
                      </a:lnTo>
                      <a:lnTo>
                        <a:pt x="1428750" y="1390652"/>
                      </a:lnTo>
                      <a:lnTo>
                        <a:pt x="1181100" y="1587500"/>
                      </a:lnTo>
                      <a:lnTo>
                        <a:pt x="1117600" y="1587500"/>
                      </a:lnTo>
                      <a:lnTo>
                        <a:pt x="1123950" y="1644652"/>
                      </a:lnTo>
                      <a:lnTo>
                        <a:pt x="1168400" y="1708148"/>
                      </a:lnTo>
                      <a:lnTo>
                        <a:pt x="1174750" y="1765300"/>
                      </a:lnTo>
                      <a:lnTo>
                        <a:pt x="1263650" y="1854200"/>
                      </a:lnTo>
                      <a:lnTo>
                        <a:pt x="1301750" y="2038348"/>
                      </a:lnTo>
                      <a:lnTo>
                        <a:pt x="1416050" y="2120900"/>
                      </a:lnTo>
                      <a:lnTo>
                        <a:pt x="1377950" y="2178052"/>
                      </a:lnTo>
                      <a:lnTo>
                        <a:pt x="1035050" y="2127252"/>
                      </a:lnTo>
                      <a:lnTo>
                        <a:pt x="1041400" y="2082800"/>
                      </a:lnTo>
                      <a:lnTo>
                        <a:pt x="1009650" y="2070100"/>
                      </a:lnTo>
                      <a:lnTo>
                        <a:pt x="920750" y="2044700"/>
                      </a:lnTo>
                      <a:lnTo>
                        <a:pt x="806450" y="1949452"/>
                      </a:lnTo>
                      <a:lnTo>
                        <a:pt x="711200" y="1879600"/>
                      </a:lnTo>
                      <a:lnTo>
                        <a:pt x="692150" y="1822452"/>
                      </a:lnTo>
                      <a:lnTo>
                        <a:pt x="539750" y="1727200"/>
                      </a:lnTo>
                      <a:lnTo>
                        <a:pt x="501650" y="1612900"/>
                      </a:lnTo>
                      <a:lnTo>
                        <a:pt x="596900" y="1587500"/>
                      </a:lnTo>
                      <a:lnTo>
                        <a:pt x="546100" y="1409700"/>
                      </a:lnTo>
                      <a:lnTo>
                        <a:pt x="400050" y="1435100"/>
                      </a:lnTo>
                      <a:lnTo>
                        <a:pt x="247650" y="1390652"/>
                      </a:lnTo>
                      <a:lnTo>
                        <a:pt x="152400" y="1339852"/>
                      </a:lnTo>
                      <a:lnTo>
                        <a:pt x="158750" y="1130300"/>
                      </a:lnTo>
                      <a:lnTo>
                        <a:pt x="0" y="939800"/>
                      </a:lnTo>
                      <a:lnTo>
                        <a:pt x="88900" y="774700"/>
                      </a:lnTo>
                      <a:lnTo>
                        <a:pt x="222250" y="927100"/>
                      </a:lnTo>
                      <a:lnTo>
                        <a:pt x="254000" y="685800"/>
                      </a:lnTo>
                      <a:lnTo>
                        <a:pt x="292100" y="666748"/>
                      </a:lnTo>
                      <a:lnTo>
                        <a:pt x="279400" y="546100"/>
                      </a:lnTo>
                      <a:lnTo>
                        <a:pt x="228600" y="546100"/>
                      </a:lnTo>
                      <a:lnTo>
                        <a:pt x="114300" y="381000"/>
                      </a:lnTo>
                      <a:lnTo>
                        <a:pt x="114300" y="317500"/>
                      </a:lnTo>
                      <a:lnTo>
                        <a:pt x="133350" y="260348"/>
                      </a:lnTo>
                      <a:lnTo>
                        <a:pt x="177800" y="298452"/>
                      </a:lnTo>
                      <a:lnTo>
                        <a:pt x="254000" y="361948"/>
                      </a:lnTo>
                      <a:lnTo>
                        <a:pt x="247650" y="222252"/>
                      </a:lnTo>
                      <a:lnTo>
                        <a:pt x="222250" y="120652"/>
                      </a:lnTo>
                      <a:lnTo>
                        <a:pt x="279400" y="120652"/>
                      </a:lnTo>
                      <a:lnTo>
                        <a:pt x="273050" y="6348"/>
                      </a:lnTo>
                      <a:lnTo>
                        <a:pt x="381000" y="19052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3D36E7D4-7304-17BA-9B56-5753446EFE18}"/>
                    </a:ext>
                  </a:extLst>
                </p:cNvPr>
                <p:cNvSpPr/>
                <p:nvPr/>
              </p:nvSpPr>
              <p:spPr>
                <a:xfrm>
                  <a:off x="732871" y="2240485"/>
                  <a:ext cx="830422" cy="787052"/>
                </a:xfrm>
                <a:custGeom>
                  <a:avLst/>
                  <a:gdLst>
                    <a:gd name="connsiteX0" fmla="*/ 933450 w 3100387"/>
                    <a:gd name="connsiteY0" fmla="*/ 0 h 2938460"/>
                    <a:gd name="connsiteX1" fmla="*/ 933450 w 3100387"/>
                    <a:gd name="connsiteY1" fmla="*/ 85724 h 2938460"/>
                    <a:gd name="connsiteX2" fmla="*/ 990600 w 3100387"/>
                    <a:gd name="connsiteY2" fmla="*/ 104772 h 2938460"/>
                    <a:gd name="connsiteX3" fmla="*/ 1038225 w 3100387"/>
                    <a:gd name="connsiteY3" fmla="*/ 104772 h 2938460"/>
                    <a:gd name="connsiteX4" fmla="*/ 1057275 w 3100387"/>
                    <a:gd name="connsiteY4" fmla="*/ 123824 h 2938460"/>
                    <a:gd name="connsiteX5" fmla="*/ 1152525 w 3100387"/>
                    <a:gd name="connsiteY5" fmla="*/ 57148 h 2938460"/>
                    <a:gd name="connsiteX6" fmla="*/ 1228725 w 3100387"/>
                    <a:gd name="connsiteY6" fmla="*/ 80964 h 2938460"/>
                    <a:gd name="connsiteX7" fmla="*/ 1285875 w 3100387"/>
                    <a:gd name="connsiteY7" fmla="*/ 85724 h 2938460"/>
                    <a:gd name="connsiteX8" fmla="*/ 1295400 w 3100387"/>
                    <a:gd name="connsiteY8" fmla="*/ 161924 h 2938460"/>
                    <a:gd name="connsiteX9" fmla="*/ 1299210 w 3100387"/>
                    <a:gd name="connsiteY9" fmla="*/ 176076 h 2938460"/>
                    <a:gd name="connsiteX10" fmla="*/ 1217930 w 3100387"/>
                    <a:gd name="connsiteY10" fmla="*/ 327024 h 2938460"/>
                    <a:gd name="connsiteX11" fmla="*/ 1376680 w 3100387"/>
                    <a:gd name="connsiteY11" fmla="*/ 517524 h 2938460"/>
                    <a:gd name="connsiteX12" fmla="*/ 1370330 w 3100387"/>
                    <a:gd name="connsiteY12" fmla="*/ 727076 h 2938460"/>
                    <a:gd name="connsiteX13" fmla="*/ 1465580 w 3100387"/>
                    <a:gd name="connsiteY13" fmla="*/ 777876 h 2938460"/>
                    <a:gd name="connsiteX14" fmla="*/ 1617980 w 3100387"/>
                    <a:gd name="connsiteY14" fmla="*/ 822324 h 2938460"/>
                    <a:gd name="connsiteX15" fmla="*/ 1764030 w 3100387"/>
                    <a:gd name="connsiteY15" fmla="*/ 796924 h 2938460"/>
                    <a:gd name="connsiteX16" fmla="*/ 1814830 w 3100387"/>
                    <a:gd name="connsiteY16" fmla="*/ 974724 h 2938460"/>
                    <a:gd name="connsiteX17" fmla="*/ 1719580 w 3100387"/>
                    <a:gd name="connsiteY17" fmla="*/ 1000124 h 2938460"/>
                    <a:gd name="connsiteX18" fmla="*/ 1757680 w 3100387"/>
                    <a:gd name="connsiteY18" fmla="*/ 1114424 h 2938460"/>
                    <a:gd name="connsiteX19" fmla="*/ 1910080 w 3100387"/>
                    <a:gd name="connsiteY19" fmla="*/ 1209676 h 2938460"/>
                    <a:gd name="connsiteX20" fmla="*/ 1929130 w 3100387"/>
                    <a:gd name="connsiteY20" fmla="*/ 1266824 h 2938460"/>
                    <a:gd name="connsiteX21" fmla="*/ 2024380 w 3100387"/>
                    <a:gd name="connsiteY21" fmla="*/ 1336676 h 2938460"/>
                    <a:gd name="connsiteX22" fmla="*/ 2138680 w 3100387"/>
                    <a:gd name="connsiteY22" fmla="*/ 1431924 h 2938460"/>
                    <a:gd name="connsiteX23" fmla="*/ 2227580 w 3100387"/>
                    <a:gd name="connsiteY23" fmla="*/ 1457324 h 2938460"/>
                    <a:gd name="connsiteX24" fmla="*/ 2259330 w 3100387"/>
                    <a:gd name="connsiteY24" fmla="*/ 1470024 h 2938460"/>
                    <a:gd name="connsiteX25" fmla="*/ 2252980 w 3100387"/>
                    <a:gd name="connsiteY25" fmla="*/ 1514476 h 2938460"/>
                    <a:gd name="connsiteX26" fmla="*/ 2562274 w 3100387"/>
                    <a:gd name="connsiteY26" fmla="*/ 1560296 h 2938460"/>
                    <a:gd name="connsiteX27" fmla="*/ 2543175 w 3100387"/>
                    <a:gd name="connsiteY27" fmla="*/ 1643060 h 2938460"/>
                    <a:gd name="connsiteX28" fmla="*/ 2419350 w 3100387"/>
                    <a:gd name="connsiteY28" fmla="*/ 1719260 h 2938460"/>
                    <a:gd name="connsiteX29" fmla="*/ 2419350 w 3100387"/>
                    <a:gd name="connsiteY29" fmla="*/ 1762124 h 2938460"/>
                    <a:gd name="connsiteX30" fmla="*/ 2514600 w 3100387"/>
                    <a:gd name="connsiteY30" fmla="*/ 1924048 h 2938460"/>
                    <a:gd name="connsiteX31" fmla="*/ 2586037 w 3100387"/>
                    <a:gd name="connsiteY31" fmla="*/ 1928812 h 2938460"/>
                    <a:gd name="connsiteX32" fmla="*/ 2647950 w 3100387"/>
                    <a:gd name="connsiteY32" fmla="*/ 1871660 h 2938460"/>
                    <a:gd name="connsiteX33" fmla="*/ 2876550 w 3100387"/>
                    <a:gd name="connsiteY33" fmla="*/ 1838324 h 2938460"/>
                    <a:gd name="connsiteX34" fmla="*/ 2947987 w 3100387"/>
                    <a:gd name="connsiteY34" fmla="*/ 1914524 h 2938460"/>
                    <a:gd name="connsiteX35" fmla="*/ 3081337 w 3100387"/>
                    <a:gd name="connsiteY35" fmla="*/ 2190748 h 2938460"/>
                    <a:gd name="connsiteX36" fmla="*/ 3071812 w 3100387"/>
                    <a:gd name="connsiteY36" fmla="*/ 2290764 h 2938460"/>
                    <a:gd name="connsiteX37" fmla="*/ 3100387 w 3100387"/>
                    <a:gd name="connsiteY37" fmla="*/ 2333624 h 2938460"/>
                    <a:gd name="connsiteX38" fmla="*/ 2995612 w 3100387"/>
                    <a:gd name="connsiteY38" fmla="*/ 2466972 h 2938460"/>
                    <a:gd name="connsiteX39" fmla="*/ 3028950 w 3100387"/>
                    <a:gd name="connsiteY39" fmla="*/ 2552700 h 2938460"/>
                    <a:gd name="connsiteX40" fmla="*/ 2990850 w 3100387"/>
                    <a:gd name="connsiteY40" fmla="*/ 2605088 h 2938460"/>
                    <a:gd name="connsiteX41" fmla="*/ 2838450 w 3100387"/>
                    <a:gd name="connsiteY41" fmla="*/ 2667000 h 2938460"/>
                    <a:gd name="connsiteX42" fmla="*/ 2738437 w 3100387"/>
                    <a:gd name="connsiteY42" fmla="*/ 2676524 h 2938460"/>
                    <a:gd name="connsiteX43" fmla="*/ 2714625 w 3100387"/>
                    <a:gd name="connsiteY43" fmla="*/ 2767012 h 2938460"/>
                    <a:gd name="connsiteX44" fmla="*/ 2662237 w 3100387"/>
                    <a:gd name="connsiteY44" fmla="*/ 2767012 h 2938460"/>
                    <a:gd name="connsiteX45" fmla="*/ 2638425 w 3100387"/>
                    <a:gd name="connsiteY45" fmla="*/ 2819400 h 2938460"/>
                    <a:gd name="connsiteX46" fmla="*/ 2538412 w 3100387"/>
                    <a:gd name="connsiteY46" fmla="*/ 2819400 h 2938460"/>
                    <a:gd name="connsiteX47" fmla="*/ 2490787 w 3100387"/>
                    <a:gd name="connsiteY47" fmla="*/ 2847972 h 2938460"/>
                    <a:gd name="connsiteX48" fmla="*/ 2447925 w 3100387"/>
                    <a:gd name="connsiteY48" fmla="*/ 2795588 h 2938460"/>
                    <a:gd name="connsiteX49" fmla="*/ 2314575 w 3100387"/>
                    <a:gd name="connsiteY49" fmla="*/ 2724148 h 2938460"/>
                    <a:gd name="connsiteX50" fmla="*/ 2305050 w 3100387"/>
                    <a:gd name="connsiteY50" fmla="*/ 2547936 h 2938460"/>
                    <a:gd name="connsiteX51" fmla="*/ 2381250 w 3100387"/>
                    <a:gd name="connsiteY51" fmla="*/ 2562224 h 2938460"/>
                    <a:gd name="connsiteX52" fmla="*/ 2566987 w 3100387"/>
                    <a:gd name="connsiteY52" fmla="*/ 2400300 h 2938460"/>
                    <a:gd name="connsiteX53" fmla="*/ 2576512 w 3100387"/>
                    <a:gd name="connsiteY53" fmla="*/ 2314572 h 2938460"/>
                    <a:gd name="connsiteX54" fmla="*/ 2528887 w 3100387"/>
                    <a:gd name="connsiteY54" fmla="*/ 2290764 h 2938460"/>
                    <a:gd name="connsiteX55" fmla="*/ 2509837 w 3100387"/>
                    <a:gd name="connsiteY55" fmla="*/ 2238372 h 2938460"/>
                    <a:gd name="connsiteX56" fmla="*/ 2519362 w 3100387"/>
                    <a:gd name="connsiteY56" fmla="*/ 2200276 h 2938460"/>
                    <a:gd name="connsiteX57" fmla="*/ 2481262 w 3100387"/>
                    <a:gd name="connsiteY57" fmla="*/ 2143124 h 2938460"/>
                    <a:gd name="connsiteX58" fmla="*/ 2352675 w 3100387"/>
                    <a:gd name="connsiteY58" fmla="*/ 2166936 h 2938460"/>
                    <a:gd name="connsiteX59" fmla="*/ 2314575 w 3100387"/>
                    <a:gd name="connsiteY59" fmla="*/ 2185988 h 2938460"/>
                    <a:gd name="connsiteX60" fmla="*/ 2266950 w 3100387"/>
                    <a:gd name="connsiteY60" fmla="*/ 2143124 h 2938460"/>
                    <a:gd name="connsiteX61" fmla="*/ 2152650 w 3100387"/>
                    <a:gd name="connsiteY61" fmla="*/ 2152648 h 2938460"/>
                    <a:gd name="connsiteX62" fmla="*/ 2057400 w 3100387"/>
                    <a:gd name="connsiteY62" fmla="*/ 2257424 h 2938460"/>
                    <a:gd name="connsiteX63" fmla="*/ 1885950 w 3100387"/>
                    <a:gd name="connsiteY63" fmla="*/ 2290764 h 2938460"/>
                    <a:gd name="connsiteX64" fmla="*/ 1871662 w 3100387"/>
                    <a:gd name="connsiteY64" fmla="*/ 2257424 h 2938460"/>
                    <a:gd name="connsiteX65" fmla="*/ 1800225 w 3100387"/>
                    <a:gd name="connsiteY65" fmla="*/ 2266948 h 2938460"/>
                    <a:gd name="connsiteX66" fmla="*/ 1795462 w 3100387"/>
                    <a:gd name="connsiteY66" fmla="*/ 2309812 h 2938460"/>
                    <a:gd name="connsiteX67" fmla="*/ 1809750 w 3100387"/>
                    <a:gd name="connsiteY67" fmla="*/ 2343148 h 2938460"/>
                    <a:gd name="connsiteX68" fmla="*/ 1704975 w 3100387"/>
                    <a:gd name="connsiteY68" fmla="*/ 2447924 h 2938460"/>
                    <a:gd name="connsiteX69" fmla="*/ 1600200 w 3100387"/>
                    <a:gd name="connsiteY69" fmla="*/ 2647948 h 2938460"/>
                    <a:gd name="connsiteX70" fmla="*/ 1438275 w 3100387"/>
                    <a:gd name="connsiteY70" fmla="*/ 2719388 h 2938460"/>
                    <a:gd name="connsiteX71" fmla="*/ 1447800 w 3100387"/>
                    <a:gd name="connsiteY71" fmla="*/ 2786060 h 2938460"/>
                    <a:gd name="connsiteX72" fmla="*/ 1304925 w 3100387"/>
                    <a:gd name="connsiteY72" fmla="*/ 2905124 h 2938460"/>
                    <a:gd name="connsiteX73" fmla="*/ 1171575 w 3100387"/>
                    <a:gd name="connsiteY73" fmla="*/ 2938460 h 2938460"/>
                    <a:gd name="connsiteX74" fmla="*/ 1214437 w 3100387"/>
                    <a:gd name="connsiteY74" fmla="*/ 2881312 h 2938460"/>
                    <a:gd name="connsiteX75" fmla="*/ 1323975 w 3100387"/>
                    <a:gd name="connsiteY75" fmla="*/ 2681288 h 2938460"/>
                    <a:gd name="connsiteX76" fmla="*/ 1362075 w 3100387"/>
                    <a:gd name="connsiteY76" fmla="*/ 2657476 h 2938460"/>
                    <a:gd name="connsiteX77" fmla="*/ 1371600 w 3100387"/>
                    <a:gd name="connsiteY77" fmla="*/ 2528888 h 2938460"/>
                    <a:gd name="connsiteX78" fmla="*/ 1419225 w 3100387"/>
                    <a:gd name="connsiteY78" fmla="*/ 2505076 h 2938460"/>
                    <a:gd name="connsiteX79" fmla="*/ 1414462 w 3100387"/>
                    <a:gd name="connsiteY79" fmla="*/ 2366964 h 2938460"/>
                    <a:gd name="connsiteX80" fmla="*/ 1343025 w 3100387"/>
                    <a:gd name="connsiteY80" fmla="*/ 2276476 h 2938460"/>
                    <a:gd name="connsiteX81" fmla="*/ 1338262 w 3100387"/>
                    <a:gd name="connsiteY81" fmla="*/ 2243136 h 2938460"/>
                    <a:gd name="connsiteX82" fmla="*/ 1238250 w 3100387"/>
                    <a:gd name="connsiteY82" fmla="*/ 2138364 h 2938460"/>
                    <a:gd name="connsiteX83" fmla="*/ 1233487 w 3100387"/>
                    <a:gd name="connsiteY83" fmla="*/ 2081212 h 2938460"/>
                    <a:gd name="connsiteX84" fmla="*/ 1195387 w 3100387"/>
                    <a:gd name="connsiteY84" fmla="*/ 2052636 h 2938460"/>
                    <a:gd name="connsiteX85" fmla="*/ 1147762 w 3100387"/>
                    <a:gd name="connsiteY85" fmla="*/ 2071688 h 2938460"/>
                    <a:gd name="connsiteX86" fmla="*/ 1042987 w 3100387"/>
                    <a:gd name="connsiteY86" fmla="*/ 2009772 h 2938460"/>
                    <a:gd name="connsiteX87" fmla="*/ 981075 w 3100387"/>
                    <a:gd name="connsiteY87" fmla="*/ 1914524 h 2938460"/>
                    <a:gd name="connsiteX88" fmla="*/ 938212 w 3100387"/>
                    <a:gd name="connsiteY88" fmla="*/ 1800224 h 2938460"/>
                    <a:gd name="connsiteX89" fmla="*/ 881062 w 3100387"/>
                    <a:gd name="connsiteY89" fmla="*/ 1690688 h 2938460"/>
                    <a:gd name="connsiteX90" fmla="*/ 790575 w 3100387"/>
                    <a:gd name="connsiteY90" fmla="*/ 1562100 h 2938460"/>
                    <a:gd name="connsiteX91" fmla="*/ 795337 w 3100387"/>
                    <a:gd name="connsiteY91" fmla="*/ 1452564 h 2938460"/>
                    <a:gd name="connsiteX92" fmla="*/ 866775 w 3100387"/>
                    <a:gd name="connsiteY92" fmla="*/ 1381124 h 2938460"/>
                    <a:gd name="connsiteX93" fmla="*/ 838200 w 3100387"/>
                    <a:gd name="connsiteY93" fmla="*/ 1281112 h 2938460"/>
                    <a:gd name="connsiteX94" fmla="*/ 919162 w 3100387"/>
                    <a:gd name="connsiteY94" fmla="*/ 1023936 h 2938460"/>
                    <a:gd name="connsiteX95" fmla="*/ 1104900 w 3100387"/>
                    <a:gd name="connsiteY95" fmla="*/ 1128712 h 2938460"/>
                    <a:gd name="connsiteX96" fmla="*/ 1123950 w 3100387"/>
                    <a:gd name="connsiteY96" fmla="*/ 1190624 h 2938460"/>
                    <a:gd name="connsiteX97" fmla="*/ 1162050 w 3100387"/>
                    <a:gd name="connsiteY97" fmla="*/ 1190624 h 2938460"/>
                    <a:gd name="connsiteX98" fmla="*/ 1214437 w 3100387"/>
                    <a:gd name="connsiteY98" fmla="*/ 1219200 h 2938460"/>
                    <a:gd name="connsiteX99" fmla="*/ 1143000 w 3100387"/>
                    <a:gd name="connsiteY99" fmla="*/ 1328736 h 2938460"/>
                    <a:gd name="connsiteX100" fmla="*/ 1138237 w 3100387"/>
                    <a:gd name="connsiteY100" fmla="*/ 1404936 h 2938460"/>
                    <a:gd name="connsiteX101" fmla="*/ 1257300 w 3100387"/>
                    <a:gd name="connsiteY101" fmla="*/ 1352548 h 2938460"/>
                    <a:gd name="connsiteX102" fmla="*/ 1357312 w 3100387"/>
                    <a:gd name="connsiteY102" fmla="*/ 1381124 h 2938460"/>
                    <a:gd name="connsiteX103" fmla="*/ 1366837 w 3100387"/>
                    <a:gd name="connsiteY103" fmla="*/ 1500188 h 2938460"/>
                    <a:gd name="connsiteX104" fmla="*/ 1352550 w 3100387"/>
                    <a:gd name="connsiteY104" fmla="*/ 1528764 h 2938460"/>
                    <a:gd name="connsiteX105" fmla="*/ 1338262 w 3100387"/>
                    <a:gd name="connsiteY105" fmla="*/ 1652588 h 2938460"/>
                    <a:gd name="connsiteX106" fmla="*/ 1290637 w 3100387"/>
                    <a:gd name="connsiteY106" fmla="*/ 1647824 h 2938460"/>
                    <a:gd name="connsiteX107" fmla="*/ 1276350 w 3100387"/>
                    <a:gd name="connsiteY107" fmla="*/ 1747836 h 2938460"/>
                    <a:gd name="connsiteX108" fmla="*/ 1343025 w 3100387"/>
                    <a:gd name="connsiteY108" fmla="*/ 1790700 h 2938460"/>
                    <a:gd name="connsiteX109" fmla="*/ 1323975 w 3100387"/>
                    <a:gd name="connsiteY109" fmla="*/ 1862136 h 2938460"/>
                    <a:gd name="connsiteX110" fmla="*/ 1452562 w 3100387"/>
                    <a:gd name="connsiteY110" fmla="*/ 2000248 h 2938460"/>
                    <a:gd name="connsiteX111" fmla="*/ 1600200 w 3100387"/>
                    <a:gd name="connsiteY111" fmla="*/ 1857372 h 2938460"/>
                    <a:gd name="connsiteX112" fmla="*/ 1719262 w 3100387"/>
                    <a:gd name="connsiteY112" fmla="*/ 1885948 h 2938460"/>
                    <a:gd name="connsiteX113" fmla="*/ 1900237 w 3100387"/>
                    <a:gd name="connsiteY113" fmla="*/ 2000248 h 2938460"/>
                    <a:gd name="connsiteX114" fmla="*/ 1943100 w 3100387"/>
                    <a:gd name="connsiteY114" fmla="*/ 1971676 h 2938460"/>
                    <a:gd name="connsiteX115" fmla="*/ 1824037 w 3100387"/>
                    <a:gd name="connsiteY115" fmla="*/ 1838324 h 2938460"/>
                    <a:gd name="connsiteX116" fmla="*/ 1828800 w 3100387"/>
                    <a:gd name="connsiteY116" fmla="*/ 1785936 h 2938460"/>
                    <a:gd name="connsiteX117" fmla="*/ 1709737 w 3100387"/>
                    <a:gd name="connsiteY117" fmla="*/ 1685924 h 2938460"/>
                    <a:gd name="connsiteX118" fmla="*/ 1704975 w 3100387"/>
                    <a:gd name="connsiteY118" fmla="*/ 1547812 h 2938460"/>
                    <a:gd name="connsiteX119" fmla="*/ 1785937 w 3100387"/>
                    <a:gd name="connsiteY119" fmla="*/ 1462088 h 2938460"/>
                    <a:gd name="connsiteX120" fmla="*/ 1757362 w 3100387"/>
                    <a:gd name="connsiteY120" fmla="*/ 1328736 h 2938460"/>
                    <a:gd name="connsiteX121" fmla="*/ 1571625 w 3100387"/>
                    <a:gd name="connsiteY121" fmla="*/ 1176336 h 2938460"/>
                    <a:gd name="connsiteX122" fmla="*/ 1490662 w 3100387"/>
                    <a:gd name="connsiteY122" fmla="*/ 1190624 h 2938460"/>
                    <a:gd name="connsiteX123" fmla="*/ 1443037 w 3100387"/>
                    <a:gd name="connsiteY123" fmla="*/ 1204912 h 2938460"/>
                    <a:gd name="connsiteX124" fmla="*/ 1371600 w 3100387"/>
                    <a:gd name="connsiteY124" fmla="*/ 1133476 h 2938460"/>
                    <a:gd name="connsiteX125" fmla="*/ 1309687 w 3100387"/>
                    <a:gd name="connsiteY125" fmla="*/ 1143000 h 2938460"/>
                    <a:gd name="connsiteX126" fmla="*/ 1295400 w 3100387"/>
                    <a:gd name="connsiteY126" fmla="*/ 1085848 h 2938460"/>
                    <a:gd name="connsiteX127" fmla="*/ 1300162 w 3100387"/>
                    <a:gd name="connsiteY127" fmla="*/ 909636 h 2938460"/>
                    <a:gd name="connsiteX128" fmla="*/ 1133475 w 3100387"/>
                    <a:gd name="connsiteY128" fmla="*/ 900112 h 2938460"/>
                    <a:gd name="connsiteX129" fmla="*/ 1104900 w 3100387"/>
                    <a:gd name="connsiteY129" fmla="*/ 819148 h 2938460"/>
                    <a:gd name="connsiteX130" fmla="*/ 1071562 w 3100387"/>
                    <a:gd name="connsiteY130" fmla="*/ 814388 h 2938460"/>
                    <a:gd name="connsiteX131" fmla="*/ 1023937 w 3100387"/>
                    <a:gd name="connsiteY131" fmla="*/ 885824 h 2938460"/>
                    <a:gd name="connsiteX132" fmla="*/ 923925 w 3100387"/>
                    <a:gd name="connsiteY132" fmla="*/ 904876 h 2938460"/>
                    <a:gd name="connsiteX133" fmla="*/ 866775 w 3100387"/>
                    <a:gd name="connsiteY133" fmla="*/ 800100 h 2938460"/>
                    <a:gd name="connsiteX134" fmla="*/ 800100 w 3100387"/>
                    <a:gd name="connsiteY134" fmla="*/ 800100 h 2938460"/>
                    <a:gd name="connsiteX135" fmla="*/ 823912 w 3100387"/>
                    <a:gd name="connsiteY135" fmla="*/ 652460 h 2938460"/>
                    <a:gd name="connsiteX136" fmla="*/ 747712 w 3100387"/>
                    <a:gd name="connsiteY136" fmla="*/ 704848 h 2938460"/>
                    <a:gd name="connsiteX137" fmla="*/ 719137 w 3100387"/>
                    <a:gd name="connsiteY137" fmla="*/ 657224 h 2938460"/>
                    <a:gd name="connsiteX138" fmla="*/ 652462 w 3100387"/>
                    <a:gd name="connsiteY138" fmla="*/ 642936 h 2938460"/>
                    <a:gd name="connsiteX139" fmla="*/ 642937 w 3100387"/>
                    <a:gd name="connsiteY139" fmla="*/ 609600 h 2938460"/>
                    <a:gd name="connsiteX140" fmla="*/ 604837 w 3100387"/>
                    <a:gd name="connsiteY140" fmla="*/ 600076 h 2938460"/>
                    <a:gd name="connsiteX141" fmla="*/ 576262 w 3100387"/>
                    <a:gd name="connsiteY141" fmla="*/ 566736 h 2938460"/>
                    <a:gd name="connsiteX142" fmla="*/ 600075 w 3100387"/>
                    <a:gd name="connsiteY142" fmla="*/ 519112 h 2938460"/>
                    <a:gd name="connsiteX143" fmla="*/ 595312 w 3100387"/>
                    <a:gd name="connsiteY143" fmla="*/ 471488 h 2938460"/>
                    <a:gd name="connsiteX144" fmla="*/ 652462 w 3100387"/>
                    <a:gd name="connsiteY144" fmla="*/ 414336 h 2938460"/>
                    <a:gd name="connsiteX145" fmla="*/ 671512 w 3100387"/>
                    <a:gd name="connsiteY145" fmla="*/ 342900 h 2938460"/>
                    <a:gd name="connsiteX146" fmla="*/ 695325 w 3100387"/>
                    <a:gd name="connsiteY146" fmla="*/ 285748 h 2938460"/>
                    <a:gd name="connsiteX147" fmla="*/ 642937 w 3100387"/>
                    <a:gd name="connsiteY147" fmla="*/ 280988 h 2938460"/>
                    <a:gd name="connsiteX148" fmla="*/ 614362 w 3100387"/>
                    <a:gd name="connsiteY148" fmla="*/ 214312 h 2938460"/>
                    <a:gd name="connsiteX149" fmla="*/ 614362 w 3100387"/>
                    <a:gd name="connsiteY149" fmla="*/ 123824 h 2938460"/>
                    <a:gd name="connsiteX150" fmla="*/ 571500 w 3100387"/>
                    <a:gd name="connsiteY150" fmla="*/ 123824 h 2938460"/>
                    <a:gd name="connsiteX151" fmla="*/ 523875 w 3100387"/>
                    <a:gd name="connsiteY151" fmla="*/ 176212 h 2938460"/>
                    <a:gd name="connsiteX152" fmla="*/ 485775 w 3100387"/>
                    <a:gd name="connsiteY152" fmla="*/ 195260 h 2938460"/>
                    <a:gd name="connsiteX153" fmla="*/ 500062 w 3100387"/>
                    <a:gd name="connsiteY153" fmla="*/ 252412 h 2938460"/>
                    <a:gd name="connsiteX154" fmla="*/ 438150 w 3100387"/>
                    <a:gd name="connsiteY154" fmla="*/ 290512 h 2938460"/>
                    <a:gd name="connsiteX155" fmla="*/ 447675 w 3100387"/>
                    <a:gd name="connsiteY155" fmla="*/ 357188 h 2938460"/>
                    <a:gd name="connsiteX156" fmla="*/ 409575 w 3100387"/>
                    <a:gd name="connsiteY156" fmla="*/ 361948 h 2938460"/>
                    <a:gd name="connsiteX157" fmla="*/ 419100 w 3100387"/>
                    <a:gd name="connsiteY157" fmla="*/ 419100 h 2938460"/>
                    <a:gd name="connsiteX158" fmla="*/ 309562 w 3100387"/>
                    <a:gd name="connsiteY158" fmla="*/ 609600 h 2938460"/>
                    <a:gd name="connsiteX159" fmla="*/ 200025 w 3100387"/>
                    <a:gd name="connsiteY159" fmla="*/ 695324 h 2938460"/>
                    <a:gd name="connsiteX160" fmla="*/ 104775 w 3100387"/>
                    <a:gd name="connsiteY160" fmla="*/ 738188 h 2938460"/>
                    <a:gd name="connsiteX161" fmla="*/ 90487 w 3100387"/>
                    <a:gd name="connsiteY161" fmla="*/ 676276 h 2938460"/>
                    <a:gd name="connsiteX162" fmla="*/ 52387 w 3100387"/>
                    <a:gd name="connsiteY162" fmla="*/ 647700 h 2938460"/>
                    <a:gd name="connsiteX163" fmla="*/ 0 w 3100387"/>
                    <a:gd name="connsiteY163" fmla="*/ 566736 h 2938460"/>
                    <a:gd name="connsiteX164" fmla="*/ 80962 w 3100387"/>
                    <a:gd name="connsiteY164" fmla="*/ 514348 h 2938460"/>
                    <a:gd name="connsiteX165" fmla="*/ 157162 w 3100387"/>
                    <a:gd name="connsiteY165" fmla="*/ 542924 h 2938460"/>
                    <a:gd name="connsiteX166" fmla="*/ 171450 w 3100387"/>
                    <a:gd name="connsiteY166" fmla="*/ 481012 h 2938460"/>
                    <a:gd name="connsiteX167" fmla="*/ 138112 w 3100387"/>
                    <a:gd name="connsiteY167" fmla="*/ 457200 h 2938460"/>
                    <a:gd name="connsiteX168" fmla="*/ 142875 w 3100387"/>
                    <a:gd name="connsiteY168" fmla="*/ 376236 h 2938460"/>
                    <a:gd name="connsiteX169" fmla="*/ 223837 w 3100387"/>
                    <a:gd name="connsiteY169" fmla="*/ 357188 h 2938460"/>
                    <a:gd name="connsiteX170" fmla="*/ 209550 w 3100387"/>
                    <a:gd name="connsiteY170" fmla="*/ 161924 h 2938460"/>
                    <a:gd name="connsiteX171" fmla="*/ 242887 w 3100387"/>
                    <a:gd name="connsiteY171" fmla="*/ 128588 h 2938460"/>
                    <a:gd name="connsiteX172" fmla="*/ 371475 w 3100387"/>
                    <a:gd name="connsiteY172" fmla="*/ 109536 h 2938460"/>
                    <a:gd name="connsiteX173" fmla="*/ 442912 w 3100387"/>
                    <a:gd name="connsiteY173" fmla="*/ 52388 h 2938460"/>
                    <a:gd name="connsiteX174" fmla="*/ 461962 w 3100387"/>
                    <a:gd name="connsiteY174" fmla="*/ 38100 h 2938460"/>
                    <a:gd name="connsiteX175" fmla="*/ 504825 w 3100387"/>
                    <a:gd name="connsiteY175" fmla="*/ 9524 h 2938460"/>
                    <a:gd name="connsiteX176" fmla="*/ 600075 w 3100387"/>
                    <a:gd name="connsiteY176" fmla="*/ 66676 h 2938460"/>
                    <a:gd name="connsiteX177" fmla="*/ 647700 w 3100387"/>
                    <a:gd name="connsiteY177" fmla="*/ 23812 h 2938460"/>
                    <a:gd name="connsiteX178" fmla="*/ 728662 w 3100387"/>
                    <a:gd name="connsiteY178" fmla="*/ 66676 h 2938460"/>
                    <a:gd name="connsiteX179" fmla="*/ 790575 w 3100387"/>
                    <a:gd name="connsiteY179" fmla="*/ 57148 h 2938460"/>
                    <a:gd name="connsiteX180" fmla="*/ 857250 w 3100387"/>
                    <a:gd name="connsiteY180" fmla="*/ 66676 h 2938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</a:cxnLst>
                  <a:rect l="l" t="t" r="r" b="b"/>
                  <a:pathLst>
                    <a:path w="3100387" h="2938460">
                      <a:moveTo>
                        <a:pt x="933450" y="0"/>
                      </a:moveTo>
                      <a:lnTo>
                        <a:pt x="933450" y="85724"/>
                      </a:lnTo>
                      <a:lnTo>
                        <a:pt x="990600" y="104772"/>
                      </a:lnTo>
                      <a:lnTo>
                        <a:pt x="1038225" y="104772"/>
                      </a:lnTo>
                      <a:lnTo>
                        <a:pt x="1057275" y="123824"/>
                      </a:lnTo>
                      <a:lnTo>
                        <a:pt x="1152525" y="57148"/>
                      </a:lnTo>
                      <a:lnTo>
                        <a:pt x="1228725" y="80964"/>
                      </a:lnTo>
                      <a:lnTo>
                        <a:pt x="1285875" y="85724"/>
                      </a:lnTo>
                      <a:lnTo>
                        <a:pt x="1295400" y="161924"/>
                      </a:lnTo>
                      <a:lnTo>
                        <a:pt x="1299210" y="176076"/>
                      </a:lnTo>
                      <a:lnTo>
                        <a:pt x="1217930" y="327024"/>
                      </a:lnTo>
                      <a:lnTo>
                        <a:pt x="1376680" y="517524"/>
                      </a:lnTo>
                      <a:lnTo>
                        <a:pt x="1370330" y="727076"/>
                      </a:lnTo>
                      <a:lnTo>
                        <a:pt x="1465580" y="777876"/>
                      </a:lnTo>
                      <a:lnTo>
                        <a:pt x="1617980" y="822324"/>
                      </a:lnTo>
                      <a:lnTo>
                        <a:pt x="1764030" y="796924"/>
                      </a:lnTo>
                      <a:lnTo>
                        <a:pt x="1814830" y="974724"/>
                      </a:lnTo>
                      <a:lnTo>
                        <a:pt x="1719580" y="1000124"/>
                      </a:lnTo>
                      <a:lnTo>
                        <a:pt x="1757680" y="1114424"/>
                      </a:lnTo>
                      <a:lnTo>
                        <a:pt x="1910080" y="1209676"/>
                      </a:lnTo>
                      <a:lnTo>
                        <a:pt x="1929130" y="1266824"/>
                      </a:lnTo>
                      <a:lnTo>
                        <a:pt x="2024380" y="1336676"/>
                      </a:lnTo>
                      <a:lnTo>
                        <a:pt x="2138680" y="1431924"/>
                      </a:lnTo>
                      <a:lnTo>
                        <a:pt x="2227580" y="1457324"/>
                      </a:lnTo>
                      <a:lnTo>
                        <a:pt x="2259330" y="1470024"/>
                      </a:lnTo>
                      <a:lnTo>
                        <a:pt x="2252980" y="1514476"/>
                      </a:lnTo>
                      <a:lnTo>
                        <a:pt x="2562274" y="1560296"/>
                      </a:lnTo>
                      <a:lnTo>
                        <a:pt x="2543175" y="1643060"/>
                      </a:lnTo>
                      <a:lnTo>
                        <a:pt x="2419350" y="1719260"/>
                      </a:lnTo>
                      <a:lnTo>
                        <a:pt x="2419350" y="1762124"/>
                      </a:lnTo>
                      <a:lnTo>
                        <a:pt x="2514600" y="1924048"/>
                      </a:lnTo>
                      <a:lnTo>
                        <a:pt x="2586037" y="1928812"/>
                      </a:lnTo>
                      <a:lnTo>
                        <a:pt x="2647950" y="1871660"/>
                      </a:lnTo>
                      <a:lnTo>
                        <a:pt x="2876550" y="1838324"/>
                      </a:lnTo>
                      <a:lnTo>
                        <a:pt x="2947987" y="1914524"/>
                      </a:lnTo>
                      <a:lnTo>
                        <a:pt x="3081337" y="2190748"/>
                      </a:lnTo>
                      <a:lnTo>
                        <a:pt x="3071812" y="2290764"/>
                      </a:lnTo>
                      <a:lnTo>
                        <a:pt x="3100387" y="2333624"/>
                      </a:lnTo>
                      <a:lnTo>
                        <a:pt x="2995612" y="2466972"/>
                      </a:lnTo>
                      <a:lnTo>
                        <a:pt x="3028950" y="2552700"/>
                      </a:lnTo>
                      <a:lnTo>
                        <a:pt x="2990850" y="2605088"/>
                      </a:lnTo>
                      <a:lnTo>
                        <a:pt x="2838450" y="2667000"/>
                      </a:lnTo>
                      <a:lnTo>
                        <a:pt x="2738437" y="2676524"/>
                      </a:lnTo>
                      <a:lnTo>
                        <a:pt x="2714625" y="2767012"/>
                      </a:lnTo>
                      <a:lnTo>
                        <a:pt x="2662237" y="2767012"/>
                      </a:lnTo>
                      <a:lnTo>
                        <a:pt x="2638425" y="2819400"/>
                      </a:lnTo>
                      <a:lnTo>
                        <a:pt x="2538412" y="2819400"/>
                      </a:lnTo>
                      <a:lnTo>
                        <a:pt x="2490787" y="2847972"/>
                      </a:lnTo>
                      <a:lnTo>
                        <a:pt x="2447925" y="2795588"/>
                      </a:lnTo>
                      <a:lnTo>
                        <a:pt x="2314575" y="2724148"/>
                      </a:lnTo>
                      <a:lnTo>
                        <a:pt x="2305050" y="2547936"/>
                      </a:lnTo>
                      <a:lnTo>
                        <a:pt x="2381250" y="2562224"/>
                      </a:lnTo>
                      <a:lnTo>
                        <a:pt x="2566987" y="2400300"/>
                      </a:lnTo>
                      <a:lnTo>
                        <a:pt x="2576512" y="2314572"/>
                      </a:lnTo>
                      <a:lnTo>
                        <a:pt x="2528887" y="2290764"/>
                      </a:lnTo>
                      <a:lnTo>
                        <a:pt x="2509837" y="2238372"/>
                      </a:lnTo>
                      <a:lnTo>
                        <a:pt x="2519362" y="2200276"/>
                      </a:lnTo>
                      <a:lnTo>
                        <a:pt x="2481262" y="2143124"/>
                      </a:lnTo>
                      <a:lnTo>
                        <a:pt x="2352675" y="2166936"/>
                      </a:lnTo>
                      <a:lnTo>
                        <a:pt x="2314575" y="2185988"/>
                      </a:lnTo>
                      <a:lnTo>
                        <a:pt x="2266950" y="2143124"/>
                      </a:lnTo>
                      <a:lnTo>
                        <a:pt x="2152650" y="2152648"/>
                      </a:lnTo>
                      <a:lnTo>
                        <a:pt x="2057400" y="2257424"/>
                      </a:lnTo>
                      <a:lnTo>
                        <a:pt x="1885950" y="2290764"/>
                      </a:lnTo>
                      <a:lnTo>
                        <a:pt x="1871662" y="2257424"/>
                      </a:lnTo>
                      <a:lnTo>
                        <a:pt x="1800225" y="2266948"/>
                      </a:lnTo>
                      <a:lnTo>
                        <a:pt x="1795462" y="2309812"/>
                      </a:lnTo>
                      <a:lnTo>
                        <a:pt x="1809750" y="2343148"/>
                      </a:lnTo>
                      <a:lnTo>
                        <a:pt x="1704975" y="2447924"/>
                      </a:lnTo>
                      <a:lnTo>
                        <a:pt x="1600200" y="2647948"/>
                      </a:lnTo>
                      <a:lnTo>
                        <a:pt x="1438275" y="2719388"/>
                      </a:lnTo>
                      <a:lnTo>
                        <a:pt x="1447800" y="2786060"/>
                      </a:lnTo>
                      <a:lnTo>
                        <a:pt x="1304925" y="2905124"/>
                      </a:lnTo>
                      <a:lnTo>
                        <a:pt x="1171575" y="2938460"/>
                      </a:lnTo>
                      <a:lnTo>
                        <a:pt x="1214437" y="2881312"/>
                      </a:lnTo>
                      <a:lnTo>
                        <a:pt x="1323975" y="2681288"/>
                      </a:lnTo>
                      <a:lnTo>
                        <a:pt x="1362075" y="2657476"/>
                      </a:lnTo>
                      <a:lnTo>
                        <a:pt x="1371600" y="2528888"/>
                      </a:lnTo>
                      <a:lnTo>
                        <a:pt x="1419225" y="2505076"/>
                      </a:lnTo>
                      <a:lnTo>
                        <a:pt x="1414462" y="2366964"/>
                      </a:lnTo>
                      <a:lnTo>
                        <a:pt x="1343025" y="2276476"/>
                      </a:lnTo>
                      <a:lnTo>
                        <a:pt x="1338262" y="2243136"/>
                      </a:lnTo>
                      <a:lnTo>
                        <a:pt x="1238250" y="2138364"/>
                      </a:lnTo>
                      <a:lnTo>
                        <a:pt x="1233487" y="2081212"/>
                      </a:lnTo>
                      <a:lnTo>
                        <a:pt x="1195387" y="2052636"/>
                      </a:lnTo>
                      <a:lnTo>
                        <a:pt x="1147762" y="2071688"/>
                      </a:lnTo>
                      <a:lnTo>
                        <a:pt x="1042987" y="2009772"/>
                      </a:lnTo>
                      <a:lnTo>
                        <a:pt x="981075" y="1914524"/>
                      </a:lnTo>
                      <a:lnTo>
                        <a:pt x="938212" y="1800224"/>
                      </a:lnTo>
                      <a:lnTo>
                        <a:pt x="881062" y="1690688"/>
                      </a:lnTo>
                      <a:lnTo>
                        <a:pt x="790575" y="1562100"/>
                      </a:lnTo>
                      <a:lnTo>
                        <a:pt x="795337" y="1452564"/>
                      </a:lnTo>
                      <a:lnTo>
                        <a:pt x="866775" y="1381124"/>
                      </a:lnTo>
                      <a:lnTo>
                        <a:pt x="838200" y="1281112"/>
                      </a:lnTo>
                      <a:lnTo>
                        <a:pt x="919162" y="1023936"/>
                      </a:lnTo>
                      <a:lnTo>
                        <a:pt x="1104900" y="1128712"/>
                      </a:lnTo>
                      <a:lnTo>
                        <a:pt x="1123950" y="1190624"/>
                      </a:lnTo>
                      <a:lnTo>
                        <a:pt x="1162050" y="1190624"/>
                      </a:lnTo>
                      <a:lnTo>
                        <a:pt x="1214437" y="1219200"/>
                      </a:lnTo>
                      <a:lnTo>
                        <a:pt x="1143000" y="1328736"/>
                      </a:lnTo>
                      <a:lnTo>
                        <a:pt x="1138237" y="1404936"/>
                      </a:lnTo>
                      <a:lnTo>
                        <a:pt x="1257300" y="1352548"/>
                      </a:lnTo>
                      <a:lnTo>
                        <a:pt x="1357312" y="1381124"/>
                      </a:lnTo>
                      <a:lnTo>
                        <a:pt x="1366837" y="1500188"/>
                      </a:lnTo>
                      <a:lnTo>
                        <a:pt x="1352550" y="1528764"/>
                      </a:lnTo>
                      <a:lnTo>
                        <a:pt x="1338262" y="1652588"/>
                      </a:lnTo>
                      <a:lnTo>
                        <a:pt x="1290637" y="1647824"/>
                      </a:lnTo>
                      <a:lnTo>
                        <a:pt x="1276350" y="1747836"/>
                      </a:lnTo>
                      <a:lnTo>
                        <a:pt x="1343025" y="1790700"/>
                      </a:lnTo>
                      <a:lnTo>
                        <a:pt x="1323975" y="1862136"/>
                      </a:lnTo>
                      <a:lnTo>
                        <a:pt x="1452562" y="2000248"/>
                      </a:lnTo>
                      <a:lnTo>
                        <a:pt x="1600200" y="1857372"/>
                      </a:lnTo>
                      <a:lnTo>
                        <a:pt x="1719262" y="1885948"/>
                      </a:lnTo>
                      <a:lnTo>
                        <a:pt x="1900237" y="2000248"/>
                      </a:lnTo>
                      <a:lnTo>
                        <a:pt x="1943100" y="1971676"/>
                      </a:lnTo>
                      <a:lnTo>
                        <a:pt x="1824037" y="1838324"/>
                      </a:lnTo>
                      <a:lnTo>
                        <a:pt x="1828800" y="1785936"/>
                      </a:lnTo>
                      <a:lnTo>
                        <a:pt x="1709737" y="1685924"/>
                      </a:lnTo>
                      <a:lnTo>
                        <a:pt x="1704975" y="1547812"/>
                      </a:lnTo>
                      <a:lnTo>
                        <a:pt x="1785937" y="1462088"/>
                      </a:lnTo>
                      <a:lnTo>
                        <a:pt x="1757362" y="1328736"/>
                      </a:lnTo>
                      <a:lnTo>
                        <a:pt x="1571625" y="1176336"/>
                      </a:lnTo>
                      <a:lnTo>
                        <a:pt x="1490662" y="1190624"/>
                      </a:lnTo>
                      <a:lnTo>
                        <a:pt x="1443037" y="1204912"/>
                      </a:lnTo>
                      <a:lnTo>
                        <a:pt x="1371600" y="1133476"/>
                      </a:lnTo>
                      <a:lnTo>
                        <a:pt x="1309687" y="1143000"/>
                      </a:lnTo>
                      <a:lnTo>
                        <a:pt x="1295400" y="1085848"/>
                      </a:lnTo>
                      <a:lnTo>
                        <a:pt x="1300162" y="909636"/>
                      </a:lnTo>
                      <a:lnTo>
                        <a:pt x="1133475" y="900112"/>
                      </a:lnTo>
                      <a:lnTo>
                        <a:pt x="1104900" y="819148"/>
                      </a:lnTo>
                      <a:lnTo>
                        <a:pt x="1071562" y="814388"/>
                      </a:lnTo>
                      <a:lnTo>
                        <a:pt x="1023937" y="885824"/>
                      </a:lnTo>
                      <a:lnTo>
                        <a:pt x="923925" y="904876"/>
                      </a:lnTo>
                      <a:lnTo>
                        <a:pt x="866775" y="800100"/>
                      </a:lnTo>
                      <a:lnTo>
                        <a:pt x="800100" y="800100"/>
                      </a:lnTo>
                      <a:lnTo>
                        <a:pt x="823912" y="652460"/>
                      </a:lnTo>
                      <a:lnTo>
                        <a:pt x="747712" y="704848"/>
                      </a:lnTo>
                      <a:lnTo>
                        <a:pt x="719137" y="657224"/>
                      </a:lnTo>
                      <a:lnTo>
                        <a:pt x="652462" y="642936"/>
                      </a:lnTo>
                      <a:lnTo>
                        <a:pt x="642937" y="609600"/>
                      </a:lnTo>
                      <a:lnTo>
                        <a:pt x="604837" y="600076"/>
                      </a:lnTo>
                      <a:lnTo>
                        <a:pt x="576262" y="566736"/>
                      </a:lnTo>
                      <a:lnTo>
                        <a:pt x="600075" y="519112"/>
                      </a:lnTo>
                      <a:lnTo>
                        <a:pt x="595312" y="471488"/>
                      </a:lnTo>
                      <a:lnTo>
                        <a:pt x="652462" y="414336"/>
                      </a:lnTo>
                      <a:lnTo>
                        <a:pt x="671512" y="342900"/>
                      </a:lnTo>
                      <a:lnTo>
                        <a:pt x="695325" y="285748"/>
                      </a:lnTo>
                      <a:lnTo>
                        <a:pt x="642937" y="280988"/>
                      </a:lnTo>
                      <a:lnTo>
                        <a:pt x="614362" y="214312"/>
                      </a:lnTo>
                      <a:lnTo>
                        <a:pt x="614362" y="123824"/>
                      </a:lnTo>
                      <a:lnTo>
                        <a:pt x="571500" y="123824"/>
                      </a:lnTo>
                      <a:lnTo>
                        <a:pt x="523875" y="176212"/>
                      </a:lnTo>
                      <a:lnTo>
                        <a:pt x="485775" y="195260"/>
                      </a:lnTo>
                      <a:lnTo>
                        <a:pt x="500062" y="252412"/>
                      </a:lnTo>
                      <a:lnTo>
                        <a:pt x="438150" y="290512"/>
                      </a:lnTo>
                      <a:lnTo>
                        <a:pt x="447675" y="357188"/>
                      </a:lnTo>
                      <a:lnTo>
                        <a:pt x="409575" y="361948"/>
                      </a:lnTo>
                      <a:lnTo>
                        <a:pt x="419100" y="419100"/>
                      </a:lnTo>
                      <a:lnTo>
                        <a:pt x="309562" y="609600"/>
                      </a:lnTo>
                      <a:lnTo>
                        <a:pt x="200025" y="695324"/>
                      </a:lnTo>
                      <a:lnTo>
                        <a:pt x="104775" y="738188"/>
                      </a:lnTo>
                      <a:lnTo>
                        <a:pt x="90487" y="676276"/>
                      </a:lnTo>
                      <a:lnTo>
                        <a:pt x="52387" y="647700"/>
                      </a:lnTo>
                      <a:lnTo>
                        <a:pt x="0" y="566736"/>
                      </a:lnTo>
                      <a:lnTo>
                        <a:pt x="80962" y="514348"/>
                      </a:lnTo>
                      <a:lnTo>
                        <a:pt x="157162" y="542924"/>
                      </a:lnTo>
                      <a:lnTo>
                        <a:pt x="171450" y="481012"/>
                      </a:lnTo>
                      <a:lnTo>
                        <a:pt x="138112" y="457200"/>
                      </a:lnTo>
                      <a:lnTo>
                        <a:pt x="142875" y="376236"/>
                      </a:lnTo>
                      <a:lnTo>
                        <a:pt x="223837" y="357188"/>
                      </a:lnTo>
                      <a:lnTo>
                        <a:pt x="209550" y="161924"/>
                      </a:lnTo>
                      <a:lnTo>
                        <a:pt x="242887" y="128588"/>
                      </a:lnTo>
                      <a:lnTo>
                        <a:pt x="371475" y="109536"/>
                      </a:lnTo>
                      <a:lnTo>
                        <a:pt x="442912" y="52388"/>
                      </a:lnTo>
                      <a:lnTo>
                        <a:pt x="461962" y="38100"/>
                      </a:lnTo>
                      <a:lnTo>
                        <a:pt x="504825" y="9524"/>
                      </a:lnTo>
                      <a:lnTo>
                        <a:pt x="600075" y="66676"/>
                      </a:lnTo>
                      <a:lnTo>
                        <a:pt x="647700" y="23812"/>
                      </a:lnTo>
                      <a:lnTo>
                        <a:pt x="728662" y="66676"/>
                      </a:lnTo>
                      <a:lnTo>
                        <a:pt x="790575" y="57148"/>
                      </a:lnTo>
                      <a:lnTo>
                        <a:pt x="857250" y="66676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644" name="グループ化 643">
                  <a:extLst>
                    <a:ext uri="{FF2B5EF4-FFF2-40B4-BE49-F238E27FC236}">
                      <a16:creationId xmlns:a16="http://schemas.microsoft.com/office/drawing/2014/main" id="{BAC349A1-9764-3AF5-B1F2-2617740EC173}"/>
                    </a:ext>
                  </a:extLst>
                </p:cNvPr>
                <p:cNvGrpSpPr/>
                <p:nvPr/>
              </p:nvGrpSpPr>
              <p:grpSpPr>
                <a:xfrm>
                  <a:off x="763060" y="2112074"/>
                  <a:ext cx="314652" cy="151372"/>
                  <a:chOff x="763060" y="2112074"/>
                  <a:chExt cx="314652" cy="151372"/>
                </a:xfrm>
              </p:grpSpPr>
              <p:sp>
                <p:nvSpPr>
                  <p:cNvPr id="645" name="フリーフォーム: 図形 644">
                    <a:extLst>
                      <a:ext uri="{FF2B5EF4-FFF2-40B4-BE49-F238E27FC236}">
                        <a16:creationId xmlns:a16="http://schemas.microsoft.com/office/drawing/2014/main" id="{43739E46-DFD1-43B1-58DE-9268204EA2BE}"/>
                      </a:ext>
                    </a:extLst>
                  </p:cNvPr>
                  <p:cNvSpPr/>
                  <p:nvPr/>
                </p:nvSpPr>
                <p:spPr>
                  <a:xfrm>
                    <a:off x="846401" y="2112074"/>
                    <a:ext cx="64632" cy="45922"/>
                  </a:xfrm>
                  <a:custGeom>
                    <a:avLst/>
                    <a:gdLst>
                      <a:gd name="connsiteX0" fmla="*/ 120650 w 241300"/>
                      <a:gd name="connsiteY0" fmla="*/ 0 h 171450"/>
                      <a:gd name="connsiteX1" fmla="*/ 0 w 241300"/>
                      <a:gd name="connsiteY1" fmla="*/ 88900 h 171450"/>
                      <a:gd name="connsiteX2" fmla="*/ 146050 w 241300"/>
                      <a:gd name="connsiteY2" fmla="*/ 171450 h 171450"/>
                      <a:gd name="connsiteX3" fmla="*/ 241300 w 241300"/>
                      <a:gd name="connsiteY3" fmla="*/ 76200 h 171450"/>
                      <a:gd name="connsiteX4" fmla="*/ 120650 w 241300"/>
                      <a:gd name="connsiteY4" fmla="*/ 0 h 171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1300" h="171450">
                        <a:moveTo>
                          <a:pt x="120650" y="0"/>
                        </a:moveTo>
                        <a:lnTo>
                          <a:pt x="0" y="88900"/>
                        </a:lnTo>
                        <a:lnTo>
                          <a:pt x="146050" y="171450"/>
                        </a:lnTo>
                        <a:lnTo>
                          <a:pt x="241300" y="76200"/>
                        </a:lnTo>
                        <a:lnTo>
                          <a:pt x="120650" y="0"/>
                        </a:lnTo>
                        <a:close/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46" name="フリーフォーム: 図形 645">
                    <a:extLst>
                      <a:ext uri="{FF2B5EF4-FFF2-40B4-BE49-F238E27FC236}">
                        <a16:creationId xmlns:a16="http://schemas.microsoft.com/office/drawing/2014/main" id="{F70B2BE9-6EE1-CDE3-F100-0042030BE844}"/>
                      </a:ext>
                    </a:extLst>
                  </p:cNvPr>
                  <p:cNvSpPr/>
                  <p:nvPr/>
                </p:nvSpPr>
                <p:spPr>
                  <a:xfrm>
                    <a:off x="1016482" y="2154594"/>
                    <a:ext cx="61230" cy="57828"/>
                  </a:xfrm>
                  <a:custGeom>
                    <a:avLst/>
                    <a:gdLst>
                      <a:gd name="connsiteX0" fmla="*/ 101600 w 228600"/>
                      <a:gd name="connsiteY0" fmla="*/ 0 h 215900"/>
                      <a:gd name="connsiteX1" fmla="*/ 101600 w 228600"/>
                      <a:gd name="connsiteY1" fmla="*/ 82550 h 215900"/>
                      <a:gd name="connsiteX2" fmla="*/ 31750 w 228600"/>
                      <a:gd name="connsiteY2" fmla="*/ 139700 h 215900"/>
                      <a:gd name="connsiteX3" fmla="*/ 0 w 228600"/>
                      <a:gd name="connsiteY3" fmla="*/ 190500 h 215900"/>
                      <a:gd name="connsiteX4" fmla="*/ 69850 w 228600"/>
                      <a:gd name="connsiteY4" fmla="*/ 215900 h 215900"/>
                      <a:gd name="connsiteX5" fmla="*/ 152400 w 228600"/>
                      <a:gd name="connsiteY5" fmla="*/ 171450 h 215900"/>
                      <a:gd name="connsiteX6" fmla="*/ 228600 w 228600"/>
                      <a:gd name="connsiteY6" fmla="*/ 190500 h 215900"/>
                      <a:gd name="connsiteX7" fmla="*/ 184150 w 228600"/>
                      <a:gd name="connsiteY7" fmla="*/ 114300 h 215900"/>
                      <a:gd name="connsiteX8" fmla="*/ 190500 w 228600"/>
                      <a:gd name="connsiteY8" fmla="*/ 38100 h 215900"/>
                      <a:gd name="connsiteX9" fmla="*/ 101600 w 228600"/>
                      <a:gd name="connsiteY9" fmla="*/ 0 h 215900"/>
                      <a:gd name="connsiteX0" fmla="*/ 101600 w 228600"/>
                      <a:gd name="connsiteY0" fmla="*/ 0 h 215900"/>
                      <a:gd name="connsiteX1" fmla="*/ 107950 w 228600"/>
                      <a:gd name="connsiteY1" fmla="*/ 114300 h 215900"/>
                      <a:gd name="connsiteX2" fmla="*/ 31750 w 228600"/>
                      <a:gd name="connsiteY2" fmla="*/ 139700 h 215900"/>
                      <a:gd name="connsiteX3" fmla="*/ 0 w 228600"/>
                      <a:gd name="connsiteY3" fmla="*/ 190500 h 215900"/>
                      <a:gd name="connsiteX4" fmla="*/ 69850 w 228600"/>
                      <a:gd name="connsiteY4" fmla="*/ 215900 h 215900"/>
                      <a:gd name="connsiteX5" fmla="*/ 152400 w 228600"/>
                      <a:gd name="connsiteY5" fmla="*/ 171450 h 215900"/>
                      <a:gd name="connsiteX6" fmla="*/ 228600 w 228600"/>
                      <a:gd name="connsiteY6" fmla="*/ 190500 h 215900"/>
                      <a:gd name="connsiteX7" fmla="*/ 184150 w 228600"/>
                      <a:gd name="connsiteY7" fmla="*/ 114300 h 215900"/>
                      <a:gd name="connsiteX8" fmla="*/ 190500 w 228600"/>
                      <a:gd name="connsiteY8" fmla="*/ 38100 h 215900"/>
                      <a:gd name="connsiteX9" fmla="*/ 101600 w 228600"/>
                      <a:gd name="connsiteY9" fmla="*/ 0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8600" h="215900">
                        <a:moveTo>
                          <a:pt x="101600" y="0"/>
                        </a:moveTo>
                        <a:lnTo>
                          <a:pt x="107950" y="114300"/>
                        </a:lnTo>
                        <a:lnTo>
                          <a:pt x="31750" y="139700"/>
                        </a:lnTo>
                        <a:lnTo>
                          <a:pt x="0" y="190500"/>
                        </a:lnTo>
                        <a:lnTo>
                          <a:pt x="69850" y="215900"/>
                        </a:lnTo>
                        <a:lnTo>
                          <a:pt x="152400" y="171450"/>
                        </a:lnTo>
                        <a:lnTo>
                          <a:pt x="228600" y="190500"/>
                        </a:lnTo>
                        <a:lnTo>
                          <a:pt x="184150" y="114300"/>
                        </a:lnTo>
                        <a:lnTo>
                          <a:pt x="190500" y="38100"/>
                        </a:lnTo>
                        <a:lnTo>
                          <a:pt x="101600" y="0"/>
                        </a:lnTo>
                        <a:close/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47" name="フリーフォーム: 図形 646">
                    <a:extLst>
                      <a:ext uri="{FF2B5EF4-FFF2-40B4-BE49-F238E27FC236}">
                        <a16:creationId xmlns:a16="http://schemas.microsoft.com/office/drawing/2014/main" id="{DBC45451-7D7C-B9D9-61F8-778864781A49}"/>
                      </a:ext>
                    </a:extLst>
                  </p:cNvPr>
                  <p:cNvSpPr/>
                  <p:nvPr/>
                </p:nvSpPr>
                <p:spPr>
                  <a:xfrm>
                    <a:off x="763060" y="2176705"/>
                    <a:ext cx="27213" cy="86741"/>
                  </a:xfrm>
                  <a:custGeom>
                    <a:avLst/>
                    <a:gdLst>
                      <a:gd name="connsiteX0" fmla="*/ 38100 w 101600"/>
                      <a:gd name="connsiteY0" fmla="*/ 19050 h 323850"/>
                      <a:gd name="connsiteX1" fmla="*/ 25400 w 101600"/>
                      <a:gd name="connsiteY1" fmla="*/ 241300 h 323850"/>
                      <a:gd name="connsiteX2" fmla="*/ 0 w 101600"/>
                      <a:gd name="connsiteY2" fmla="*/ 292100 h 323850"/>
                      <a:gd name="connsiteX3" fmla="*/ 101600 w 101600"/>
                      <a:gd name="connsiteY3" fmla="*/ 323850 h 323850"/>
                      <a:gd name="connsiteX4" fmla="*/ 82550 w 101600"/>
                      <a:gd name="connsiteY4" fmla="*/ 241300 h 323850"/>
                      <a:gd name="connsiteX5" fmla="*/ 101600 w 101600"/>
                      <a:gd name="connsiteY5" fmla="*/ 196850 h 323850"/>
                      <a:gd name="connsiteX6" fmla="*/ 95250 w 101600"/>
                      <a:gd name="connsiteY6" fmla="*/ 0 h 323850"/>
                      <a:gd name="connsiteX7" fmla="*/ 38100 w 101600"/>
                      <a:gd name="connsiteY7" fmla="*/ 19050 h 323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1600" h="323850">
                        <a:moveTo>
                          <a:pt x="38100" y="19050"/>
                        </a:moveTo>
                        <a:lnTo>
                          <a:pt x="25400" y="241300"/>
                        </a:lnTo>
                        <a:lnTo>
                          <a:pt x="0" y="292100"/>
                        </a:lnTo>
                        <a:lnTo>
                          <a:pt x="101600" y="323850"/>
                        </a:lnTo>
                        <a:lnTo>
                          <a:pt x="82550" y="241300"/>
                        </a:lnTo>
                        <a:lnTo>
                          <a:pt x="101600" y="196850"/>
                        </a:lnTo>
                        <a:lnTo>
                          <a:pt x="95250" y="0"/>
                        </a:lnTo>
                        <a:lnTo>
                          <a:pt x="38100" y="19050"/>
                        </a:lnTo>
                        <a:close/>
                      </a:path>
                    </a:pathLst>
                  </a:custGeom>
                  <a:solidFill>
                    <a:srgbClr val="99FF99"/>
                  </a:solidFill>
                  <a:ln w="12700">
                    <a:solidFill>
                      <a:schemeClr val="bg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DB0E4EEE-EF3C-60F5-9105-B1FC626F477D}"/>
                  </a:ext>
                </a:extLst>
              </p:cNvPr>
              <p:cNvSpPr/>
              <p:nvPr/>
            </p:nvSpPr>
            <p:spPr>
              <a:xfrm>
                <a:off x="2917058" y="841096"/>
                <a:ext cx="471522" cy="597796"/>
              </a:xfrm>
              <a:custGeom>
                <a:avLst/>
                <a:gdLst>
                  <a:gd name="connsiteX0" fmla="*/ 163278 w 471522"/>
                  <a:gd name="connsiteY0" fmla="*/ 0 h 597796"/>
                  <a:gd name="connsiteX1" fmla="*/ 178905 w 471522"/>
                  <a:gd name="connsiteY1" fmla="*/ 0 h 597796"/>
                  <a:gd name="connsiteX2" fmla="*/ 178905 w 471522"/>
                  <a:gd name="connsiteY2" fmla="*/ 243791 h 597796"/>
                  <a:gd name="connsiteX3" fmla="*/ 471522 w 471522"/>
                  <a:gd name="connsiteY3" fmla="*/ 243791 h 597796"/>
                  <a:gd name="connsiteX4" fmla="*/ 471522 w 471522"/>
                  <a:gd name="connsiteY4" fmla="*/ 577065 h 597796"/>
                  <a:gd name="connsiteX5" fmla="*/ 466363 w 471522"/>
                  <a:gd name="connsiteY5" fmla="*/ 575345 h 597796"/>
                  <a:gd name="connsiteX6" fmla="*/ 439831 w 471522"/>
                  <a:gd name="connsiteY6" fmla="*/ 597796 h 597796"/>
                  <a:gd name="connsiteX7" fmla="*/ 417380 w 471522"/>
                  <a:gd name="connsiteY7" fmla="*/ 583509 h 597796"/>
                  <a:gd name="connsiteX8" fmla="*/ 431667 w 471522"/>
                  <a:gd name="connsiteY8" fmla="*/ 565140 h 597796"/>
                  <a:gd name="connsiteX9" fmla="*/ 401052 w 471522"/>
                  <a:gd name="connsiteY9" fmla="*/ 548813 h 597796"/>
                  <a:gd name="connsiteX10" fmla="*/ 380642 w 471522"/>
                  <a:gd name="connsiteY10" fmla="*/ 499829 h 597796"/>
                  <a:gd name="connsiteX11" fmla="*/ 378601 w 471522"/>
                  <a:gd name="connsiteY11" fmla="*/ 471255 h 597796"/>
                  <a:gd name="connsiteX12" fmla="*/ 384724 w 471522"/>
                  <a:gd name="connsiteY12" fmla="*/ 448805 h 597796"/>
                  <a:gd name="connsiteX13" fmla="*/ 366356 w 471522"/>
                  <a:gd name="connsiteY13" fmla="*/ 444723 h 597796"/>
                  <a:gd name="connsiteX14" fmla="*/ 339823 w 471522"/>
                  <a:gd name="connsiteY14" fmla="*/ 454928 h 597796"/>
                  <a:gd name="connsiteX15" fmla="*/ 303085 w 471522"/>
                  <a:gd name="connsiteY15" fmla="*/ 436559 h 597796"/>
                  <a:gd name="connsiteX16" fmla="*/ 276553 w 471522"/>
                  <a:gd name="connsiteY16" fmla="*/ 440641 h 597796"/>
                  <a:gd name="connsiteX17" fmla="*/ 241856 w 471522"/>
                  <a:gd name="connsiteY17" fmla="*/ 444723 h 597796"/>
                  <a:gd name="connsiteX18" fmla="*/ 231651 w 471522"/>
                  <a:gd name="connsiteY18" fmla="*/ 475337 h 597796"/>
                  <a:gd name="connsiteX19" fmla="*/ 198995 w 471522"/>
                  <a:gd name="connsiteY19" fmla="*/ 505952 h 597796"/>
                  <a:gd name="connsiteX20" fmla="*/ 164299 w 471522"/>
                  <a:gd name="connsiteY20" fmla="*/ 534526 h 597796"/>
                  <a:gd name="connsiteX21" fmla="*/ 154094 w 471522"/>
                  <a:gd name="connsiteY21" fmla="*/ 554936 h 597796"/>
                  <a:gd name="connsiteX22" fmla="*/ 168381 w 471522"/>
                  <a:gd name="connsiteY22" fmla="*/ 583509 h 597796"/>
                  <a:gd name="connsiteX23" fmla="*/ 164831 w 471522"/>
                  <a:gd name="connsiteY23" fmla="*/ 584929 h 597796"/>
                  <a:gd name="connsiteX24" fmla="*/ 133684 w 471522"/>
                  <a:gd name="connsiteY24" fmla="*/ 581468 h 597796"/>
                  <a:gd name="connsiteX25" fmla="*/ 133684 w 471522"/>
                  <a:gd name="connsiteY25" fmla="*/ 565140 h 597796"/>
                  <a:gd name="connsiteX26" fmla="*/ 109192 w 471522"/>
                  <a:gd name="connsiteY26" fmla="*/ 565140 h 597796"/>
                  <a:gd name="connsiteX27" fmla="*/ 92865 w 471522"/>
                  <a:gd name="connsiteY27" fmla="*/ 561059 h 597796"/>
                  <a:gd name="connsiteX28" fmla="*/ 90824 w 471522"/>
                  <a:gd name="connsiteY28" fmla="*/ 552895 h 597796"/>
                  <a:gd name="connsiteX29" fmla="*/ 84701 w 471522"/>
                  <a:gd name="connsiteY29" fmla="*/ 534526 h 597796"/>
                  <a:gd name="connsiteX30" fmla="*/ 84701 w 471522"/>
                  <a:gd name="connsiteY30" fmla="*/ 518198 h 597796"/>
                  <a:gd name="connsiteX31" fmla="*/ 70414 w 471522"/>
                  <a:gd name="connsiteY31" fmla="*/ 481460 h 597796"/>
                  <a:gd name="connsiteX32" fmla="*/ 76537 w 471522"/>
                  <a:gd name="connsiteY32" fmla="*/ 465133 h 597796"/>
                  <a:gd name="connsiteX33" fmla="*/ 56127 w 471522"/>
                  <a:gd name="connsiteY33" fmla="*/ 463092 h 597796"/>
                  <a:gd name="connsiteX34" fmla="*/ 54086 w 471522"/>
                  <a:gd name="connsiteY34" fmla="*/ 448805 h 597796"/>
                  <a:gd name="connsiteX35" fmla="*/ 31635 w 471522"/>
                  <a:gd name="connsiteY35" fmla="*/ 434518 h 597796"/>
                  <a:gd name="connsiteX36" fmla="*/ 31635 w 471522"/>
                  <a:gd name="connsiteY36" fmla="*/ 418190 h 597796"/>
                  <a:gd name="connsiteX37" fmla="*/ 31635 w 471522"/>
                  <a:gd name="connsiteY37" fmla="*/ 387575 h 597796"/>
                  <a:gd name="connsiteX38" fmla="*/ 31635 w 471522"/>
                  <a:gd name="connsiteY38" fmla="*/ 359002 h 597796"/>
                  <a:gd name="connsiteX39" fmla="*/ 29594 w 471522"/>
                  <a:gd name="connsiteY39" fmla="*/ 328387 h 597796"/>
                  <a:gd name="connsiteX40" fmla="*/ 25865 w 471522"/>
                  <a:gd name="connsiteY40" fmla="*/ 328387 h 597796"/>
                  <a:gd name="connsiteX41" fmla="*/ 17858 w 471522"/>
                  <a:gd name="connsiteY41" fmla="*/ 302364 h 597796"/>
                  <a:gd name="connsiteX42" fmla="*/ 0 w 471522"/>
                  <a:gd name="connsiteY42" fmla="*/ 294710 h 597796"/>
                  <a:gd name="connsiteX43" fmla="*/ 15307 w 471522"/>
                  <a:gd name="connsiteY43" fmla="*/ 271750 h 597796"/>
                  <a:gd name="connsiteX44" fmla="*/ 28063 w 471522"/>
                  <a:gd name="connsiteY44" fmla="*/ 269199 h 597796"/>
                  <a:gd name="connsiteX45" fmla="*/ 66332 w 471522"/>
                  <a:gd name="connsiteY45" fmla="*/ 236033 h 597796"/>
                  <a:gd name="connsiteX46" fmla="*/ 81639 w 471522"/>
                  <a:gd name="connsiteY46" fmla="*/ 197764 h 597796"/>
                  <a:gd name="connsiteX47" fmla="*/ 66332 w 471522"/>
                  <a:gd name="connsiteY47" fmla="*/ 177355 h 597796"/>
                  <a:gd name="connsiteX48" fmla="*/ 99497 w 471522"/>
                  <a:gd name="connsiteY48" fmla="*/ 108471 h 597796"/>
                  <a:gd name="connsiteX49" fmla="*/ 81639 w 471522"/>
                  <a:gd name="connsiteY49" fmla="*/ 98267 h 597796"/>
                  <a:gd name="connsiteX50" fmla="*/ 96947 w 471522"/>
                  <a:gd name="connsiteY50" fmla="*/ 77857 h 597796"/>
                  <a:gd name="connsiteX51" fmla="*/ 150522 w 471522"/>
                  <a:gd name="connsiteY51" fmla="*/ 49793 h 597796"/>
                  <a:gd name="connsiteX52" fmla="*/ 163278 w 471522"/>
                  <a:gd name="connsiteY52" fmla="*/ 21730 h 597796"/>
                  <a:gd name="connsiteX0" fmla="*/ 163278 w 471522"/>
                  <a:gd name="connsiteY0" fmla="*/ 0 h 597796"/>
                  <a:gd name="connsiteX1" fmla="*/ 178905 w 471522"/>
                  <a:gd name="connsiteY1" fmla="*/ 243791 h 597796"/>
                  <a:gd name="connsiteX2" fmla="*/ 471522 w 471522"/>
                  <a:gd name="connsiteY2" fmla="*/ 243791 h 597796"/>
                  <a:gd name="connsiteX3" fmla="*/ 471522 w 471522"/>
                  <a:gd name="connsiteY3" fmla="*/ 577065 h 597796"/>
                  <a:gd name="connsiteX4" fmla="*/ 466363 w 471522"/>
                  <a:gd name="connsiteY4" fmla="*/ 575345 h 597796"/>
                  <a:gd name="connsiteX5" fmla="*/ 439831 w 471522"/>
                  <a:gd name="connsiteY5" fmla="*/ 597796 h 597796"/>
                  <a:gd name="connsiteX6" fmla="*/ 417380 w 471522"/>
                  <a:gd name="connsiteY6" fmla="*/ 583509 h 597796"/>
                  <a:gd name="connsiteX7" fmla="*/ 431667 w 471522"/>
                  <a:gd name="connsiteY7" fmla="*/ 565140 h 597796"/>
                  <a:gd name="connsiteX8" fmla="*/ 401052 w 471522"/>
                  <a:gd name="connsiteY8" fmla="*/ 548813 h 597796"/>
                  <a:gd name="connsiteX9" fmla="*/ 380642 w 471522"/>
                  <a:gd name="connsiteY9" fmla="*/ 499829 h 597796"/>
                  <a:gd name="connsiteX10" fmla="*/ 378601 w 471522"/>
                  <a:gd name="connsiteY10" fmla="*/ 471255 h 597796"/>
                  <a:gd name="connsiteX11" fmla="*/ 384724 w 471522"/>
                  <a:gd name="connsiteY11" fmla="*/ 448805 h 597796"/>
                  <a:gd name="connsiteX12" fmla="*/ 366356 w 471522"/>
                  <a:gd name="connsiteY12" fmla="*/ 444723 h 597796"/>
                  <a:gd name="connsiteX13" fmla="*/ 339823 w 471522"/>
                  <a:gd name="connsiteY13" fmla="*/ 454928 h 597796"/>
                  <a:gd name="connsiteX14" fmla="*/ 303085 w 471522"/>
                  <a:gd name="connsiteY14" fmla="*/ 436559 h 597796"/>
                  <a:gd name="connsiteX15" fmla="*/ 276553 w 471522"/>
                  <a:gd name="connsiteY15" fmla="*/ 440641 h 597796"/>
                  <a:gd name="connsiteX16" fmla="*/ 241856 w 471522"/>
                  <a:gd name="connsiteY16" fmla="*/ 444723 h 597796"/>
                  <a:gd name="connsiteX17" fmla="*/ 231651 w 471522"/>
                  <a:gd name="connsiteY17" fmla="*/ 475337 h 597796"/>
                  <a:gd name="connsiteX18" fmla="*/ 198995 w 471522"/>
                  <a:gd name="connsiteY18" fmla="*/ 505952 h 597796"/>
                  <a:gd name="connsiteX19" fmla="*/ 164299 w 471522"/>
                  <a:gd name="connsiteY19" fmla="*/ 534526 h 597796"/>
                  <a:gd name="connsiteX20" fmla="*/ 154094 w 471522"/>
                  <a:gd name="connsiteY20" fmla="*/ 554936 h 597796"/>
                  <a:gd name="connsiteX21" fmla="*/ 168381 w 471522"/>
                  <a:gd name="connsiteY21" fmla="*/ 583509 h 597796"/>
                  <a:gd name="connsiteX22" fmla="*/ 164831 w 471522"/>
                  <a:gd name="connsiteY22" fmla="*/ 584929 h 597796"/>
                  <a:gd name="connsiteX23" fmla="*/ 133684 w 471522"/>
                  <a:gd name="connsiteY23" fmla="*/ 581468 h 597796"/>
                  <a:gd name="connsiteX24" fmla="*/ 133684 w 471522"/>
                  <a:gd name="connsiteY24" fmla="*/ 565140 h 597796"/>
                  <a:gd name="connsiteX25" fmla="*/ 109192 w 471522"/>
                  <a:gd name="connsiteY25" fmla="*/ 565140 h 597796"/>
                  <a:gd name="connsiteX26" fmla="*/ 92865 w 471522"/>
                  <a:gd name="connsiteY26" fmla="*/ 561059 h 597796"/>
                  <a:gd name="connsiteX27" fmla="*/ 90824 w 471522"/>
                  <a:gd name="connsiteY27" fmla="*/ 552895 h 597796"/>
                  <a:gd name="connsiteX28" fmla="*/ 84701 w 471522"/>
                  <a:gd name="connsiteY28" fmla="*/ 534526 h 597796"/>
                  <a:gd name="connsiteX29" fmla="*/ 84701 w 471522"/>
                  <a:gd name="connsiteY29" fmla="*/ 518198 h 597796"/>
                  <a:gd name="connsiteX30" fmla="*/ 70414 w 471522"/>
                  <a:gd name="connsiteY30" fmla="*/ 481460 h 597796"/>
                  <a:gd name="connsiteX31" fmla="*/ 76537 w 471522"/>
                  <a:gd name="connsiteY31" fmla="*/ 465133 h 597796"/>
                  <a:gd name="connsiteX32" fmla="*/ 56127 w 471522"/>
                  <a:gd name="connsiteY32" fmla="*/ 463092 h 597796"/>
                  <a:gd name="connsiteX33" fmla="*/ 54086 w 471522"/>
                  <a:gd name="connsiteY33" fmla="*/ 448805 h 597796"/>
                  <a:gd name="connsiteX34" fmla="*/ 31635 w 471522"/>
                  <a:gd name="connsiteY34" fmla="*/ 434518 h 597796"/>
                  <a:gd name="connsiteX35" fmla="*/ 31635 w 471522"/>
                  <a:gd name="connsiteY35" fmla="*/ 418190 h 597796"/>
                  <a:gd name="connsiteX36" fmla="*/ 31635 w 471522"/>
                  <a:gd name="connsiteY36" fmla="*/ 387575 h 597796"/>
                  <a:gd name="connsiteX37" fmla="*/ 31635 w 471522"/>
                  <a:gd name="connsiteY37" fmla="*/ 359002 h 597796"/>
                  <a:gd name="connsiteX38" fmla="*/ 29594 w 471522"/>
                  <a:gd name="connsiteY38" fmla="*/ 328387 h 597796"/>
                  <a:gd name="connsiteX39" fmla="*/ 25865 w 471522"/>
                  <a:gd name="connsiteY39" fmla="*/ 328387 h 597796"/>
                  <a:gd name="connsiteX40" fmla="*/ 17858 w 471522"/>
                  <a:gd name="connsiteY40" fmla="*/ 302364 h 597796"/>
                  <a:gd name="connsiteX41" fmla="*/ 0 w 471522"/>
                  <a:gd name="connsiteY41" fmla="*/ 294710 h 597796"/>
                  <a:gd name="connsiteX42" fmla="*/ 15307 w 471522"/>
                  <a:gd name="connsiteY42" fmla="*/ 271750 h 597796"/>
                  <a:gd name="connsiteX43" fmla="*/ 28063 w 471522"/>
                  <a:gd name="connsiteY43" fmla="*/ 269199 h 597796"/>
                  <a:gd name="connsiteX44" fmla="*/ 66332 w 471522"/>
                  <a:gd name="connsiteY44" fmla="*/ 236033 h 597796"/>
                  <a:gd name="connsiteX45" fmla="*/ 81639 w 471522"/>
                  <a:gd name="connsiteY45" fmla="*/ 197764 h 597796"/>
                  <a:gd name="connsiteX46" fmla="*/ 66332 w 471522"/>
                  <a:gd name="connsiteY46" fmla="*/ 177355 h 597796"/>
                  <a:gd name="connsiteX47" fmla="*/ 99497 w 471522"/>
                  <a:gd name="connsiteY47" fmla="*/ 108471 h 597796"/>
                  <a:gd name="connsiteX48" fmla="*/ 81639 w 471522"/>
                  <a:gd name="connsiteY48" fmla="*/ 98267 h 597796"/>
                  <a:gd name="connsiteX49" fmla="*/ 96947 w 471522"/>
                  <a:gd name="connsiteY49" fmla="*/ 77857 h 597796"/>
                  <a:gd name="connsiteX50" fmla="*/ 150522 w 471522"/>
                  <a:gd name="connsiteY50" fmla="*/ 49793 h 597796"/>
                  <a:gd name="connsiteX51" fmla="*/ 163278 w 471522"/>
                  <a:gd name="connsiteY51" fmla="*/ 21730 h 597796"/>
                  <a:gd name="connsiteX52" fmla="*/ 163278 w 471522"/>
                  <a:gd name="connsiteY52" fmla="*/ 0 h 597796"/>
                  <a:gd name="connsiteX0" fmla="*/ 178905 w 471522"/>
                  <a:gd name="connsiteY0" fmla="*/ 243791 h 597796"/>
                  <a:gd name="connsiteX1" fmla="*/ 471522 w 471522"/>
                  <a:gd name="connsiteY1" fmla="*/ 243791 h 597796"/>
                  <a:gd name="connsiteX2" fmla="*/ 471522 w 471522"/>
                  <a:gd name="connsiteY2" fmla="*/ 577065 h 597796"/>
                  <a:gd name="connsiteX3" fmla="*/ 466363 w 471522"/>
                  <a:gd name="connsiteY3" fmla="*/ 575345 h 597796"/>
                  <a:gd name="connsiteX4" fmla="*/ 439831 w 471522"/>
                  <a:gd name="connsiteY4" fmla="*/ 597796 h 597796"/>
                  <a:gd name="connsiteX5" fmla="*/ 417380 w 471522"/>
                  <a:gd name="connsiteY5" fmla="*/ 583509 h 597796"/>
                  <a:gd name="connsiteX6" fmla="*/ 431667 w 471522"/>
                  <a:gd name="connsiteY6" fmla="*/ 565140 h 597796"/>
                  <a:gd name="connsiteX7" fmla="*/ 401052 w 471522"/>
                  <a:gd name="connsiteY7" fmla="*/ 548813 h 597796"/>
                  <a:gd name="connsiteX8" fmla="*/ 380642 w 471522"/>
                  <a:gd name="connsiteY8" fmla="*/ 499829 h 597796"/>
                  <a:gd name="connsiteX9" fmla="*/ 378601 w 471522"/>
                  <a:gd name="connsiteY9" fmla="*/ 471255 h 597796"/>
                  <a:gd name="connsiteX10" fmla="*/ 384724 w 471522"/>
                  <a:gd name="connsiteY10" fmla="*/ 448805 h 597796"/>
                  <a:gd name="connsiteX11" fmla="*/ 366356 w 471522"/>
                  <a:gd name="connsiteY11" fmla="*/ 444723 h 597796"/>
                  <a:gd name="connsiteX12" fmla="*/ 339823 w 471522"/>
                  <a:gd name="connsiteY12" fmla="*/ 454928 h 597796"/>
                  <a:gd name="connsiteX13" fmla="*/ 303085 w 471522"/>
                  <a:gd name="connsiteY13" fmla="*/ 436559 h 597796"/>
                  <a:gd name="connsiteX14" fmla="*/ 276553 w 471522"/>
                  <a:gd name="connsiteY14" fmla="*/ 440641 h 597796"/>
                  <a:gd name="connsiteX15" fmla="*/ 241856 w 471522"/>
                  <a:gd name="connsiteY15" fmla="*/ 444723 h 597796"/>
                  <a:gd name="connsiteX16" fmla="*/ 231651 w 471522"/>
                  <a:gd name="connsiteY16" fmla="*/ 475337 h 597796"/>
                  <a:gd name="connsiteX17" fmla="*/ 198995 w 471522"/>
                  <a:gd name="connsiteY17" fmla="*/ 505952 h 597796"/>
                  <a:gd name="connsiteX18" fmla="*/ 164299 w 471522"/>
                  <a:gd name="connsiteY18" fmla="*/ 534526 h 597796"/>
                  <a:gd name="connsiteX19" fmla="*/ 154094 w 471522"/>
                  <a:gd name="connsiteY19" fmla="*/ 554936 h 597796"/>
                  <a:gd name="connsiteX20" fmla="*/ 168381 w 471522"/>
                  <a:gd name="connsiteY20" fmla="*/ 583509 h 597796"/>
                  <a:gd name="connsiteX21" fmla="*/ 164831 w 471522"/>
                  <a:gd name="connsiteY21" fmla="*/ 584929 h 597796"/>
                  <a:gd name="connsiteX22" fmla="*/ 133684 w 471522"/>
                  <a:gd name="connsiteY22" fmla="*/ 581468 h 597796"/>
                  <a:gd name="connsiteX23" fmla="*/ 133684 w 471522"/>
                  <a:gd name="connsiteY23" fmla="*/ 565140 h 597796"/>
                  <a:gd name="connsiteX24" fmla="*/ 109192 w 471522"/>
                  <a:gd name="connsiteY24" fmla="*/ 565140 h 597796"/>
                  <a:gd name="connsiteX25" fmla="*/ 92865 w 471522"/>
                  <a:gd name="connsiteY25" fmla="*/ 561059 h 597796"/>
                  <a:gd name="connsiteX26" fmla="*/ 90824 w 471522"/>
                  <a:gd name="connsiteY26" fmla="*/ 552895 h 597796"/>
                  <a:gd name="connsiteX27" fmla="*/ 84701 w 471522"/>
                  <a:gd name="connsiteY27" fmla="*/ 534526 h 597796"/>
                  <a:gd name="connsiteX28" fmla="*/ 84701 w 471522"/>
                  <a:gd name="connsiteY28" fmla="*/ 518198 h 597796"/>
                  <a:gd name="connsiteX29" fmla="*/ 70414 w 471522"/>
                  <a:gd name="connsiteY29" fmla="*/ 481460 h 597796"/>
                  <a:gd name="connsiteX30" fmla="*/ 76537 w 471522"/>
                  <a:gd name="connsiteY30" fmla="*/ 465133 h 597796"/>
                  <a:gd name="connsiteX31" fmla="*/ 56127 w 471522"/>
                  <a:gd name="connsiteY31" fmla="*/ 463092 h 597796"/>
                  <a:gd name="connsiteX32" fmla="*/ 54086 w 471522"/>
                  <a:gd name="connsiteY32" fmla="*/ 448805 h 597796"/>
                  <a:gd name="connsiteX33" fmla="*/ 31635 w 471522"/>
                  <a:gd name="connsiteY33" fmla="*/ 434518 h 597796"/>
                  <a:gd name="connsiteX34" fmla="*/ 31635 w 471522"/>
                  <a:gd name="connsiteY34" fmla="*/ 418190 h 597796"/>
                  <a:gd name="connsiteX35" fmla="*/ 31635 w 471522"/>
                  <a:gd name="connsiteY35" fmla="*/ 387575 h 597796"/>
                  <a:gd name="connsiteX36" fmla="*/ 31635 w 471522"/>
                  <a:gd name="connsiteY36" fmla="*/ 359002 h 597796"/>
                  <a:gd name="connsiteX37" fmla="*/ 29594 w 471522"/>
                  <a:gd name="connsiteY37" fmla="*/ 328387 h 597796"/>
                  <a:gd name="connsiteX38" fmla="*/ 25865 w 471522"/>
                  <a:gd name="connsiteY38" fmla="*/ 328387 h 597796"/>
                  <a:gd name="connsiteX39" fmla="*/ 17858 w 471522"/>
                  <a:gd name="connsiteY39" fmla="*/ 302364 h 597796"/>
                  <a:gd name="connsiteX40" fmla="*/ 0 w 471522"/>
                  <a:gd name="connsiteY40" fmla="*/ 294710 h 597796"/>
                  <a:gd name="connsiteX41" fmla="*/ 15307 w 471522"/>
                  <a:gd name="connsiteY41" fmla="*/ 271750 h 597796"/>
                  <a:gd name="connsiteX42" fmla="*/ 28063 w 471522"/>
                  <a:gd name="connsiteY42" fmla="*/ 269199 h 597796"/>
                  <a:gd name="connsiteX43" fmla="*/ 66332 w 471522"/>
                  <a:gd name="connsiteY43" fmla="*/ 236033 h 597796"/>
                  <a:gd name="connsiteX44" fmla="*/ 81639 w 471522"/>
                  <a:gd name="connsiteY44" fmla="*/ 197764 h 597796"/>
                  <a:gd name="connsiteX45" fmla="*/ 66332 w 471522"/>
                  <a:gd name="connsiteY45" fmla="*/ 177355 h 597796"/>
                  <a:gd name="connsiteX46" fmla="*/ 99497 w 471522"/>
                  <a:gd name="connsiteY46" fmla="*/ 108471 h 597796"/>
                  <a:gd name="connsiteX47" fmla="*/ 81639 w 471522"/>
                  <a:gd name="connsiteY47" fmla="*/ 98267 h 597796"/>
                  <a:gd name="connsiteX48" fmla="*/ 96947 w 471522"/>
                  <a:gd name="connsiteY48" fmla="*/ 77857 h 597796"/>
                  <a:gd name="connsiteX49" fmla="*/ 150522 w 471522"/>
                  <a:gd name="connsiteY49" fmla="*/ 49793 h 597796"/>
                  <a:gd name="connsiteX50" fmla="*/ 163278 w 471522"/>
                  <a:gd name="connsiteY50" fmla="*/ 21730 h 597796"/>
                  <a:gd name="connsiteX51" fmla="*/ 163278 w 471522"/>
                  <a:gd name="connsiteY51" fmla="*/ 0 h 597796"/>
                  <a:gd name="connsiteX52" fmla="*/ 270345 w 471522"/>
                  <a:gd name="connsiteY52" fmla="*/ 335231 h 597796"/>
                  <a:gd name="connsiteX0" fmla="*/ 471522 w 471522"/>
                  <a:gd name="connsiteY0" fmla="*/ 243791 h 597796"/>
                  <a:gd name="connsiteX1" fmla="*/ 471522 w 471522"/>
                  <a:gd name="connsiteY1" fmla="*/ 577065 h 597796"/>
                  <a:gd name="connsiteX2" fmla="*/ 466363 w 471522"/>
                  <a:gd name="connsiteY2" fmla="*/ 575345 h 597796"/>
                  <a:gd name="connsiteX3" fmla="*/ 439831 w 471522"/>
                  <a:gd name="connsiteY3" fmla="*/ 597796 h 597796"/>
                  <a:gd name="connsiteX4" fmla="*/ 417380 w 471522"/>
                  <a:gd name="connsiteY4" fmla="*/ 583509 h 597796"/>
                  <a:gd name="connsiteX5" fmla="*/ 431667 w 471522"/>
                  <a:gd name="connsiteY5" fmla="*/ 565140 h 597796"/>
                  <a:gd name="connsiteX6" fmla="*/ 401052 w 471522"/>
                  <a:gd name="connsiteY6" fmla="*/ 548813 h 597796"/>
                  <a:gd name="connsiteX7" fmla="*/ 380642 w 471522"/>
                  <a:gd name="connsiteY7" fmla="*/ 499829 h 597796"/>
                  <a:gd name="connsiteX8" fmla="*/ 378601 w 471522"/>
                  <a:gd name="connsiteY8" fmla="*/ 471255 h 597796"/>
                  <a:gd name="connsiteX9" fmla="*/ 384724 w 471522"/>
                  <a:gd name="connsiteY9" fmla="*/ 448805 h 597796"/>
                  <a:gd name="connsiteX10" fmla="*/ 366356 w 471522"/>
                  <a:gd name="connsiteY10" fmla="*/ 444723 h 597796"/>
                  <a:gd name="connsiteX11" fmla="*/ 339823 w 471522"/>
                  <a:gd name="connsiteY11" fmla="*/ 454928 h 597796"/>
                  <a:gd name="connsiteX12" fmla="*/ 303085 w 471522"/>
                  <a:gd name="connsiteY12" fmla="*/ 436559 h 597796"/>
                  <a:gd name="connsiteX13" fmla="*/ 276553 w 471522"/>
                  <a:gd name="connsiteY13" fmla="*/ 440641 h 597796"/>
                  <a:gd name="connsiteX14" fmla="*/ 241856 w 471522"/>
                  <a:gd name="connsiteY14" fmla="*/ 444723 h 597796"/>
                  <a:gd name="connsiteX15" fmla="*/ 231651 w 471522"/>
                  <a:gd name="connsiteY15" fmla="*/ 475337 h 597796"/>
                  <a:gd name="connsiteX16" fmla="*/ 198995 w 471522"/>
                  <a:gd name="connsiteY16" fmla="*/ 505952 h 597796"/>
                  <a:gd name="connsiteX17" fmla="*/ 164299 w 471522"/>
                  <a:gd name="connsiteY17" fmla="*/ 534526 h 597796"/>
                  <a:gd name="connsiteX18" fmla="*/ 154094 w 471522"/>
                  <a:gd name="connsiteY18" fmla="*/ 554936 h 597796"/>
                  <a:gd name="connsiteX19" fmla="*/ 168381 w 471522"/>
                  <a:gd name="connsiteY19" fmla="*/ 583509 h 597796"/>
                  <a:gd name="connsiteX20" fmla="*/ 164831 w 471522"/>
                  <a:gd name="connsiteY20" fmla="*/ 584929 h 597796"/>
                  <a:gd name="connsiteX21" fmla="*/ 133684 w 471522"/>
                  <a:gd name="connsiteY21" fmla="*/ 581468 h 597796"/>
                  <a:gd name="connsiteX22" fmla="*/ 133684 w 471522"/>
                  <a:gd name="connsiteY22" fmla="*/ 565140 h 597796"/>
                  <a:gd name="connsiteX23" fmla="*/ 109192 w 471522"/>
                  <a:gd name="connsiteY23" fmla="*/ 565140 h 597796"/>
                  <a:gd name="connsiteX24" fmla="*/ 92865 w 471522"/>
                  <a:gd name="connsiteY24" fmla="*/ 561059 h 597796"/>
                  <a:gd name="connsiteX25" fmla="*/ 90824 w 471522"/>
                  <a:gd name="connsiteY25" fmla="*/ 552895 h 597796"/>
                  <a:gd name="connsiteX26" fmla="*/ 84701 w 471522"/>
                  <a:gd name="connsiteY26" fmla="*/ 534526 h 597796"/>
                  <a:gd name="connsiteX27" fmla="*/ 84701 w 471522"/>
                  <a:gd name="connsiteY27" fmla="*/ 518198 h 597796"/>
                  <a:gd name="connsiteX28" fmla="*/ 70414 w 471522"/>
                  <a:gd name="connsiteY28" fmla="*/ 481460 h 597796"/>
                  <a:gd name="connsiteX29" fmla="*/ 76537 w 471522"/>
                  <a:gd name="connsiteY29" fmla="*/ 465133 h 597796"/>
                  <a:gd name="connsiteX30" fmla="*/ 56127 w 471522"/>
                  <a:gd name="connsiteY30" fmla="*/ 463092 h 597796"/>
                  <a:gd name="connsiteX31" fmla="*/ 54086 w 471522"/>
                  <a:gd name="connsiteY31" fmla="*/ 448805 h 597796"/>
                  <a:gd name="connsiteX32" fmla="*/ 31635 w 471522"/>
                  <a:gd name="connsiteY32" fmla="*/ 434518 h 597796"/>
                  <a:gd name="connsiteX33" fmla="*/ 31635 w 471522"/>
                  <a:gd name="connsiteY33" fmla="*/ 418190 h 597796"/>
                  <a:gd name="connsiteX34" fmla="*/ 31635 w 471522"/>
                  <a:gd name="connsiteY34" fmla="*/ 387575 h 597796"/>
                  <a:gd name="connsiteX35" fmla="*/ 31635 w 471522"/>
                  <a:gd name="connsiteY35" fmla="*/ 359002 h 597796"/>
                  <a:gd name="connsiteX36" fmla="*/ 29594 w 471522"/>
                  <a:gd name="connsiteY36" fmla="*/ 328387 h 597796"/>
                  <a:gd name="connsiteX37" fmla="*/ 25865 w 471522"/>
                  <a:gd name="connsiteY37" fmla="*/ 328387 h 597796"/>
                  <a:gd name="connsiteX38" fmla="*/ 17858 w 471522"/>
                  <a:gd name="connsiteY38" fmla="*/ 302364 h 597796"/>
                  <a:gd name="connsiteX39" fmla="*/ 0 w 471522"/>
                  <a:gd name="connsiteY39" fmla="*/ 294710 h 597796"/>
                  <a:gd name="connsiteX40" fmla="*/ 15307 w 471522"/>
                  <a:gd name="connsiteY40" fmla="*/ 271750 h 597796"/>
                  <a:gd name="connsiteX41" fmla="*/ 28063 w 471522"/>
                  <a:gd name="connsiteY41" fmla="*/ 269199 h 597796"/>
                  <a:gd name="connsiteX42" fmla="*/ 66332 w 471522"/>
                  <a:gd name="connsiteY42" fmla="*/ 236033 h 597796"/>
                  <a:gd name="connsiteX43" fmla="*/ 81639 w 471522"/>
                  <a:gd name="connsiteY43" fmla="*/ 197764 h 597796"/>
                  <a:gd name="connsiteX44" fmla="*/ 66332 w 471522"/>
                  <a:gd name="connsiteY44" fmla="*/ 177355 h 597796"/>
                  <a:gd name="connsiteX45" fmla="*/ 99497 w 471522"/>
                  <a:gd name="connsiteY45" fmla="*/ 108471 h 597796"/>
                  <a:gd name="connsiteX46" fmla="*/ 81639 w 471522"/>
                  <a:gd name="connsiteY46" fmla="*/ 98267 h 597796"/>
                  <a:gd name="connsiteX47" fmla="*/ 96947 w 471522"/>
                  <a:gd name="connsiteY47" fmla="*/ 77857 h 597796"/>
                  <a:gd name="connsiteX48" fmla="*/ 150522 w 471522"/>
                  <a:gd name="connsiteY48" fmla="*/ 49793 h 597796"/>
                  <a:gd name="connsiteX49" fmla="*/ 163278 w 471522"/>
                  <a:gd name="connsiteY49" fmla="*/ 21730 h 597796"/>
                  <a:gd name="connsiteX50" fmla="*/ 163278 w 471522"/>
                  <a:gd name="connsiteY50" fmla="*/ 0 h 597796"/>
                  <a:gd name="connsiteX51" fmla="*/ 270345 w 471522"/>
                  <a:gd name="connsiteY51" fmla="*/ 335231 h 597796"/>
                  <a:gd name="connsiteX0" fmla="*/ 471522 w 471522"/>
                  <a:gd name="connsiteY0" fmla="*/ 243791 h 597796"/>
                  <a:gd name="connsiteX1" fmla="*/ 471522 w 471522"/>
                  <a:gd name="connsiteY1" fmla="*/ 577065 h 597796"/>
                  <a:gd name="connsiteX2" fmla="*/ 466363 w 471522"/>
                  <a:gd name="connsiteY2" fmla="*/ 575345 h 597796"/>
                  <a:gd name="connsiteX3" fmla="*/ 439831 w 471522"/>
                  <a:gd name="connsiteY3" fmla="*/ 597796 h 597796"/>
                  <a:gd name="connsiteX4" fmla="*/ 417380 w 471522"/>
                  <a:gd name="connsiteY4" fmla="*/ 583509 h 597796"/>
                  <a:gd name="connsiteX5" fmla="*/ 431667 w 471522"/>
                  <a:gd name="connsiteY5" fmla="*/ 565140 h 597796"/>
                  <a:gd name="connsiteX6" fmla="*/ 401052 w 471522"/>
                  <a:gd name="connsiteY6" fmla="*/ 548813 h 597796"/>
                  <a:gd name="connsiteX7" fmla="*/ 380642 w 471522"/>
                  <a:gd name="connsiteY7" fmla="*/ 499829 h 597796"/>
                  <a:gd name="connsiteX8" fmla="*/ 378601 w 471522"/>
                  <a:gd name="connsiteY8" fmla="*/ 471255 h 597796"/>
                  <a:gd name="connsiteX9" fmla="*/ 384724 w 471522"/>
                  <a:gd name="connsiteY9" fmla="*/ 448805 h 597796"/>
                  <a:gd name="connsiteX10" fmla="*/ 366356 w 471522"/>
                  <a:gd name="connsiteY10" fmla="*/ 444723 h 597796"/>
                  <a:gd name="connsiteX11" fmla="*/ 339823 w 471522"/>
                  <a:gd name="connsiteY11" fmla="*/ 454928 h 597796"/>
                  <a:gd name="connsiteX12" fmla="*/ 303085 w 471522"/>
                  <a:gd name="connsiteY12" fmla="*/ 436559 h 597796"/>
                  <a:gd name="connsiteX13" fmla="*/ 276553 w 471522"/>
                  <a:gd name="connsiteY13" fmla="*/ 440641 h 597796"/>
                  <a:gd name="connsiteX14" fmla="*/ 241856 w 471522"/>
                  <a:gd name="connsiteY14" fmla="*/ 444723 h 597796"/>
                  <a:gd name="connsiteX15" fmla="*/ 231651 w 471522"/>
                  <a:gd name="connsiteY15" fmla="*/ 475337 h 597796"/>
                  <a:gd name="connsiteX16" fmla="*/ 198995 w 471522"/>
                  <a:gd name="connsiteY16" fmla="*/ 505952 h 597796"/>
                  <a:gd name="connsiteX17" fmla="*/ 164299 w 471522"/>
                  <a:gd name="connsiteY17" fmla="*/ 534526 h 597796"/>
                  <a:gd name="connsiteX18" fmla="*/ 154094 w 471522"/>
                  <a:gd name="connsiteY18" fmla="*/ 554936 h 597796"/>
                  <a:gd name="connsiteX19" fmla="*/ 168381 w 471522"/>
                  <a:gd name="connsiteY19" fmla="*/ 583509 h 597796"/>
                  <a:gd name="connsiteX20" fmla="*/ 164831 w 471522"/>
                  <a:gd name="connsiteY20" fmla="*/ 584929 h 597796"/>
                  <a:gd name="connsiteX21" fmla="*/ 133684 w 471522"/>
                  <a:gd name="connsiteY21" fmla="*/ 581468 h 597796"/>
                  <a:gd name="connsiteX22" fmla="*/ 133684 w 471522"/>
                  <a:gd name="connsiteY22" fmla="*/ 565140 h 597796"/>
                  <a:gd name="connsiteX23" fmla="*/ 109192 w 471522"/>
                  <a:gd name="connsiteY23" fmla="*/ 565140 h 597796"/>
                  <a:gd name="connsiteX24" fmla="*/ 92865 w 471522"/>
                  <a:gd name="connsiteY24" fmla="*/ 561059 h 597796"/>
                  <a:gd name="connsiteX25" fmla="*/ 90824 w 471522"/>
                  <a:gd name="connsiteY25" fmla="*/ 552895 h 597796"/>
                  <a:gd name="connsiteX26" fmla="*/ 84701 w 471522"/>
                  <a:gd name="connsiteY26" fmla="*/ 534526 h 597796"/>
                  <a:gd name="connsiteX27" fmla="*/ 84701 w 471522"/>
                  <a:gd name="connsiteY27" fmla="*/ 518198 h 597796"/>
                  <a:gd name="connsiteX28" fmla="*/ 70414 w 471522"/>
                  <a:gd name="connsiteY28" fmla="*/ 481460 h 597796"/>
                  <a:gd name="connsiteX29" fmla="*/ 76537 w 471522"/>
                  <a:gd name="connsiteY29" fmla="*/ 465133 h 597796"/>
                  <a:gd name="connsiteX30" fmla="*/ 56127 w 471522"/>
                  <a:gd name="connsiteY30" fmla="*/ 463092 h 597796"/>
                  <a:gd name="connsiteX31" fmla="*/ 54086 w 471522"/>
                  <a:gd name="connsiteY31" fmla="*/ 448805 h 597796"/>
                  <a:gd name="connsiteX32" fmla="*/ 31635 w 471522"/>
                  <a:gd name="connsiteY32" fmla="*/ 434518 h 597796"/>
                  <a:gd name="connsiteX33" fmla="*/ 31635 w 471522"/>
                  <a:gd name="connsiteY33" fmla="*/ 418190 h 597796"/>
                  <a:gd name="connsiteX34" fmla="*/ 31635 w 471522"/>
                  <a:gd name="connsiteY34" fmla="*/ 387575 h 597796"/>
                  <a:gd name="connsiteX35" fmla="*/ 31635 w 471522"/>
                  <a:gd name="connsiteY35" fmla="*/ 359002 h 597796"/>
                  <a:gd name="connsiteX36" fmla="*/ 29594 w 471522"/>
                  <a:gd name="connsiteY36" fmla="*/ 328387 h 597796"/>
                  <a:gd name="connsiteX37" fmla="*/ 25865 w 471522"/>
                  <a:gd name="connsiteY37" fmla="*/ 328387 h 597796"/>
                  <a:gd name="connsiteX38" fmla="*/ 17858 w 471522"/>
                  <a:gd name="connsiteY38" fmla="*/ 302364 h 597796"/>
                  <a:gd name="connsiteX39" fmla="*/ 0 w 471522"/>
                  <a:gd name="connsiteY39" fmla="*/ 294710 h 597796"/>
                  <a:gd name="connsiteX40" fmla="*/ 15307 w 471522"/>
                  <a:gd name="connsiteY40" fmla="*/ 271750 h 597796"/>
                  <a:gd name="connsiteX41" fmla="*/ 28063 w 471522"/>
                  <a:gd name="connsiteY41" fmla="*/ 269199 h 597796"/>
                  <a:gd name="connsiteX42" fmla="*/ 66332 w 471522"/>
                  <a:gd name="connsiteY42" fmla="*/ 236033 h 597796"/>
                  <a:gd name="connsiteX43" fmla="*/ 81639 w 471522"/>
                  <a:gd name="connsiteY43" fmla="*/ 197764 h 597796"/>
                  <a:gd name="connsiteX44" fmla="*/ 66332 w 471522"/>
                  <a:gd name="connsiteY44" fmla="*/ 177355 h 597796"/>
                  <a:gd name="connsiteX45" fmla="*/ 99497 w 471522"/>
                  <a:gd name="connsiteY45" fmla="*/ 108471 h 597796"/>
                  <a:gd name="connsiteX46" fmla="*/ 81639 w 471522"/>
                  <a:gd name="connsiteY46" fmla="*/ 98267 h 597796"/>
                  <a:gd name="connsiteX47" fmla="*/ 96947 w 471522"/>
                  <a:gd name="connsiteY47" fmla="*/ 77857 h 597796"/>
                  <a:gd name="connsiteX48" fmla="*/ 150522 w 471522"/>
                  <a:gd name="connsiteY48" fmla="*/ 49793 h 597796"/>
                  <a:gd name="connsiteX49" fmla="*/ 163278 w 471522"/>
                  <a:gd name="connsiteY49" fmla="*/ 21730 h 597796"/>
                  <a:gd name="connsiteX50" fmla="*/ 163278 w 471522"/>
                  <a:gd name="connsiteY50" fmla="*/ 0 h 597796"/>
                  <a:gd name="connsiteX0" fmla="*/ 471522 w 471522"/>
                  <a:gd name="connsiteY0" fmla="*/ 577065 h 597796"/>
                  <a:gd name="connsiteX1" fmla="*/ 466363 w 471522"/>
                  <a:gd name="connsiteY1" fmla="*/ 575345 h 597796"/>
                  <a:gd name="connsiteX2" fmla="*/ 439831 w 471522"/>
                  <a:gd name="connsiteY2" fmla="*/ 597796 h 597796"/>
                  <a:gd name="connsiteX3" fmla="*/ 417380 w 471522"/>
                  <a:gd name="connsiteY3" fmla="*/ 583509 h 597796"/>
                  <a:gd name="connsiteX4" fmla="*/ 431667 w 471522"/>
                  <a:gd name="connsiteY4" fmla="*/ 565140 h 597796"/>
                  <a:gd name="connsiteX5" fmla="*/ 401052 w 471522"/>
                  <a:gd name="connsiteY5" fmla="*/ 548813 h 597796"/>
                  <a:gd name="connsiteX6" fmla="*/ 380642 w 471522"/>
                  <a:gd name="connsiteY6" fmla="*/ 499829 h 597796"/>
                  <a:gd name="connsiteX7" fmla="*/ 378601 w 471522"/>
                  <a:gd name="connsiteY7" fmla="*/ 471255 h 597796"/>
                  <a:gd name="connsiteX8" fmla="*/ 384724 w 471522"/>
                  <a:gd name="connsiteY8" fmla="*/ 448805 h 597796"/>
                  <a:gd name="connsiteX9" fmla="*/ 366356 w 471522"/>
                  <a:gd name="connsiteY9" fmla="*/ 444723 h 597796"/>
                  <a:gd name="connsiteX10" fmla="*/ 339823 w 471522"/>
                  <a:gd name="connsiteY10" fmla="*/ 454928 h 597796"/>
                  <a:gd name="connsiteX11" fmla="*/ 303085 w 471522"/>
                  <a:gd name="connsiteY11" fmla="*/ 436559 h 597796"/>
                  <a:gd name="connsiteX12" fmla="*/ 276553 w 471522"/>
                  <a:gd name="connsiteY12" fmla="*/ 440641 h 597796"/>
                  <a:gd name="connsiteX13" fmla="*/ 241856 w 471522"/>
                  <a:gd name="connsiteY13" fmla="*/ 444723 h 597796"/>
                  <a:gd name="connsiteX14" fmla="*/ 231651 w 471522"/>
                  <a:gd name="connsiteY14" fmla="*/ 475337 h 597796"/>
                  <a:gd name="connsiteX15" fmla="*/ 198995 w 471522"/>
                  <a:gd name="connsiteY15" fmla="*/ 505952 h 597796"/>
                  <a:gd name="connsiteX16" fmla="*/ 164299 w 471522"/>
                  <a:gd name="connsiteY16" fmla="*/ 534526 h 597796"/>
                  <a:gd name="connsiteX17" fmla="*/ 154094 w 471522"/>
                  <a:gd name="connsiteY17" fmla="*/ 554936 h 597796"/>
                  <a:gd name="connsiteX18" fmla="*/ 168381 w 471522"/>
                  <a:gd name="connsiteY18" fmla="*/ 583509 h 597796"/>
                  <a:gd name="connsiteX19" fmla="*/ 164831 w 471522"/>
                  <a:gd name="connsiteY19" fmla="*/ 584929 h 597796"/>
                  <a:gd name="connsiteX20" fmla="*/ 133684 w 471522"/>
                  <a:gd name="connsiteY20" fmla="*/ 581468 h 597796"/>
                  <a:gd name="connsiteX21" fmla="*/ 133684 w 471522"/>
                  <a:gd name="connsiteY21" fmla="*/ 565140 h 597796"/>
                  <a:gd name="connsiteX22" fmla="*/ 109192 w 471522"/>
                  <a:gd name="connsiteY22" fmla="*/ 565140 h 597796"/>
                  <a:gd name="connsiteX23" fmla="*/ 92865 w 471522"/>
                  <a:gd name="connsiteY23" fmla="*/ 561059 h 597796"/>
                  <a:gd name="connsiteX24" fmla="*/ 90824 w 471522"/>
                  <a:gd name="connsiteY24" fmla="*/ 552895 h 597796"/>
                  <a:gd name="connsiteX25" fmla="*/ 84701 w 471522"/>
                  <a:gd name="connsiteY25" fmla="*/ 534526 h 597796"/>
                  <a:gd name="connsiteX26" fmla="*/ 84701 w 471522"/>
                  <a:gd name="connsiteY26" fmla="*/ 518198 h 597796"/>
                  <a:gd name="connsiteX27" fmla="*/ 70414 w 471522"/>
                  <a:gd name="connsiteY27" fmla="*/ 481460 h 597796"/>
                  <a:gd name="connsiteX28" fmla="*/ 76537 w 471522"/>
                  <a:gd name="connsiteY28" fmla="*/ 465133 h 597796"/>
                  <a:gd name="connsiteX29" fmla="*/ 56127 w 471522"/>
                  <a:gd name="connsiteY29" fmla="*/ 463092 h 597796"/>
                  <a:gd name="connsiteX30" fmla="*/ 54086 w 471522"/>
                  <a:gd name="connsiteY30" fmla="*/ 448805 h 597796"/>
                  <a:gd name="connsiteX31" fmla="*/ 31635 w 471522"/>
                  <a:gd name="connsiteY31" fmla="*/ 434518 h 597796"/>
                  <a:gd name="connsiteX32" fmla="*/ 31635 w 471522"/>
                  <a:gd name="connsiteY32" fmla="*/ 418190 h 597796"/>
                  <a:gd name="connsiteX33" fmla="*/ 31635 w 471522"/>
                  <a:gd name="connsiteY33" fmla="*/ 387575 h 597796"/>
                  <a:gd name="connsiteX34" fmla="*/ 31635 w 471522"/>
                  <a:gd name="connsiteY34" fmla="*/ 359002 h 597796"/>
                  <a:gd name="connsiteX35" fmla="*/ 29594 w 471522"/>
                  <a:gd name="connsiteY35" fmla="*/ 328387 h 597796"/>
                  <a:gd name="connsiteX36" fmla="*/ 25865 w 471522"/>
                  <a:gd name="connsiteY36" fmla="*/ 328387 h 597796"/>
                  <a:gd name="connsiteX37" fmla="*/ 17858 w 471522"/>
                  <a:gd name="connsiteY37" fmla="*/ 302364 h 597796"/>
                  <a:gd name="connsiteX38" fmla="*/ 0 w 471522"/>
                  <a:gd name="connsiteY38" fmla="*/ 294710 h 597796"/>
                  <a:gd name="connsiteX39" fmla="*/ 15307 w 471522"/>
                  <a:gd name="connsiteY39" fmla="*/ 271750 h 597796"/>
                  <a:gd name="connsiteX40" fmla="*/ 28063 w 471522"/>
                  <a:gd name="connsiteY40" fmla="*/ 269199 h 597796"/>
                  <a:gd name="connsiteX41" fmla="*/ 66332 w 471522"/>
                  <a:gd name="connsiteY41" fmla="*/ 236033 h 597796"/>
                  <a:gd name="connsiteX42" fmla="*/ 81639 w 471522"/>
                  <a:gd name="connsiteY42" fmla="*/ 197764 h 597796"/>
                  <a:gd name="connsiteX43" fmla="*/ 66332 w 471522"/>
                  <a:gd name="connsiteY43" fmla="*/ 177355 h 597796"/>
                  <a:gd name="connsiteX44" fmla="*/ 99497 w 471522"/>
                  <a:gd name="connsiteY44" fmla="*/ 108471 h 597796"/>
                  <a:gd name="connsiteX45" fmla="*/ 81639 w 471522"/>
                  <a:gd name="connsiteY45" fmla="*/ 98267 h 597796"/>
                  <a:gd name="connsiteX46" fmla="*/ 96947 w 471522"/>
                  <a:gd name="connsiteY46" fmla="*/ 77857 h 597796"/>
                  <a:gd name="connsiteX47" fmla="*/ 150522 w 471522"/>
                  <a:gd name="connsiteY47" fmla="*/ 49793 h 597796"/>
                  <a:gd name="connsiteX48" fmla="*/ 163278 w 471522"/>
                  <a:gd name="connsiteY48" fmla="*/ 21730 h 597796"/>
                  <a:gd name="connsiteX49" fmla="*/ 163278 w 471522"/>
                  <a:gd name="connsiteY49" fmla="*/ 0 h 597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71522" h="597796">
                    <a:moveTo>
                      <a:pt x="471522" y="577065"/>
                    </a:moveTo>
                    <a:lnTo>
                      <a:pt x="466363" y="575345"/>
                    </a:lnTo>
                    <a:lnTo>
                      <a:pt x="439831" y="597796"/>
                    </a:lnTo>
                    <a:lnTo>
                      <a:pt x="417380" y="583509"/>
                    </a:lnTo>
                    <a:lnTo>
                      <a:pt x="431667" y="565140"/>
                    </a:lnTo>
                    <a:lnTo>
                      <a:pt x="401052" y="548813"/>
                    </a:lnTo>
                    <a:lnTo>
                      <a:pt x="380642" y="499829"/>
                    </a:lnTo>
                    <a:lnTo>
                      <a:pt x="378601" y="471255"/>
                    </a:lnTo>
                    <a:lnTo>
                      <a:pt x="384724" y="448805"/>
                    </a:lnTo>
                    <a:lnTo>
                      <a:pt x="366356" y="444723"/>
                    </a:lnTo>
                    <a:lnTo>
                      <a:pt x="339823" y="454928"/>
                    </a:lnTo>
                    <a:lnTo>
                      <a:pt x="303085" y="436559"/>
                    </a:lnTo>
                    <a:lnTo>
                      <a:pt x="276553" y="440641"/>
                    </a:lnTo>
                    <a:lnTo>
                      <a:pt x="241856" y="444723"/>
                    </a:lnTo>
                    <a:lnTo>
                      <a:pt x="231651" y="475337"/>
                    </a:lnTo>
                    <a:lnTo>
                      <a:pt x="198995" y="505952"/>
                    </a:lnTo>
                    <a:lnTo>
                      <a:pt x="164299" y="534526"/>
                    </a:lnTo>
                    <a:lnTo>
                      <a:pt x="154094" y="554936"/>
                    </a:lnTo>
                    <a:lnTo>
                      <a:pt x="168381" y="583509"/>
                    </a:lnTo>
                    <a:lnTo>
                      <a:pt x="164831" y="584929"/>
                    </a:lnTo>
                    <a:lnTo>
                      <a:pt x="133684" y="581468"/>
                    </a:lnTo>
                    <a:lnTo>
                      <a:pt x="133684" y="565140"/>
                    </a:lnTo>
                    <a:lnTo>
                      <a:pt x="109192" y="565140"/>
                    </a:lnTo>
                    <a:lnTo>
                      <a:pt x="92865" y="561059"/>
                    </a:lnTo>
                    <a:lnTo>
                      <a:pt x="90824" y="552895"/>
                    </a:lnTo>
                    <a:lnTo>
                      <a:pt x="84701" y="534526"/>
                    </a:lnTo>
                    <a:lnTo>
                      <a:pt x="84701" y="518198"/>
                    </a:lnTo>
                    <a:lnTo>
                      <a:pt x="70414" y="481460"/>
                    </a:lnTo>
                    <a:lnTo>
                      <a:pt x="76537" y="465133"/>
                    </a:lnTo>
                    <a:lnTo>
                      <a:pt x="56127" y="463092"/>
                    </a:lnTo>
                    <a:lnTo>
                      <a:pt x="54086" y="448805"/>
                    </a:lnTo>
                    <a:lnTo>
                      <a:pt x="31635" y="434518"/>
                    </a:lnTo>
                    <a:lnTo>
                      <a:pt x="31635" y="418190"/>
                    </a:lnTo>
                    <a:lnTo>
                      <a:pt x="31635" y="387575"/>
                    </a:lnTo>
                    <a:lnTo>
                      <a:pt x="31635" y="359002"/>
                    </a:lnTo>
                    <a:lnTo>
                      <a:pt x="29594" y="328387"/>
                    </a:lnTo>
                    <a:lnTo>
                      <a:pt x="25865" y="328387"/>
                    </a:lnTo>
                    <a:lnTo>
                      <a:pt x="17858" y="302364"/>
                    </a:lnTo>
                    <a:lnTo>
                      <a:pt x="0" y="294710"/>
                    </a:lnTo>
                    <a:lnTo>
                      <a:pt x="15307" y="271750"/>
                    </a:lnTo>
                    <a:lnTo>
                      <a:pt x="28063" y="269199"/>
                    </a:lnTo>
                    <a:lnTo>
                      <a:pt x="66332" y="236033"/>
                    </a:lnTo>
                    <a:lnTo>
                      <a:pt x="81639" y="197764"/>
                    </a:lnTo>
                    <a:lnTo>
                      <a:pt x="66332" y="177355"/>
                    </a:lnTo>
                    <a:lnTo>
                      <a:pt x="99497" y="108471"/>
                    </a:lnTo>
                    <a:lnTo>
                      <a:pt x="81639" y="98267"/>
                    </a:lnTo>
                    <a:lnTo>
                      <a:pt x="96947" y="77857"/>
                    </a:lnTo>
                    <a:lnTo>
                      <a:pt x="150522" y="49793"/>
                    </a:lnTo>
                    <a:lnTo>
                      <a:pt x="163278" y="21730"/>
                    </a:lnTo>
                    <a:lnTo>
                      <a:pt x="163278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3069BAC8-9094-7E26-B759-ED534E98EC61}"/>
                  </a:ext>
                </a:extLst>
              </p:cNvPr>
              <p:cNvSpPr/>
              <p:nvPr/>
            </p:nvSpPr>
            <p:spPr>
              <a:xfrm>
                <a:off x="2623073" y="841097"/>
                <a:ext cx="458200" cy="487581"/>
              </a:xfrm>
              <a:custGeom>
                <a:avLst/>
                <a:gdLst>
                  <a:gd name="connsiteX0" fmla="*/ 217152 w 458200"/>
                  <a:gd name="connsiteY0" fmla="*/ 0 h 487581"/>
                  <a:gd name="connsiteX1" fmla="*/ 458200 w 458200"/>
                  <a:gd name="connsiteY1" fmla="*/ 0 h 487581"/>
                  <a:gd name="connsiteX2" fmla="*/ 458200 w 458200"/>
                  <a:gd name="connsiteY2" fmla="*/ 21728 h 487581"/>
                  <a:gd name="connsiteX3" fmla="*/ 445443 w 458200"/>
                  <a:gd name="connsiteY3" fmla="*/ 49791 h 487581"/>
                  <a:gd name="connsiteX4" fmla="*/ 391868 w 458200"/>
                  <a:gd name="connsiteY4" fmla="*/ 77855 h 487581"/>
                  <a:gd name="connsiteX5" fmla="*/ 376560 w 458200"/>
                  <a:gd name="connsiteY5" fmla="*/ 98265 h 487581"/>
                  <a:gd name="connsiteX6" fmla="*/ 394419 w 458200"/>
                  <a:gd name="connsiteY6" fmla="*/ 108469 h 487581"/>
                  <a:gd name="connsiteX7" fmla="*/ 361253 w 458200"/>
                  <a:gd name="connsiteY7" fmla="*/ 177353 h 487581"/>
                  <a:gd name="connsiteX8" fmla="*/ 376560 w 458200"/>
                  <a:gd name="connsiteY8" fmla="*/ 197762 h 487581"/>
                  <a:gd name="connsiteX9" fmla="*/ 361253 w 458200"/>
                  <a:gd name="connsiteY9" fmla="*/ 236031 h 487581"/>
                  <a:gd name="connsiteX10" fmla="*/ 322985 w 458200"/>
                  <a:gd name="connsiteY10" fmla="*/ 269197 h 487581"/>
                  <a:gd name="connsiteX11" fmla="*/ 310229 w 458200"/>
                  <a:gd name="connsiteY11" fmla="*/ 271748 h 487581"/>
                  <a:gd name="connsiteX12" fmla="*/ 294921 w 458200"/>
                  <a:gd name="connsiteY12" fmla="*/ 294708 h 487581"/>
                  <a:gd name="connsiteX13" fmla="*/ 312780 w 458200"/>
                  <a:gd name="connsiteY13" fmla="*/ 302362 h 487581"/>
                  <a:gd name="connsiteX14" fmla="*/ 320787 w 458200"/>
                  <a:gd name="connsiteY14" fmla="*/ 328385 h 487581"/>
                  <a:gd name="connsiteX15" fmla="*/ 291860 w 458200"/>
                  <a:gd name="connsiteY15" fmla="*/ 328385 h 487581"/>
                  <a:gd name="connsiteX16" fmla="*/ 283696 w 458200"/>
                  <a:gd name="connsiteY16" fmla="*/ 344713 h 487581"/>
                  <a:gd name="connsiteX17" fmla="*/ 265327 w 458200"/>
                  <a:gd name="connsiteY17" fmla="*/ 367163 h 487581"/>
                  <a:gd name="connsiteX18" fmla="*/ 257163 w 458200"/>
                  <a:gd name="connsiteY18" fmla="*/ 383491 h 487581"/>
                  <a:gd name="connsiteX19" fmla="*/ 281655 w 458200"/>
                  <a:gd name="connsiteY19" fmla="*/ 416147 h 487581"/>
                  <a:gd name="connsiteX20" fmla="*/ 275532 w 458200"/>
                  <a:gd name="connsiteY20" fmla="*/ 424311 h 487581"/>
                  <a:gd name="connsiteX21" fmla="*/ 261245 w 458200"/>
                  <a:gd name="connsiteY21" fmla="*/ 434516 h 487581"/>
                  <a:gd name="connsiteX22" fmla="*/ 232672 w 458200"/>
                  <a:gd name="connsiteY22" fmla="*/ 479417 h 487581"/>
                  <a:gd name="connsiteX23" fmla="*/ 200016 w 458200"/>
                  <a:gd name="connsiteY23" fmla="*/ 461048 h 487581"/>
                  <a:gd name="connsiteX24" fmla="*/ 171442 w 458200"/>
                  <a:gd name="connsiteY24" fmla="*/ 467171 h 487581"/>
                  <a:gd name="connsiteX25" fmla="*/ 173483 w 458200"/>
                  <a:gd name="connsiteY25" fmla="*/ 487581 h 487581"/>
                  <a:gd name="connsiteX26" fmla="*/ 114295 w 458200"/>
                  <a:gd name="connsiteY26" fmla="*/ 487581 h 487581"/>
                  <a:gd name="connsiteX27" fmla="*/ 85721 w 458200"/>
                  <a:gd name="connsiteY27" fmla="*/ 461048 h 487581"/>
                  <a:gd name="connsiteX28" fmla="*/ 81639 w 458200"/>
                  <a:gd name="connsiteY28" fmla="*/ 442680 h 487581"/>
                  <a:gd name="connsiteX29" fmla="*/ 73475 w 458200"/>
                  <a:gd name="connsiteY29" fmla="*/ 428393 h 487581"/>
                  <a:gd name="connsiteX30" fmla="*/ 75516 w 458200"/>
                  <a:gd name="connsiteY30" fmla="*/ 418188 h 487581"/>
                  <a:gd name="connsiteX31" fmla="*/ 97967 w 458200"/>
                  <a:gd name="connsiteY31" fmla="*/ 371245 h 487581"/>
                  <a:gd name="connsiteX32" fmla="*/ 97967 w 458200"/>
                  <a:gd name="connsiteY32" fmla="*/ 359000 h 487581"/>
                  <a:gd name="connsiteX33" fmla="*/ 59188 w 458200"/>
                  <a:gd name="connsiteY33" fmla="*/ 359000 h 487581"/>
                  <a:gd name="connsiteX34" fmla="*/ 51025 w 458200"/>
                  <a:gd name="connsiteY34" fmla="*/ 367163 h 487581"/>
                  <a:gd name="connsiteX35" fmla="*/ 34697 w 458200"/>
                  <a:gd name="connsiteY35" fmla="*/ 367163 h 487581"/>
                  <a:gd name="connsiteX36" fmla="*/ 18369 w 458200"/>
                  <a:gd name="connsiteY36" fmla="*/ 348795 h 487581"/>
                  <a:gd name="connsiteX37" fmla="*/ 8164 w 458200"/>
                  <a:gd name="connsiteY37" fmla="*/ 307975 h 487581"/>
                  <a:gd name="connsiteX38" fmla="*/ 0 w 458200"/>
                  <a:gd name="connsiteY38" fmla="*/ 283483 h 487581"/>
                  <a:gd name="connsiteX39" fmla="*/ 24492 w 458200"/>
                  <a:gd name="connsiteY39" fmla="*/ 252869 h 487581"/>
                  <a:gd name="connsiteX40" fmla="*/ 22451 w 458200"/>
                  <a:gd name="connsiteY40" fmla="*/ 232459 h 487581"/>
                  <a:gd name="connsiteX41" fmla="*/ 40820 w 458200"/>
                  <a:gd name="connsiteY41" fmla="*/ 224295 h 487581"/>
                  <a:gd name="connsiteX42" fmla="*/ 34697 w 458200"/>
                  <a:gd name="connsiteY42" fmla="*/ 187558 h 487581"/>
                  <a:gd name="connsiteX43" fmla="*/ 18369 w 458200"/>
                  <a:gd name="connsiteY43" fmla="*/ 177353 h 487581"/>
                  <a:gd name="connsiteX44" fmla="*/ 4145 w 458200"/>
                  <a:gd name="connsiteY44" fmla="*/ 118423 h 487581"/>
                  <a:gd name="connsiteX45" fmla="*/ 6633 w 458200"/>
                  <a:gd name="connsiteY45" fmla="*/ 108469 h 487581"/>
                  <a:gd name="connsiteX46" fmla="*/ 72965 w 458200"/>
                  <a:gd name="connsiteY46" fmla="*/ 123777 h 487581"/>
                  <a:gd name="connsiteX47" fmla="*/ 121438 w 458200"/>
                  <a:gd name="connsiteY47" fmla="*/ 98265 h 487581"/>
                  <a:gd name="connsiteX48" fmla="*/ 157155 w 458200"/>
                  <a:gd name="connsiteY48" fmla="*/ 75304 h 487581"/>
                  <a:gd name="connsiteX49" fmla="*/ 167360 w 458200"/>
                  <a:gd name="connsiteY49" fmla="*/ 44689 h 487581"/>
                  <a:gd name="connsiteX50" fmla="*/ 187770 w 458200"/>
                  <a:gd name="connsiteY50" fmla="*/ 42138 h 487581"/>
                  <a:gd name="connsiteX51" fmla="*/ 208180 w 458200"/>
                  <a:gd name="connsiteY51" fmla="*/ 8972 h 487581"/>
                  <a:gd name="connsiteX52" fmla="*/ 217152 w 458200"/>
                  <a:gd name="connsiteY52" fmla="*/ 0 h 487581"/>
                  <a:gd name="connsiteX0" fmla="*/ 217152 w 458200"/>
                  <a:gd name="connsiteY0" fmla="*/ 69572 h 557153"/>
                  <a:gd name="connsiteX1" fmla="*/ 339202 w 458200"/>
                  <a:gd name="connsiteY1" fmla="*/ 0 h 557153"/>
                  <a:gd name="connsiteX2" fmla="*/ 458200 w 458200"/>
                  <a:gd name="connsiteY2" fmla="*/ 69572 h 557153"/>
                  <a:gd name="connsiteX3" fmla="*/ 458200 w 458200"/>
                  <a:gd name="connsiteY3" fmla="*/ 91300 h 557153"/>
                  <a:gd name="connsiteX4" fmla="*/ 445443 w 458200"/>
                  <a:gd name="connsiteY4" fmla="*/ 119363 h 557153"/>
                  <a:gd name="connsiteX5" fmla="*/ 391868 w 458200"/>
                  <a:gd name="connsiteY5" fmla="*/ 147427 h 557153"/>
                  <a:gd name="connsiteX6" fmla="*/ 376560 w 458200"/>
                  <a:gd name="connsiteY6" fmla="*/ 167837 h 557153"/>
                  <a:gd name="connsiteX7" fmla="*/ 394419 w 458200"/>
                  <a:gd name="connsiteY7" fmla="*/ 178041 h 557153"/>
                  <a:gd name="connsiteX8" fmla="*/ 361253 w 458200"/>
                  <a:gd name="connsiteY8" fmla="*/ 246925 h 557153"/>
                  <a:gd name="connsiteX9" fmla="*/ 376560 w 458200"/>
                  <a:gd name="connsiteY9" fmla="*/ 267334 h 557153"/>
                  <a:gd name="connsiteX10" fmla="*/ 361253 w 458200"/>
                  <a:gd name="connsiteY10" fmla="*/ 305603 h 557153"/>
                  <a:gd name="connsiteX11" fmla="*/ 322985 w 458200"/>
                  <a:gd name="connsiteY11" fmla="*/ 338769 h 557153"/>
                  <a:gd name="connsiteX12" fmla="*/ 310229 w 458200"/>
                  <a:gd name="connsiteY12" fmla="*/ 341320 h 557153"/>
                  <a:gd name="connsiteX13" fmla="*/ 294921 w 458200"/>
                  <a:gd name="connsiteY13" fmla="*/ 364280 h 557153"/>
                  <a:gd name="connsiteX14" fmla="*/ 312780 w 458200"/>
                  <a:gd name="connsiteY14" fmla="*/ 371934 h 557153"/>
                  <a:gd name="connsiteX15" fmla="*/ 320787 w 458200"/>
                  <a:gd name="connsiteY15" fmla="*/ 397957 h 557153"/>
                  <a:gd name="connsiteX16" fmla="*/ 291860 w 458200"/>
                  <a:gd name="connsiteY16" fmla="*/ 397957 h 557153"/>
                  <a:gd name="connsiteX17" fmla="*/ 283696 w 458200"/>
                  <a:gd name="connsiteY17" fmla="*/ 414285 h 557153"/>
                  <a:gd name="connsiteX18" fmla="*/ 265327 w 458200"/>
                  <a:gd name="connsiteY18" fmla="*/ 436735 h 557153"/>
                  <a:gd name="connsiteX19" fmla="*/ 257163 w 458200"/>
                  <a:gd name="connsiteY19" fmla="*/ 453063 h 557153"/>
                  <a:gd name="connsiteX20" fmla="*/ 281655 w 458200"/>
                  <a:gd name="connsiteY20" fmla="*/ 485719 h 557153"/>
                  <a:gd name="connsiteX21" fmla="*/ 275532 w 458200"/>
                  <a:gd name="connsiteY21" fmla="*/ 493883 h 557153"/>
                  <a:gd name="connsiteX22" fmla="*/ 261245 w 458200"/>
                  <a:gd name="connsiteY22" fmla="*/ 504088 h 557153"/>
                  <a:gd name="connsiteX23" fmla="*/ 232672 w 458200"/>
                  <a:gd name="connsiteY23" fmla="*/ 548989 h 557153"/>
                  <a:gd name="connsiteX24" fmla="*/ 200016 w 458200"/>
                  <a:gd name="connsiteY24" fmla="*/ 530620 h 557153"/>
                  <a:gd name="connsiteX25" fmla="*/ 171442 w 458200"/>
                  <a:gd name="connsiteY25" fmla="*/ 536743 h 557153"/>
                  <a:gd name="connsiteX26" fmla="*/ 173483 w 458200"/>
                  <a:gd name="connsiteY26" fmla="*/ 557153 h 557153"/>
                  <a:gd name="connsiteX27" fmla="*/ 114295 w 458200"/>
                  <a:gd name="connsiteY27" fmla="*/ 557153 h 557153"/>
                  <a:gd name="connsiteX28" fmla="*/ 85721 w 458200"/>
                  <a:gd name="connsiteY28" fmla="*/ 530620 h 557153"/>
                  <a:gd name="connsiteX29" fmla="*/ 81639 w 458200"/>
                  <a:gd name="connsiteY29" fmla="*/ 512252 h 557153"/>
                  <a:gd name="connsiteX30" fmla="*/ 73475 w 458200"/>
                  <a:gd name="connsiteY30" fmla="*/ 497965 h 557153"/>
                  <a:gd name="connsiteX31" fmla="*/ 75516 w 458200"/>
                  <a:gd name="connsiteY31" fmla="*/ 487760 h 557153"/>
                  <a:gd name="connsiteX32" fmla="*/ 97967 w 458200"/>
                  <a:gd name="connsiteY32" fmla="*/ 440817 h 557153"/>
                  <a:gd name="connsiteX33" fmla="*/ 97967 w 458200"/>
                  <a:gd name="connsiteY33" fmla="*/ 428572 h 557153"/>
                  <a:gd name="connsiteX34" fmla="*/ 59188 w 458200"/>
                  <a:gd name="connsiteY34" fmla="*/ 428572 h 557153"/>
                  <a:gd name="connsiteX35" fmla="*/ 51025 w 458200"/>
                  <a:gd name="connsiteY35" fmla="*/ 436735 h 557153"/>
                  <a:gd name="connsiteX36" fmla="*/ 34697 w 458200"/>
                  <a:gd name="connsiteY36" fmla="*/ 436735 h 557153"/>
                  <a:gd name="connsiteX37" fmla="*/ 18369 w 458200"/>
                  <a:gd name="connsiteY37" fmla="*/ 418367 h 557153"/>
                  <a:gd name="connsiteX38" fmla="*/ 8164 w 458200"/>
                  <a:gd name="connsiteY38" fmla="*/ 377547 h 557153"/>
                  <a:gd name="connsiteX39" fmla="*/ 0 w 458200"/>
                  <a:gd name="connsiteY39" fmla="*/ 353055 h 557153"/>
                  <a:gd name="connsiteX40" fmla="*/ 24492 w 458200"/>
                  <a:gd name="connsiteY40" fmla="*/ 322441 h 557153"/>
                  <a:gd name="connsiteX41" fmla="*/ 22451 w 458200"/>
                  <a:gd name="connsiteY41" fmla="*/ 302031 h 557153"/>
                  <a:gd name="connsiteX42" fmla="*/ 40820 w 458200"/>
                  <a:gd name="connsiteY42" fmla="*/ 293867 h 557153"/>
                  <a:gd name="connsiteX43" fmla="*/ 34697 w 458200"/>
                  <a:gd name="connsiteY43" fmla="*/ 257130 h 557153"/>
                  <a:gd name="connsiteX44" fmla="*/ 18369 w 458200"/>
                  <a:gd name="connsiteY44" fmla="*/ 246925 h 557153"/>
                  <a:gd name="connsiteX45" fmla="*/ 4145 w 458200"/>
                  <a:gd name="connsiteY45" fmla="*/ 187995 h 557153"/>
                  <a:gd name="connsiteX46" fmla="*/ 6633 w 458200"/>
                  <a:gd name="connsiteY46" fmla="*/ 178041 h 557153"/>
                  <a:gd name="connsiteX47" fmla="*/ 72965 w 458200"/>
                  <a:gd name="connsiteY47" fmla="*/ 193349 h 557153"/>
                  <a:gd name="connsiteX48" fmla="*/ 121438 w 458200"/>
                  <a:gd name="connsiteY48" fmla="*/ 167837 h 557153"/>
                  <a:gd name="connsiteX49" fmla="*/ 157155 w 458200"/>
                  <a:gd name="connsiteY49" fmla="*/ 144876 h 557153"/>
                  <a:gd name="connsiteX50" fmla="*/ 167360 w 458200"/>
                  <a:gd name="connsiteY50" fmla="*/ 114261 h 557153"/>
                  <a:gd name="connsiteX51" fmla="*/ 187770 w 458200"/>
                  <a:gd name="connsiteY51" fmla="*/ 111710 h 557153"/>
                  <a:gd name="connsiteX52" fmla="*/ 208180 w 458200"/>
                  <a:gd name="connsiteY52" fmla="*/ 78544 h 557153"/>
                  <a:gd name="connsiteX53" fmla="*/ 217152 w 458200"/>
                  <a:gd name="connsiteY53" fmla="*/ 69572 h 557153"/>
                  <a:gd name="connsiteX0" fmla="*/ 339202 w 458200"/>
                  <a:gd name="connsiteY0" fmla="*/ 0 h 557153"/>
                  <a:gd name="connsiteX1" fmla="*/ 458200 w 458200"/>
                  <a:gd name="connsiteY1" fmla="*/ 69572 h 557153"/>
                  <a:gd name="connsiteX2" fmla="*/ 458200 w 458200"/>
                  <a:gd name="connsiteY2" fmla="*/ 91300 h 557153"/>
                  <a:gd name="connsiteX3" fmla="*/ 445443 w 458200"/>
                  <a:gd name="connsiteY3" fmla="*/ 119363 h 557153"/>
                  <a:gd name="connsiteX4" fmla="*/ 391868 w 458200"/>
                  <a:gd name="connsiteY4" fmla="*/ 147427 h 557153"/>
                  <a:gd name="connsiteX5" fmla="*/ 376560 w 458200"/>
                  <a:gd name="connsiteY5" fmla="*/ 167837 h 557153"/>
                  <a:gd name="connsiteX6" fmla="*/ 394419 w 458200"/>
                  <a:gd name="connsiteY6" fmla="*/ 178041 h 557153"/>
                  <a:gd name="connsiteX7" fmla="*/ 361253 w 458200"/>
                  <a:gd name="connsiteY7" fmla="*/ 246925 h 557153"/>
                  <a:gd name="connsiteX8" fmla="*/ 376560 w 458200"/>
                  <a:gd name="connsiteY8" fmla="*/ 267334 h 557153"/>
                  <a:gd name="connsiteX9" fmla="*/ 361253 w 458200"/>
                  <a:gd name="connsiteY9" fmla="*/ 305603 h 557153"/>
                  <a:gd name="connsiteX10" fmla="*/ 322985 w 458200"/>
                  <a:gd name="connsiteY10" fmla="*/ 338769 h 557153"/>
                  <a:gd name="connsiteX11" fmla="*/ 310229 w 458200"/>
                  <a:gd name="connsiteY11" fmla="*/ 341320 h 557153"/>
                  <a:gd name="connsiteX12" fmla="*/ 294921 w 458200"/>
                  <a:gd name="connsiteY12" fmla="*/ 364280 h 557153"/>
                  <a:gd name="connsiteX13" fmla="*/ 312780 w 458200"/>
                  <a:gd name="connsiteY13" fmla="*/ 371934 h 557153"/>
                  <a:gd name="connsiteX14" fmla="*/ 320787 w 458200"/>
                  <a:gd name="connsiteY14" fmla="*/ 397957 h 557153"/>
                  <a:gd name="connsiteX15" fmla="*/ 291860 w 458200"/>
                  <a:gd name="connsiteY15" fmla="*/ 397957 h 557153"/>
                  <a:gd name="connsiteX16" fmla="*/ 283696 w 458200"/>
                  <a:gd name="connsiteY16" fmla="*/ 414285 h 557153"/>
                  <a:gd name="connsiteX17" fmla="*/ 265327 w 458200"/>
                  <a:gd name="connsiteY17" fmla="*/ 436735 h 557153"/>
                  <a:gd name="connsiteX18" fmla="*/ 257163 w 458200"/>
                  <a:gd name="connsiteY18" fmla="*/ 453063 h 557153"/>
                  <a:gd name="connsiteX19" fmla="*/ 281655 w 458200"/>
                  <a:gd name="connsiteY19" fmla="*/ 485719 h 557153"/>
                  <a:gd name="connsiteX20" fmla="*/ 275532 w 458200"/>
                  <a:gd name="connsiteY20" fmla="*/ 493883 h 557153"/>
                  <a:gd name="connsiteX21" fmla="*/ 261245 w 458200"/>
                  <a:gd name="connsiteY21" fmla="*/ 504088 h 557153"/>
                  <a:gd name="connsiteX22" fmla="*/ 232672 w 458200"/>
                  <a:gd name="connsiteY22" fmla="*/ 548989 h 557153"/>
                  <a:gd name="connsiteX23" fmla="*/ 200016 w 458200"/>
                  <a:gd name="connsiteY23" fmla="*/ 530620 h 557153"/>
                  <a:gd name="connsiteX24" fmla="*/ 171442 w 458200"/>
                  <a:gd name="connsiteY24" fmla="*/ 536743 h 557153"/>
                  <a:gd name="connsiteX25" fmla="*/ 173483 w 458200"/>
                  <a:gd name="connsiteY25" fmla="*/ 557153 h 557153"/>
                  <a:gd name="connsiteX26" fmla="*/ 114295 w 458200"/>
                  <a:gd name="connsiteY26" fmla="*/ 557153 h 557153"/>
                  <a:gd name="connsiteX27" fmla="*/ 85721 w 458200"/>
                  <a:gd name="connsiteY27" fmla="*/ 530620 h 557153"/>
                  <a:gd name="connsiteX28" fmla="*/ 81639 w 458200"/>
                  <a:gd name="connsiteY28" fmla="*/ 512252 h 557153"/>
                  <a:gd name="connsiteX29" fmla="*/ 73475 w 458200"/>
                  <a:gd name="connsiteY29" fmla="*/ 497965 h 557153"/>
                  <a:gd name="connsiteX30" fmla="*/ 75516 w 458200"/>
                  <a:gd name="connsiteY30" fmla="*/ 487760 h 557153"/>
                  <a:gd name="connsiteX31" fmla="*/ 97967 w 458200"/>
                  <a:gd name="connsiteY31" fmla="*/ 440817 h 557153"/>
                  <a:gd name="connsiteX32" fmla="*/ 97967 w 458200"/>
                  <a:gd name="connsiteY32" fmla="*/ 428572 h 557153"/>
                  <a:gd name="connsiteX33" fmla="*/ 59188 w 458200"/>
                  <a:gd name="connsiteY33" fmla="*/ 428572 h 557153"/>
                  <a:gd name="connsiteX34" fmla="*/ 51025 w 458200"/>
                  <a:gd name="connsiteY34" fmla="*/ 436735 h 557153"/>
                  <a:gd name="connsiteX35" fmla="*/ 34697 w 458200"/>
                  <a:gd name="connsiteY35" fmla="*/ 436735 h 557153"/>
                  <a:gd name="connsiteX36" fmla="*/ 18369 w 458200"/>
                  <a:gd name="connsiteY36" fmla="*/ 418367 h 557153"/>
                  <a:gd name="connsiteX37" fmla="*/ 8164 w 458200"/>
                  <a:gd name="connsiteY37" fmla="*/ 377547 h 557153"/>
                  <a:gd name="connsiteX38" fmla="*/ 0 w 458200"/>
                  <a:gd name="connsiteY38" fmla="*/ 353055 h 557153"/>
                  <a:gd name="connsiteX39" fmla="*/ 24492 w 458200"/>
                  <a:gd name="connsiteY39" fmla="*/ 322441 h 557153"/>
                  <a:gd name="connsiteX40" fmla="*/ 22451 w 458200"/>
                  <a:gd name="connsiteY40" fmla="*/ 302031 h 557153"/>
                  <a:gd name="connsiteX41" fmla="*/ 40820 w 458200"/>
                  <a:gd name="connsiteY41" fmla="*/ 293867 h 557153"/>
                  <a:gd name="connsiteX42" fmla="*/ 34697 w 458200"/>
                  <a:gd name="connsiteY42" fmla="*/ 257130 h 557153"/>
                  <a:gd name="connsiteX43" fmla="*/ 18369 w 458200"/>
                  <a:gd name="connsiteY43" fmla="*/ 246925 h 557153"/>
                  <a:gd name="connsiteX44" fmla="*/ 4145 w 458200"/>
                  <a:gd name="connsiteY44" fmla="*/ 187995 h 557153"/>
                  <a:gd name="connsiteX45" fmla="*/ 6633 w 458200"/>
                  <a:gd name="connsiteY45" fmla="*/ 178041 h 557153"/>
                  <a:gd name="connsiteX46" fmla="*/ 72965 w 458200"/>
                  <a:gd name="connsiteY46" fmla="*/ 193349 h 557153"/>
                  <a:gd name="connsiteX47" fmla="*/ 121438 w 458200"/>
                  <a:gd name="connsiteY47" fmla="*/ 167837 h 557153"/>
                  <a:gd name="connsiteX48" fmla="*/ 157155 w 458200"/>
                  <a:gd name="connsiteY48" fmla="*/ 144876 h 557153"/>
                  <a:gd name="connsiteX49" fmla="*/ 167360 w 458200"/>
                  <a:gd name="connsiteY49" fmla="*/ 114261 h 557153"/>
                  <a:gd name="connsiteX50" fmla="*/ 187770 w 458200"/>
                  <a:gd name="connsiteY50" fmla="*/ 111710 h 557153"/>
                  <a:gd name="connsiteX51" fmla="*/ 208180 w 458200"/>
                  <a:gd name="connsiteY51" fmla="*/ 78544 h 557153"/>
                  <a:gd name="connsiteX52" fmla="*/ 217152 w 458200"/>
                  <a:gd name="connsiteY52" fmla="*/ 69572 h 557153"/>
                  <a:gd name="connsiteX53" fmla="*/ 430642 w 458200"/>
                  <a:gd name="connsiteY53" fmla="*/ 91440 h 557153"/>
                  <a:gd name="connsiteX0" fmla="*/ 339202 w 458200"/>
                  <a:gd name="connsiteY0" fmla="*/ 0 h 557153"/>
                  <a:gd name="connsiteX1" fmla="*/ 458200 w 458200"/>
                  <a:gd name="connsiteY1" fmla="*/ 69572 h 557153"/>
                  <a:gd name="connsiteX2" fmla="*/ 458200 w 458200"/>
                  <a:gd name="connsiteY2" fmla="*/ 91300 h 557153"/>
                  <a:gd name="connsiteX3" fmla="*/ 445443 w 458200"/>
                  <a:gd name="connsiteY3" fmla="*/ 119363 h 557153"/>
                  <a:gd name="connsiteX4" fmla="*/ 391868 w 458200"/>
                  <a:gd name="connsiteY4" fmla="*/ 147427 h 557153"/>
                  <a:gd name="connsiteX5" fmla="*/ 376560 w 458200"/>
                  <a:gd name="connsiteY5" fmla="*/ 167837 h 557153"/>
                  <a:gd name="connsiteX6" fmla="*/ 394419 w 458200"/>
                  <a:gd name="connsiteY6" fmla="*/ 178041 h 557153"/>
                  <a:gd name="connsiteX7" fmla="*/ 361253 w 458200"/>
                  <a:gd name="connsiteY7" fmla="*/ 246925 h 557153"/>
                  <a:gd name="connsiteX8" fmla="*/ 376560 w 458200"/>
                  <a:gd name="connsiteY8" fmla="*/ 267334 h 557153"/>
                  <a:gd name="connsiteX9" fmla="*/ 361253 w 458200"/>
                  <a:gd name="connsiteY9" fmla="*/ 305603 h 557153"/>
                  <a:gd name="connsiteX10" fmla="*/ 322985 w 458200"/>
                  <a:gd name="connsiteY10" fmla="*/ 338769 h 557153"/>
                  <a:gd name="connsiteX11" fmla="*/ 310229 w 458200"/>
                  <a:gd name="connsiteY11" fmla="*/ 341320 h 557153"/>
                  <a:gd name="connsiteX12" fmla="*/ 294921 w 458200"/>
                  <a:gd name="connsiteY12" fmla="*/ 364280 h 557153"/>
                  <a:gd name="connsiteX13" fmla="*/ 312780 w 458200"/>
                  <a:gd name="connsiteY13" fmla="*/ 371934 h 557153"/>
                  <a:gd name="connsiteX14" fmla="*/ 320787 w 458200"/>
                  <a:gd name="connsiteY14" fmla="*/ 397957 h 557153"/>
                  <a:gd name="connsiteX15" fmla="*/ 291860 w 458200"/>
                  <a:gd name="connsiteY15" fmla="*/ 397957 h 557153"/>
                  <a:gd name="connsiteX16" fmla="*/ 283696 w 458200"/>
                  <a:gd name="connsiteY16" fmla="*/ 414285 h 557153"/>
                  <a:gd name="connsiteX17" fmla="*/ 265327 w 458200"/>
                  <a:gd name="connsiteY17" fmla="*/ 436735 h 557153"/>
                  <a:gd name="connsiteX18" fmla="*/ 257163 w 458200"/>
                  <a:gd name="connsiteY18" fmla="*/ 453063 h 557153"/>
                  <a:gd name="connsiteX19" fmla="*/ 281655 w 458200"/>
                  <a:gd name="connsiteY19" fmla="*/ 485719 h 557153"/>
                  <a:gd name="connsiteX20" fmla="*/ 275532 w 458200"/>
                  <a:gd name="connsiteY20" fmla="*/ 493883 h 557153"/>
                  <a:gd name="connsiteX21" fmla="*/ 261245 w 458200"/>
                  <a:gd name="connsiteY21" fmla="*/ 504088 h 557153"/>
                  <a:gd name="connsiteX22" fmla="*/ 232672 w 458200"/>
                  <a:gd name="connsiteY22" fmla="*/ 548989 h 557153"/>
                  <a:gd name="connsiteX23" fmla="*/ 200016 w 458200"/>
                  <a:gd name="connsiteY23" fmla="*/ 530620 h 557153"/>
                  <a:gd name="connsiteX24" fmla="*/ 171442 w 458200"/>
                  <a:gd name="connsiteY24" fmla="*/ 536743 h 557153"/>
                  <a:gd name="connsiteX25" fmla="*/ 173483 w 458200"/>
                  <a:gd name="connsiteY25" fmla="*/ 557153 h 557153"/>
                  <a:gd name="connsiteX26" fmla="*/ 114295 w 458200"/>
                  <a:gd name="connsiteY26" fmla="*/ 557153 h 557153"/>
                  <a:gd name="connsiteX27" fmla="*/ 85721 w 458200"/>
                  <a:gd name="connsiteY27" fmla="*/ 530620 h 557153"/>
                  <a:gd name="connsiteX28" fmla="*/ 81639 w 458200"/>
                  <a:gd name="connsiteY28" fmla="*/ 512252 h 557153"/>
                  <a:gd name="connsiteX29" fmla="*/ 73475 w 458200"/>
                  <a:gd name="connsiteY29" fmla="*/ 497965 h 557153"/>
                  <a:gd name="connsiteX30" fmla="*/ 75516 w 458200"/>
                  <a:gd name="connsiteY30" fmla="*/ 487760 h 557153"/>
                  <a:gd name="connsiteX31" fmla="*/ 97967 w 458200"/>
                  <a:gd name="connsiteY31" fmla="*/ 440817 h 557153"/>
                  <a:gd name="connsiteX32" fmla="*/ 97967 w 458200"/>
                  <a:gd name="connsiteY32" fmla="*/ 428572 h 557153"/>
                  <a:gd name="connsiteX33" fmla="*/ 59188 w 458200"/>
                  <a:gd name="connsiteY33" fmla="*/ 428572 h 557153"/>
                  <a:gd name="connsiteX34" fmla="*/ 51025 w 458200"/>
                  <a:gd name="connsiteY34" fmla="*/ 436735 h 557153"/>
                  <a:gd name="connsiteX35" fmla="*/ 34697 w 458200"/>
                  <a:gd name="connsiteY35" fmla="*/ 436735 h 557153"/>
                  <a:gd name="connsiteX36" fmla="*/ 18369 w 458200"/>
                  <a:gd name="connsiteY36" fmla="*/ 418367 h 557153"/>
                  <a:gd name="connsiteX37" fmla="*/ 8164 w 458200"/>
                  <a:gd name="connsiteY37" fmla="*/ 377547 h 557153"/>
                  <a:gd name="connsiteX38" fmla="*/ 0 w 458200"/>
                  <a:gd name="connsiteY38" fmla="*/ 353055 h 557153"/>
                  <a:gd name="connsiteX39" fmla="*/ 24492 w 458200"/>
                  <a:gd name="connsiteY39" fmla="*/ 322441 h 557153"/>
                  <a:gd name="connsiteX40" fmla="*/ 22451 w 458200"/>
                  <a:gd name="connsiteY40" fmla="*/ 302031 h 557153"/>
                  <a:gd name="connsiteX41" fmla="*/ 40820 w 458200"/>
                  <a:gd name="connsiteY41" fmla="*/ 293867 h 557153"/>
                  <a:gd name="connsiteX42" fmla="*/ 34697 w 458200"/>
                  <a:gd name="connsiteY42" fmla="*/ 257130 h 557153"/>
                  <a:gd name="connsiteX43" fmla="*/ 18369 w 458200"/>
                  <a:gd name="connsiteY43" fmla="*/ 246925 h 557153"/>
                  <a:gd name="connsiteX44" fmla="*/ 4145 w 458200"/>
                  <a:gd name="connsiteY44" fmla="*/ 187995 h 557153"/>
                  <a:gd name="connsiteX45" fmla="*/ 6633 w 458200"/>
                  <a:gd name="connsiteY45" fmla="*/ 178041 h 557153"/>
                  <a:gd name="connsiteX46" fmla="*/ 72965 w 458200"/>
                  <a:gd name="connsiteY46" fmla="*/ 193349 h 557153"/>
                  <a:gd name="connsiteX47" fmla="*/ 121438 w 458200"/>
                  <a:gd name="connsiteY47" fmla="*/ 167837 h 557153"/>
                  <a:gd name="connsiteX48" fmla="*/ 157155 w 458200"/>
                  <a:gd name="connsiteY48" fmla="*/ 144876 h 557153"/>
                  <a:gd name="connsiteX49" fmla="*/ 167360 w 458200"/>
                  <a:gd name="connsiteY49" fmla="*/ 114261 h 557153"/>
                  <a:gd name="connsiteX50" fmla="*/ 187770 w 458200"/>
                  <a:gd name="connsiteY50" fmla="*/ 111710 h 557153"/>
                  <a:gd name="connsiteX51" fmla="*/ 208180 w 458200"/>
                  <a:gd name="connsiteY51" fmla="*/ 78544 h 557153"/>
                  <a:gd name="connsiteX52" fmla="*/ 217152 w 458200"/>
                  <a:gd name="connsiteY52" fmla="*/ 69572 h 557153"/>
                  <a:gd name="connsiteX0" fmla="*/ 458200 w 458200"/>
                  <a:gd name="connsiteY0" fmla="*/ 0 h 487581"/>
                  <a:gd name="connsiteX1" fmla="*/ 458200 w 458200"/>
                  <a:gd name="connsiteY1" fmla="*/ 21728 h 487581"/>
                  <a:gd name="connsiteX2" fmla="*/ 445443 w 458200"/>
                  <a:gd name="connsiteY2" fmla="*/ 49791 h 487581"/>
                  <a:gd name="connsiteX3" fmla="*/ 391868 w 458200"/>
                  <a:gd name="connsiteY3" fmla="*/ 77855 h 487581"/>
                  <a:gd name="connsiteX4" fmla="*/ 376560 w 458200"/>
                  <a:gd name="connsiteY4" fmla="*/ 98265 h 487581"/>
                  <a:gd name="connsiteX5" fmla="*/ 394419 w 458200"/>
                  <a:gd name="connsiteY5" fmla="*/ 108469 h 487581"/>
                  <a:gd name="connsiteX6" fmla="*/ 361253 w 458200"/>
                  <a:gd name="connsiteY6" fmla="*/ 177353 h 487581"/>
                  <a:gd name="connsiteX7" fmla="*/ 376560 w 458200"/>
                  <a:gd name="connsiteY7" fmla="*/ 197762 h 487581"/>
                  <a:gd name="connsiteX8" fmla="*/ 361253 w 458200"/>
                  <a:gd name="connsiteY8" fmla="*/ 236031 h 487581"/>
                  <a:gd name="connsiteX9" fmla="*/ 322985 w 458200"/>
                  <a:gd name="connsiteY9" fmla="*/ 269197 h 487581"/>
                  <a:gd name="connsiteX10" fmla="*/ 310229 w 458200"/>
                  <a:gd name="connsiteY10" fmla="*/ 271748 h 487581"/>
                  <a:gd name="connsiteX11" fmla="*/ 294921 w 458200"/>
                  <a:gd name="connsiteY11" fmla="*/ 294708 h 487581"/>
                  <a:gd name="connsiteX12" fmla="*/ 312780 w 458200"/>
                  <a:gd name="connsiteY12" fmla="*/ 302362 h 487581"/>
                  <a:gd name="connsiteX13" fmla="*/ 320787 w 458200"/>
                  <a:gd name="connsiteY13" fmla="*/ 328385 h 487581"/>
                  <a:gd name="connsiteX14" fmla="*/ 291860 w 458200"/>
                  <a:gd name="connsiteY14" fmla="*/ 328385 h 487581"/>
                  <a:gd name="connsiteX15" fmla="*/ 283696 w 458200"/>
                  <a:gd name="connsiteY15" fmla="*/ 344713 h 487581"/>
                  <a:gd name="connsiteX16" fmla="*/ 265327 w 458200"/>
                  <a:gd name="connsiteY16" fmla="*/ 367163 h 487581"/>
                  <a:gd name="connsiteX17" fmla="*/ 257163 w 458200"/>
                  <a:gd name="connsiteY17" fmla="*/ 383491 h 487581"/>
                  <a:gd name="connsiteX18" fmla="*/ 281655 w 458200"/>
                  <a:gd name="connsiteY18" fmla="*/ 416147 h 487581"/>
                  <a:gd name="connsiteX19" fmla="*/ 275532 w 458200"/>
                  <a:gd name="connsiteY19" fmla="*/ 424311 h 487581"/>
                  <a:gd name="connsiteX20" fmla="*/ 261245 w 458200"/>
                  <a:gd name="connsiteY20" fmla="*/ 434516 h 487581"/>
                  <a:gd name="connsiteX21" fmla="*/ 232672 w 458200"/>
                  <a:gd name="connsiteY21" fmla="*/ 479417 h 487581"/>
                  <a:gd name="connsiteX22" fmla="*/ 200016 w 458200"/>
                  <a:gd name="connsiteY22" fmla="*/ 461048 h 487581"/>
                  <a:gd name="connsiteX23" fmla="*/ 171442 w 458200"/>
                  <a:gd name="connsiteY23" fmla="*/ 467171 h 487581"/>
                  <a:gd name="connsiteX24" fmla="*/ 173483 w 458200"/>
                  <a:gd name="connsiteY24" fmla="*/ 487581 h 487581"/>
                  <a:gd name="connsiteX25" fmla="*/ 114295 w 458200"/>
                  <a:gd name="connsiteY25" fmla="*/ 487581 h 487581"/>
                  <a:gd name="connsiteX26" fmla="*/ 85721 w 458200"/>
                  <a:gd name="connsiteY26" fmla="*/ 461048 h 487581"/>
                  <a:gd name="connsiteX27" fmla="*/ 81639 w 458200"/>
                  <a:gd name="connsiteY27" fmla="*/ 442680 h 487581"/>
                  <a:gd name="connsiteX28" fmla="*/ 73475 w 458200"/>
                  <a:gd name="connsiteY28" fmla="*/ 428393 h 487581"/>
                  <a:gd name="connsiteX29" fmla="*/ 75516 w 458200"/>
                  <a:gd name="connsiteY29" fmla="*/ 418188 h 487581"/>
                  <a:gd name="connsiteX30" fmla="*/ 97967 w 458200"/>
                  <a:gd name="connsiteY30" fmla="*/ 371245 h 487581"/>
                  <a:gd name="connsiteX31" fmla="*/ 97967 w 458200"/>
                  <a:gd name="connsiteY31" fmla="*/ 359000 h 487581"/>
                  <a:gd name="connsiteX32" fmla="*/ 59188 w 458200"/>
                  <a:gd name="connsiteY32" fmla="*/ 359000 h 487581"/>
                  <a:gd name="connsiteX33" fmla="*/ 51025 w 458200"/>
                  <a:gd name="connsiteY33" fmla="*/ 367163 h 487581"/>
                  <a:gd name="connsiteX34" fmla="*/ 34697 w 458200"/>
                  <a:gd name="connsiteY34" fmla="*/ 367163 h 487581"/>
                  <a:gd name="connsiteX35" fmla="*/ 18369 w 458200"/>
                  <a:gd name="connsiteY35" fmla="*/ 348795 h 487581"/>
                  <a:gd name="connsiteX36" fmla="*/ 8164 w 458200"/>
                  <a:gd name="connsiteY36" fmla="*/ 307975 h 487581"/>
                  <a:gd name="connsiteX37" fmla="*/ 0 w 458200"/>
                  <a:gd name="connsiteY37" fmla="*/ 283483 h 487581"/>
                  <a:gd name="connsiteX38" fmla="*/ 24492 w 458200"/>
                  <a:gd name="connsiteY38" fmla="*/ 252869 h 487581"/>
                  <a:gd name="connsiteX39" fmla="*/ 22451 w 458200"/>
                  <a:gd name="connsiteY39" fmla="*/ 232459 h 487581"/>
                  <a:gd name="connsiteX40" fmla="*/ 40820 w 458200"/>
                  <a:gd name="connsiteY40" fmla="*/ 224295 h 487581"/>
                  <a:gd name="connsiteX41" fmla="*/ 34697 w 458200"/>
                  <a:gd name="connsiteY41" fmla="*/ 187558 h 487581"/>
                  <a:gd name="connsiteX42" fmla="*/ 18369 w 458200"/>
                  <a:gd name="connsiteY42" fmla="*/ 177353 h 487581"/>
                  <a:gd name="connsiteX43" fmla="*/ 4145 w 458200"/>
                  <a:gd name="connsiteY43" fmla="*/ 118423 h 487581"/>
                  <a:gd name="connsiteX44" fmla="*/ 6633 w 458200"/>
                  <a:gd name="connsiteY44" fmla="*/ 108469 h 487581"/>
                  <a:gd name="connsiteX45" fmla="*/ 72965 w 458200"/>
                  <a:gd name="connsiteY45" fmla="*/ 123777 h 487581"/>
                  <a:gd name="connsiteX46" fmla="*/ 121438 w 458200"/>
                  <a:gd name="connsiteY46" fmla="*/ 98265 h 487581"/>
                  <a:gd name="connsiteX47" fmla="*/ 157155 w 458200"/>
                  <a:gd name="connsiteY47" fmla="*/ 75304 h 487581"/>
                  <a:gd name="connsiteX48" fmla="*/ 167360 w 458200"/>
                  <a:gd name="connsiteY48" fmla="*/ 44689 h 487581"/>
                  <a:gd name="connsiteX49" fmla="*/ 187770 w 458200"/>
                  <a:gd name="connsiteY49" fmla="*/ 42138 h 487581"/>
                  <a:gd name="connsiteX50" fmla="*/ 208180 w 458200"/>
                  <a:gd name="connsiteY50" fmla="*/ 8972 h 487581"/>
                  <a:gd name="connsiteX51" fmla="*/ 217152 w 458200"/>
                  <a:gd name="connsiteY51" fmla="*/ 0 h 487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458200" h="487581">
                    <a:moveTo>
                      <a:pt x="458200" y="0"/>
                    </a:moveTo>
                    <a:lnTo>
                      <a:pt x="458200" y="21728"/>
                    </a:lnTo>
                    <a:lnTo>
                      <a:pt x="445443" y="49791"/>
                    </a:lnTo>
                    <a:lnTo>
                      <a:pt x="391868" y="77855"/>
                    </a:lnTo>
                    <a:lnTo>
                      <a:pt x="376560" y="98265"/>
                    </a:lnTo>
                    <a:lnTo>
                      <a:pt x="394419" y="108469"/>
                    </a:lnTo>
                    <a:lnTo>
                      <a:pt x="361253" y="177353"/>
                    </a:lnTo>
                    <a:lnTo>
                      <a:pt x="376560" y="197762"/>
                    </a:lnTo>
                    <a:lnTo>
                      <a:pt x="361253" y="236031"/>
                    </a:lnTo>
                    <a:lnTo>
                      <a:pt x="322985" y="269197"/>
                    </a:lnTo>
                    <a:lnTo>
                      <a:pt x="310229" y="271748"/>
                    </a:lnTo>
                    <a:lnTo>
                      <a:pt x="294921" y="294708"/>
                    </a:lnTo>
                    <a:lnTo>
                      <a:pt x="312780" y="302362"/>
                    </a:lnTo>
                    <a:lnTo>
                      <a:pt x="320787" y="328385"/>
                    </a:lnTo>
                    <a:lnTo>
                      <a:pt x="291860" y="328385"/>
                    </a:lnTo>
                    <a:lnTo>
                      <a:pt x="283696" y="344713"/>
                    </a:lnTo>
                    <a:lnTo>
                      <a:pt x="265327" y="367163"/>
                    </a:lnTo>
                    <a:lnTo>
                      <a:pt x="257163" y="383491"/>
                    </a:lnTo>
                    <a:lnTo>
                      <a:pt x="281655" y="416147"/>
                    </a:lnTo>
                    <a:lnTo>
                      <a:pt x="275532" y="424311"/>
                    </a:lnTo>
                    <a:lnTo>
                      <a:pt x="261245" y="434516"/>
                    </a:lnTo>
                    <a:lnTo>
                      <a:pt x="232672" y="479417"/>
                    </a:lnTo>
                    <a:lnTo>
                      <a:pt x="200016" y="461048"/>
                    </a:lnTo>
                    <a:lnTo>
                      <a:pt x="171442" y="467171"/>
                    </a:lnTo>
                    <a:lnTo>
                      <a:pt x="173483" y="487581"/>
                    </a:lnTo>
                    <a:lnTo>
                      <a:pt x="114295" y="487581"/>
                    </a:lnTo>
                    <a:lnTo>
                      <a:pt x="85721" y="461048"/>
                    </a:lnTo>
                    <a:lnTo>
                      <a:pt x="81639" y="442680"/>
                    </a:lnTo>
                    <a:lnTo>
                      <a:pt x="73475" y="428393"/>
                    </a:lnTo>
                    <a:lnTo>
                      <a:pt x="75516" y="418188"/>
                    </a:lnTo>
                    <a:lnTo>
                      <a:pt x="97967" y="371245"/>
                    </a:lnTo>
                    <a:lnTo>
                      <a:pt x="97967" y="359000"/>
                    </a:lnTo>
                    <a:lnTo>
                      <a:pt x="59188" y="359000"/>
                    </a:lnTo>
                    <a:lnTo>
                      <a:pt x="51025" y="367163"/>
                    </a:lnTo>
                    <a:lnTo>
                      <a:pt x="34697" y="367163"/>
                    </a:lnTo>
                    <a:lnTo>
                      <a:pt x="18369" y="348795"/>
                    </a:lnTo>
                    <a:lnTo>
                      <a:pt x="8164" y="307975"/>
                    </a:lnTo>
                    <a:lnTo>
                      <a:pt x="0" y="283483"/>
                    </a:lnTo>
                    <a:lnTo>
                      <a:pt x="24492" y="252869"/>
                    </a:lnTo>
                    <a:lnTo>
                      <a:pt x="22451" y="232459"/>
                    </a:lnTo>
                    <a:lnTo>
                      <a:pt x="40820" y="224295"/>
                    </a:lnTo>
                    <a:lnTo>
                      <a:pt x="34697" y="187558"/>
                    </a:lnTo>
                    <a:lnTo>
                      <a:pt x="18369" y="177353"/>
                    </a:lnTo>
                    <a:lnTo>
                      <a:pt x="4145" y="118423"/>
                    </a:lnTo>
                    <a:lnTo>
                      <a:pt x="6633" y="108469"/>
                    </a:lnTo>
                    <a:lnTo>
                      <a:pt x="72965" y="123777"/>
                    </a:lnTo>
                    <a:lnTo>
                      <a:pt x="121438" y="98265"/>
                    </a:lnTo>
                    <a:lnTo>
                      <a:pt x="157155" y="75304"/>
                    </a:lnTo>
                    <a:lnTo>
                      <a:pt x="167360" y="44689"/>
                    </a:lnTo>
                    <a:lnTo>
                      <a:pt x="187770" y="42138"/>
                    </a:lnTo>
                    <a:lnTo>
                      <a:pt x="208180" y="8972"/>
                    </a:lnTo>
                    <a:lnTo>
                      <a:pt x="217152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F119B1F2-28C5-2B2E-9A35-391B9368F195}"/>
                </a:ext>
              </a:extLst>
            </p:cNvPr>
            <p:cNvGrpSpPr/>
            <p:nvPr/>
          </p:nvGrpSpPr>
          <p:grpSpPr>
            <a:xfrm>
              <a:off x="4143402" y="1912712"/>
              <a:ext cx="1247002" cy="1250135"/>
              <a:chOff x="1209702" y="1912712"/>
              <a:chExt cx="1247002" cy="1250135"/>
            </a:xfrm>
          </p:grpSpPr>
          <p:sp>
            <p:nvSpPr>
              <p:cNvPr id="649" name="正方形/長方形 648">
                <a:extLst>
                  <a:ext uri="{FF2B5EF4-FFF2-40B4-BE49-F238E27FC236}">
                    <a16:creationId xmlns:a16="http://schemas.microsoft.com/office/drawing/2014/main" id="{13B8FF65-23C7-0F0C-FC59-467B571A5675}"/>
                  </a:ext>
                </a:extLst>
              </p:cNvPr>
              <p:cNvSpPr/>
              <p:nvPr/>
            </p:nvSpPr>
            <p:spPr>
              <a:xfrm>
                <a:off x="1624721" y="1912712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650" name="正方形/長方形 649">
                <a:extLst>
                  <a:ext uri="{FF2B5EF4-FFF2-40B4-BE49-F238E27FC236}">
                    <a16:creationId xmlns:a16="http://schemas.microsoft.com/office/drawing/2014/main" id="{3DD0B9C5-EC10-9B38-A3C6-F389D3AF38C3}"/>
                  </a:ext>
                </a:extLst>
              </p:cNvPr>
              <p:cNvSpPr/>
              <p:nvPr/>
            </p:nvSpPr>
            <p:spPr>
              <a:xfrm rot="19911537">
                <a:off x="2322052" y="2296747"/>
                <a:ext cx="134652" cy="30777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</a:p>
            </p:txBody>
          </p:sp>
          <p:sp>
            <p:nvSpPr>
              <p:cNvPr id="651" name="正方形/長方形 650">
                <a:extLst>
                  <a:ext uri="{FF2B5EF4-FFF2-40B4-BE49-F238E27FC236}">
                    <a16:creationId xmlns:a16="http://schemas.microsoft.com/office/drawing/2014/main" id="{BA54333A-CCDD-C593-BC6D-23B2C60A7283}"/>
                  </a:ext>
                </a:extLst>
              </p:cNvPr>
              <p:cNvSpPr/>
              <p:nvPr/>
            </p:nvSpPr>
            <p:spPr>
              <a:xfrm>
                <a:off x="1881491" y="2855071"/>
                <a:ext cx="134652" cy="30777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  <p:sp>
            <p:nvSpPr>
              <p:cNvPr id="652" name="正方形/長方形 651">
                <a:extLst>
                  <a:ext uri="{FF2B5EF4-FFF2-40B4-BE49-F238E27FC236}">
                    <a16:creationId xmlns:a16="http://schemas.microsoft.com/office/drawing/2014/main" id="{E84F6943-F292-976C-587B-6C4527D98E2B}"/>
                  </a:ext>
                </a:extLst>
              </p:cNvPr>
              <p:cNvSpPr/>
              <p:nvPr/>
            </p:nvSpPr>
            <p:spPr>
              <a:xfrm>
                <a:off x="1209702" y="2220735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</p:grpSp>
      </p:grpSp>
      <p:grpSp>
        <p:nvGrpSpPr>
          <p:cNvPr id="729" name="グループ化 728">
            <a:extLst>
              <a:ext uri="{FF2B5EF4-FFF2-40B4-BE49-F238E27FC236}">
                <a16:creationId xmlns:a16="http://schemas.microsoft.com/office/drawing/2014/main" id="{5935D808-50D9-0ED0-7D49-1A0D41C663BE}"/>
              </a:ext>
            </a:extLst>
          </p:cNvPr>
          <p:cNvGrpSpPr/>
          <p:nvPr/>
        </p:nvGrpSpPr>
        <p:grpSpPr>
          <a:xfrm>
            <a:off x="6628846" y="841096"/>
            <a:ext cx="2656646" cy="2731224"/>
            <a:chOff x="6628846" y="841096"/>
            <a:chExt cx="2656646" cy="2731224"/>
          </a:xfrm>
        </p:grpSpPr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75031479-B014-B019-E620-808948261F3C}"/>
                </a:ext>
              </a:extLst>
            </p:cNvPr>
            <p:cNvGrpSpPr/>
            <p:nvPr/>
          </p:nvGrpSpPr>
          <p:grpSpPr>
            <a:xfrm>
              <a:off x="6628846" y="841096"/>
              <a:ext cx="2656646" cy="2731224"/>
              <a:chOff x="732871" y="841096"/>
              <a:chExt cx="2656646" cy="2731224"/>
            </a:xfrm>
          </p:grpSpPr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7F98A07A-C115-45B5-ED41-2647D98D0705}"/>
                  </a:ext>
                </a:extLst>
              </p:cNvPr>
              <p:cNvGrpSpPr/>
              <p:nvPr/>
            </p:nvGrpSpPr>
            <p:grpSpPr>
              <a:xfrm>
                <a:off x="732871" y="841096"/>
                <a:ext cx="2656646" cy="2731224"/>
                <a:chOff x="732871" y="841096"/>
                <a:chExt cx="2656646" cy="2731224"/>
              </a:xfrm>
            </p:grpSpPr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BC08EFA4-2F26-CD2D-B485-C0CAA2FFE907}"/>
                    </a:ext>
                  </a:extLst>
                </p:cNvPr>
                <p:cNvSpPr/>
                <p:nvPr/>
              </p:nvSpPr>
              <p:spPr>
                <a:xfrm>
                  <a:off x="2936702" y="1956029"/>
                  <a:ext cx="452815" cy="742827"/>
                </a:xfrm>
                <a:custGeom>
                  <a:avLst/>
                  <a:gdLst>
                    <a:gd name="connsiteX0" fmla="*/ 452815 w 452815"/>
                    <a:gd name="connsiteY0" fmla="*/ 0 h 742827"/>
                    <a:gd name="connsiteX1" fmla="*/ 452815 w 452815"/>
                    <a:gd name="connsiteY1" fmla="*/ 739652 h 742827"/>
                    <a:gd name="connsiteX2" fmla="*/ 440511 w 452815"/>
                    <a:gd name="connsiteY2" fmla="*/ 742827 h 742827"/>
                    <a:gd name="connsiteX3" fmla="*/ 428605 w 452815"/>
                    <a:gd name="connsiteY3" fmla="*/ 719016 h 742827"/>
                    <a:gd name="connsiteX4" fmla="*/ 418401 w 452815"/>
                    <a:gd name="connsiteY4" fmla="*/ 719016 h 742827"/>
                    <a:gd name="connsiteX5" fmla="*/ 399692 w 452815"/>
                    <a:gd name="connsiteY5" fmla="*/ 713913 h 742827"/>
                    <a:gd name="connsiteX6" fmla="*/ 394589 w 452815"/>
                    <a:gd name="connsiteY6" fmla="*/ 698606 h 742827"/>
                    <a:gd name="connsiteX7" fmla="*/ 369077 w 452815"/>
                    <a:gd name="connsiteY7" fmla="*/ 691803 h 742827"/>
                    <a:gd name="connsiteX8" fmla="*/ 369077 w 452815"/>
                    <a:gd name="connsiteY8" fmla="*/ 662889 h 742827"/>
                    <a:gd name="connsiteX9" fmla="*/ 357171 w 452815"/>
                    <a:gd name="connsiteY9" fmla="*/ 652683 h 742827"/>
                    <a:gd name="connsiteX10" fmla="*/ 346966 w 452815"/>
                    <a:gd name="connsiteY10" fmla="*/ 637377 h 742827"/>
                    <a:gd name="connsiteX11" fmla="*/ 343565 w 452815"/>
                    <a:gd name="connsiteY11" fmla="*/ 582950 h 742827"/>
                    <a:gd name="connsiteX12" fmla="*/ 333360 w 452815"/>
                    <a:gd name="connsiteY12" fmla="*/ 571044 h 742827"/>
                    <a:gd name="connsiteX13" fmla="*/ 336761 w 452815"/>
                    <a:gd name="connsiteY13" fmla="*/ 565942 h 742827"/>
                    <a:gd name="connsiteX14" fmla="*/ 336761 w 452815"/>
                    <a:gd name="connsiteY14" fmla="*/ 543831 h 742827"/>
                    <a:gd name="connsiteX15" fmla="*/ 355470 w 452815"/>
                    <a:gd name="connsiteY15" fmla="*/ 537028 h 742827"/>
                    <a:gd name="connsiteX16" fmla="*/ 345266 w 452815"/>
                    <a:gd name="connsiteY16" fmla="*/ 521721 h 742827"/>
                    <a:gd name="connsiteX17" fmla="*/ 328257 w 452815"/>
                    <a:gd name="connsiteY17" fmla="*/ 516618 h 742827"/>
                    <a:gd name="connsiteX18" fmla="*/ 316352 w 452815"/>
                    <a:gd name="connsiteY18" fmla="*/ 513218 h 742827"/>
                    <a:gd name="connsiteX19" fmla="*/ 316352 w 452815"/>
                    <a:gd name="connsiteY19" fmla="*/ 499611 h 742827"/>
                    <a:gd name="connsiteX20" fmla="*/ 326557 w 452815"/>
                    <a:gd name="connsiteY20" fmla="*/ 487705 h 742827"/>
                    <a:gd name="connsiteX21" fmla="*/ 343565 w 452815"/>
                    <a:gd name="connsiteY21" fmla="*/ 489405 h 742827"/>
                    <a:gd name="connsiteX22" fmla="*/ 357171 w 452815"/>
                    <a:gd name="connsiteY22" fmla="*/ 486004 h 742827"/>
                    <a:gd name="connsiteX23" fmla="*/ 362274 w 452815"/>
                    <a:gd name="connsiteY23" fmla="*/ 472398 h 742827"/>
                    <a:gd name="connsiteX24" fmla="*/ 372479 w 452815"/>
                    <a:gd name="connsiteY24" fmla="*/ 446885 h 742827"/>
                    <a:gd name="connsiteX25" fmla="*/ 396290 w 452815"/>
                    <a:gd name="connsiteY25" fmla="*/ 441782 h 742827"/>
                    <a:gd name="connsiteX26" fmla="*/ 394589 w 452815"/>
                    <a:gd name="connsiteY26" fmla="*/ 431578 h 742827"/>
                    <a:gd name="connsiteX27" fmla="*/ 382683 w 452815"/>
                    <a:gd name="connsiteY27" fmla="*/ 423074 h 742827"/>
                    <a:gd name="connsiteX28" fmla="*/ 389487 w 452815"/>
                    <a:gd name="connsiteY28" fmla="*/ 409467 h 742827"/>
                    <a:gd name="connsiteX29" fmla="*/ 367376 w 452815"/>
                    <a:gd name="connsiteY29" fmla="*/ 399262 h 742827"/>
                    <a:gd name="connsiteX30" fmla="*/ 345266 w 452815"/>
                    <a:gd name="connsiteY30" fmla="*/ 392459 h 742827"/>
                    <a:gd name="connsiteX31" fmla="*/ 352069 w 452815"/>
                    <a:gd name="connsiteY31" fmla="*/ 373750 h 742827"/>
                    <a:gd name="connsiteX32" fmla="*/ 369077 w 452815"/>
                    <a:gd name="connsiteY32" fmla="*/ 368648 h 742827"/>
                    <a:gd name="connsiteX33" fmla="*/ 377581 w 452815"/>
                    <a:gd name="connsiteY33" fmla="*/ 355041 h 742827"/>
                    <a:gd name="connsiteX34" fmla="*/ 353770 w 452815"/>
                    <a:gd name="connsiteY34" fmla="*/ 343136 h 742827"/>
                    <a:gd name="connsiteX35" fmla="*/ 341864 w 452815"/>
                    <a:gd name="connsiteY35" fmla="*/ 344836 h 742827"/>
                    <a:gd name="connsiteX36" fmla="*/ 302745 w 452815"/>
                    <a:gd name="connsiteY36" fmla="*/ 344836 h 742827"/>
                    <a:gd name="connsiteX37" fmla="*/ 295942 w 452815"/>
                    <a:gd name="connsiteY37" fmla="*/ 355041 h 742827"/>
                    <a:gd name="connsiteX38" fmla="*/ 282335 w 452815"/>
                    <a:gd name="connsiteY38" fmla="*/ 353340 h 742827"/>
                    <a:gd name="connsiteX39" fmla="*/ 267028 w 452815"/>
                    <a:gd name="connsiteY39" fmla="*/ 339733 h 742827"/>
                    <a:gd name="connsiteX40" fmla="*/ 267028 w 452815"/>
                    <a:gd name="connsiteY40" fmla="*/ 326127 h 742827"/>
                    <a:gd name="connsiteX41" fmla="*/ 294241 w 452815"/>
                    <a:gd name="connsiteY41" fmla="*/ 319323 h 742827"/>
                    <a:gd name="connsiteX42" fmla="*/ 294241 w 452815"/>
                    <a:gd name="connsiteY42" fmla="*/ 297213 h 742827"/>
                    <a:gd name="connsiteX43" fmla="*/ 278934 w 452815"/>
                    <a:gd name="connsiteY43" fmla="*/ 293812 h 742827"/>
                    <a:gd name="connsiteX44" fmla="*/ 270430 w 452815"/>
                    <a:gd name="connsiteY44" fmla="*/ 290410 h 742827"/>
                    <a:gd name="connsiteX45" fmla="*/ 275532 w 452815"/>
                    <a:gd name="connsiteY45" fmla="*/ 276804 h 742827"/>
                    <a:gd name="connsiteX46" fmla="*/ 275532 w 452815"/>
                    <a:gd name="connsiteY46" fmla="*/ 247890 h 742827"/>
                    <a:gd name="connsiteX47" fmla="*/ 280635 w 452815"/>
                    <a:gd name="connsiteY47" fmla="*/ 239386 h 742827"/>
                    <a:gd name="connsiteX48" fmla="*/ 287438 w 452815"/>
                    <a:gd name="connsiteY48" fmla="*/ 212173 h 742827"/>
                    <a:gd name="connsiteX49" fmla="*/ 268729 w 452815"/>
                    <a:gd name="connsiteY49" fmla="*/ 208771 h 742827"/>
                    <a:gd name="connsiteX50" fmla="*/ 239815 w 452815"/>
                    <a:gd name="connsiteY50" fmla="*/ 191763 h 742827"/>
                    <a:gd name="connsiteX51" fmla="*/ 202397 w 452815"/>
                    <a:gd name="connsiteY51" fmla="*/ 200267 h 742827"/>
                    <a:gd name="connsiteX52" fmla="*/ 163278 w 452815"/>
                    <a:gd name="connsiteY52" fmla="*/ 210471 h 742827"/>
                    <a:gd name="connsiteX53" fmla="*/ 136065 w 452815"/>
                    <a:gd name="connsiteY53" fmla="*/ 237684 h 742827"/>
                    <a:gd name="connsiteX54" fmla="*/ 110553 w 452815"/>
                    <a:gd name="connsiteY54" fmla="*/ 254694 h 742827"/>
                    <a:gd name="connsiteX55" fmla="*/ 83340 w 452815"/>
                    <a:gd name="connsiteY55" fmla="*/ 271701 h 742827"/>
                    <a:gd name="connsiteX56" fmla="*/ 73135 w 452815"/>
                    <a:gd name="connsiteY56" fmla="*/ 293812 h 742827"/>
                    <a:gd name="connsiteX57" fmla="*/ 40820 w 452815"/>
                    <a:gd name="connsiteY57" fmla="*/ 292110 h 742827"/>
                    <a:gd name="connsiteX58" fmla="*/ 35717 w 452815"/>
                    <a:gd name="connsiteY58" fmla="*/ 280205 h 742827"/>
                    <a:gd name="connsiteX59" fmla="*/ 0 w 452815"/>
                    <a:gd name="connsiteY59" fmla="*/ 287009 h 742827"/>
                    <a:gd name="connsiteX60" fmla="*/ 59529 w 452815"/>
                    <a:gd name="connsiteY60" fmla="*/ 247890 h 742827"/>
                    <a:gd name="connsiteX61" fmla="*/ 88442 w 452815"/>
                    <a:gd name="connsiteY61" fmla="*/ 242787 h 742827"/>
                    <a:gd name="connsiteX62" fmla="*/ 93545 w 452815"/>
                    <a:gd name="connsiteY62" fmla="*/ 222378 h 742827"/>
                    <a:gd name="connsiteX63" fmla="*/ 112254 w 452815"/>
                    <a:gd name="connsiteY63" fmla="*/ 222378 h 742827"/>
                    <a:gd name="connsiteX64" fmla="*/ 132664 w 452815"/>
                    <a:gd name="connsiteY64" fmla="*/ 210471 h 742827"/>
                    <a:gd name="connsiteX65" fmla="*/ 216004 w 452815"/>
                    <a:gd name="connsiteY65" fmla="*/ 167951 h 742827"/>
                    <a:gd name="connsiteX66" fmla="*/ 295942 w 452815"/>
                    <a:gd name="connsiteY66" fmla="*/ 118628 h 742827"/>
                    <a:gd name="connsiteX67" fmla="*/ 348667 w 452815"/>
                    <a:gd name="connsiteY67" fmla="*/ 47193 h 742827"/>
                    <a:gd name="connsiteX68" fmla="*/ 440511 w 452815"/>
                    <a:gd name="connsiteY68" fmla="*/ 8075 h 742827"/>
                    <a:gd name="connsiteX0" fmla="*/ 452815 w 578023"/>
                    <a:gd name="connsiteY0" fmla="*/ 0 h 742827"/>
                    <a:gd name="connsiteX1" fmla="*/ 578023 w 578023"/>
                    <a:gd name="connsiteY1" fmla="*/ 301396 h 742827"/>
                    <a:gd name="connsiteX2" fmla="*/ 452815 w 578023"/>
                    <a:gd name="connsiteY2" fmla="*/ 739652 h 742827"/>
                    <a:gd name="connsiteX3" fmla="*/ 440511 w 578023"/>
                    <a:gd name="connsiteY3" fmla="*/ 742827 h 742827"/>
                    <a:gd name="connsiteX4" fmla="*/ 428605 w 578023"/>
                    <a:gd name="connsiteY4" fmla="*/ 719016 h 742827"/>
                    <a:gd name="connsiteX5" fmla="*/ 418401 w 578023"/>
                    <a:gd name="connsiteY5" fmla="*/ 719016 h 742827"/>
                    <a:gd name="connsiteX6" fmla="*/ 399692 w 578023"/>
                    <a:gd name="connsiteY6" fmla="*/ 713913 h 742827"/>
                    <a:gd name="connsiteX7" fmla="*/ 394589 w 578023"/>
                    <a:gd name="connsiteY7" fmla="*/ 698606 h 742827"/>
                    <a:gd name="connsiteX8" fmla="*/ 369077 w 578023"/>
                    <a:gd name="connsiteY8" fmla="*/ 691803 h 742827"/>
                    <a:gd name="connsiteX9" fmla="*/ 369077 w 578023"/>
                    <a:gd name="connsiteY9" fmla="*/ 662889 h 742827"/>
                    <a:gd name="connsiteX10" fmla="*/ 357171 w 578023"/>
                    <a:gd name="connsiteY10" fmla="*/ 652683 h 742827"/>
                    <a:gd name="connsiteX11" fmla="*/ 346966 w 578023"/>
                    <a:gd name="connsiteY11" fmla="*/ 637377 h 742827"/>
                    <a:gd name="connsiteX12" fmla="*/ 343565 w 578023"/>
                    <a:gd name="connsiteY12" fmla="*/ 582950 h 742827"/>
                    <a:gd name="connsiteX13" fmla="*/ 333360 w 578023"/>
                    <a:gd name="connsiteY13" fmla="*/ 571044 h 742827"/>
                    <a:gd name="connsiteX14" fmla="*/ 336761 w 578023"/>
                    <a:gd name="connsiteY14" fmla="*/ 565942 h 742827"/>
                    <a:gd name="connsiteX15" fmla="*/ 336761 w 578023"/>
                    <a:gd name="connsiteY15" fmla="*/ 543831 h 742827"/>
                    <a:gd name="connsiteX16" fmla="*/ 355470 w 578023"/>
                    <a:gd name="connsiteY16" fmla="*/ 537028 h 742827"/>
                    <a:gd name="connsiteX17" fmla="*/ 345266 w 578023"/>
                    <a:gd name="connsiteY17" fmla="*/ 521721 h 742827"/>
                    <a:gd name="connsiteX18" fmla="*/ 328257 w 578023"/>
                    <a:gd name="connsiteY18" fmla="*/ 516618 h 742827"/>
                    <a:gd name="connsiteX19" fmla="*/ 316352 w 578023"/>
                    <a:gd name="connsiteY19" fmla="*/ 513218 h 742827"/>
                    <a:gd name="connsiteX20" fmla="*/ 316352 w 578023"/>
                    <a:gd name="connsiteY20" fmla="*/ 499611 h 742827"/>
                    <a:gd name="connsiteX21" fmla="*/ 326557 w 578023"/>
                    <a:gd name="connsiteY21" fmla="*/ 487705 h 742827"/>
                    <a:gd name="connsiteX22" fmla="*/ 343565 w 578023"/>
                    <a:gd name="connsiteY22" fmla="*/ 489405 h 742827"/>
                    <a:gd name="connsiteX23" fmla="*/ 357171 w 578023"/>
                    <a:gd name="connsiteY23" fmla="*/ 486004 h 742827"/>
                    <a:gd name="connsiteX24" fmla="*/ 362274 w 578023"/>
                    <a:gd name="connsiteY24" fmla="*/ 472398 h 742827"/>
                    <a:gd name="connsiteX25" fmla="*/ 372479 w 578023"/>
                    <a:gd name="connsiteY25" fmla="*/ 446885 h 742827"/>
                    <a:gd name="connsiteX26" fmla="*/ 396290 w 578023"/>
                    <a:gd name="connsiteY26" fmla="*/ 441782 h 742827"/>
                    <a:gd name="connsiteX27" fmla="*/ 394589 w 578023"/>
                    <a:gd name="connsiteY27" fmla="*/ 431578 h 742827"/>
                    <a:gd name="connsiteX28" fmla="*/ 382683 w 578023"/>
                    <a:gd name="connsiteY28" fmla="*/ 423074 h 742827"/>
                    <a:gd name="connsiteX29" fmla="*/ 389487 w 578023"/>
                    <a:gd name="connsiteY29" fmla="*/ 409467 h 742827"/>
                    <a:gd name="connsiteX30" fmla="*/ 367376 w 578023"/>
                    <a:gd name="connsiteY30" fmla="*/ 399262 h 742827"/>
                    <a:gd name="connsiteX31" fmla="*/ 345266 w 578023"/>
                    <a:gd name="connsiteY31" fmla="*/ 392459 h 742827"/>
                    <a:gd name="connsiteX32" fmla="*/ 352069 w 578023"/>
                    <a:gd name="connsiteY32" fmla="*/ 373750 h 742827"/>
                    <a:gd name="connsiteX33" fmla="*/ 369077 w 578023"/>
                    <a:gd name="connsiteY33" fmla="*/ 368648 h 742827"/>
                    <a:gd name="connsiteX34" fmla="*/ 377581 w 578023"/>
                    <a:gd name="connsiteY34" fmla="*/ 355041 h 742827"/>
                    <a:gd name="connsiteX35" fmla="*/ 353770 w 578023"/>
                    <a:gd name="connsiteY35" fmla="*/ 343136 h 742827"/>
                    <a:gd name="connsiteX36" fmla="*/ 341864 w 578023"/>
                    <a:gd name="connsiteY36" fmla="*/ 344836 h 742827"/>
                    <a:gd name="connsiteX37" fmla="*/ 302745 w 578023"/>
                    <a:gd name="connsiteY37" fmla="*/ 344836 h 742827"/>
                    <a:gd name="connsiteX38" fmla="*/ 295942 w 578023"/>
                    <a:gd name="connsiteY38" fmla="*/ 355041 h 742827"/>
                    <a:gd name="connsiteX39" fmla="*/ 282335 w 578023"/>
                    <a:gd name="connsiteY39" fmla="*/ 353340 h 742827"/>
                    <a:gd name="connsiteX40" fmla="*/ 267028 w 578023"/>
                    <a:gd name="connsiteY40" fmla="*/ 339733 h 742827"/>
                    <a:gd name="connsiteX41" fmla="*/ 267028 w 578023"/>
                    <a:gd name="connsiteY41" fmla="*/ 326127 h 742827"/>
                    <a:gd name="connsiteX42" fmla="*/ 294241 w 578023"/>
                    <a:gd name="connsiteY42" fmla="*/ 319323 h 742827"/>
                    <a:gd name="connsiteX43" fmla="*/ 294241 w 578023"/>
                    <a:gd name="connsiteY43" fmla="*/ 297213 h 742827"/>
                    <a:gd name="connsiteX44" fmla="*/ 278934 w 578023"/>
                    <a:gd name="connsiteY44" fmla="*/ 293812 h 742827"/>
                    <a:gd name="connsiteX45" fmla="*/ 270430 w 578023"/>
                    <a:gd name="connsiteY45" fmla="*/ 290410 h 742827"/>
                    <a:gd name="connsiteX46" fmla="*/ 275532 w 578023"/>
                    <a:gd name="connsiteY46" fmla="*/ 276804 h 742827"/>
                    <a:gd name="connsiteX47" fmla="*/ 275532 w 578023"/>
                    <a:gd name="connsiteY47" fmla="*/ 247890 h 742827"/>
                    <a:gd name="connsiteX48" fmla="*/ 280635 w 578023"/>
                    <a:gd name="connsiteY48" fmla="*/ 239386 h 742827"/>
                    <a:gd name="connsiteX49" fmla="*/ 287438 w 578023"/>
                    <a:gd name="connsiteY49" fmla="*/ 212173 h 742827"/>
                    <a:gd name="connsiteX50" fmla="*/ 268729 w 578023"/>
                    <a:gd name="connsiteY50" fmla="*/ 208771 h 742827"/>
                    <a:gd name="connsiteX51" fmla="*/ 239815 w 578023"/>
                    <a:gd name="connsiteY51" fmla="*/ 191763 h 742827"/>
                    <a:gd name="connsiteX52" fmla="*/ 202397 w 578023"/>
                    <a:gd name="connsiteY52" fmla="*/ 200267 h 742827"/>
                    <a:gd name="connsiteX53" fmla="*/ 163278 w 578023"/>
                    <a:gd name="connsiteY53" fmla="*/ 210471 h 742827"/>
                    <a:gd name="connsiteX54" fmla="*/ 136065 w 578023"/>
                    <a:gd name="connsiteY54" fmla="*/ 237684 h 742827"/>
                    <a:gd name="connsiteX55" fmla="*/ 110553 w 578023"/>
                    <a:gd name="connsiteY55" fmla="*/ 254694 h 742827"/>
                    <a:gd name="connsiteX56" fmla="*/ 83340 w 578023"/>
                    <a:gd name="connsiteY56" fmla="*/ 271701 h 742827"/>
                    <a:gd name="connsiteX57" fmla="*/ 73135 w 578023"/>
                    <a:gd name="connsiteY57" fmla="*/ 293812 h 742827"/>
                    <a:gd name="connsiteX58" fmla="*/ 40820 w 578023"/>
                    <a:gd name="connsiteY58" fmla="*/ 292110 h 742827"/>
                    <a:gd name="connsiteX59" fmla="*/ 35717 w 578023"/>
                    <a:gd name="connsiteY59" fmla="*/ 280205 h 742827"/>
                    <a:gd name="connsiteX60" fmla="*/ 0 w 578023"/>
                    <a:gd name="connsiteY60" fmla="*/ 287009 h 742827"/>
                    <a:gd name="connsiteX61" fmla="*/ 59529 w 578023"/>
                    <a:gd name="connsiteY61" fmla="*/ 247890 h 742827"/>
                    <a:gd name="connsiteX62" fmla="*/ 88442 w 578023"/>
                    <a:gd name="connsiteY62" fmla="*/ 242787 h 742827"/>
                    <a:gd name="connsiteX63" fmla="*/ 93545 w 578023"/>
                    <a:gd name="connsiteY63" fmla="*/ 222378 h 742827"/>
                    <a:gd name="connsiteX64" fmla="*/ 112254 w 578023"/>
                    <a:gd name="connsiteY64" fmla="*/ 222378 h 742827"/>
                    <a:gd name="connsiteX65" fmla="*/ 132664 w 578023"/>
                    <a:gd name="connsiteY65" fmla="*/ 210471 h 742827"/>
                    <a:gd name="connsiteX66" fmla="*/ 216004 w 578023"/>
                    <a:gd name="connsiteY66" fmla="*/ 167951 h 742827"/>
                    <a:gd name="connsiteX67" fmla="*/ 295942 w 578023"/>
                    <a:gd name="connsiteY67" fmla="*/ 118628 h 742827"/>
                    <a:gd name="connsiteX68" fmla="*/ 348667 w 578023"/>
                    <a:gd name="connsiteY68" fmla="*/ 47193 h 742827"/>
                    <a:gd name="connsiteX69" fmla="*/ 440511 w 578023"/>
                    <a:gd name="connsiteY69" fmla="*/ 8075 h 742827"/>
                    <a:gd name="connsiteX70" fmla="*/ 452815 w 578023"/>
                    <a:gd name="connsiteY70" fmla="*/ 0 h 742827"/>
                    <a:gd name="connsiteX0" fmla="*/ 578023 w 669463"/>
                    <a:gd name="connsiteY0" fmla="*/ 301396 h 742827"/>
                    <a:gd name="connsiteX1" fmla="*/ 452815 w 669463"/>
                    <a:gd name="connsiteY1" fmla="*/ 739652 h 742827"/>
                    <a:gd name="connsiteX2" fmla="*/ 440511 w 669463"/>
                    <a:gd name="connsiteY2" fmla="*/ 742827 h 742827"/>
                    <a:gd name="connsiteX3" fmla="*/ 428605 w 669463"/>
                    <a:gd name="connsiteY3" fmla="*/ 719016 h 742827"/>
                    <a:gd name="connsiteX4" fmla="*/ 418401 w 669463"/>
                    <a:gd name="connsiteY4" fmla="*/ 719016 h 742827"/>
                    <a:gd name="connsiteX5" fmla="*/ 399692 w 669463"/>
                    <a:gd name="connsiteY5" fmla="*/ 713913 h 742827"/>
                    <a:gd name="connsiteX6" fmla="*/ 394589 w 669463"/>
                    <a:gd name="connsiteY6" fmla="*/ 698606 h 742827"/>
                    <a:gd name="connsiteX7" fmla="*/ 369077 w 669463"/>
                    <a:gd name="connsiteY7" fmla="*/ 691803 h 742827"/>
                    <a:gd name="connsiteX8" fmla="*/ 369077 w 669463"/>
                    <a:gd name="connsiteY8" fmla="*/ 662889 h 742827"/>
                    <a:gd name="connsiteX9" fmla="*/ 357171 w 669463"/>
                    <a:gd name="connsiteY9" fmla="*/ 652683 h 742827"/>
                    <a:gd name="connsiteX10" fmla="*/ 346966 w 669463"/>
                    <a:gd name="connsiteY10" fmla="*/ 637377 h 742827"/>
                    <a:gd name="connsiteX11" fmla="*/ 343565 w 669463"/>
                    <a:gd name="connsiteY11" fmla="*/ 582950 h 742827"/>
                    <a:gd name="connsiteX12" fmla="*/ 333360 w 669463"/>
                    <a:gd name="connsiteY12" fmla="*/ 571044 h 742827"/>
                    <a:gd name="connsiteX13" fmla="*/ 336761 w 669463"/>
                    <a:gd name="connsiteY13" fmla="*/ 565942 h 742827"/>
                    <a:gd name="connsiteX14" fmla="*/ 336761 w 669463"/>
                    <a:gd name="connsiteY14" fmla="*/ 543831 h 742827"/>
                    <a:gd name="connsiteX15" fmla="*/ 355470 w 669463"/>
                    <a:gd name="connsiteY15" fmla="*/ 537028 h 742827"/>
                    <a:gd name="connsiteX16" fmla="*/ 345266 w 669463"/>
                    <a:gd name="connsiteY16" fmla="*/ 521721 h 742827"/>
                    <a:gd name="connsiteX17" fmla="*/ 328257 w 669463"/>
                    <a:gd name="connsiteY17" fmla="*/ 516618 h 742827"/>
                    <a:gd name="connsiteX18" fmla="*/ 316352 w 669463"/>
                    <a:gd name="connsiteY18" fmla="*/ 513218 h 742827"/>
                    <a:gd name="connsiteX19" fmla="*/ 316352 w 669463"/>
                    <a:gd name="connsiteY19" fmla="*/ 499611 h 742827"/>
                    <a:gd name="connsiteX20" fmla="*/ 326557 w 669463"/>
                    <a:gd name="connsiteY20" fmla="*/ 487705 h 742827"/>
                    <a:gd name="connsiteX21" fmla="*/ 343565 w 669463"/>
                    <a:gd name="connsiteY21" fmla="*/ 489405 h 742827"/>
                    <a:gd name="connsiteX22" fmla="*/ 357171 w 669463"/>
                    <a:gd name="connsiteY22" fmla="*/ 486004 h 742827"/>
                    <a:gd name="connsiteX23" fmla="*/ 362274 w 669463"/>
                    <a:gd name="connsiteY23" fmla="*/ 472398 h 742827"/>
                    <a:gd name="connsiteX24" fmla="*/ 372479 w 669463"/>
                    <a:gd name="connsiteY24" fmla="*/ 446885 h 742827"/>
                    <a:gd name="connsiteX25" fmla="*/ 396290 w 669463"/>
                    <a:gd name="connsiteY25" fmla="*/ 441782 h 742827"/>
                    <a:gd name="connsiteX26" fmla="*/ 394589 w 669463"/>
                    <a:gd name="connsiteY26" fmla="*/ 431578 h 742827"/>
                    <a:gd name="connsiteX27" fmla="*/ 382683 w 669463"/>
                    <a:gd name="connsiteY27" fmla="*/ 423074 h 742827"/>
                    <a:gd name="connsiteX28" fmla="*/ 389487 w 669463"/>
                    <a:gd name="connsiteY28" fmla="*/ 409467 h 742827"/>
                    <a:gd name="connsiteX29" fmla="*/ 367376 w 669463"/>
                    <a:gd name="connsiteY29" fmla="*/ 399262 h 742827"/>
                    <a:gd name="connsiteX30" fmla="*/ 345266 w 669463"/>
                    <a:gd name="connsiteY30" fmla="*/ 392459 h 742827"/>
                    <a:gd name="connsiteX31" fmla="*/ 352069 w 669463"/>
                    <a:gd name="connsiteY31" fmla="*/ 373750 h 742827"/>
                    <a:gd name="connsiteX32" fmla="*/ 369077 w 669463"/>
                    <a:gd name="connsiteY32" fmla="*/ 368648 h 742827"/>
                    <a:gd name="connsiteX33" fmla="*/ 377581 w 669463"/>
                    <a:gd name="connsiteY33" fmla="*/ 355041 h 742827"/>
                    <a:gd name="connsiteX34" fmla="*/ 353770 w 669463"/>
                    <a:gd name="connsiteY34" fmla="*/ 343136 h 742827"/>
                    <a:gd name="connsiteX35" fmla="*/ 341864 w 669463"/>
                    <a:gd name="connsiteY35" fmla="*/ 344836 h 742827"/>
                    <a:gd name="connsiteX36" fmla="*/ 302745 w 669463"/>
                    <a:gd name="connsiteY36" fmla="*/ 344836 h 742827"/>
                    <a:gd name="connsiteX37" fmla="*/ 295942 w 669463"/>
                    <a:gd name="connsiteY37" fmla="*/ 355041 h 742827"/>
                    <a:gd name="connsiteX38" fmla="*/ 282335 w 669463"/>
                    <a:gd name="connsiteY38" fmla="*/ 353340 h 742827"/>
                    <a:gd name="connsiteX39" fmla="*/ 267028 w 669463"/>
                    <a:gd name="connsiteY39" fmla="*/ 339733 h 742827"/>
                    <a:gd name="connsiteX40" fmla="*/ 267028 w 669463"/>
                    <a:gd name="connsiteY40" fmla="*/ 326127 h 742827"/>
                    <a:gd name="connsiteX41" fmla="*/ 294241 w 669463"/>
                    <a:gd name="connsiteY41" fmla="*/ 319323 h 742827"/>
                    <a:gd name="connsiteX42" fmla="*/ 294241 w 669463"/>
                    <a:gd name="connsiteY42" fmla="*/ 297213 h 742827"/>
                    <a:gd name="connsiteX43" fmla="*/ 278934 w 669463"/>
                    <a:gd name="connsiteY43" fmla="*/ 293812 h 742827"/>
                    <a:gd name="connsiteX44" fmla="*/ 270430 w 669463"/>
                    <a:gd name="connsiteY44" fmla="*/ 290410 h 742827"/>
                    <a:gd name="connsiteX45" fmla="*/ 275532 w 669463"/>
                    <a:gd name="connsiteY45" fmla="*/ 276804 h 742827"/>
                    <a:gd name="connsiteX46" fmla="*/ 275532 w 669463"/>
                    <a:gd name="connsiteY46" fmla="*/ 247890 h 742827"/>
                    <a:gd name="connsiteX47" fmla="*/ 280635 w 669463"/>
                    <a:gd name="connsiteY47" fmla="*/ 239386 h 742827"/>
                    <a:gd name="connsiteX48" fmla="*/ 287438 w 669463"/>
                    <a:gd name="connsiteY48" fmla="*/ 212173 h 742827"/>
                    <a:gd name="connsiteX49" fmla="*/ 268729 w 669463"/>
                    <a:gd name="connsiteY49" fmla="*/ 208771 h 742827"/>
                    <a:gd name="connsiteX50" fmla="*/ 239815 w 669463"/>
                    <a:gd name="connsiteY50" fmla="*/ 191763 h 742827"/>
                    <a:gd name="connsiteX51" fmla="*/ 202397 w 669463"/>
                    <a:gd name="connsiteY51" fmla="*/ 200267 h 742827"/>
                    <a:gd name="connsiteX52" fmla="*/ 163278 w 669463"/>
                    <a:gd name="connsiteY52" fmla="*/ 210471 h 742827"/>
                    <a:gd name="connsiteX53" fmla="*/ 136065 w 669463"/>
                    <a:gd name="connsiteY53" fmla="*/ 237684 h 742827"/>
                    <a:gd name="connsiteX54" fmla="*/ 110553 w 669463"/>
                    <a:gd name="connsiteY54" fmla="*/ 254694 h 742827"/>
                    <a:gd name="connsiteX55" fmla="*/ 83340 w 669463"/>
                    <a:gd name="connsiteY55" fmla="*/ 271701 h 742827"/>
                    <a:gd name="connsiteX56" fmla="*/ 73135 w 669463"/>
                    <a:gd name="connsiteY56" fmla="*/ 293812 h 742827"/>
                    <a:gd name="connsiteX57" fmla="*/ 40820 w 669463"/>
                    <a:gd name="connsiteY57" fmla="*/ 292110 h 742827"/>
                    <a:gd name="connsiteX58" fmla="*/ 35717 w 669463"/>
                    <a:gd name="connsiteY58" fmla="*/ 280205 h 742827"/>
                    <a:gd name="connsiteX59" fmla="*/ 0 w 669463"/>
                    <a:gd name="connsiteY59" fmla="*/ 287009 h 742827"/>
                    <a:gd name="connsiteX60" fmla="*/ 59529 w 669463"/>
                    <a:gd name="connsiteY60" fmla="*/ 247890 h 742827"/>
                    <a:gd name="connsiteX61" fmla="*/ 88442 w 669463"/>
                    <a:gd name="connsiteY61" fmla="*/ 242787 h 742827"/>
                    <a:gd name="connsiteX62" fmla="*/ 93545 w 669463"/>
                    <a:gd name="connsiteY62" fmla="*/ 222378 h 742827"/>
                    <a:gd name="connsiteX63" fmla="*/ 112254 w 669463"/>
                    <a:gd name="connsiteY63" fmla="*/ 222378 h 742827"/>
                    <a:gd name="connsiteX64" fmla="*/ 132664 w 669463"/>
                    <a:gd name="connsiteY64" fmla="*/ 210471 h 742827"/>
                    <a:gd name="connsiteX65" fmla="*/ 216004 w 669463"/>
                    <a:gd name="connsiteY65" fmla="*/ 167951 h 742827"/>
                    <a:gd name="connsiteX66" fmla="*/ 295942 w 669463"/>
                    <a:gd name="connsiteY66" fmla="*/ 118628 h 742827"/>
                    <a:gd name="connsiteX67" fmla="*/ 348667 w 669463"/>
                    <a:gd name="connsiteY67" fmla="*/ 47193 h 742827"/>
                    <a:gd name="connsiteX68" fmla="*/ 440511 w 669463"/>
                    <a:gd name="connsiteY68" fmla="*/ 8075 h 742827"/>
                    <a:gd name="connsiteX69" fmla="*/ 452815 w 669463"/>
                    <a:gd name="connsiteY69" fmla="*/ 0 h 742827"/>
                    <a:gd name="connsiteX70" fmla="*/ 669463 w 669463"/>
                    <a:gd name="connsiteY70" fmla="*/ 392836 h 742827"/>
                    <a:gd name="connsiteX0" fmla="*/ 452815 w 669463"/>
                    <a:gd name="connsiteY0" fmla="*/ 739652 h 742827"/>
                    <a:gd name="connsiteX1" fmla="*/ 440511 w 669463"/>
                    <a:gd name="connsiteY1" fmla="*/ 742827 h 742827"/>
                    <a:gd name="connsiteX2" fmla="*/ 428605 w 669463"/>
                    <a:gd name="connsiteY2" fmla="*/ 719016 h 742827"/>
                    <a:gd name="connsiteX3" fmla="*/ 418401 w 669463"/>
                    <a:gd name="connsiteY3" fmla="*/ 719016 h 742827"/>
                    <a:gd name="connsiteX4" fmla="*/ 399692 w 669463"/>
                    <a:gd name="connsiteY4" fmla="*/ 713913 h 742827"/>
                    <a:gd name="connsiteX5" fmla="*/ 394589 w 669463"/>
                    <a:gd name="connsiteY5" fmla="*/ 698606 h 742827"/>
                    <a:gd name="connsiteX6" fmla="*/ 369077 w 669463"/>
                    <a:gd name="connsiteY6" fmla="*/ 691803 h 742827"/>
                    <a:gd name="connsiteX7" fmla="*/ 369077 w 669463"/>
                    <a:gd name="connsiteY7" fmla="*/ 662889 h 742827"/>
                    <a:gd name="connsiteX8" fmla="*/ 357171 w 669463"/>
                    <a:gd name="connsiteY8" fmla="*/ 652683 h 742827"/>
                    <a:gd name="connsiteX9" fmla="*/ 346966 w 669463"/>
                    <a:gd name="connsiteY9" fmla="*/ 637377 h 742827"/>
                    <a:gd name="connsiteX10" fmla="*/ 343565 w 669463"/>
                    <a:gd name="connsiteY10" fmla="*/ 582950 h 742827"/>
                    <a:gd name="connsiteX11" fmla="*/ 333360 w 669463"/>
                    <a:gd name="connsiteY11" fmla="*/ 571044 h 742827"/>
                    <a:gd name="connsiteX12" fmla="*/ 336761 w 669463"/>
                    <a:gd name="connsiteY12" fmla="*/ 565942 h 742827"/>
                    <a:gd name="connsiteX13" fmla="*/ 336761 w 669463"/>
                    <a:gd name="connsiteY13" fmla="*/ 543831 h 742827"/>
                    <a:gd name="connsiteX14" fmla="*/ 355470 w 669463"/>
                    <a:gd name="connsiteY14" fmla="*/ 537028 h 742827"/>
                    <a:gd name="connsiteX15" fmla="*/ 345266 w 669463"/>
                    <a:gd name="connsiteY15" fmla="*/ 521721 h 742827"/>
                    <a:gd name="connsiteX16" fmla="*/ 328257 w 669463"/>
                    <a:gd name="connsiteY16" fmla="*/ 516618 h 742827"/>
                    <a:gd name="connsiteX17" fmla="*/ 316352 w 669463"/>
                    <a:gd name="connsiteY17" fmla="*/ 513218 h 742827"/>
                    <a:gd name="connsiteX18" fmla="*/ 316352 w 669463"/>
                    <a:gd name="connsiteY18" fmla="*/ 499611 h 742827"/>
                    <a:gd name="connsiteX19" fmla="*/ 326557 w 669463"/>
                    <a:gd name="connsiteY19" fmla="*/ 487705 h 742827"/>
                    <a:gd name="connsiteX20" fmla="*/ 343565 w 669463"/>
                    <a:gd name="connsiteY20" fmla="*/ 489405 h 742827"/>
                    <a:gd name="connsiteX21" fmla="*/ 357171 w 669463"/>
                    <a:gd name="connsiteY21" fmla="*/ 486004 h 742827"/>
                    <a:gd name="connsiteX22" fmla="*/ 362274 w 669463"/>
                    <a:gd name="connsiteY22" fmla="*/ 472398 h 742827"/>
                    <a:gd name="connsiteX23" fmla="*/ 372479 w 669463"/>
                    <a:gd name="connsiteY23" fmla="*/ 446885 h 742827"/>
                    <a:gd name="connsiteX24" fmla="*/ 396290 w 669463"/>
                    <a:gd name="connsiteY24" fmla="*/ 441782 h 742827"/>
                    <a:gd name="connsiteX25" fmla="*/ 394589 w 669463"/>
                    <a:gd name="connsiteY25" fmla="*/ 431578 h 742827"/>
                    <a:gd name="connsiteX26" fmla="*/ 382683 w 669463"/>
                    <a:gd name="connsiteY26" fmla="*/ 423074 h 742827"/>
                    <a:gd name="connsiteX27" fmla="*/ 389487 w 669463"/>
                    <a:gd name="connsiteY27" fmla="*/ 409467 h 742827"/>
                    <a:gd name="connsiteX28" fmla="*/ 367376 w 669463"/>
                    <a:gd name="connsiteY28" fmla="*/ 399262 h 742827"/>
                    <a:gd name="connsiteX29" fmla="*/ 345266 w 669463"/>
                    <a:gd name="connsiteY29" fmla="*/ 392459 h 742827"/>
                    <a:gd name="connsiteX30" fmla="*/ 352069 w 669463"/>
                    <a:gd name="connsiteY30" fmla="*/ 373750 h 742827"/>
                    <a:gd name="connsiteX31" fmla="*/ 369077 w 669463"/>
                    <a:gd name="connsiteY31" fmla="*/ 368648 h 742827"/>
                    <a:gd name="connsiteX32" fmla="*/ 377581 w 669463"/>
                    <a:gd name="connsiteY32" fmla="*/ 355041 h 742827"/>
                    <a:gd name="connsiteX33" fmla="*/ 353770 w 669463"/>
                    <a:gd name="connsiteY33" fmla="*/ 343136 h 742827"/>
                    <a:gd name="connsiteX34" fmla="*/ 341864 w 669463"/>
                    <a:gd name="connsiteY34" fmla="*/ 344836 h 742827"/>
                    <a:gd name="connsiteX35" fmla="*/ 302745 w 669463"/>
                    <a:gd name="connsiteY35" fmla="*/ 344836 h 742827"/>
                    <a:gd name="connsiteX36" fmla="*/ 295942 w 669463"/>
                    <a:gd name="connsiteY36" fmla="*/ 355041 h 742827"/>
                    <a:gd name="connsiteX37" fmla="*/ 282335 w 669463"/>
                    <a:gd name="connsiteY37" fmla="*/ 353340 h 742827"/>
                    <a:gd name="connsiteX38" fmla="*/ 267028 w 669463"/>
                    <a:gd name="connsiteY38" fmla="*/ 339733 h 742827"/>
                    <a:gd name="connsiteX39" fmla="*/ 267028 w 669463"/>
                    <a:gd name="connsiteY39" fmla="*/ 326127 h 742827"/>
                    <a:gd name="connsiteX40" fmla="*/ 294241 w 669463"/>
                    <a:gd name="connsiteY40" fmla="*/ 319323 h 742827"/>
                    <a:gd name="connsiteX41" fmla="*/ 294241 w 669463"/>
                    <a:gd name="connsiteY41" fmla="*/ 297213 h 742827"/>
                    <a:gd name="connsiteX42" fmla="*/ 278934 w 669463"/>
                    <a:gd name="connsiteY42" fmla="*/ 293812 h 742827"/>
                    <a:gd name="connsiteX43" fmla="*/ 270430 w 669463"/>
                    <a:gd name="connsiteY43" fmla="*/ 290410 h 742827"/>
                    <a:gd name="connsiteX44" fmla="*/ 275532 w 669463"/>
                    <a:gd name="connsiteY44" fmla="*/ 276804 h 742827"/>
                    <a:gd name="connsiteX45" fmla="*/ 275532 w 669463"/>
                    <a:gd name="connsiteY45" fmla="*/ 247890 h 742827"/>
                    <a:gd name="connsiteX46" fmla="*/ 280635 w 669463"/>
                    <a:gd name="connsiteY46" fmla="*/ 239386 h 742827"/>
                    <a:gd name="connsiteX47" fmla="*/ 287438 w 669463"/>
                    <a:gd name="connsiteY47" fmla="*/ 212173 h 742827"/>
                    <a:gd name="connsiteX48" fmla="*/ 268729 w 669463"/>
                    <a:gd name="connsiteY48" fmla="*/ 208771 h 742827"/>
                    <a:gd name="connsiteX49" fmla="*/ 239815 w 669463"/>
                    <a:gd name="connsiteY49" fmla="*/ 191763 h 742827"/>
                    <a:gd name="connsiteX50" fmla="*/ 202397 w 669463"/>
                    <a:gd name="connsiteY50" fmla="*/ 200267 h 742827"/>
                    <a:gd name="connsiteX51" fmla="*/ 163278 w 669463"/>
                    <a:gd name="connsiteY51" fmla="*/ 210471 h 742827"/>
                    <a:gd name="connsiteX52" fmla="*/ 136065 w 669463"/>
                    <a:gd name="connsiteY52" fmla="*/ 237684 h 742827"/>
                    <a:gd name="connsiteX53" fmla="*/ 110553 w 669463"/>
                    <a:gd name="connsiteY53" fmla="*/ 254694 h 742827"/>
                    <a:gd name="connsiteX54" fmla="*/ 83340 w 669463"/>
                    <a:gd name="connsiteY54" fmla="*/ 271701 h 742827"/>
                    <a:gd name="connsiteX55" fmla="*/ 73135 w 669463"/>
                    <a:gd name="connsiteY55" fmla="*/ 293812 h 742827"/>
                    <a:gd name="connsiteX56" fmla="*/ 40820 w 669463"/>
                    <a:gd name="connsiteY56" fmla="*/ 292110 h 742827"/>
                    <a:gd name="connsiteX57" fmla="*/ 35717 w 669463"/>
                    <a:gd name="connsiteY57" fmla="*/ 280205 h 742827"/>
                    <a:gd name="connsiteX58" fmla="*/ 0 w 669463"/>
                    <a:gd name="connsiteY58" fmla="*/ 287009 h 742827"/>
                    <a:gd name="connsiteX59" fmla="*/ 59529 w 669463"/>
                    <a:gd name="connsiteY59" fmla="*/ 247890 h 742827"/>
                    <a:gd name="connsiteX60" fmla="*/ 88442 w 669463"/>
                    <a:gd name="connsiteY60" fmla="*/ 242787 h 742827"/>
                    <a:gd name="connsiteX61" fmla="*/ 93545 w 669463"/>
                    <a:gd name="connsiteY61" fmla="*/ 222378 h 742827"/>
                    <a:gd name="connsiteX62" fmla="*/ 112254 w 669463"/>
                    <a:gd name="connsiteY62" fmla="*/ 222378 h 742827"/>
                    <a:gd name="connsiteX63" fmla="*/ 132664 w 669463"/>
                    <a:gd name="connsiteY63" fmla="*/ 210471 h 742827"/>
                    <a:gd name="connsiteX64" fmla="*/ 216004 w 669463"/>
                    <a:gd name="connsiteY64" fmla="*/ 167951 h 742827"/>
                    <a:gd name="connsiteX65" fmla="*/ 295942 w 669463"/>
                    <a:gd name="connsiteY65" fmla="*/ 118628 h 742827"/>
                    <a:gd name="connsiteX66" fmla="*/ 348667 w 669463"/>
                    <a:gd name="connsiteY66" fmla="*/ 47193 h 742827"/>
                    <a:gd name="connsiteX67" fmla="*/ 440511 w 669463"/>
                    <a:gd name="connsiteY67" fmla="*/ 8075 h 742827"/>
                    <a:gd name="connsiteX68" fmla="*/ 452815 w 669463"/>
                    <a:gd name="connsiteY68" fmla="*/ 0 h 742827"/>
                    <a:gd name="connsiteX69" fmla="*/ 669463 w 669463"/>
                    <a:gd name="connsiteY69" fmla="*/ 392836 h 742827"/>
                    <a:gd name="connsiteX0" fmla="*/ 452815 w 452815"/>
                    <a:gd name="connsiteY0" fmla="*/ 739652 h 742827"/>
                    <a:gd name="connsiteX1" fmla="*/ 440511 w 452815"/>
                    <a:gd name="connsiteY1" fmla="*/ 742827 h 742827"/>
                    <a:gd name="connsiteX2" fmla="*/ 428605 w 452815"/>
                    <a:gd name="connsiteY2" fmla="*/ 719016 h 742827"/>
                    <a:gd name="connsiteX3" fmla="*/ 418401 w 452815"/>
                    <a:gd name="connsiteY3" fmla="*/ 719016 h 742827"/>
                    <a:gd name="connsiteX4" fmla="*/ 399692 w 452815"/>
                    <a:gd name="connsiteY4" fmla="*/ 713913 h 742827"/>
                    <a:gd name="connsiteX5" fmla="*/ 394589 w 452815"/>
                    <a:gd name="connsiteY5" fmla="*/ 698606 h 742827"/>
                    <a:gd name="connsiteX6" fmla="*/ 369077 w 452815"/>
                    <a:gd name="connsiteY6" fmla="*/ 691803 h 742827"/>
                    <a:gd name="connsiteX7" fmla="*/ 369077 w 452815"/>
                    <a:gd name="connsiteY7" fmla="*/ 662889 h 742827"/>
                    <a:gd name="connsiteX8" fmla="*/ 357171 w 452815"/>
                    <a:gd name="connsiteY8" fmla="*/ 652683 h 742827"/>
                    <a:gd name="connsiteX9" fmla="*/ 346966 w 452815"/>
                    <a:gd name="connsiteY9" fmla="*/ 637377 h 742827"/>
                    <a:gd name="connsiteX10" fmla="*/ 343565 w 452815"/>
                    <a:gd name="connsiteY10" fmla="*/ 582950 h 742827"/>
                    <a:gd name="connsiteX11" fmla="*/ 333360 w 452815"/>
                    <a:gd name="connsiteY11" fmla="*/ 571044 h 742827"/>
                    <a:gd name="connsiteX12" fmla="*/ 336761 w 452815"/>
                    <a:gd name="connsiteY12" fmla="*/ 565942 h 742827"/>
                    <a:gd name="connsiteX13" fmla="*/ 336761 w 452815"/>
                    <a:gd name="connsiteY13" fmla="*/ 543831 h 742827"/>
                    <a:gd name="connsiteX14" fmla="*/ 355470 w 452815"/>
                    <a:gd name="connsiteY14" fmla="*/ 537028 h 742827"/>
                    <a:gd name="connsiteX15" fmla="*/ 345266 w 452815"/>
                    <a:gd name="connsiteY15" fmla="*/ 521721 h 742827"/>
                    <a:gd name="connsiteX16" fmla="*/ 328257 w 452815"/>
                    <a:gd name="connsiteY16" fmla="*/ 516618 h 742827"/>
                    <a:gd name="connsiteX17" fmla="*/ 316352 w 452815"/>
                    <a:gd name="connsiteY17" fmla="*/ 513218 h 742827"/>
                    <a:gd name="connsiteX18" fmla="*/ 316352 w 452815"/>
                    <a:gd name="connsiteY18" fmla="*/ 499611 h 742827"/>
                    <a:gd name="connsiteX19" fmla="*/ 326557 w 452815"/>
                    <a:gd name="connsiteY19" fmla="*/ 487705 h 742827"/>
                    <a:gd name="connsiteX20" fmla="*/ 343565 w 452815"/>
                    <a:gd name="connsiteY20" fmla="*/ 489405 h 742827"/>
                    <a:gd name="connsiteX21" fmla="*/ 357171 w 452815"/>
                    <a:gd name="connsiteY21" fmla="*/ 486004 h 742827"/>
                    <a:gd name="connsiteX22" fmla="*/ 362274 w 452815"/>
                    <a:gd name="connsiteY22" fmla="*/ 472398 h 742827"/>
                    <a:gd name="connsiteX23" fmla="*/ 372479 w 452815"/>
                    <a:gd name="connsiteY23" fmla="*/ 446885 h 742827"/>
                    <a:gd name="connsiteX24" fmla="*/ 396290 w 452815"/>
                    <a:gd name="connsiteY24" fmla="*/ 441782 h 742827"/>
                    <a:gd name="connsiteX25" fmla="*/ 394589 w 452815"/>
                    <a:gd name="connsiteY25" fmla="*/ 431578 h 742827"/>
                    <a:gd name="connsiteX26" fmla="*/ 382683 w 452815"/>
                    <a:gd name="connsiteY26" fmla="*/ 423074 h 742827"/>
                    <a:gd name="connsiteX27" fmla="*/ 389487 w 452815"/>
                    <a:gd name="connsiteY27" fmla="*/ 409467 h 742827"/>
                    <a:gd name="connsiteX28" fmla="*/ 367376 w 452815"/>
                    <a:gd name="connsiteY28" fmla="*/ 399262 h 742827"/>
                    <a:gd name="connsiteX29" fmla="*/ 345266 w 452815"/>
                    <a:gd name="connsiteY29" fmla="*/ 392459 h 742827"/>
                    <a:gd name="connsiteX30" fmla="*/ 352069 w 452815"/>
                    <a:gd name="connsiteY30" fmla="*/ 373750 h 742827"/>
                    <a:gd name="connsiteX31" fmla="*/ 369077 w 452815"/>
                    <a:gd name="connsiteY31" fmla="*/ 368648 h 742827"/>
                    <a:gd name="connsiteX32" fmla="*/ 377581 w 452815"/>
                    <a:gd name="connsiteY32" fmla="*/ 355041 h 742827"/>
                    <a:gd name="connsiteX33" fmla="*/ 353770 w 452815"/>
                    <a:gd name="connsiteY33" fmla="*/ 343136 h 742827"/>
                    <a:gd name="connsiteX34" fmla="*/ 341864 w 452815"/>
                    <a:gd name="connsiteY34" fmla="*/ 344836 h 742827"/>
                    <a:gd name="connsiteX35" fmla="*/ 302745 w 452815"/>
                    <a:gd name="connsiteY35" fmla="*/ 344836 h 742827"/>
                    <a:gd name="connsiteX36" fmla="*/ 295942 w 452815"/>
                    <a:gd name="connsiteY36" fmla="*/ 355041 h 742827"/>
                    <a:gd name="connsiteX37" fmla="*/ 282335 w 452815"/>
                    <a:gd name="connsiteY37" fmla="*/ 353340 h 742827"/>
                    <a:gd name="connsiteX38" fmla="*/ 267028 w 452815"/>
                    <a:gd name="connsiteY38" fmla="*/ 339733 h 742827"/>
                    <a:gd name="connsiteX39" fmla="*/ 267028 w 452815"/>
                    <a:gd name="connsiteY39" fmla="*/ 326127 h 742827"/>
                    <a:gd name="connsiteX40" fmla="*/ 294241 w 452815"/>
                    <a:gd name="connsiteY40" fmla="*/ 319323 h 742827"/>
                    <a:gd name="connsiteX41" fmla="*/ 294241 w 452815"/>
                    <a:gd name="connsiteY41" fmla="*/ 297213 h 742827"/>
                    <a:gd name="connsiteX42" fmla="*/ 278934 w 452815"/>
                    <a:gd name="connsiteY42" fmla="*/ 293812 h 742827"/>
                    <a:gd name="connsiteX43" fmla="*/ 270430 w 452815"/>
                    <a:gd name="connsiteY43" fmla="*/ 290410 h 742827"/>
                    <a:gd name="connsiteX44" fmla="*/ 275532 w 452815"/>
                    <a:gd name="connsiteY44" fmla="*/ 276804 h 742827"/>
                    <a:gd name="connsiteX45" fmla="*/ 275532 w 452815"/>
                    <a:gd name="connsiteY45" fmla="*/ 247890 h 742827"/>
                    <a:gd name="connsiteX46" fmla="*/ 280635 w 452815"/>
                    <a:gd name="connsiteY46" fmla="*/ 239386 h 742827"/>
                    <a:gd name="connsiteX47" fmla="*/ 287438 w 452815"/>
                    <a:gd name="connsiteY47" fmla="*/ 212173 h 742827"/>
                    <a:gd name="connsiteX48" fmla="*/ 268729 w 452815"/>
                    <a:gd name="connsiteY48" fmla="*/ 208771 h 742827"/>
                    <a:gd name="connsiteX49" fmla="*/ 239815 w 452815"/>
                    <a:gd name="connsiteY49" fmla="*/ 191763 h 742827"/>
                    <a:gd name="connsiteX50" fmla="*/ 202397 w 452815"/>
                    <a:gd name="connsiteY50" fmla="*/ 200267 h 742827"/>
                    <a:gd name="connsiteX51" fmla="*/ 163278 w 452815"/>
                    <a:gd name="connsiteY51" fmla="*/ 210471 h 742827"/>
                    <a:gd name="connsiteX52" fmla="*/ 136065 w 452815"/>
                    <a:gd name="connsiteY52" fmla="*/ 237684 h 742827"/>
                    <a:gd name="connsiteX53" fmla="*/ 110553 w 452815"/>
                    <a:gd name="connsiteY53" fmla="*/ 254694 h 742827"/>
                    <a:gd name="connsiteX54" fmla="*/ 83340 w 452815"/>
                    <a:gd name="connsiteY54" fmla="*/ 271701 h 742827"/>
                    <a:gd name="connsiteX55" fmla="*/ 73135 w 452815"/>
                    <a:gd name="connsiteY55" fmla="*/ 293812 h 742827"/>
                    <a:gd name="connsiteX56" fmla="*/ 40820 w 452815"/>
                    <a:gd name="connsiteY56" fmla="*/ 292110 h 742827"/>
                    <a:gd name="connsiteX57" fmla="*/ 35717 w 452815"/>
                    <a:gd name="connsiteY57" fmla="*/ 280205 h 742827"/>
                    <a:gd name="connsiteX58" fmla="*/ 0 w 452815"/>
                    <a:gd name="connsiteY58" fmla="*/ 287009 h 742827"/>
                    <a:gd name="connsiteX59" fmla="*/ 59529 w 452815"/>
                    <a:gd name="connsiteY59" fmla="*/ 247890 h 742827"/>
                    <a:gd name="connsiteX60" fmla="*/ 88442 w 452815"/>
                    <a:gd name="connsiteY60" fmla="*/ 242787 h 742827"/>
                    <a:gd name="connsiteX61" fmla="*/ 93545 w 452815"/>
                    <a:gd name="connsiteY61" fmla="*/ 222378 h 742827"/>
                    <a:gd name="connsiteX62" fmla="*/ 112254 w 452815"/>
                    <a:gd name="connsiteY62" fmla="*/ 222378 h 742827"/>
                    <a:gd name="connsiteX63" fmla="*/ 132664 w 452815"/>
                    <a:gd name="connsiteY63" fmla="*/ 210471 h 742827"/>
                    <a:gd name="connsiteX64" fmla="*/ 216004 w 452815"/>
                    <a:gd name="connsiteY64" fmla="*/ 167951 h 742827"/>
                    <a:gd name="connsiteX65" fmla="*/ 295942 w 452815"/>
                    <a:gd name="connsiteY65" fmla="*/ 118628 h 742827"/>
                    <a:gd name="connsiteX66" fmla="*/ 348667 w 452815"/>
                    <a:gd name="connsiteY66" fmla="*/ 47193 h 742827"/>
                    <a:gd name="connsiteX67" fmla="*/ 440511 w 452815"/>
                    <a:gd name="connsiteY67" fmla="*/ 8075 h 742827"/>
                    <a:gd name="connsiteX68" fmla="*/ 452815 w 452815"/>
                    <a:gd name="connsiteY68" fmla="*/ 0 h 742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452815" h="742827">
                      <a:moveTo>
                        <a:pt x="452815" y="739652"/>
                      </a:moveTo>
                      <a:lnTo>
                        <a:pt x="440511" y="742827"/>
                      </a:lnTo>
                      <a:lnTo>
                        <a:pt x="428605" y="719016"/>
                      </a:lnTo>
                      <a:lnTo>
                        <a:pt x="418401" y="719016"/>
                      </a:lnTo>
                      <a:lnTo>
                        <a:pt x="399692" y="713913"/>
                      </a:lnTo>
                      <a:lnTo>
                        <a:pt x="394589" y="698606"/>
                      </a:lnTo>
                      <a:lnTo>
                        <a:pt x="369077" y="691803"/>
                      </a:lnTo>
                      <a:lnTo>
                        <a:pt x="369077" y="662889"/>
                      </a:lnTo>
                      <a:lnTo>
                        <a:pt x="357171" y="652683"/>
                      </a:lnTo>
                      <a:lnTo>
                        <a:pt x="346966" y="637377"/>
                      </a:lnTo>
                      <a:lnTo>
                        <a:pt x="343565" y="582950"/>
                      </a:lnTo>
                      <a:lnTo>
                        <a:pt x="333360" y="571044"/>
                      </a:lnTo>
                      <a:lnTo>
                        <a:pt x="336761" y="565942"/>
                      </a:lnTo>
                      <a:lnTo>
                        <a:pt x="336761" y="543831"/>
                      </a:lnTo>
                      <a:lnTo>
                        <a:pt x="355470" y="537028"/>
                      </a:lnTo>
                      <a:lnTo>
                        <a:pt x="345266" y="521721"/>
                      </a:lnTo>
                      <a:lnTo>
                        <a:pt x="328257" y="516618"/>
                      </a:lnTo>
                      <a:lnTo>
                        <a:pt x="316352" y="513218"/>
                      </a:lnTo>
                      <a:lnTo>
                        <a:pt x="316352" y="499611"/>
                      </a:lnTo>
                      <a:lnTo>
                        <a:pt x="326557" y="487705"/>
                      </a:lnTo>
                      <a:lnTo>
                        <a:pt x="343565" y="489405"/>
                      </a:lnTo>
                      <a:lnTo>
                        <a:pt x="357171" y="486004"/>
                      </a:lnTo>
                      <a:lnTo>
                        <a:pt x="362274" y="472398"/>
                      </a:lnTo>
                      <a:lnTo>
                        <a:pt x="372479" y="446885"/>
                      </a:lnTo>
                      <a:lnTo>
                        <a:pt x="396290" y="441782"/>
                      </a:lnTo>
                      <a:lnTo>
                        <a:pt x="394589" y="431578"/>
                      </a:lnTo>
                      <a:lnTo>
                        <a:pt x="382683" y="423074"/>
                      </a:lnTo>
                      <a:lnTo>
                        <a:pt x="389487" y="409467"/>
                      </a:lnTo>
                      <a:lnTo>
                        <a:pt x="367376" y="399262"/>
                      </a:lnTo>
                      <a:lnTo>
                        <a:pt x="345266" y="392459"/>
                      </a:lnTo>
                      <a:lnTo>
                        <a:pt x="352069" y="373750"/>
                      </a:lnTo>
                      <a:lnTo>
                        <a:pt x="369077" y="368648"/>
                      </a:lnTo>
                      <a:lnTo>
                        <a:pt x="377581" y="355041"/>
                      </a:lnTo>
                      <a:lnTo>
                        <a:pt x="353770" y="343136"/>
                      </a:lnTo>
                      <a:lnTo>
                        <a:pt x="341864" y="344836"/>
                      </a:lnTo>
                      <a:lnTo>
                        <a:pt x="302745" y="344836"/>
                      </a:lnTo>
                      <a:lnTo>
                        <a:pt x="295942" y="355041"/>
                      </a:lnTo>
                      <a:lnTo>
                        <a:pt x="282335" y="353340"/>
                      </a:lnTo>
                      <a:lnTo>
                        <a:pt x="267028" y="339733"/>
                      </a:lnTo>
                      <a:lnTo>
                        <a:pt x="267028" y="326127"/>
                      </a:lnTo>
                      <a:lnTo>
                        <a:pt x="294241" y="319323"/>
                      </a:lnTo>
                      <a:lnTo>
                        <a:pt x="294241" y="297213"/>
                      </a:lnTo>
                      <a:lnTo>
                        <a:pt x="278934" y="293812"/>
                      </a:lnTo>
                      <a:lnTo>
                        <a:pt x="270430" y="290410"/>
                      </a:lnTo>
                      <a:lnTo>
                        <a:pt x="275532" y="276804"/>
                      </a:lnTo>
                      <a:lnTo>
                        <a:pt x="275532" y="247890"/>
                      </a:lnTo>
                      <a:lnTo>
                        <a:pt x="280635" y="239386"/>
                      </a:lnTo>
                      <a:lnTo>
                        <a:pt x="287438" y="212173"/>
                      </a:lnTo>
                      <a:lnTo>
                        <a:pt x="268729" y="208771"/>
                      </a:lnTo>
                      <a:lnTo>
                        <a:pt x="239815" y="191763"/>
                      </a:lnTo>
                      <a:lnTo>
                        <a:pt x="202397" y="200267"/>
                      </a:lnTo>
                      <a:lnTo>
                        <a:pt x="163278" y="210471"/>
                      </a:lnTo>
                      <a:lnTo>
                        <a:pt x="136065" y="237684"/>
                      </a:lnTo>
                      <a:lnTo>
                        <a:pt x="110553" y="254694"/>
                      </a:lnTo>
                      <a:lnTo>
                        <a:pt x="83340" y="271701"/>
                      </a:lnTo>
                      <a:lnTo>
                        <a:pt x="73135" y="293812"/>
                      </a:lnTo>
                      <a:lnTo>
                        <a:pt x="40820" y="292110"/>
                      </a:lnTo>
                      <a:lnTo>
                        <a:pt x="35717" y="280205"/>
                      </a:lnTo>
                      <a:lnTo>
                        <a:pt x="0" y="287009"/>
                      </a:lnTo>
                      <a:lnTo>
                        <a:pt x="59529" y="247890"/>
                      </a:lnTo>
                      <a:lnTo>
                        <a:pt x="88442" y="242787"/>
                      </a:lnTo>
                      <a:lnTo>
                        <a:pt x="93545" y="222378"/>
                      </a:lnTo>
                      <a:lnTo>
                        <a:pt x="112254" y="222378"/>
                      </a:lnTo>
                      <a:lnTo>
                        <a:pt x="132664" y="210471"/>
                      </a:lnTo>
                      <a:lnTo>
                        <a:pt x="216004" y="167951"/>
                      </a:lnTo>
                      <a:lnTo>
                        <a:pt x="295942" y="118628"/>
                      </a:lnTo>
                      <a:lnTo>
                        <a:pt x="348667" y="47193"/>
                      </a:lnTo>
                      <a:lnTo>
                        <a:pt x="440511" y="8075"/>
                      </a:lnTo>
                      <a:lnTo>
                        <a:pt x="452815" y="0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4E08A0B4-6E22-6A56-BEFC-34D61A9B99B5}"/>
                    </a:ext>
                  </a:extLst>
                </p:cNvPr>
                <p:cNvSpPr/>
                <p:nvPr/>
              </p:nvSpPr>
              <p:spPr>
                <a:xfrm>
                  <a:off x="1955671" y="959263"/>
                  <a:ext cx="1142949" cy="844965"/>
                </a:xfrm>
                <a:custGeom>
                  <a:avLst/>
                  <a:gdLst>
                    <a:gd name="connsiteX0" fmla="*/ 2506980 w 4267200"/>
                    <a:gd name="connsiteY0" fmla="*/ 0 h 3154680"/>
                    <a:gd name="connsiteX1" fmla="*/ 2560320 w 4267200"/>
                    <a:gd name="connsiteY1" fmla="*/ 220980 h 3154680"/>
                    <a:gd name="connsiteX2" fmla="*/ 2621280 w 4267200"/>
                    <a:gd name="connsiteY2" fmla="*/ 259080 h 3154680"/>
                    <a:gd name="connsiteX3" fmla="*/ 2644140 w 4267200"/>
                    <a:gd name="connsiteY3" fmla="*/ 396240 h 3154680"/>
                    <a:gd name="connsiteX4" fmla="*/ 2575560 w 4267200"/>
                    <a:gd name="connsiteY4" fmla="*/ 426720 h 3154680"/>
                    <a:gd name="connsiteX5" fmla="*/ 2583180 w 4267200"/>
                    <a:gd name="connsiteY5" fmla="*/ 502920 h 3154680"/>
                    <a:gd name="connsiteX6" fmla="*/ 2491740 w 4267200"/>
                    <a:gd name="connsiteY6" fmla="*/ 617220 h 3154680"/>
                    <a:gd name="connsiteX7" fmla="*/ 2522220 w 4267200"/>
                    <a:gd name="connsiteY7" fmla="*/ 708660 h 3154680"/>
                    <a:gd name="connsiteX8" fmla="*/ 2560320 w 4267200"/>
                    <a:gd name="connsiteY8" fmla="*/ 861060 h 3154680"/>
                    <a:gd name="connsiteX9" fmla="*/ 2621280 w 4267200"/>
                    <a:gd name="connsiteY9" fmla="*/ 929640 h 3154680"/>
                    <a:gd name="connsiteX10" fmla="*/ 2682240 w 4267200"/>
                    <a:gd name="connsiteY10" fmla="*/ 929640 h 3154680"/>
                    <a:gd name="connsiteX11" fmla="*/ 2712720 w 4267200"/>
                    <a:gd name="connsiteY11" fmla="*/ 899160 h 3154680"/>
                    <a:gd name="connsiteX12" fmla="*/ 2857500 w 4267200"/>
                    <a:gd name="connsiteY12" fmla="*/ 899160 h 3154680"/>
                    <a:gd name="connsiteX13" fmla="*/ 2857500 w 4267200"/>
                    <a:gd name="connsiteY13" fmla="*/ 944880 h 3154680"/>
                    <a:gd name="connsiteX14" fmla="*/ 2773680 w 4267200"/>
                    <a:gd name="connsiteY14" fmla="*/ 1120140 h 3154680"/>
                    <a:gd name="connsiteX15" fmla="*/ 2766060 w 4267200"/>
                    <a:gd name="connsiteY15" fmla="*/ 1158240 h 3154680"/>
                    <a:gd name="connsiteX16" fmla="*/ 2796540 w 4267200"/>
                    <a:gd name="connsiteY16" fmla="*/ 1211580 h 3154680"/>
                    <a:gd name="connsiteX17" fmla="*/ 2811780 w 4267200"/>
                    <a:gd name="connsiteY17" fmla="*/ 1280160 h 3154680"/>
                    <a:gd name="connsiteX18" fmla="*/ 2918460 w 4267200"/>
                    <a:gd name="connsiteY18" fmla="*/ 1379220 h 3154680"/>
                    <a:gd name="connsiteX19" fmla="*/ 3139440 w 4267200"/>
                    <a:gd name="connsiteY19" fmla="*/ 1379220 h 3154680"/>
                    <a:gd name="connsiteX20" fmla="*/ 3131820 w 4267200"/>
                    <a:gd name="connsiteY20" fmla="*/ 1303020 h 3154680"/>
                    <a:gd name="connsiteX21" fmla="*/ 3238500 w 4267200"/>
                    <a:gd name="connsiteY21" fmla="*/ 1280160 h 3154680"/>
                    <a:gd name="connsiteX22" fmla="*/ 3360420 w 4267200"/>
                    <a:gd name="connsiteY22" fmla="*/ 1348740 h 3154680"/>
                    <a:gd name="connsiteX23" fmla="*/ 3467100 w 4267200"/>
                    <a:gd name="connsiteY23" fmla="*/ 1181100 h 3154680"/>
                    <a:gd name="connsiteX24" fmla="*/ 3520440 w 4267200"/>
                    <a:gd name="connsiteY24" fmla="*/ 1143000 h 3154680"/>
                    <a:gd name="connsiteX25" fmla="*/ 3543300 w 4267200"/>
                    <a:gd name="connsiteY25" fmla="*/ 1112520 h 3154680"/>
                    <a:gd name="connsiteX26" fmla="*/ 3451860 w 4267200"/>
                    <a:gd name="connsiteY26" fmla="*/ 990600 h 3154680"/>
                    <a:gd name="connsiteX27" fmla="*/ 3482340 w 4267200"/>
                    <a:gd name="connsiteY27" fmla="*/ 929640 h 3154680"/>
                    <a:gd name="connsiteX28" fmla="*/ 3550920 w 4267200"/>
                    <a:gd name="connsiteY28" fmla="*/ 845820 h 3154680"/>
                    <a:gd name="connsiteX29" fmla="*/ 3581400 w 4267200"/>
                    <a:gd name="connsiteY29" fmla="*/ 784860 h 3154680"/>
                    <a:gd name="connsiteX30" fmla="*/ 3703320 w 4267200"/>
                    <a:gd name="connsiteY30" fmla="*/ 784860 h 3154680"/>
                    <a:gd name="connsiteX31" fmla="*/ 3710940 w 4267200"/>
                    <a:gd name="connsiteY31" fmla="*/ 899160 h 3154680"/>
                    <a:gd name="connsiteX32" fmla="*/ 3710940 w 4267200"/>
                    <a:gd name="connsiteY32" fmla="*/ 1005840 h 3154680"/>
                    <a:gd name="connsiteX33" fmla="*/ 3710940 w 4267200"/>
                    <a:gd name="connsiteY33" fmla="*/ 1120140 h 3154680"/>
                    <a:gd name="connsiteX34" fmla="*/ 3710940 w 4267200"/>
                    <a:gd name="connsiteY34" fmla="*/ 1181100 h 3154680"/>
                    <a:gd name="connsiteX35" fmla="*/ 3794760 w 4267200"/>
                    <a:gd name="connsiteY35" fmla="*/ 1234440 h 3154680"/>
                    <a:gd name="connsiteX36" fmla="*/ 3802380 w 4267200"/>
                    <a:gd name="connsiteY36" fmla="*/ 1287780 h 3154680"/>
                    <a:gd name="connsiteX37" fmla="*/ 3878580 w 4267200"/>
                    <a:gd name="connsiteY37" fmla="*/ 1295400 h 3154680"/>
                    <a:gd name="connsiteX38" fmla="*/ 3855720 w 4267200"/>
                    <a:gd name="connsiteY38" fmla="*/ 1356360 h 3154680"/>
                    <a:gd name="connsiteX39" fmla="*/ 3909060 w 4267200"/>
                    <a:gd name="connsiteY39" fmla="*/ 1493520 h 3154680"/>
                    <a:gd name="connsiteX40" fmla="*/ 3909060 w 4267200"/>
                    <a:gd name="connsiteY40" fmla="*/ 1554480 h 3154680"/>
                    <a:gd name="connsiteX41" fmla="*/ 3931920 w 4267200"/>
                    <a:gd name="connsiteY41" fmla="*/ 1623060 h 3154680"/>
                    <a:gd name="connsiteX42" fmla="*/ 3939540 w 4267200"/>
                    <a:gd name="connsiteY42" fmla="*/ 1653540 h 3154680"/>
                    <a:gd name="connsiteX43" fmla="*/ 4000500 w 4267200"/>
                    <a:gd name="connsiteY43" fmla="*/ 1668780 h 3154680"/>
                    <a:gd name="connsiteX44" fmla="*/ 4091940 w 4267200"/>
                    <a:gd name="connsiteY44" fmla="*/ 1668780 h 3154680"/>
                    <a:gd name="connsiteX45" fmla="*/ 4091940 w 4267200"/>
                    <a:gd name="connsiteY45" fmla="*/ 1729740 h 3154680"/>
                    <a:gd name="connsiteX46" fmla="*/ 4229100 w 4267200"/>
                    <a:gd name="connsiteY46" fmla="*/ 1744980 h 3154680"/>
                    <a:gd name="connsiteX47" fmla="*/ 4198620 w 4267200"/>
                    <a:gd name="connsiteY47" fmla="*/ 1821180 h 3154680"/>
                    <a:gd name="connsiteX48" fmla="*/ 4236720 w 4267200"/>
                    <a:gd name="connsiteY48" fmla="*/ 1889760 h 3154680"/>
                    <a:gd name="connsiteX49" fmla="*/ 4267200 w 4267200"/>
                    <a:gd name="connsiteY49" fmla="*/ 2004060 h 3154680"/>
                    <a:gd name="connsiteX50" fmla="*/ 4114800 w 4267200"/>
                    <a:gd name="connsiteY50" fmla="*/ 2065020 h 3154680"/>
                    <a:gd name="connsiteX51" fmla="*/ 4145280 w 4267200"/>
                    <a:gd name="connsiteY51" fmla="*/ 2362200 h 3154680"/>
                    <a:gd name="connsiteX52" fmla="*/ 4122420 w 4267200"/>
                    <a:gd name="connsiteY52" fmla="*/ 2529840 h 3154680"/>
                    <a:gd name="connsiteX53" fmla="*/ 4061460 w 4267200"/>
                    <a:gd name="connsiteY53" fmla="*/ 2636520 h 3154680"/>
                    <a:gd name="connsiteX54" fmla="*/ 3886200 w 4267200"/>
                    <a:gd name="connsiteY54" fmla="*/ 2689860 h 3154680"/>
                    <a:gd name="connsiteX55" fmla="*/ 3916680 w 4267200"/>
                    <a:gd name="connsiteY55" fmla="*/ 2979420 h 3154680"/>
                    <a:gd name="connsiteX56" fmla="*/ 3939540 w 4267200"/>
                    <a:gd name="connsiteY56" fmla="*/ 3048000 h 3154680"/>
                    <a:gd name="connsiteX57" fmla="*/ 3939540 w 4267200"/>
                    <a:gd name="connsiteY57" fmla="*/ 3124200 h 3154680"/>
                    <a:gd name="connsiteX58" fmla="*/ 3893820 w 4267200"/>
                    <a:gd name="connsiteY58" fmla="*/ 3154680 h 3154680"/>
                    <a:gd name="connsiteX59" fmla="*/ 3825240 w 4267200"/>
                    <a:gd name="connsiteY59" fmla="*/ 3116580 h 3154680"/>
                    <a:gd name="connsiteX60" fmla="*/ 3832860 w 4267200"/>
                    <a:gd name="connsiteY60" fmla="*/ 3002280 h 3154680"/>
                    <a:gd name="connsiteX61" fmla="*/ 3672840 w 4267200"/>
                    <a:gd name="connsiteY61" fmla="*/ 2872740 h 3154680"/>
                    <a:gd name="connsiteX62" fmla="*/ 3604260 w 4267200"/>
                    <a:gd name="connsiteY62" fmla="*/ 2903220 h 3154680"/>
                    <a:gd name="connsiteX63" fmla="*/ 3451860 w 4267200"/>
                    <a:gd name="connsiteY63" fmla="*/ 2811780 h 3154680"/>
                    <a:gd name="connsiteX64" fmla="*/ 3406140 w 4267200"/>
                    <a:gd name="connsiteY64" fmla="*/ 2811780 h 3154680"/>
                    <a:gd name="connsiteX65" fmla="*/ 3375660 w 4267200"/>
                    <a:gd name="connsiteY65" fmla="*/ 2727960 h 3154680"/>
                    <a:gd name="connsiteX66" fmla="*/ 3322320 w 4267200"/>
                    <a:gd name="connsiteY66" fmla="*/ 2750820 h 3154680"/>
                    <a:gd name="connsiteX67" fmla="*/ 3147060 w 4267200"/>
                    <a:gd name="connsiteY67" fmla="*/ 2590800 h 3154680"/>
                    <a:gd name="connsiteX68" fmla="*/ 3063240 w 4267200"/>
                    <a:gd name="connsiteY68" fmla="*/ 2522220 h 3154680"/>
                    <a:gd name="connsiteX69" fmla="*/ 2979708 w 4267200"/>
                    <a:gd name="connsiteY69" fmla="*/ 2477668 h 3154680"/>
                    <a:gd name="connsiteX70" fmla="*/ 2916556 w 4267200"/>
                    <a:gd name="connsiteY70" fmla="*/ 2549844 h 3154680"/>
                    <a:gd name="connsiteX71" fmla="*/ 2830830 w 4267200"/>
                    <a:gd name="connsiteY71" fmla="*/ 2530792 h 3154680"/>
                    <a:gd name="connsiteX72" fmla="*/ 2914792 w 4267200"/>
                    <a:gd name="connsiteY72" fmla="*/ 2417628 h 3154680"/>
                    <a:gd name="connsiteX73" fmla="*/ 2811780 w 4267200"/>
                    <a:gd name="connsiteY73" fmla="*/ 2286000 h 3154680"/>
                    <a:gd name="connsiteX74" fmla="*/ 2773680 w 4267200"/>
                    <a:gd name="connsiteY74" fmla="*/ 2308860 h 3154680"/>
                    <a:gd name="connsiteX75" fmla="*/ 2705100 w 4267200"/>
                    <a:gd name="connsiteY75" fmla="*/ 2278380 h 3154680"/>
                    <a:gd name="connsiteX76" fmla="*/ 2590800 w 4267200"/>
                    <a:gd name="connsiteY76" fmla="*/ 2316480 h 3154680"/>
                    <a:gd name="connsiteX77" fmla="*/ 2423160 w 4267200"/>
                    <a:gd name="connsiteY77" fmla="*/ 2377440 h 3154680"/>
                    <a:gd name="connsiteX78" fmla="*/ 2324100 w 4267200"/>
                    <a:gd name="connsiteY78" fmla="*/ 2369820 h 3154680"/>
                    <a:gd name="connsiteX79" fmla="*/ 2133600 w 4267200"/>
                    <a:gd name="connsiteY79" fmla="*/ 2499360 h 3154680"/>
                    <a:gd name="connsiteX80" fmla="*/ 1996440 w 4267200"/>
                    <a:gd name="connsiteY80" fmla="*/ 2468880 h 3154680"/>
                    <a:gd name="connsiteX81" fmla="*/ 1866900 w 4267200"/>
                    <a:gd name="connsiteY81" fmla="*/ 2400300 h 3154680"/>
                    <a:gd name="connsiteX82" fmla="*/ 1866900 w 4267200"/>
                    <a:gd name="connsiteY82" fmla="*/ 2476500 h 3154680"/>
                    <a:gd name="connsiteX83" fmla="*/ 1844040 w 4267200"/>
                    <a:gd name="connsiteY83" fmla="*/ 2514600 h 3154680"/>
                    <a:gd name="connsiteX84" fmla="*/ 1744980 w 4267200"/>
                    <a:gd name="connsiteY84" fmla="*/ 2575560 h 3154680"/>
                    <a:gd name="connsiteX85" fmla="*/ 1714500 w 4267200"/>
                    <a:gd name="connsiteY85" fmla="*/ 2491740 h 3154680"/>
                    <a:gd name="connsiteX86" fmla="*/ 1676400 w 4267200"/>
                    <a:gd name="connsiteY86" fmla="*/ 2400300 h 3154680"/>
                    <a:gd name="connsiteX87" fmla="*/ 1638300 w 4267200"/>
                    <a:gd name="connsiteY87" fmla="*/ 2400300 h 3154680"/>
                    <a:gd name="connsiteX88" fmla="*/ 1577340 w 4267200"/>
                    <a:gd name="connsiteY88" fmla="*/ 2522220 h 3154680"/>
                    <a:gd name="connsiteX89" fmla="*/ 1508760 w 4267200"/>
                    <a:gd name="connsiteY89" fmla="*/ 2606040 h 3154680"/>
                    <a:gd name="connsiteX90" fmla="*/ 1493520 w 4267200"/>
                    <a:gd name="connsiteY90" fmla="*/ 2644140 h 3154680"/>
                    <a:gd name="connsiteX91" fmla="*/ 1249680 w 4267200"/>
                    <a:gd name="connsiteY91" fmla="*/ 2781300 h 3154680"/>
                    <a:gd name="connsiteX92" fmla="*/ 1097280 w 4267200"/>
                    <a:gd name="connsiteY92" fmla="*/ 2712720 h 3154680"/>
                    <a:gd name="connsiteX93" fmla="*/ 1005840 w 4267200"/>
                    <a:gd name="connsiteY93" fmla="*/ 2758440 h 3154680"/>
                    <a:gd name="connsiteX94" fmla="*/ 944880 w 4267200"/>
                    <a:gd name="connsiteY94" fmla="*/ 2682240 h 3154680"/>
                    <a:gd name="connsiteX95" fmla="*/ 967740 w 4267200"/>
                    <a:gd name="connsiteY95" fmla="*/ 2613660 h 3154680"/>
                    <a:gd name="connsiteX96" fmla="*/ 906780 w 4267200"/>
                    <a:gd name="connsiteY96" fmla="*/ 2537460 h 3154680"/>
                    <a:gd name="connsiteX97" fmla="*/ 822960 w 4267200"/>
                    <a:gd name="connsiteY97" fmla="*/ 2499360 h 3154680"/>
                    <a:gd name="connsiteX98" fmla="*/ 746760 w 4267200"/>
                    <a:gd name="connsiteY98" fmla="*/ 2407920 h 3154680"/>
                    <a:gd name="connsiteX99" fmla="*/ 601980 w 4267200"/>
                    <a:gd name="connsiteY99" fmla="*/ 2385060 h 3154680"/>
                    <a:gd name="connsiteX100" fmla="*/ 525780 w 4267200"/>
                    <a:gd name="connsiteY100" fmla="*/ 2324100 h 3154680"/>
                    <a:gd name="connsiteX101" fmla="*/ 457200 w 4267200"/>
                    <a:gd name="connsiteY101" fmla="*/ 2522220 h 3154680"/>
                    <a:gd name="connsiteX102" fmla="*/ 403860 w 4267200"/>
                    <a:gd name="connsiteY102" fmla="*/ 2598420 h 3154680"/>
                    <a:gd name="connsiteX103" fmla="*/ 167640 w 4267200"/>
                    <a:gd name="connsiteY103" fmla="*/ 2720340 h 3154680"/>
                    <a:gd name="connsiteX104" fmla="*/ 144780 w 4267200"/>
                    <a:gd name="connsiteY104" fmla="*/ 2613660 h 3154680"/>
                    <a:gd name="connsiteX105" fmla="*/ 160020 w 4267200"/>
                    <a:gd name="connsiteY105" fmla="*/ 2293620 h 3154680"/>
                    <a:gd name="connsiteX106" fmla="*/ 53340 w 4267200"/>
                    <a:gd name="connsiteY106" fmla="*/ 2209800 h 3154680"/>
                    <a:gd name="connsiteX107" fmla="*/ 0 w 4267200"/>
                    <a:gd name="connsiteY107" fmla="*/ 2080260 h 3154680"/>
                    <a:gd name="connsiteX108" fmla="*/ 22860 w 4267200"/>
                    <a:gd name="connsiteY108" fmla="*/ 2019300 h 3154680"/>
                    <a:gd name="connsiteX109" fmla="*/ 91440 w 4267200"/>
                    <a:gd name="connsiteY109" fmla="*/ 2004060 h 3154680"/>
                    <a:gd name="connsiteX110" fmla="*/ 175260 w 4267200"/>
                    <a:gd name="connsiteY110" fmla="*/ 1920240 h 3154680"/>
                    <a:gd name="connsiteX111" fmla="*/ 220980 w 4267200"/>
                    <a:gd name="connsiteY111" fmla="*/ 1859280 h 3154680"/>
                    <a:gd name="connsiteX112" fmla="*/ 175260 w 4267200"/>
                    <a:gd name="connsiteY112" fmla="*/ 1706880 h 3154680"/>
                    <a:gd name="connsiteX113" fmla="*/ 182880 w 4267200"/>
                    <a:gd name="connsiteY113" fmla="*/ 1645920 h 3154680"/>
                    <a:gd name="connsiteX114" fmla="*/ 0 w 4267200"/>
                    <a:gd name="connsiteY114" fmla="*/ 1470660 h 3154680"/>
                    <a:gd name="connsiteX115" fmla="*/ 45720 w 4267200"/>
                    <a:gd name="connsiteY115" fmla="*/ 1386840 h 3154680"/>
                    <a:gd name="connsiteX116" fmla="*/ 137160 w 4267200"/>
                    <a:gd name="connsiteY116" fmla="*/ 1181100 h 3154680"/>
                    <a:gd name="connsiteX117" fmla="*/ 190500 w 4267200"/>
                    <a:gd name="connsiteY117" fmla="*/ 1242060 h 3154680"/>
                    <a:gd name="connsiteX118" fmla="*/ 335280 w 4267200"/>
                    <a:gd name="connsiteY118" fmla="*/ 1150620 h 3154680"/>
                    <a:gd name="connsiteX119" fmla="*/ 502920 w 4267200"/>
                    <a:gd name="connsiteY119" fmla="*/ 1143000 h 3154680"/>
                    <a:gd name="connsiteX120" fmla="*/ 487680 w 4267200"/>
                    <a:gd name="connsiteY120" fmla="*/ 1066800 h 3154680"/>
                    <a:gd name="connsiteX121" fmla="*/ 320040 w 4267200"/>
                    <a:gd name="connsiteY121" fmla="*/ 1043940 h 3154680"/>
                    <a:gd name="connsiteX122" fmla="*/ 289560 w 4267200"/>
                    <a:gd name="connsiteY122" fmla="*/ 1005840 h 3154680"/>
                    <a:gd name="connsiteX123" fmla="*/ 289560 w 4267200"/>
                    <a:gd name="connsiteY123" fmla="*/ 944880 h 3154680"/>
                    <a:gd name="connsiteX124" fmla="*/ 373380 w 4267200"/>
                    <a:gd name="connsiteY124" fmla="*/ 906780 h 3154680"/>
                    <a:gd name="connsiteX125" fmla="*/ 434340 w 4267200"/>
                    <a:gd name="connsiteY125" fmla="*/ 906780 h 3154680"/>
                    <a:gd name="connsiteX126" fmla="*/ 472440 w 4267200"/>
                    <a:gd name="connsiteY126" fmla="*/ 990600 h 3154680"/>
                    <a:gd name="connsiteX127" fmla="*/ 739140 w 4267200"/>
                    <a:gd name="connsiteY127" fmla="*/ 944880 h 3154680"/>
                    <a:gd name="connsiteX128" fmla="*/ 754380 w 4267200"/>
                    <a:gd name="connsiteY128" fmla="*/ 998220 h 3154680"/>
                    <a:gd name="connsiteX129" fmla="*/ 822960 w 4267200"/>
                    <a:gd name="connsiteY129" fmla="*/ 990600 h 3154680"/>
                    <a:gd name="connsiteX130" fmla="*/ 861060 w 4267200"/>
                    <a:gd name="connsiteY130" fmla="*/ 1120140 h 3154680"/>
                    <a:gd name="connsiteX131" fmla="*/ 982980 w 4267200"/>
                    <a:gd name="connsiteY131" fmla="*/ 1112520 h 3154680"/>
                    <a:gd name="connsiteX132" fmla="*/ 1005840 w 4267200"/>
                    <a:gd name="connsiteY132" fmla="*/ 1066800 h 3154680"/>
                    <a:gd name="connsiteX133" fmla="*/ 967740 w 4267200"/>
                    <a:gd name="connsiteY133" fmla="*/ 1036320 h 3154680"/>
                    <a:gd name="connsiteX134" fmla="*/ 960120 w 4267200"/>
                    <a:gd name="connsiteY134" fmla="*/ 967740 h 3154680"/>
                    <a:gd name="connsiteX135" fmla="*/ 1059180 w 4267200"/>
                    <a:gd name="connsiteY135" fmla="*/ 967740 h 3154680"/>
                    <a:gd name="connsiteX136" fmla="*/ 1165860 w 4267200"/>
                    <a:gd name="connsiteY136" fmla="*/ 922020 h 3154680"/>
                    <a:gd name="connsiteX137" fmla="*/ 1196340 w 4267200"/>
                    <a:gd name="connsiteY137" fmla="*/ 906780 h 3154680"/>
                    <a:gd name="connsiteX138" fmla="*/ 1272540 w 4267200"/>
                    <a:gd name="connsiteY138" fmla="*/ 967740 h 3154680"/>
                    <a:gd name="connsiteX139" fmla="*/ 1257300 w 4267200"/>
                    <a:gd name="connsiteY139" fmla="*/ 990600 h 3154680"/>
                    <a:gd name="connsiteX140" fmla="*/ 1165860 w 4267200"/>
                    <a:gd name="connsiteY140" fmla="*/ 975360 h 3154680"/>
                    <a:gd name="connsiteX141" fmla="*/ 1074420 w 4267200"/>
                    <a:gd name="connsiteY141" fmla="*/ 990600 h 3154680"/>
                    <a:gd name="connsiteX142" fmla="*/ 1066800 w 4267200"/>
                    <a:gd name="connsiteY142" fmla="*/ 1059180 h 3154680"/>
                    <a:gd name="connsiteX143" fmla="*/ 1082040 w 4267200"/>
                    <a:gd name="connsiteY143" fmla="*/ 1120140 h 3154680"/>
                    <a:gd name="connsiteX144" fmla="*/ 1135380 w 4267200"/>
                    <a:gd name="connsiteY144" fmla="*/ 1074420 h 3154680"/>
                    <a:gd name="connsiteX145" fmla="*/ 1219200 w 4267200"/>
                    <a:gd name="connsiteY145" fmla="*/ 1082040 h 3154680"/>
                    <a:gd name="connsiteX146" fmla="*/ 1341120 w 4267200"/>
                    <a:gd name="connsiteY146" fmla="*/ 1112520 h 3154680"/>
                    <a:gd name="connsiteX147" fmla="*/ 1417320 w 4267200"/>
                    <a:gd name="connsiteY147" fmla="*/ 1036320 h 3154680"/>
                    <a:gd name="connsiteX148" fmla="*/ 1417320 w 4267200"/>
                    <a:gd name="connsiteY148" fmla="*/ 975360 h 3154680"/>
                    <a:gd name="connsiteX149" fmla="*/ 1493520 w 4267200"/>
                    <a:gd name="connsiteY149" fmla="*/ 944880 h 3154680"/>
                    <a:gd name="connsiteX150" fmla="*/ 1539240 w 4267200"/>
                    <a:gd name="connsiteY150" fmla="*/ 990600 h 3154680"/>
                    <a:gd name="connsiteX151" fmla="*/ 1630680 w 4267200"/>
                    <a:gd name="connsiteY151" fmla="*/ 944880 h 3154680"/>
                    <a:gd name="connsiteX152" fmla="*/ 1714500 w 4267200"/>
                    <a:gd name="connsiteY152" fmla="*/ 922020 h 3154680"/>
                    <a:gd name="connsiteX153" fmla="*/ 1729740 w 4267200"/>
                    <a:gd name="connsiteY153" fmla="*/ 838200 h 3154680"/>
                    <a:gd name="connsiteX154" fmla="*/ 1767840 w 4267200"/>
                    <a:gd name="connsiteY154" fmla="*/ 731520 h 3154680"/>
                    <a:gd name="connsiteX155" fmla="*/ 1828800 w 4267200"/>
                    <a:gd name="connsiteY155" fmla="*/ 701040 h 3154680"/>
                    <a:gd name="connsiteX156" fmla="*/ 1805940 w 4267200"/>
                    <a:gd name="connsiteY156" fmla="*/ 586740 h 3154680"/>
                    <a:gd name="connsiteX157" fmla="*/ 1859280 w 4267200"/>
                    <a:gd name="connsiteY157" fmla="*/ 533400 h 3154680"/>
                    <a:gd name="connsiteX158" fmla="*/ 1981200 w 4267200"/>
                    <a:gd name="connsiteY158" fmla="*/ 541020 h 3154680"/>
                    <a:gd name="connsiteX159" fmla="*/ 2004060 w 4267200"/>
                    <a:gd name="connsiteY159" fmla="*/ 472440 h 3154680"/>
                    <a:gd name="connsiteX160" fmla="*/ 2072640 w 4267200"/>
                    <a:gd name="connsiteY160" fmla="*/ 449580 h 3154680"/>
                    <a:gd name="connsiteX161" fmla="*/ 2095500 w 4267200"/>
                    <a:gd name="connsiteY161" fmla="*/ 388620 h 3154680"/>
                    <a:gd name="connsiteX162" fmla="*/ 2133600 w 4267200"/>
                    <a:gd name="connsiteY162" fmla="*/ 243840 h 3154680"/>
                    <a:gd name="connsiteX163" fmla="*/ 2164080 w 4267200"/>
                    <a:gd name="connsiteY163" fmla="*/ 213360 h 3154680"/>
                    <a:gd name="connsiteX164" fmla="*/ 2247900 w 4267200"/>
                    <a:gd name="connsiteY164" fmla="*/ 213360 h 3154680"/>
                    <a:gd name="connsiteX165" fmla="*/ 2247900 w 4267200"/>
                    <a:gd name="connsiteY165" fmla="*/ 114300 h 3154680"/>
                    <a:gd name="connsiteX166" fmla="*/ 2308860 w 4267200"/>
                    <a:gd name="connsiteY166" fmla="*/ 45720 h 3154680"/>
                    <a:gd name="connsiteX167" fmla="*/ 2369820 w 4267200"/>
                    <a:gd name="connsiteY167" fmla="*/ 76200 h 3154680"/>
                    <a:gd name="connsiteX168" fmla="*/ 2400300 w 4267200"/>
                    <a:gd name="connsiteY168" fmla="*/ 114300 h 3154680"/>
                    <a:gd name="connsiteX169" fmla="*/ 2453640 w 4267200"/>
                    <a:gd name="connsiteY169" fmla="*/ 99060 h 3154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4267200" h="3154680">
                      <a:moveTo>
                        <a:pt x="2506980" y="0"/>
                      </a:moveTo>
                      <a:lnTo>
                        <a:pt x="2560320" y="220980"/>
                      </a:lnTo>
                      <a:lnTo>
                        <a:pt x="2621280" y="259080"/>
                      </a:lnTo>
                      <a:lnTo>
                        <a:pt x="2644140" y="396240"/>
                      </a:lnTo>
                      <a:lnTo>
                        <a:pt x="2575560" y="426720"/>
                      </a:lnTo>
                      <a:lnTo>
                        <a:pt x="2583180" y="502920"/>
                      </a:lnTo>
                      <a:lnTo>
                        <a:pt x="2491740" y="617220"/>
                      </a:lnTo>
                      <a:lnTo>
                        <a:pt x="2522220" y="708660"/>
                      </a:lnTo>
                      <a:lnTo>
                        <a:pt x="2560320" y="861060"/>
                      </a:lnTo>
                      <a:lnTo>
                        <a:pt x="2621280" y="929640"/>
                      </a:lnTo>
                      <a:lnTo>
                        <a:pt x="2682240" y="929640"/>
                      </a:lnTo>
                      <a:lnTo>
                        <a:pt x="2712720" y="899160"/>
                      </a:lnTo>
                      <a:lnTo>
                        <a:pt x="2857500" y="899160"/>
                      </a:lnTo>
                      <a:lnTo>
                        <a:pt x="2857500" y="944880"/>
                      </a:lnTo>
                      <a:lnTo>
                        <a:pt x="2773680" y="1120140"/>
                      </a:lnTo>
                      <a:lnTo>
                        <a:pt x="2766060" y="1158240"/>
                      </a:lnTo>
                      <a:lnTo>
                        <a:pt x="2796540" y="1211580"/>
                      </a:lnTo>
                      <a:lnTo>
                        <a:pt x="2811780" y="1280160"/>
                      </a:lnTo>
                      <a:lnTo>
                        <a:pt x="2918460" y="1379220"/>
                      </a:lnTo>
                      <a:lnTo>
                        <a:pt x="3139440" y="1379220"/>
                      </a:lnTo>
                      <a:lnTo>
                        <a:pt x="3131820" y="1303020"/>
                      </a:lnTo>
                      <a:lnTo>
                        <a:pt x="3238500" y="1280160"/>
                      </a:lnTo>
                      <a:lnTo>
                        <a:pt x="3360420" y="1348740"/>
                      </a:lnTo>
                      <a:lnTo>
                        <a:pt x="3467100" y="1181100"/>
                      </a:lnTo>
                      <a:lnTo>
                        <a:pt x="3520440" y="1143000"/>
                      </a:lnTo>
                      <a:lnTo>
                        <a:pt x="3543300" y="1112520"/>
                      </a:lnTo>
                      <a:lnTo>
                        <a:pt x="3451860" y="990600"/>
                      </a:lnTo>
                      <a:lnTo>
                        <a:pt x="3482340" y="929640"/>
                      </a:lnTo>
                      <a:lnTo>
                        <a:pt x="3550920" y="845820"/>
                      </a:lnTo>
                      <a:lnTo>
                        <a:pt x="3581400" y="784860"/>
                      </a:lnTo>
                      <a:lnTo>
                        <a:pt x="3703320" y="784860"/>
                      </a:lnTo>
                      <a:lnTo>
                        <a:pt x="3710940" y="899160"/>
                      </a:lnTo>
                      <a:lnTo>
                        <a:pt x="3710940" y="1005840"/>
                      </a:lnTo>
                      <a:lnTo>
                        <a:pt x="3710940" y="1120140"/>
                      </a:lnTo>
                      <a:lnTo>
                        <a:pt x="3710940" y="1181100"/>
                      </a:lnTo>
                      <a:lnTo>
                        <a:pt x="3794760" y="1234440"/>
                      </a:lnTo>
                      <a:lnTo>
                        <a:pt x="3802380" y="1287780"/>
                      </a:lnTo>
                      <a:lnTo>
                        <a:pt x="3878580" y="1295400"/>
                      </a:lnTo>
                      <a:lnTo>
                        <a:pt x="3855720" y="1356360"/>
                      </a:lnTo>
                      <a:lnTo>
                        <a:pt x="3909060" y="1493520"/>
                      </a:lnTo>
                      <a:lnTo>
                        <a:pt x="3909060" y="1554480"/>
                      </a:lnTo>
                      <a:lnTo>
                        <a:pt x="3931920" y="1623060"/>
                      </a:lnTo>
                      <a:lnTo>
                        <a:pt x="3939540" y="1653540"/>
                      </a:lnTo>
                      <a:lnTo>
                        <a:pt x="4000500" y="1668780"/>
                      </a:lnTo>
                      <a:lnTo>
                        <a:pt x="4091940" y="1668780"/>
                      </a:lnTo>
                      <a:lnTo>
                        <a:pt x="4091940" y="1729740"/>
                      </a:lnTo>
                      <a:lnTo>
                        <a:pt x="4229100" y="1744980"/>
                      </a:lnTo>
                      <a:lnTo>
                        <a:pt x="4198620" y="1821180"/>
                      </a:lnTo>
                      <a:lnTo>
                        <a:pt x="4236720" y="1889760"/>
                      </a:lnTo>
                      <a:lnTo>
                        <a:pt x="4267200" y="2004060"/>
                      </a:lnTo>
                      <a:lnTo>
                        <a:pt x="4114800" y="2065020"/>
                      </a:lnTo>
                      <a:lnTo>
                        <a:pt x="4145280" y="2362200"/>
                      </a:lnTo>
                      <a:lnTo>
                        <a:pt x="4122420" y="2529840"/>
                      </a:lnTo>
                      <a:lnTo>
                        <a:pt x="4061460" y="2636520"/>
                      </a:lnTo>
                      <a:lnTo>
                        <a:pt x="3886200" y="2689860"/>
                      </a:lnTo>
                      <a:lnTo>
                        <a:pt x="3916680" y="2979420"/>
                      </a:lnTo>
                      <a:lnTo>
                        <a:pt x="3939540" y="3048000"/>
                      </a:lnTo>
                      <a:lnTo>
                        <a:pt x="3939540" y="3124200"/>
                      </a:lnTo>
                      <a:lnTo>
                        <a:pt x="3893820" y="3154680"/>
                      </a:lnTo>
                      <a:lnTo>
                        <a:pt x="3825240" y="3116580"/>
                      </a:lnTo>
                      <a:lnTo>
                        <a:pt x="3832860" y="3002280"/>
                      </a:lnTo>
                      <a:lnTo>
                        <a:pt x="3672840" y="2872740"/>
                      </a:lnTo>
                      <a:lnTo>
                        <a:pt x="3604260" y="2903220"/>
                      </a:lnTo>
                      <a:lnTo>
                        <a:pt x="3451860" y="2811780"/>
                      </a:lnTo>
                      <a:lnTo>
                        <a:pt x="3406140" y="2811780"/>
                      </a:lnTo>
                      <a:lnTo>
                        <a:pt x="3375660" y="2727960"/>
                      </a:lnTo>
                      <a:lnTo>
                        <a:pt x="3322320" y="2750820"/>
                      </a:lnTo>
                      <a:lnTo>
                        <a:pt x="3147060" y="2590800"/>
                      </a:lnTo>
                      <a:lnTo>
                        <a:pt x="3063240" y="2522220"/>
                      </a:lnTo>
                      <a:lnTo>
                        <a:pt x="2979708" y="2477668"/>
                      </a:lnTo>
                      <a:lnTo>
                        <a:pt x="2916556" y="2549844"/>
                      </a:lnTo>
                      <a:lnTo>
                        <a:pt x="2830830" y="2530792"/>
                      </a:lnTo>
                      <a:lnTo>
                        <a:pt x="2914792" y="2417628"/>
                      </a:lnTo>
                      <a:lnTo>
                        <a:pt x="2811780" y="2286000"/>
                      </a:lnTo>
                      <a:lnTo>
                        <a:pt x="2773680" y="2308860"/>
                      </a:lnTo>
                      <a:lnTo>
                        <a:pt x="2705100" y="2278380"/>
                      </a:lnTo>
                      <a:lnTo>
                        <a:pt x="2590800" y="2316480"/>
                      </a:lnTo>
                      <a:lnTo>
                        <a:pt x="2423160" y="2377440"/>
                      </a:lnTo>
                      <a:lnTo>
                        <a:pt x="2324100" y="2369820"/>
                      </a:lnTo>
                      <a:lnTo>
                        <a:pt x="2133600" y="2499360"/>
                      </a:lnTo>
                      <a:lnTo>
                        <a:pt x="1996440" y="2468880"/>
                      </a:lnTo>
                      <a:lnTo>
                        <a:pt x="1866900" y="2400300"/>
                      </a:lnTo>
                      <a:lnTo>
                        <a:pt x="1866900" y="2476500"/>
                      </a:lnTo>
                      <a:lnTo>
                        <a:pt x="1844040" y="2514600"/>
                      </a:lnTo>
                      <a:lnTo>
                        <a:pt x="1744980" y="2575560"/>
                      </a:lnTo>
                      <a:lnTo>
                        <a:pt x="1714500" y="2491740"/>
                      </a:lnTo>
                      <a:lnTo>
                        <a:pt x="1676400" y="2400300"/>
                      </a:lnTo>
                      <a:lnTo>
                        <a:pt x="1638300" y="2400300"/>
                      </a:lnTo>
                      <a:lnTo>
                        <a:pt x="1577340" y="2522220"/>
                      </a:lnTo>
                      <a:lnTo>
                        <a:pt x="1508760" y="2606040"/>
                      </a:lnTo>
                      <a:lnTo>
                        <a:pt x="1493520" y="2644140"/>
                      </a:lnTo>
                      <a:lnTo>
                        <a:pt x="1249680" y="2781300"/>
                      </a:lnTo>
                      <a:lnTo>
                        <a:pt x="1097280" y="2712720"/>
                      </a:lnTo>
                      <a:lnTo>
                        <a:pt x="1005840" y="2758440"/>
                      </a:lnTo>
                      <a:lnTo>
                        <a:pt x="944880" y="2682240"/>
                      </a:lnTo>
                      <a:lnTo>
                        <a:pt x="967740" y="2613660"/>
                      </a:lnTo>
                      <a:lnTo>
                        <a:pt x="906780" y="2537460"/>
                      </a:lnTo>
                      <a:lnTo>
                        <a:pt x="822960" y="2499360"/>
                      </a:lnTo>
                      <a:lnTo>
                        <a:pt x="746760" y="2407920"/>
                      </a:lnTo>
                      <a:lnTo>
                        <a:pt x="601980" y="2385060"/>
                      </a:lnTo>
                      <a:lnTo>
                        <a:pt x="525780" y="2324100"/>
                      </a:lnTo>
                      <a:lnTo>
                        <a:pt x="457200" y="2522220"/>
                      </a:lnTo>
                      <a:lnTo>
                        <a:pt x="403860" y="2598420"/>
                      </a:lnTo>
                      <a:lnTo>
                        <a:pt x="167640" y="2720340"/>
                      </a:lnTo>
                      <a:lnTo>
                        <a:pt x="144780" y="2613660"/>
                      </a:lnTo>
                      <a:lnTo>
                        <a:pt x="160020" y="2293620"/>
                      </a:lnTo>
                      <a:lnTo>
                        <a:pt x="53340" y="2209800"/>
                      </a:lnTo>
                      <a:lnTo>
                        <a:pt x="0" y="2080260"/>
                      </a:lnTo>
                      <a:lnTo>
                        <a:pt x="22860" y="2019300"/>
                      </a:lnTo>
                      <a:lnTo>
                        <a:pt x="91440" y="2004060"/>
                      </a:lnTo>
                      <a:lnTo>
                        <a:pt x="175260" y="1920240"/>
                      </a:lnTo>
                      <a:lnTo>
                        <a:pt x="220980" y="1859280"/>
                      </a:lnTo>
                      <a:lnTo>
                        <a:pt x="175260" y="1706880"/>
                      </a:lnTo>
                      <a:lnTo>
                        <a:pt x="182880" y="1645920"/>
                      </a:lnTo>
                      <a:lnTo>
                        <a:pt x="0" y="1470660"/>
                      </a:lnTo>
                      <a:lnTo>
                        <a:pt x="45720" y="1386840"/>
                      </a:lnTo>
                      <a:lnTo>
                        <a:pt x="137160" y="1181100"/>
                      </a:lnTo>
                      <a:lnTo>
                        <a:pt x="190500" y="1242060"/>
                      </a:lnTo>
                      <a:lnTo>
                        <a:pt x="335280" y="1150620"/>
                      </a:lnTo>
                      <a:lnTo>
                        <a:pt x="502920" y="1143000"/>
                      </a:lnTo>
                      <a:lnTo>
                        <a:pt x="487680" y="1066800"/>
                      </a:lnTo>
                      <a:lnTo>
                        <a:pt x="320040" y="1043940"/>
                      </a:lnTo>
                      <a:lnTo>
                        <a:pt x="289560" y="1005840"/>
                      </a:lnTo>
                      <a:lnTo>
                        <a:pt x="289560" y="944880"/>
                      </a:lnTo>
                      <a:lnTo>
                        <a:pt x="373380" y="906780"/>
                      </a:lnTo>
                      <a:lnTo>
                        <a:pt x="434340" y="906780"/>
                      </a:lnTo>
                      <a:lnTo>
                        <a:pt x="472440" y="990600"/>
                      </a:lnTo>
                      <a:lnTo>
                        <a:pt x="739140" y="944880"/>
                      </a:lnTo>
                      <a:lnTo>
                        <a:pt x="754380" y="998220"/>
                      </a:lnTo>
                      <a:lnTo>
                        <a:pt x="822960" y="990600"/>
                      </a:lnTo>
                      <a:lnTo>
                        <a:pt x="861060" y="1120140"/>
                      </a:lnTo>
                      <a:lnTo>
                        <a:pt x="982980" y="1112520"/>
                      </a:lnTo>
                      <a:lnTo>
                        <a:pt x="1005840" y="1066800"/>
                      </a:lnTo>
                      <a:lnTo>
                        <a:pt x="967740" y="1036320"/>
                      </a:lnTo>
                      <a:lnTo>
                        <a:pt x="960120" y="967740"/>
                      </a:lnTo>
                      <a:lnTo>
                        <a:pt x="1059180" y="967740"/>
                      </a:lnTo>
                      <a:lnTo>
                        <a:pt x="1165860" y="922020"/>
                      </a:lnTo>
                      <a:lnTo>
                        <a:pt x="1196340" y="906780"/>
                      </a:lnTo>
                      <a:lnTo>
                        <a:pt x="1272540" y="967740"/>
                      </a:lnTo>
                      <a:lnTo>
                        <a:pt x="1257300" y="990600"/>
                      </a:lnTo>
                      <a:lnTo>
                        <a:pt x="1165860" y="975360"/>
                      </a:lnTo>
                      <a:lnTo>
                        <a:pt x="1074420" y="990600"/>
                      </a:lnTo>
                      <a:lnTo>
                        <a:pt x="1066800" y="1059180"/>
                      </a:lnTo>
                      <a:lnTo>
                        <a:pt x="1082040" y="1120140"/>
                      </a:lnTo>
                      <a:lnTo>
                        <a:pt x="1135380" y="1074420"/>
                      </a:lnTo>
                      <a:lnTo>
                        <a:pt x="1219200" y="1082040"/>
                      </a:lnTo>
                      <a:lnTo>
                        <a:pt x="1341120" y="1112520"/>
                      </a:lnTo>
                      <a:lnTo>
                        <a:pt x="1417320" y="1036320"/>
                      </a:lnTo>
                      <a:lnTo>
                        <a:pt x="1417320" y="975360"/>
                      </a:lnTo>
                      <a:lnTo>
                        <a:pt x="1493520" y="944880"/>
                      </a:lnTo>
                      <a:lnTo>
                        <a:pt x="1539240" y="990600"/>
                      </a:lnTo>
                      <a:lnTo>
                        <a:pt x="1630680" y="944880"/>
                      </a:lnTo>
                      <a:lnTo>
                        <a:pt x="1714500" y="922020"/>
                      </a:lnTo>
                      <a:lnTo>
                        <a:pt x="1729740" y="838200"/>
                      </a:lnTo>
                      <a:lnTo>
                        <a:pt x="1767840" y="731520"/>
                      </a:lnTo>
                      <a:lnTo>
                        <a:pt x="1828800" y="701040"/>
                      </a:lnTo>
                      <a:lnTo>
                        <a:pt x="1805940" y="586740"/>
                      </a:lnTo>
                      <a:lnTo>
                        <a:pt x="1859280" y="533400"/>
                      </a:lnTo>
                      <a:lnTo>
                        <a:pt x="1981200" y="541020"/>
                      </a:lnTo>
                      <a:lnTo>
                        <a:pt x="2004060" y="472440"/>
                      </a:lnTo>
                      <a:lnTo>
                        <a:pt x="2072640" y="449580"/>
                      </a:lnTo>
                      <a:lnTo>
                        <a:pt x="2095500" y="388620"/>
                      </a:lnTo>
                      <a:lnTo>
                        <a:pt x="2133600" y="243840"/>
                      </a:lnTo>
                      <a:lnTo>
                        <a:pt x="2164080" y="213360"/>
                      </a:lnTo>
                      <a:lnTo>
                        <a:pt x="2247900" y="213360"/>
                      </a:lnTo>
                      <a:lnTo>
                        <a:pt x="2247900" y="114300"/>
                      </a:lnTo>
                      <a:lnTo>
                        <a:pt x="2308860" y="45720"/>
                      </a:lnTo>
                      <a:lnTo>
                        <a:pt x="2369820" y="76200"/>
                      </a:lnTo>
                      <a:lnTo>
                        <a:pt x="2400300" y="114300"/>
                      </a:lnTo>
                      <a:lnTo>
                        <a:pt x="2453640" y="9906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56293AE4-8D88-7166-F00D-B4F38F8E72CE}"/>
                    </a:ext>
                  </a:extLst>
                </p:cNvPr>
                <p:cNvSpPr/>
                <p:nvPr/>
              </p:nvSpPr>
              <p:spPr>
                <a:xfrm>
                  <a:off x="1284190" y="1667481"/>
                  <a:ext cx="947013" cy="944972"/>
                </a:xfrm>
                <a:custGeom>
                  <a:avLst/>
                  <a:gdLst>
                    <a:gd name="connsiteX0" fmla="*/ 3535680 w 3535680"/>
                    <a:gd name="connsiteY0" fmla="*/ 1264920 h 3528060"/>
                    <a:gd name="connsiteX1" fmla="*/ 3474720 w 3535680"/>
                    <a:gd name="connsiteY1" fmla="*/ 1379220 h 3528060"/>
                    <a:gd name="connsiteX2" fmla="*/ 3512820 w 3535680"/>
                    <a:gd name="connsiteY2" fmla="*/ 1470660 h 3528060"/>
                    <a:gd name="connsiteX3" fmla="*/ 3512820 w 3535680"/>
                    <a:gd name="connsiteY3" fmla="*/ 1539240 h 3528060"/>
                    <a:gd name="connsiteX4" fmla="*/ 3467100 w 3535680"/>
                    <a:gd name="connsiteY4" fmla="*/ 1577340 h 3528060"/>
                    <a:gd name="connsiteX5" fmla="*/ 3474720 w 3535680"/>
                    <a:gd name="connsiteY5" fmla="*/ 1638300 h 3528060"/>
                    <a:gd name="connsiteX6" fmla="*/ 3383280 w 3535680"/>
                    <a:gd name="connsiteY6" fmla="*/ 1691640 h 3528060"/>
                    <a:gd name="connsiteX7" fmla="*/ 3268980 w 3535680"/>
                    <a:gd name="connsiteY7" fmla="*/ 1706880 h 3528060"/>
                    <a:gd name="connsiteX8" fmla="*/ 3223260 w 3535680"/>
                    <a:gd name="connsiteY8" fmla="*/ 1661160 h 3528060"/>
                    <a:gd name="connsiteX9" fmla="*/ 3101340 w 3535680"/>
                    <a:gd name="connsiteY9" fmla="*/ 1699260 h 3528060"/>
                    <a:gd name="connsiteX10" fmla="*/ 3017520 w 3535680"/>
                    <a:gd name="connsiteY10" fmla="*/ 1638300 h 3528060"/>
                    <a:gd name="connsiteX11" fmla="*/ 2933700 w 3535680"/>
                    <a:gd name="connsiteY11" fmla="*/ 1684020 h 3528060"/>
                    <a:gd name="connsiteX12" fmla="*/ 2773680 w 3535680"/>
                    <a:gd name="connsiteY12" fmla="*/ 1737360 h 3528060"/>
                    <a:gd name="connsiteX13" fmla="*/ 2705100 w 3535680"/>
                    <a:gd name="connsiteY13" fmla="*/ 1859280 h 3528060"/>
                    <a:gd name="connsiteX14" fmla="*/ 2659380 w 3535680"/>
                    <a:gd name="connsiteY14" fmla="*/ 1889760 h 3528060"/>
                    <a:gd name="connsiteX15" fmla="*/ 2598420 w 3535680"/>
                    <a:gd name="connsiteY15" fmla="*/ 1988820 h 3528060"/>
                    <a:gd name="connsiteX16" fmla="*/ 2598420 w 3535680"/>
                    <a:gd name="connsiteY16" fmla="*/ 2141220 h 3528060"/>
                    <a:gd name="connsiteX17" fmla="*/ 2537460 w 3535680"/>
                    <a:gd name="connsiteY17" fmla="*/ 2148840 h 3528060"/>
                    <a:gd name="connsiteX18" fmla="*/ 2522220 w 3535680"/>
                    <a:gd name="connsiteY18" fmla="*/ 2194560 h 3528060"/>
                    <a:gd name="connsiteX19" fmla="*/ 2446020 w 3535680"/>
                    <a:gd name="connsiteY19" fmla="*/ 2270760 h 3528060"/>
                    <a:gd name="connsiteX20" fmla="*/ 2484120 w 3535680"/>
                    <a:gd name="connsiteY20" fmla="*/ 2301240 h 3528060"/>
                    <a:gd name="connsiteX21" fmla="*/ 2514600 w 3535680"/>
                    <a:gd name="connsiteY21" fmla="*/ 2468880 h 3528060"/>
                    <a:gd name="connsiteX22" fmla="*/ 2499360 w 3535680"/>
                    <a:gd name="connsiteY22" fmla="*/ 2499360 h 3528060"/>
                    <a:gd name="connsiteX23" fmla="*/ 2522220 w 3535680"/>
                    <a:gd name="connsiteY23" fmla="*/ 2583180 h 3528060"/>
                    <a:gd name="connsiteX24" fmla="*/ 2415540 w 3535680"/>
                    <a:gd name="connsiteY24" fmla="*/ 2583180 h 3528060"/>
                    <a:gd name="connsiteX25" fmla="*/ 2415540 w 3535680"/>
                    <a:gd name="connsiteY25" fmla="*/ 2644140 h 3528060"/>
                    <a:gd name="connsiteX26" fmla="*/ 2476500 w 3535680"/>
                    <a:gd name="connsiteY26" fmla="*/ 2667000 h 3528060"/>
                    <a:gd name="connsiteX27" fmla="*/ 2453640 w 3535680"/>
                    <a:gd name="connsiteY27" fmla="*/ 2735580 h 3528060"/>
                    <a:gd name="connsiteX28" fmla="*/ 2560320 w 3535680"/>
                    <a:gd name="connsiteY28" fmla="*/ 2857500 h 3528060"/>
                    <a:gd name="connsiteX29" fmla="*/ 2529840 w 3535680"/>
                    <a:gd name="connsiteY29" fmla="*/ 3086100 h 3528060"/>
                    <a:gd name="connsiteX30" fmla="*/ 2461260 w 3535680"/>
                    <a:gd name="connsiteY30" fmla="*/ 3147060 h 3528060"/>
                    <a:gd name="connsiteX31" fmla="*/ 2316480 w 3535680"/>
                    <a:gd name="connsiteY31" fmla="*/ 3101340 h 3528060"/>
                    <a:gd name="connsiteX32" fmla="*/ 2225040 w 3535680"/>
                    <a:gd name="connsiteY32" fmla="*/ 3070860 h 3528060"/>
                    <a:gd name="connsiteX33" fmla="*/ 2125980 w 3535680"/>
                    <a:gd name="connsiteY33" fmla="*/ 2948940 h 3528060"/>
                    <a:gd name="connsiteX34" fmla="*/ 2026920 w 3535680"/>
                    <a:gd name="connsiteY34" fmla="*/ 2987040 h 3528060"/>
                    <a:gd name="connsiteX35" fmla="*/ 1965960 w 3535680"/>
                    <a:gd name="connsiteY35" fmla="*/ 2941320 h 3528060"/>
                    <a:gd name="connsiteX36" fmla="*/ 1897380 w 3535680"/>
                    <a:gd name="connsiteY36" fmla="*/ 3116580 h 3528060"/>
                    <a:gd name="connsiteX37" fmla="*/ 1668780 w 3535680"/>
                    <a:gd name="connsiteY37" fmla="*/ 3124200 h 3528060"/>
                    <a:gd name="connsiteX38" fmla="*/ 1607820 w 3535680"/>
                    <a:gd name="connsiteY38" fmla="*/ 3185160 h 3528060"/>
                    <a:gd name="connsiteX39" fmla="*/ 1630680 w 3535680"/>
                    <a:gd name="connsiteY39" fmla="*/ 3246120 h 3528060"/>
                    <a:gd name="connsiteX40" fmla="*/ 1409700 w 3535680"/>
                    <a:gd name="connsiteY40" fmla="*/ 3329940 h 3528060"/>
                    <a:gd name="connsiteX41" fmla="*/ 1432560 w 3535680"/>
                    <a:gd name="connsiteY41" fmla="*/ 3482340 h 3528060"/>
                    <a:gd name="connsiteX42" fmla="*/ 1386840 w 3535680"/>
                    <a:gd name="connsiteY42" fmla="*/ 3528060 h 3528060"/>
                    <a:gd name="connsiteX43" fmla="*/ 1127760 w 3535680"/>
                    <a:gd name="connsiteY43" fmla="*/ 3520440 h 3528060"/>
                    <a:gd name="connsiteX44" fmla="*/ 1188720 w 3535680"/>
                    <a:gd name="connsiteY44" fmla="*/ 3345180 h 3528060"/>
                    <a:gd name="connsiteX45" fmla="*/ 1158240 w 3535680"/>
                    <a:gd name="connsiteY45" fmla="*/ 3268980 h 3528060"/>
                    <a:gd name="connsiteX46" fmla="*/ 1074420 w 3535680"/>
                    <a:gd name="connsiteY46" fmla="*/ 3169920 h 3528060"/>
                    <a:gd name="connsiteX47" fmla="*/ 990600 w 3535680"/>
                    <a:gd name="connsiteY47" fmla="*/ 3032760 h 3528060"/>
                    <a:gd name="connsiteX48" fmla="*/ 914400 w 3535680"/>
                    <a:gd name="connsiteY48" fmla="*/ 2781300 h 3528060"/>
                    <a:gd name="connsiteX49" fmla="*/ 1013460 w 3535680"/>
                    <a:gd name="connsiteY49" fmla="*/ 2735580 h 3528060"/>
                    <a:gd name="connsiteX50" fmla="*/ 1036320 w 3535680"/>
                    <a:gd name="connsiteY50" fmla="*/ 2667000 h 3528060"/>
                    <a:gd name="connsiteX51" fmla="*/ 1074420 w 3535680"/>
                    <a:gd name="connsiteY51" fmla="*/ 2606040 h 3528060"/>
                    <a:gd name="connsiteX52" fmla="*/ 1074420 w 3535680"/>
                    <a:gd name="connsiteY52" fmla="*/ 2606040 h 3528060"/>
                    <a:gd name="connsiteX53" fmla="*/ 1150620 w 3535680"/>
                    <a:gd name="connsiteY53" fmla="*/ 2575560 h 3528060"/>
                    <a:gd name="connsiteX54" fmla="*/ 1188720 w 3535680"/>
                    <a:gd name="connsiteY54" fmla="*/ 2537460 h 3528060"/>
                    <a:gd name="connsiteX55" fmla="*/ 1203960 w 3535680"/>
                    <a:gd name="connsiteY55" fmla="*/ 2461260 h 3528060"/>
                    <a:gd name="connsiteX56" fmla="*/ 1280160 w 3535680"/>
                    <a:gd name="connsiteY56" fmla="*/ 2453640 h 3528060"/>
                    <a:gd name="connsiteX57" fmla="*/ 1318260 w 3535680"/>
                    <a:gd name="connsiteY57" fmla="*/ 2385060 h 3528060"/>
                    <a:gd name="connsiteX58" fmla="*/ 1371600 w 3535680"/>
                    <a:gd name="connsiteY58" fmla="*/ 2377440 h 3528060"/>
                    <a:gd name="connsiteX59" fmla="*/ 1371600 w 3535680"/>
                    <a:gd name="connsiteY59" fmla="*/ 2308860 h 3528060"/>
                    <a:gd name="connsiteX60" fmla="*/ 1432560 w 3535680"/>
                    <a:gd name="connsiteY60" fmla="*/ 2308860 h 3528060"/>
                    <a:gd name="connsiteX61" fmla="*/ 1493520 w 3535680"/>
                    <a:gd name="connsiteY61" fmla="*/ 2255520 h 3528060"/>
                    <a:gd name="connsiteX62" fmla="*/ 1539240 w 3535680"/>
                    <a:gd name="connsiteY62" fmla="*/ 2148840 h 3528060"/>
                    <a:gd name="connsiteX63" fmla="*/ 1531620 w 3535680"/>
                    <a:gd name="connsiteY63" fmla="*/ 1965960 h 3528060"/>
                    <a:gd name="connsiteX64" fmla="*/ 1470660 w 3535680"/>
                    <a:gd name="connsiteY64" fmla="*/ 1889760 h 3528060"/>
                    <a:gd name="connsiteX65" fmla="*/ 1333500 w 3535680"/>
                    <a:gd name="connsiteY65" fmla="*/ 1927860 h 3528060"/>
                    <a:gd name="connsiteX66" fmla="*/ 1203960 w 3535680"/>
                    <a:gd name="connsiteY66" fmla="*/ 2065020 h 3528060"/>
                    <a:gd name="connsiteX67" fmla="*/ 1150620 w 3535680"/>
                    <a:gd name="connsiteY67" fmla="*/ 2072640 h 3528060"/>
                    <a:gd name="connsiteX68" fmla="*/ 1104900 w 3535680"/>
                    <a:gd name="connsiteY68" fmla="*/ 1988820 h 3528060"/>
                    <a:gd name="connsiteX69" fmla="*/ 929640 w 3535680"/>
                    <a:gd name="connsiteY69" fmla="*/ 1920240 h 3528060"/>
                    <a:gd name="connsiteX70" fmla="*/ 723900 w 3535680"/>
                    <a:gd name="connsiteY70" fmla="*/ 1798320 h 3528060"/>
                    <a:gd name="connsiteX71" fmla="*/ 647700 w 3535680"/>
                    <a:gd name="connsiteY71" fmla="*/ 1805940 h 3528060"/>
                    <a:gd name="connsiteX72" fmla="*/ 510540 w 3535680"/>
                    <a:gd name="connsiteY72" fmla="*/ 1783080 h 3528060"/>
                    <a:gd name="connsiteX73" fmla="*/ 457200 w 3535680"/>
                    <a:gd name="connsiteY73" fmla="*/ 1821180 h 3528060"/>
                    <a:gd name="connsiteX74" fmla="*/ 327660 w 3535680"/>
                    <a:gd name="connsiteY74" fmla="*/ 1783080 h 3528060"/>
                    <a:gd name="connsiteX75" fmla="*/ 228600 w 3535680"/>
                    <a:gd name="connsiteY75" fmla="*/ 1805940 h 3528060"/>
                    <a:gd name="connsiteX76" fmla="*/ 190500 w 3535680"/>
                    <a:gd name="connsiteY76" fmla="*/ 1836420 h 3528060"/>
                    <a:gd name="connsiteX77" fmla="*/ 0 w 3535680"/>
                    <a:gd name="connsiteY77" fmla="*/ 1821180 h 3528060"/>
                    <a:gd name="connsiteX78" fmla="*/ 30480 w 3535680"/>
                    <a:gd name="connsiteY78" fmla="*/ 1744980 h 3528060"/>
                    <a:gd name="connsiteX79" fmla="*/ 114300 w 3535680"/>
                    <a:gd name="connsiteY79" fmla="*/ 1691640 h 3528060"/>
                    <a:gd name="connsiteX80" fmla="*/ 228600 w 3535680"/>
                    <a:gd name="connsiteY80" fmla="*/ 1691640 h 3528060"/>
                    <a:gd name="connsiteX81" fmla="*/ 274320 w 3535680"/>
                    <a:gd name="connsiteY81" fmla="*/ 1653540 h 3528060"/>
                    <a:gd name="connsiteX82" fmla="*/ 342900 w 3535680"/>
                    <a:gd name="connsiteY82" fmla="*/ 1615440 h 3528060"/>
                    <a:gd name="connsiteX83" fmla="*/ 373380 w 3535680"/>
                    <a:gd name="connsiteY83" fmla="*/ 1524000 h 3528060"/>
                    <a:gd name="connsiteX84" fmla="*/ 304800 w 3535680"/>
                    <a:gd name="connsiteY84" fmla="*/ 1516380 h 3528060"/>
                    <a:gd name="connsiteX85" fmla="*/ 289560 w 3535680"/>
                    <a:gd name="connsiteY85" fmla="*/ 1478280 h 3528060"/>
                    <a:gd name="connsiteX86" fmla="*/ 251460 w 3535680"/>
                    <a:gd name="connsiteY86" fmla="*/ 1440180 h 3528060"/>
                    <a:gd name="connsiteX87" fmla="*/ 190500 w 3535680"/>
                    <a:gd name="connsiteY87" fmla="*/ 1455420 h 3528060"/>
                    <a:gd name="connsiteX88" fmla="*/ 167640 w 3535680"/>
                    <a:gd name="connsiteY88" fmla="*/ 1409700 h 3528060"/>
                    <a:gd name="connsiteX89" fmla="*/ 236220 w 3535680"/>
                    <a:gd name="connsiteY89" fmla="*/ 1356360 h 3528060"/>
                    <a:gd name="connsiteX90" fmla="*/ 335280 w 3535680"/>
                    <a:gd name="connsiteY90" fmla="*/ 1348740 h 3528060"/>
                    <a:gd name="connsiteX91" fmla="*/ 365760 w 3535680"/>
                    <a:gd name="connsiteY91" fmla="*/ 1257300 h 3528060"/>
                    <a:gd name="connsiteX92" fmla="*/ 449580 w 3535680"/>
                    <a:gd name="connsiteY92" fmla="*/ 1196340 h 3528060"/>
                    <a:gd name="connsiteX93" fmla="*/ 510540 w 3535680"/>
                    <a:gd name="connsiteY93" fmla="*/ 1104900 h 3528060"/>
                    <a:gd name="connsiteX94" fmla="*/ 594360 w 3535680"/>
                    <a:gd name="connsiteY94" fmla="*/ 1150620 h 3528060"/>
                    <a:gd name="connsiteX95" fmla="*/ 579120 w 3535680"/>
                    <a:gd name="connsiteY95" fmla="*/ 1264920 h 3528060"/>
                    <a:gd name="connsiteX96" fmla="*/ 670560 w 3535680"/>
                    <a:gd name="connsiteY96" fmla="*/ 1295400 h 3528060"/>
                    <a:gd name="connsiteX97" fmla="*/ 655320 w 3535680"/>
                    <a:gd name="connsiteY97" fmla="*/ 1402080 h 3528060"/>
                    <a:gd name="connsiteX98" fmla="*/ 784860 w 3535680"/>
                    <a:gd name="connsiteY98" fmla="*/ 1440180 h 3528060"/>
                    <a:gd name="connsiteX99" fmla="*/ 830580 w 3535680"/>
                    <a:gd name="connsiteY99" fmla="*/ 1371600 h 3528060"/>
                    <a:gd name="connsiteX100" fmla="*/ 960120 w 3535680"/>
                    <a:gd name="connsiteY100" fmla="*/ 1356360 h 3528060"/>
                    <a:gd name="connsiteX101" fmla="*/ 1051560 w 3535680"/>
                    <a:gd name="connsiteY101" fmla="*/ 1363980 h 3528060"/>
                    <a:gd name="connsiteX102" fmla="*/ 1051560 w 3535680"/>
                    <a:gd name="connsiteY102" fmla="*/ 1303020 h 3528060"/>
                    <a:gd name="connsiteX103" fmla="*/ 1097280 w 3535680"/>
                    <a:gd name="connsiteY103" fmla="*/ 1272540 h 3528060"/>
                    <a:gd name="connsiteX104" fmla="*/ 1089660 w 3535680"/>
                    <a:gd name="connsiteY104" fmla="*/ 1196340 h 3528060"/>
                    <a:gd name="connsiteX105" fmla="*/ 1135380 w 3535680"/>
                    <a:gd name="connsiteY105" fmla="*/ 1135380 h 3528060"/>
                    <a:gd name="connsiteX106" fmla="*/ 1112520 w 3535680"/>
                    <a:gd name="connsiteY106" fmla="*/ 1074420 h 3528060"/>
                    <a:gd name="connsiteX107" fmla="*/ 1112520 w 3535680"/>
                    <a:gd name="connsiteY107" fmla="*/ 1074420 h 3528060"/>
                    <a:gd name="connsiteX108" fmla="*/ 1143000 w 3535680"/>
                    <a:gd name="connsiteY108" fmla="*/ 914400 h 3528060"/>
                    <a:gd name="connsiteX109" fmla="*/ 1257300 w 3535680"/>
                    <a:gd name="connsiteY109" fmla="*/ 861060 h 3528060"/>
                    <a:gd name="connsiteX110" fmla="*/ 1325880 w 3535680"/>
                    <a:gd name="connsiteY110" fmla="*/ 754380 h 3528060"/>
                    <a:gd name="connsiteX111" fmla="*/ 1325880 w 3535680"/>
                    <a:gd name="connsiteY111" fmla="*/ 678180 h 3528060"/>
                    <a:gd name="connsiteX112" fmla="*/ 1264920 w 3535680"/>
                    <a:gd name="connsiteY112" fmla="*/ 624840 h 3528060"/>
                    <a:gd name="connsiteX113" fmla="*/ 1264920 w 3535680"/>
                    <a:gd name="connsiteY113" fmla="*/ 563880 h 3528060"/>
                    <a:gd name="connsiteX114" fmla="*/ 1363980 w 3535680"/>
                    <a:gd name="connsiteY114" fmla="*/ 510540 h 3528060"/>
                    <a:gd name="connsiteX115" fmla="*/ 1363980 w 3535680"/>
                    <a:gd name="connsiteY115" fmla="*/ 411480 h 3528060"/>
                    <a:gd name="connsiteX116" fmla="*/ 1478280 w 3535680"/>
                    <a:gd name="connsiteY116" fmla="*/ 396240 h 3528060"/>
                    <a:gd name="connsiteX117" fmla="*/ 1493520 w 3535680"/>
                    <a:gd name="connsiteY117" fmla="*/ 289560 h 3528060"/>
                    <a:gd name="connsiteX118" fmla="*/ 1584960 w 3535680"/>
                    <a:gd name="connsiteY118" fmla="*/ 281940 h 3528060"/>
                    <a:gd name="connsiteX119" fmla="*/ 1661160 w 3535680"/>
                    <a:gd name="connsiteY119" fmla="*/ 335280 h 3528060"/>
                    <a:gd name="connsiteX120" fmla="*/ 1790700 w 3535680"/>
                    <a:gd name="connsiteY120" fmla="*/ 335280 h 3528060"/>
                    <a:gd name="connsiteX121" fmla="*/ 1958340 w 3535680"/>
                    <a:gd name="connsiteY121" fmla="*/ 106680 h 3528060"/>
                    <a:gd name="connsiteX122" fmla="*/ 2080260 w 3535680"/>
                    <a:gd name="connsiteY122" fmla="*/ 106680 h 3528060"/>
                    <a:gd name="connsiteX123" fmla="*/ 2125980 w 3535680"/>
                    <a:gd name="connsiteY123" fmla="*/ 137160 h 3528060"/>
                    <a:gd name="connsiteX124" fmla="*/ 2316480 w 3535680"/>
                    <a:gd name="connsiteY124" fmla="*/ 114300 h 3528060"/>
                    <a:gd name="connsiteX125" fmla="*/ 2415540 w 3535680"/>
                    <a:gd name="connsiteY125" fmla="*/ 129540 h 3528060"/>
                    <a:gd name="connsiteX126" fmla="*/ 2522220 w 3535680"/>
                    <a:gd name="connsiteY126" fmla="*/ 190500 h 3528060"/>
                    <a:gd name="connsiteX127" fmla="*/ 2560320 w 3535680"/>
                    <a:gd name="connsiteY127" fmla="*/ 228600 h 3528060"/>
                    <a:gd name="connsiteX128" fmla="*/ 2590800 w 3535680"/>
                    <a:gd name="connsiteY128" fmla="*/ 266700 h 3528060"/>
                    <a:gd name="connsiteX129" fmla="*/ 2682240 w 3535680"/>
                    <a:gd name="connsiteY129" fmla="*/ 274320 h 3528060"/>
                    <a:gd name="connsiteX130" fmla="*/ 2705100 w 3535680"/>
                    <a:gd name="connsiteY130" fmla="*/ 190500 h 3528060"/>
                    <a:gd name="connsiteX131" fmla="*/ 2758440 w 3535680"/>
                    <a:gd name="connsiteY131" fmla="*/ 114300 h 3528060"/>
                    <a:gd name="connsiteX132" fmla="*/ 2766060 w 3535680"/>
                    <a:gd name="connsiteY132" fmla="*/ 60960 h 3528060"/>
                    <a:gd name="connsiteX133" fmla="*/ 2857500 w 3535680"/>
                    <a:gd name="connsiteY133" fmla="*/ 30480 h 3528060"/>
                    <a:gd name="connsiteX134" fmla="*/ 2933700 w 3535680"/>
                    <a:gd name="connsiteY134" fmla="*/ 0 h 3528060"/>
                    <a:gd name="connsiteX135" fmla="*/ 2971800 w 3535680"/>
                    <a:gd name="connsiteY135" fmla="*/ 0 h 3528060"/>
                    <a:gd name="connsiteX136" fmla="*/ 2987040 w 3535680"/>
                    <a:gd name="connsiteY136" fmla="*/ 30480 h 3528060"/>
                    <a:gd name="connsiteX137" fmla="*/ 2926080 w 3535680"/>
                    <a:gd name="connsiteY137" fmla="*/ 251460 h 3528060"/>
                    <a:gd name="connsiteX138" fmla="*/ 2926080 w 3535680"/>
                    <a:gd name="connsiteY138" fmla="*/ 388620 h 3528060"/>
                    <a:gd name="connsiteX139" fmla="*/ 2910840 w 3535680"/>
                    <a:gd name="connsiteY139" fmla="*/ 457200 h 3528060"/>
                    <a:gd name="connsiteX140" fmla="*/ 2857500 w 3535680"/>
                    <a:gd name="connsiteY140" fmla="*/ 525780 h 3528060"/>
                    <a:gd name="connsiteX141" fmla="*/ 2849880 w 3535680"/>
                    <a:gd name="connsiteY141" fmla="*/ 563880 h 3528060"/>
                    <a:gd name="connsiteX142" fmla="*/ 2857500 w 3535680"/>
                    <a:gd name="connsiteY142" fmla="*/ 594360 h 3528060"/>
                    <a:gd name="connsiteX143" fmla="*/ 2933700 w 3535680"/>
                    <a:gd name="connsiteY143" fmla="*/ 594360 h 3528060"/>
                    <a:gd name="connsiteX144" fmla="*/ 2933700 w 3535680"/>
                    <a:gd name="connsiteY144" fmla="*/ 594360 h 3528060"/>
                    <a:gd name="connsiteX145" fmla="*/ 2910840 w 3535680"/>
                    <a:gd name="connsiteY145" fmla="*/ 685800 h 3528060"/>
                    <a:gd name="connsiteX146" fmla="*/ 3009900 w 3535680"/>
                    <a:gd name="connsiteY146" fmla="*/ 754380 h 3528060"/>
                    <a:gd name="connsiteX147" fmla="*/ 2994660 w 3535680"/>
                    <a:gd name="connsiteY147" fmla="*/ 830580 h 3528060"/>
                    <a:gd name="connsiteX148" fmla="*/ 3070860 w 3535680"/>
                    <a:gd name="connsiteY148" fmla="*/ 1051560 h 3528060"/>
                    <a:gd name="connsiteX149" fmla="*/ 3192780 w 3535680"/>
                    <a:gd name="connsiteY149" fmla="*/ 1181100 h 3528060"/>
                    <a:gd name="connsiteX150" fmla="*/ 3246120 w 3535680"/>
                    <a:gd name="connsiteY150" fmla="*/ 1264920 h 3528060"/>
                    <a:gd name="connsiteX151" fmla="*/ 3337560 w 3535680"/>
                    <a:gd name="connsiteY151" fmla="*/ 1234440 h 3528060"/>
                    <a:gd name="connsiteX152" fmla="*/ 3535680 w 3535680"/>
                    <a:gd name="connsiteY152" fmla="*/ 1264920 h 3528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</a:cxnLst>
                  <a:rect l="l" t="t" r="r" b="b"/>
                  <a:pathLst>
                    <a:path w="3535680" h="3528060">
                      <a:moveTo>
                        <a:pt x="3535680" y="1264920"/>
                      </a:moveTo>
                      <a:lnTo>
                        <a:pt x="3474720" y="1379220"/>
                      </a:lnTo>
                      <a:lnTo>
                        <a:pt x="3512820" y="1470660"/>
                      </a:lnTo>
                      <a:lnTo>
                        <a:pt x="3512820" y="1539240"/>
                      </a:lnTo>
                      <a:lnTo>
                        <a:pt x="3467100" y="1577340"/>
                      </a:lnTo>
                      <a:lnTo>
                        <a:pt x="3474720" y="1638300"/>
                      </a:lnTo>
                      <a:lnTo>
                        <a:pt x="3383280" y="1691640"/>
                      </a:lnTo>
                      <a:lnTo>
                        <a:pt x="3268980" y="1706880"/>
                      </a:lnTo>
                      <a:lnTo>
                        <a:pt x="3223260" y="1661160"/>
                      </a:lnTo>
                      <a:lnTo>
                        <a:pt x="3101340" y="1699260"/>
                      </a:lnTo>
                      <a:lnTo>
                        <a:pt x="3017520" y="1638300"/>
                      </a:lnTo>
                      <a:lnTo>
                        <a:pt x="2933700" y="1684020"/>
                      </a:lnTo>
                      <a:lnTo>
                        <a:pt x="2773680" y="1737360"/>
                      </a:lnTo>
                      <a:lnTo>
                        <a:pt x="2705100" y="1859280"/>
                      </a:lnTo>
                      <a:lnTo>
                        <a:pt x="2659380" y="1889760"/>
                      </a:lnTo>
                      <a:lnTo>
                        <a:pt x="2598420" y="1988820"/>
                      </a:lnTo>
                      <a:lnTo>
                        <a:pt x="2598420" y="2141220"/>
                      </a:lnTo>
                      <a:lnTo>
                        <a:pt x="2537460" y="2148840"/>
                      </a:lnTo>
                      <a:lnTo>
                        <a:pt x="2522220" y="2194560"/>
                      </a:lnTo>
                      <a:lnTo>
                        <a:pt x="2446020" y="2270760"/>
                      </a:lnTo>
                      <a:lnTo>
                        <a:pt x="2484120" y="2301240"/>
                      </a:lnTo>
                      <a:lnTo>
                        <a:pt x="2514600" y="2468880"/>
                      </a:lnTo>
                      <a:lnTo>
                        <a:pt x="2499360" y="2499360"/>
                      </a:lnTo>
                      <a:lnTo>
                        <a:pt x="2522220" y="2583180"/>
                      </a:lnTo>
                      <a:lnTo>
                        <a:pt x="2415540" y="2583180"/>
                      </a:lnTo>
                      <a:lnTo>
                        <a:pt x="2415540" y="2644140"/>
                      </a:lnTo>
                      <a:lnTo>
                        <a:pt x="2476500" y="2667000"/>
                      </a:lnTo>
                      <a:lnTo>
                        <a:pt x="2453640" y="2735580"/>
                      </a:lnTo>
                      <a:lnTo>
                        <a:pt x="2560320" y="2857500"/>
                      </a:lnTo>
                      <a:lnTo>
                        <a:pt x="2529840" y="3086100"/>
                      </a:lnTo>
                      <a:lnTo>
                        <a:pt x="2461260" y="3147060"/>
                      </a:lnTo>
                      <a:lnTo>
                        <a:pt x="2316480" y="3101340"/>
                      </a:lnTo>
                      <a:lnTo>
                        <a:pt x="2225040" y="3070860"/>
                      </a:lnTo>
                      <a:lnTo>
                        <a:pt x="2125980" y="2948940"/>
                      </a:lnTo>
                      <a:lnTo>
                        <a:pt x="2026920" y="2987040"/>
                      </a:lnTo>
                      <a:lnTo>
                        <a:pt x="1965960" y="2941320"/>
                      </a:lnTo>
                      <a:lnTo>
                        <a:pt x="1897380" y="3116580"/>
                      </a:lnTo>
                      <a:lnTo>
                        <a:pt x="1668780" y="3124200"/>
                      </a:lnTo>
                      <a:lnTo>
                        <a:pt x="1607820" y="3185160"/>
                      </a:lnTo>
                      <a:lnTo>
                        <a:pt x="1630680" y="3246120"/>
                      </a:lnTo>
                      <a:lnTo>
                        <a:pt x="1409700" y="3329940"/>
                      </a:lnTo>
                      <a:lnTo>
                        <a:pt x="1432560" y="3482340"/>
                      </a:lnTo>
                      <a:lnTo>
                        <a:pt x="1386840" y="3528060"/>
                      </a:lnTo>
                      <a:lnTo>
                        <a:pt x="1127760" y="3520440"/>
                      </a:lnTo>
                      <a:lnTo>
                        <a:pt x="1188720" y="3345180"/>
                      </a:lnTo>
                      <a:lnTo>
                        <a:pt x="1158240" y="3268980"/>
                      </a:lnTo>
                      <a:lnTo>
                        <a:pt x="1074420" y="3169920"/>
                      </a:lnTo>
                      <a:lnTo>
                        <a:pt x="990600" y="3032760"/>
                      </a:lnTo>
                      <a:lnTo>
                        <a:pt x="914400" y="2781300"/>
                      </a:lnTo>
                      <a:lnTo>
                        <a:pt x="1013460" y="2735580"/>
                      </a:lnTo>
                      <a:lnTo>
                        <a:pt x="1036320" y="2667000"/>
                      </a:lnTo>
                      <a:lnTo>
                        <a:pt x="1074420" y="2606040"/>
                      </a:lnTo>
                      <a:lnTo>
                        <a:pt x="1074420" y="2606040"/>
                      </a:lnTo>
                      <a:lnTo>
                        <a:pt x="1150620" y="2575560"/>
                      </a:lnTo>
                      <a:lnTo>
                        <a:pt x="1188720" y="2537460"/>
                      </a:lnTo>
                      <a:lnTo>
                        <a:pt x="1203960" y="2461260"/>
                      </a:lnTo>
                      <a:lnTo>
                        <a:pt x="1280160" y="2453640"/>
                      </a:lnTo>
                      <a:lnTo>
                        <a:pt x="1318260" y="2385060"/>
                      </a:lnTo>
                      <a:lnTo>
                        <a:pt x="1371600" y="2377440"/>
                      </a:lnTo>
                      <a:lnTo>
                        <a:pt x="1371600" y="2308860"/>
                      </a:lnTo>
                      <a:lnTo>
                        <a:pt x="1432560" y="2308860"/>
                      </a:lnTo>
                      <a:lnTo>
                        <a:pt x="1493520" y="2255520"/>
                      </a:lnTo>
                      <a:lnTo>
                        <a:pt x="1539240" y="2148840"/>
                      </a:lnTo>
                      <a:lnTo>
                        <a:pt x="1531620" y="1965960"/>
                      </a:lnTo>
                      <a:lnTo>
                        <a:pt x="1470660" y="1889760"/>
                      </a:lnTo>
                      <a:lnTo>
                        <a:pt x="1333500" y="1927860"/>
                      </a:lnTo>
                      <a:lnTo>
                        <a:pt x="1203960" y="2065020"/>
                      </a:lnTo>
                      <a:lnTo>
                        <a:pt x="1150620" y="2072640"/>
                      </a:lnTo>
                      <a:lnTo>
                        <a:pt x="1104900" y="1988820"/>
                      </a:lnTo>
                      <a:lnTo>
                        <a:pt x="929640" y="1920240"/>
                      </a:lnTo>
                      <a:lnTo>
                        <a:pt x="723900" y="1798320"/>
                      </a:lnTo>
                      <a:lnTo>
                        <a:pt x="647700" y="1805940"/>
                      </a:lnTo>
                      <a:lnTo>
                        <a:pt x="510540" y="1783080"/>
                      </a:lnTo>
                      <a:lnTo>
                        <a:pt x="457200" y="1821180"/>
                      </a:lnTo>
                      <a:lnTo>
                        <a:pt x="327660" y="1783080"/>
                      </a:lnTo>
                      <a:lnTo>
                        <a:pt x="228600" y="1805940"/>
                      </a:lnTo>
                      <a:lnTo>
                        <a:pt x="190500" y="1836420"/>
                      </a:lnTo>
                      <a:lnTo>
                        <a:pt x="0" y="1821180"/>
                      </a:lnTo>
                      <a:lnTo>
                        <a:pt x="30480" y="1744980"/>
                      </a:lnTo>
                      <a:lnTo>
                        <a:pt x="114300" y="1691640"/>
                      </a:lnTo>
                      <a:lnTo>
                        <a:pt x="228600" y="1691640"/>
                      </a:lnTo>
                      <a:lnTo>
                        <a:pt x="274320" y="1653540"/>
                      </a:lnTo>
                      <a:lnTo>
                        <a:pt x="342900" y="1615440"/>
                      </a:lnTo>
                      <a:lnTo>
                        <a:pt x="373380" y="1524000"/>
                      </a:lnTo>
                      <a:lnTo>
                        <a:pt x="304800" y="1516380"/>
                      </a:lnTo>
                      <a:lnTo>
                        <a:pt x="289560" y="1478280"/>
                      </a:lnTo>
                      <a:lnTo>
                        <a:pt x="251460" y="1440180"/>
                      </a:lnTo>
                      <a:lnTo>
                        <a:pt x="190500" y="1455420"/>
                      </a:lnTo>
                      <a:lnTo>
                        <a:pt x="167640" y="1409700"/>
                      </a:lnTo>
                      <a:lnTo>
                        <a:pt x="236220" y="1356360"/>
                      </a:lnTo>
                      <a:lnTo>
                        <a:pt x="335280" y="1348740"/>
                      </a:lnTo>
                      <a:lnTo>
                        <a:pt x="365760" y="1257300"/>
                      </a:lnTo>
                      <a:lnTo>
                        <a:pt x="449580" y="1196340"/>
                      </a:lnTo>
                      <a:lnTo>
                        <a:pt x="510540" y="1104900"/>
                      </a:lnTo>
                      <a:lnTo>
                        <a:pt x="594360" y="1150620"/>
                      </a:lnTo>
                      <a:lnTo>
                        <a:pt x="579120" y="1264920"/>
                      </a:lnTo>
                      <a:lnTo>
                        <a:pt x="670560" y="1295400"/>
                      </a:lnTo>
                      <a:lnTo>
                        <a:pt x="655320" y="1402080"/>
                      </a:lnTo>
                      <a:lnTo>
                        <a:pt x="784860" y="1440180"/>
                      </a:lnTo>
                      <a:lnTo>
                        <a:pt x="830580" y="1371600"/>
                      </a:lnTo>
                      <a:lnTo>
                        <a:pt x="960120" y="1356360"/>
                      </a:lnTo>
                      <a:lnTo>
                        <a:pt x="1051560" y="1363980"/>
                      </a:lnTo>
                      <a:lnTo>
                        <a:pt x="1051560" y="1303020"/>
                      </a:lnTo>
                      <a:lnTo>
                        <a:pt x="1097280" y="1272540"/>
                      </a:lnTo>
                      <a:lnTo>
                        <a:pt x="1089660" y="1196340"/>
                      </a:lnTo>
                      <a:lnTo>
                        <a:pt x="1135380" y="1135380"/>
                      </a:lnTo>
                      <a:lnTo>
                        <a:pt x="1112520" y="1074420"/>
                      </a:lnTo>
                      <a:lnTo>
                        <a:pt x="1112520" y="1074420"/>
                      </a:lnTo>
                      <a:lnTo>
                        <a:pt x="1143000" y="914400"/>
                      </a:lnTo>
                      <a:lnTo>
                        <a:pt x="1257300" y="861060"/>
                      </a:lnTo>
                      <a:lnTo>
                        <a:pt x="1325880" y="754380"/>
                      </a:lnTo>
                      <a:lnTo>
                        <a:pt x="1325880" y="678180"/>
                      </a:lnTo>
                      <a:lnTo>
                        <a:pt x="1264920" y="624840"/>
                      </a:lnTo>
                      <a:lnTo>
                        <a:pt x="1264920" y="563880"/>
                      </a:lnTo>
                      <a:lnTo>
                        <a:pt x="1363980" y="510540"/>
                      </a:lnTo>
                      <a:lnTo>
                        <a:pt x="1363980" y="411480"/>
                      </a:lnTo>
                      <a:lnTo>
                        <a:pt x="1478280" y="396240"/>
                      </a:lnTo>
                      <a:lnTo>
                        <a:pt x="1493520" y="289560"/>
                      </a:lnTo>
                      <a:lnTo>
                        <a:pt x="1584960" y="281940"/>
                      </a:lnTo>
                      <a:lnTo>
                        <a:pt x="1661160" y="335280"/>
                      </a:lnTo>
                      <a:lnTo>
                        <a:pt x="1790700" y="335280"/>
                      </a:lnTo>
                      <a:lnTo>
                        <a:pt x="1958340" y="106680"/>
                      </a:lnTo>
                      <a:lnTo>
                        <a:pt x="2080260" y="106680"/>
                      </a:lnTo>
                      <a:lnTo>
                        <a:pt x="2125980" y="137160"/>
                      </a:lnTo>
                      <a:lnTo>
                        <a:pt x="2316480" y="114300"/>
                      </a:lnTo>
                      <a:lnTo>
                        <a:pt x="2415540" y="129540"/>
                      </a:lnTo>
                      <a:lnTo>
                        <a:pt x="2522220" y="190500"/>
                      </a:lnTo>
                      <a:lnTo>
                        <a:pt x="2560320" y="228600"/>
                      </a:lnTo>
                      <a:lnTo>
                        <a:pt x="2590800" y="266700"/>
                      </a:lnTo>
                      <a:lnTo>
                        <a:pt x="2682240" y="274320"/>
                      </a:lnTo>
                      <a:lnTo>
                        <a:pt x="2705100" y="190500"/>
                      </a:lnTo>
                      <a:lnTo>
                        <a:pt x="2758440" y="114300"/>
                      </a:lnTo>
                      <a:lnTo>
                        <a:pt x="2766060" y="60960"/>
                      </a:lnTo>
                      <a:lnTo>
                        <a:pt x="2857500" y="30480"/>
                      </a:lnTo>
                      <a:lnTo>
                        <a:pt x="2933700" y="0"/>
                      </a:lnTo>
                      <a:lnTo>
                        <a:pt x="2971800" y="0"/>
                      </a:lnTo>
                      <a:lnTo>
                        <a:pt x="2987040" y="30480"/>
                      </a:lnTo>
                      <a:lnTo>
                        <a:pt x="2926080" y="251460"/>
                      </a:lnTo>
                      <a:lnTo>
                        <a:pt x="2926080" y="388620"/>
                      </a:lnTo>
                      <a:lnTo>
                        <a:pt x="2910840" y="457200"/>
                      </a:lnTo>
                      <a:lnTo>
                        <a:pt x="2857500" y="525780"/>
                      </a:lnTo>
                      <a:lnTo>
                        <a:pt x="2849880" y="563880"/>
                      </a:lnTo>
                      <a:lnTo>
                        <a:pt x="2857500" y="594360"/>
                      </a:lnTo>
                      <a:lnTo>
                        <a:pt x="2933700" y="594360"/>
                      </a:lnTo>
                      <a:lnTo>
                        <a:pt x="2933700" y="594360"/>
                      </a:lnTo>
                      <a:lnTo>
                        <a:pt x="2910840" y="685800"/>
                      </a:lnTo>
                      <a:lnTo>
                        <a:pt x="3009900" y="754380"/>
                      </a:lnTo>
                      <a:lnTo>
                        <a:pt x="2994660" y="830580"/>
                      </a:lnTo>
                      <a:lnTo>
                        <a:pt x="3070860" y="1051560"/>
                      </a:lnTo>
                      <a:lnTo>
                        <a:pt x="3192780" y="1181100"/>
                      </a:lnTo>
                      <a:lnTo>
                        <a:pt x="3246120" y="1264920"/>
                      </a:lnTo>
                      <a:lnTo>
                        <a:pt x="3337560" y="1234440"/>
                      </a:lnTo>
                      <a:lnTo>
                        <a:pt x="3535680" y="126492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0E888D3F-FA73-044F-43EF-7E6F0DEF37BE}"/>
                    </a:ext>
                  </a:extLst>
                </p:cNvPr>
                <p:cNvSpPr/>
                <p:nvPr/>
              </p:nvSpPr>
              <p:spPr>
                <a:xfrm>
                  <a:off x="1833214" y="2769609"/>
                  <a:ext cx="942932" cy="779908"/>
                </a:xfrm>
                <a:custGeom>
                  <a:avLst/>
                  <a:gdLst>
                    <a:gd name="connsiteX0" fmla="*/ 628621 w 942932"/>
                    <a:gd name="connsiteY0" fmla="*/ 0 h 779908"/>
                    <a:gd name="connsiteX1" fmla="*/ 644949 w 942932"/>
                    <a:gd name="connsiteY1" fmla="*/ 26533 h 779908"/>
                    <a:gd name="connsiteX2" fmla="*/ 663318 w 942932"/>
                    <a:gd name="connsiteY2" fmla="*/ 46943 h 779908"/>
                    <a:gd name="connsiteX3" fmla="*/ 653113 w 942932"/>
                    <a:gd name="connsiteY3" fmla="*/ 63270 h 779908"/>
                    <a:gd name="connsiteX4" fmla="*/ 679646 w 942932"/>
                    <a:gd name="connsiteY4" fmla="*/ 77557 h 779908"/>
                    <a:gd name="connsiteX5" fmla="*/ 712302 w 942932"/>
                    <a:gd name="connsiteY5" fmla="*/ 87762 h 779908"/>
                    <a:gd name="connsiteX6" fmla="*/ 722506 w 942932"/>
                    <a:gd name="connsiteY6" fmla="*/ 69393 h 779908"/>
                    <a:gd name="connsiteX7" fmla="*/ 740875 w 942932"/>
                    <a:gd name="connsiteY7" fmla="*/ 69393 h 779908"/>
                    <a:gd name="connsiteX8" fmla="*/ 783736 w 942932"/>
                    <a:gd name="connsiteY8" fmla="*/ 69393 h 779908"/>
                    <a:gd name="connsiteX9" fmla="*/ 812310 w 942932"/>
                    <a:gd name="connsiteY9" fmla="*/ 69393 h 779908"/>
                    <a:gd name="connsiteX10" fmla="*/ 826596 w 942932"/>
                    <a:gd name="connsiteY10" fmla="*/ 48984 h 779908"/>
                    <a:gd name="connsiteX11" fmla="*/ 840883 w 942932"/>
                    <a:gd name="connsiteY11" fmla="*/ 10205 h 779908"/>
                    <a:gd name="connsiteX12" fmla="*/ 873539 w 942932"/>
                    <a:gd name="connsiteY12" fmla="*/ 8164 h 779908"/>
                    <a:gd name="connsiteX13" fmla="*/ 885785 w 942932"/>
                    <a:gd name="connsiteY13" fmla="*/ 16328 h 779908"/>
                    <a:gd name="connsiteX14" fmla="*/ 906195 w 942932"/>
                    <a:gd name="connsiteY14" fmla="*/ 14287 h 779908"/>
                    <a:gd name="connsiteX15" fmla="*/ 924563 w 942932"/>
                    <a:gd name="connsiteY15" fmla="*/ 20410 h 779908"/>
                    <a:gd name="connsiteX16" fmla="*/ 942932 w 942932"/>
                    <a:gd name="connsiteY16" fmla="*/ 22451 h 779908"/>
                    <a:gd name="connsiteX17" fmla="*/ 926604 w 942932"/>
                    <a:gd name="connsiteY17" fmla="*/ 53065 h 779908"/>
                    <a:gd name="connsiteX18" fmla="*/ 926604 w 942932"/>
                    <a:gd name="connsiteY18" fmla="*/ 97967 h 779908"/>
                    <a:gd name="connsiteX19" fmla="*/ 940891 w 942932"/>
                    <a:gd name="connsiteY19" fmla="*/ 108172 h 779908"/>
                    <a:gd name="connsiteX20" fmla="*/ 928645 w 942932"/>
                    <a:gd name="connsiteY20" fmla="*/ 118377 h 779908"/>
                    <a:gd name="connsiteX21" fmla="*/ 926604 w 942932"/>
                    <a:gd name="connsiteY21" fmla="*/ 144909 h 779908"/>
                    <a:gd name="connsiteX22" fmla="*/ 908236 w 942932"/>
                    <a:gd name="connsiteY22" fmla="*/ 140827 h 779908"/>
                    <a:gd name="connsiteX23" fmla="*/ 900072 w 942932"/>
                    <a:gd name="connsiteY23" fmla="*/ 153073 h 779908"/>
                    <a:gd name="connsiteX24" fmla="*/ 891908 w 942932"/>
                    <a:gd name="connsiteY24" fmla="*/ 167360 h 779908"/>
                    <a:gd name="connsiteX25" fmla="*/ 869457 w 942932"/>
                    <a:gd name="connsiteY25" fmla="*/ 169401 h 779908"/>
                    <a:gd name="connsiteX26" fmla="*/ 869457 w 942932"/>
                    <a:gd name="connsiteY26" fmla="*/ 189811 h 779908"/>
                    <a:gd name="connsiteX27" fmla="*/ 840883 w 942932"/>
                    <a:gd name="connsiteY27" fmla="*/ 244917 h 779908"/>
                    <a:gd name="connsiteX28" fmla="*/ 812310 w 942932"/>
                    <a:gd name="connsiteY28" fmla="*/ 253081 h 779908"/>
                    <a:gd name="connsiteX29" fmla="*/ 804146 w 942932"/>
                    <a:gd name="connsiteY29" fmla="*/ 273491 h 779908"/>
                    <a:gd name="connsiteX30" fmla="*/ 804146 w 942932"/>
                    <a:gd name="connsiteY30" fmla="*/ 308187 h 779908"/>
                    <a:gd name="connsiteX31" fmla="*/ 824555 w 942932"/>
                    <a:gd name="connsiteY31" fmla="*/ 322474 h 779908"/>
                    <a:gd name="connsiteX32" fmla="*/ 830678 w 942932"/>
                    <a:gd name="connsiteY32" fmla="*/ 340843 h 779908"/>
                    <a:gd name="connsiteX33" fmla="*/ 808228 w 942932"/>
                    <a:gd name="connsiteY33" fmla="*/ 359212 h 779908"/>
                    <a:gd name="connsiteX34" fmla="*/ 781695 w 942932"/>
                    <a:gd name="connsiteY34" fmla="*/ 365335 h 779908"/>
                    <a:gd name="connsiteX35" fmla="*/ 779654 w 942932"/>
                    <a:gd name="connsiteY35" fmla="*/ 373499 h 779908"/>
                    <a:gd name="connsiteX36" fmla="*/ 798023 w 942932"/>
                    <a:gd name="connsiteY36" fmla="*/ 404113 h 779908"/>
                    <a:gd name="connsiteX37" fmla="*/ 767408 w 942932"/>
                    <a:gd name="connsiteY37" fmla="*/ 424523 h 779908"/>
                    <a:gd name="connsiteX38" fmla="*/ 749039 w 942932"/>
                    <a:gd name="connsiteY38" fmla="*/ 463302 h 779908"/>
                    <a:gd name="connsiteX39" fmla="*/ 746998 w 942932"/>
                    <a:gd name="connsiteY39" fmla="*/ 487793 h 779908"/>
                    <a:gd name="connsiteX40" fmla="*/ 712302 w 942932"/>
                    <a:gd name="connsiteY40" fmla="*/ 557187 h 779908"/>
                    <a:gd name="connsiteX41" fmla="*/ 665359 w 942932"/>
                    <a:gd name="connsiteY41" fmla="*/ 704137 h 779908"/>
                    <a:gd name="connsiteX42" fmla="*/ 645030 w 942932"/>
                    <a:gd name="connsiteY42" fmla="*/ 779908 h 779908"/>
                    <a:gd name="connsiteX43" fmla="*/ 32550 w 942932"/>
                    <a:gd name="connsiteY43" fmla="*/ 779908 h 779908"/>
                    <a:gd name="connsiteX44" fmla="*/ 28574 w 942932"/>
                    <a:gd name="connsiteY44" fmla="*/ 775571 h 779908"/>
                    <a:gd name="connsiteX45" fmla="*/ 0 w 942932"/>
                    <a:gd name="connsiteY45" fmla="*/ 759243 h 779908"/>
                    <a:gd name="connsiteX46" fmla="*/ 0 w 942932"/>
                    <a:gd name="connsiteY46" fmla="*/ 751079 h 779908"/>
                    <a:gd name="connsiteX47" fmla="*/ 16328 w 942932"/>
                    <a:gd name="connsiteY47" fmla="*/ 718424 h 779908"/>
                    <a:gd name="connsiteX48" fmla="*/ 34697 w 942932"/>
                    <a:gd name="connsiteY48" fmla="*/ 718424 h 779908"/>
                    <a:gd name="connsiteX49" fmla="*/ 93885 w 942932"/>
                    <a:gd name="connsiteY49" fmla="*/ 722506 h 779908"/>
                    <a:gd name="connsiteX50" fmla="*/ 108172 w 942932"/>
                    <a:gd name="connsiteY50" fmla="*/ 716383 h 779908"/>
                    <a:gd name="connsiteX51" fmla="*/ 120418 w 942932"/>
                    <a:gd name="connsiteY51" fmla="*/ 724547 h 779908"/>
                    <a:gd name="connsiteX52" fmla="*/ 134705 w 942932"/>
                    <a:gd name="connsiteY52" fmla="*/ 698014 h 779908"/>
                    <a:gd name="connsiteX53" fmla="*/ 159196 w 942932"/>
                    <a:gd name="connsiteY53" fmla="*/ 687809 h 779908"/>
                    <a:gd name="connsiteX54" fmla="*/ 187770 w 942932"/>
                    <a:gd name="connsiteY54" fmla="*/ 702096 h 779908"/>
                    <a:gd name="connsiteX55" fmla="*/ 220426 w 942932"/>
                    <a:gd name="connsiteY55" fmla="*/ 691891 h 779908"/>
                    <a:gd name="connsiteX56" fmla="*/ 228590 w 942932"/>
                    <a:gd name="connsiteY56" fmla="*/ 679645 h 779908"/>
                    <a:gd name="connsiteX57" fmla="*/ 232672 w 942932"/>
                    <a:gd name="connsiteY57" fmla="*/ 665358 h 779908"/>
                    <a:gd name="connsiteX58" fmla="*/ 244917 w 942932"/>
                    <a:gd name="connsiteY58" fmla="*/ 644948 h 779908"/>
                    <a:gd name="connsiteX59" fmla="*/ 261245 w 942932"/>
                    <a:gd name="connsiteY59" fmla="*/ 653112 h 779908"/>
                    <a:gd name="connsiteX60" fmla="*/ 297983 w 942932"/>
                    <a:gd name="connsiteY60" fmla="*/ 671481 h 779908"/>
                    <a:gd name="connsiteX61" fmla="*/ 314311 w 942932"/>
                    <a:gd name="connsiteY61" fmla="*/ 663317 h 779908"/>
                    <a:gd name="connsiteX62" fmla="*/ 316352 w 942932"/>
                    <a:gd name="connsiteY62" fmla="*/ 638826 h 779908"/>
                    <a:gd name="connsiteX63" fmla="*/ 310229 w 942932"/>
                    <a:gd name="connsiteY63" fmla="*/ 620457 h 779908"/>
                    <a:gd name="connsiteX64" fmla="*/ 297983 w 942932"/>
                    <a:gd name="connsiteY64" fmla="*/ 606170 h 779908"/>
                    <a:gd name="connsiteX65" fmla="*/ 287778 w 942932"/>
                    <a:gd name="connsiteY65" fmla="*/ 581678 h 779908"/>
                    <a:gd name="connsiteX66" fmla="*/ 273491 w 942932"/>
                    <a:gd name="connsiteY66" fmla="*/ 569432 h 779908"/>
                    <a:gd name="connsiteX67" fmla="*/ 283696 w 942932"/>
                    <a:gd name="connsiteY67" fmla="*/ 555146 h 779908"/>
                    <a:gd name="connsiteX68" fmla="*/ 283696 w 942932"/>
                    <a:gd name="connsiteY68" fmla="*/ 540859 h 779908"/>
                    <a:gd name="connsiteX69" fmla="*/ 304106 w 942932"/>
                    <a:gd name="connsiteY69" fmla="*/ 542900 h 779908"/>
                    <a:gd name="connsiteX70" fmla="*/ 316352 w 942932"/>
                    <a:gd name="connsiteY70" fmla="*/ 526572 h 779908"/>
                    <a:gd name="connsiteX71" fmla="*/ 324516 w 942932"/>
                    <a:gd name="connsiteY71" fmla="*/ 491875 h 779908"/>
                    <a:gd name="connsiteX72" fmla="*/ 314311 w 942932"/>
                    <a:gd name="connsiteY72" fmla="*/ 477588 h 779908"/>
                    <a:gd name="connsiteX73" fmla="*/ 304106 w 942932"/>
                    <a:gd name="connsiteY73" fmla="*/ 461261 h 779908"/>
                    <a:gd name="connsiteX74" fmla="*/ 285737 w 942932"/>
                    <a:gd name="connsiteY74" fmla="*/ 424523 h 779908"/>
                    <a:gd name="connsiteX75" fmla="*/ 267368 w 942932"/>
                    <a:gd name="connsiteY75" fmla="*/ 422482 h 779908"/>
                    <a:gd name="connsiteX76" fmla="*/ 255122 w 942932"/>
                    <a:gd name="connsiteY76" fmla="*/ 389826 h 779908"/>
                    <a:gd name="connsiteX77" fmla="*/ 253081 w 942932"/>
                    <a:gd name="connsiteY77" fmla="*/ 365335 h 779908"/>
                    <a:gd name="connsiteX78" fmla="*/ 246958 w 942932"/>
                    <a:gd name="connsiteY78" fmla="*/ 322474 h 779908"/>
                    <a:gd name="connsiteX79" fmla="*/ 255122 w 942932"/>
                    <a:gd name="connsiteY79" fmla="*/ 304106 h 779908"/>
                    <a:gd name="connsiteX80" fmla="*/ 253081 w 942932"/>
                    <a:gd name="connsiteY80" fmla="*/ 277573 h 779908"/>
                    <a:gd name="connsiteX81" fmla="*/ 267368 w 942932"/>
                    <a:gd name="connsiteY81" fmla="*/ 271450 h 779908"/>
                    <a:gd name="connsiteX82" fmla="*/ 281655 w 942932"/>
                    <a:gd name="connsiteY82" fmla="*/ 242876 h 779908"/>
                    <a:gd name="connsiteX83" fmla="*/ 320434 w 942932"/>
                    <a:gd name="connsiteY83" fmla="*/ 251040 h 779908"/>
                    <a:gd name="connsiteX84" fmla="*/ 336762 w 942932"/>
                    <a:gd name="connsiteY84" fmla="*/ 236753 h 779908"/>
                    <a:gd name="connsiteX85" fmla="*/ 336762 w 942932"/>
                    <a:gd name="connsiteY85" fmla="*/ 204098 h 779908"/>
                    <a:gd name="connsiteX86" fmla="*/ 346966 w 942932"/>
                    <a:gd name="connsiteY86" fmla="*/ 183688 h 779908"/>
                    <a:gd name="connsiteX87" fmla="*/ 369417 w 942932"/>
                    <a:gd name="connsiteY87" fmla="*/ 157155 h 779908"/>
                    <a:gd name="connsiteX88" fmla="*/ 383704 w 942932"/>
                    <a:gd name="connsiteY88" fmla="*/ 157155 h 779908"/>
                    <a:gd name="connsiteX89" fmla="*/ 385745 w 942932"/>
                    <a:gd name="connsiteY89" fmla="*/ 140827 h 779908"/>
                    <a:gd name="connsiteX90" fmla="*/ 391868 w 942932"/>
                    <a:gd name="connsiteY90" fmla="*/ 112254 h 779908"/>
                    <a:gd name="connsiteX91" fmla="*/ 426565 w 942932"/>
                    <a:gd name="connsiteY91" fmla="*/ 100008 h 779908"/>
                    <a:gd name="connsiteX92" fmla="*/ 444933 w 942932"/>
                    <a:gd name="connsiteY92" fmla="*/ 71434 h 779908"/>
                    <a:gd name="connsiteX93" fmla="*/ 436770 w 942932"/>
                    <a:gd name="connsiteY93" fmla="*/ 57147 h 779908"/>
                    <a:gd name="connsiteX94" fmla="*/ 436770 w 942932"/>
                    <a:gd name="connsiteY94" fmla="*/ 48984 h 779908"/>
                    <a:gd name="connsiteX95" fmla="*/ 451056 w 942932"/>
                    <a:gd name="connsiteY95" fmla="*/ 30615 h 779908"/>
                    <a:gd name="connsiteX96" fmla="*/ 463302 w 942932"/>
                    <a:gd name="connsiteY96" fmla="*/ 12246 h 779908"/>
                    <a:gd name="connsiteX97" fmla="*/ 508204 w 942932"/>
                    <a:gd name="connsiteY97" fmla="*/ 10205 h 779908"/>
                    <a:gd name="connsiteX98" fmla="*/ 528614 w 942932"/>
                    <a:gd name="connsiteY98" fmla="*/ 12246 h 779908"/>
                    <a:gd name="connsiteX99" fmla="*/ 530655 w 942932"/>
                    <a:gd name="connsiteY99" fmla="*/ 30615 h 779908"/>
                    <a:gd name="connsiteX100" fmla="*/ 553105 w 942932"/>
                    <a:gd name="connsiteY100" fmla="*/ 30615 h 779908"/>
                    <a:gd name="connsiteX101" fmla="*/ 585761 w 942932"/>
                    <a:gd name="connsiteY101" fmla="*/ 30615 h 779908"/>
                    <a:gd name="connsiteX102" fmla="*/ 595966 w 942932"/>
                    <a:gd name="connsiteY102" fmla="*/ 22451 h 779908"/>
                    <a:gd name="connsiteX103" fmla="*/ 604130 w 942932"/>
                    <a:gd name="connsiteY103" fmla="*/ 10205 h 779908"/>
                    <a:gd name="connsiteX0" fmla="*/ 628621 w 942932"/>
                    <a:gd name="connsiteY0" fmla="*/ 0 h 875291"/>
                    <a:gd name="connsiteX1" fmla="*/ 644949 w 942932"/>
                    <a:gd name="connsiteY1" fmla="*/ 26533 h 875291"/>
                    <a:gd name="connsiteX2" fmla="*/ 663318 w 942932"/>
                    <a:gd name="connsiteY2" fmla="*/ 46943 h 875291"/>
                    <a:gd name="connsiteX3" fmla="*/ 653113 w 942932"/>
                    <a:gd name="connsiteY3" fmla="*/ 63270 h 875291"/>
                    <a:gd name="connsiteX4" fmla="*/ 679646 w 942932"/>
                    <a:gd name="connsiteY4" fmla="*/ 77557 h 875291"/>
                    <a:gd name="connsiteX5" fmla="*/ 712302 w 942932"/>
                    <a:gd name="connsiteY5" fmla="*/ 87762 h 875291"/>
                    <a:gd name="connsiteX6" fmla="*/ 722506 w 942932"/>
                    <a:gd name="connsiteY6" fmla="*/ 69393 h 875291"/>
                    <a:gd name="connsiteX7" fmla="*/ 740875 w 942932"/>
                    <a:gd name="connsiteY7" fmla="*/ 69393 h 875291"/>
                    <a:gd name="connsiteX8" fmla="*/ 783736 w 942932"/>
                    <a:gd name="connsiteY8" fmla="*/ 69393 h 875291"/>
                    <a:gd name="connsiteX9" fmla="*/ 812310 w 942932"/>
                    <a:gd name="connsiteY9" fmla="*/ 69393 h 875291"/>
                    <a:gd name="connsiteX10" fmla="*/ 826596 w 942932"/>
                    <a:gd name="connsiteY10" fmla="*/ 48984 h 875291"/>
                    <a:gd name="connsiteX11" fmla="*/ 840883 w 942932"/>
                    <a:gd name="connsiteY11" fmla="*/ 10205 h 875291"/>
                    <a:gd name="connsiteX12" fmla="*/ 873539 w 942932"/>
                    <a:gd name="connsiteY12" fmla="*/ 8164 h 875291"/>
                    <a:gd name="connsiteX13" fmla="*/ 885785 w 942932"/>
                    <a:gd name="connsiteY13" fmla="*/ 16328 h 875291"/>
                    <a:gd name="connsiteX14" fmla="*/ 906195 w 942932"/>
                    <a:gd name="connsiteY14" fmla="*/ 14287 h 875291"/>
                    <a:gd name="connsiteX15" fmla="*/ 924563 w 942932"/>
                    <a:gd name="connsiteY15" fmla="*/ 20410 h 875291"/>
                    <a:gd name="connsiteX16" fmla="*/ 942932 w 942932"/>
                    <a:gd name="connsiteY16" fmla="*/ 22451 h 875291"/>
                    <a:gd name="connsiteX17" fmla="*/ 926604 w 942932"/>
                    <a:gd name="connsiteY17" fmla="*/ 53065 h 875291"/>
                    <a:gd name="connsiteX18" fmla="*/ 926604 w 942932"/>
                    <a:gd name="connsiteY18" fmla="*/ 97967 h 875291"/>
                    <a:gd name="connsiteX19" fmla="*/ 940891 w 942932"/>
                    <a:gd name="connsiteY19" fmla="*/ 108172 h 875291"/>
                    <a:gd name="connsiteX20" fmla="*/ 928645 w 942932"/>
                    <a:gd name="connsiteY20" fmla="*/ 118377 h 875291"/>
                    <a:gd name="connsiteX21" fmla="*/ 926604 w 942932"/>
                    <a:gd name="connsiteY21" fmla="*/ 144909 h 875291"/>
                    <a:gd name="connsiteX22" fmla="*/ 908236 w 942932"/>
                    <a:gd name="connsiteY22" fmla="*/ 140827 h 875291"/>
                    <a:gd name="connsiteX23" fmla="*/ 900072 w 942932"/>
                    <a:gd name="connsiteY23" fmla="*/ 153073 h 875291"/>
                    <a:gd name="connsiteX24" fmla="*/ 891908 w 942932"/>
                    <a:gd name="connsiteY24" fmla="*/ 167360 h 875291"/>
                    <a:gd name="connsiteX25" fmla="*/ 869457 w 942932"/>
                    <a:gd name="connsiteY25" fmla="*/ 169401 h 875291"/>
                    <a:gd name="connsiteX26" fmla="*/ 869457 w 942932"/>
                    <a:gd name="connsiteY26" fmla="*/ 189811 h 875291"/>
                    <a:gd name="connsiteX27" fmla="*/ 840883 w 942932"/>
                    <a:gd name="connsiteY27" fmla="*/ 244917 h 875291"/>
                    <a:gd name="connsiteX28" fmla="*/ 812310 w 942932"/>
                    <a:gd name="connsiteY28" fmla="*/ 253081 h 875291"/>
                    <a:gd name="connsiteX29" fmla="*/ 804146 w 942932"/>
                    <a:gd name="connsiteY29" fmla="*/ 273491 h 875291"/>
                    <a:gd name="connsiteX30" fmla="*/ 804146 w 942932"/>
                    <a:gd name="connsiteY30" fmla="*/ 308187 h 875291"/>
                    <a:gd name="connsiteX31" fmla="*/ 824555 w 942932"/>
                    <a:gd name="connsiteY31" fmla="*/ 322474 h 875291"/>
                    <a:gd name="connsiteX32" fmla="*/ 830678 w 942932"/>
                    <a:gd name="connsiteY32" fmla="*/ 340843 h 875291"/>
                    <a:gd name="connsiteX33" fmla="*/ 808228 w 942932"/>
                    <a:gd name="connsiteY33" fmla="*/ 359212 h 875291"/>
                    <a:gd name="connsiteX34" fmla="*/ 781695 w 942932"/>
                    <a:gd name="connsiteY34" fmla="*/ 365335 h 875291"/>
                    <a:gd name="connsiteX35" fmla="*/ 779654 w 942932"/>
                    <a:gd name="connsiteY35" fmla="*/ 373499 h 875291"/>
                    <a:gd name="connsiteX36" fmla="*/ 798023 w 942932"/>
                    <a:gd name="connsiteY36" fmla="*/ 404113 h 875291"/>
                    <a:gd name="connsiteX37" fmla="*/ 767408 w 942932"/>
                    <a:gd name="connsiteY37" fmla="*/ 424523 h 875291"/>
                    <a:gd name="connsiteX38" fmla="*/ 749039 w 942932"/>
                    <a:gd name="connsiteY38" fmla="*/ 463302 h 875291"/>
                    <a:gd name="connsiteX39" fmla="*/ 746998 w 942932"/>
                    <a:gd name="connsiteY39" fmla="*/ 487793 h 875291"/>
                    <a:gd name="connsiteX40" fmla="*/ 712302 w 942932"/>
                    <a:gd name="connsiteY40" fmla="*/ 557187 h 875291"/>
                    <a:gd name="connsiteX41" fmla="*/ 665359 w 942932"/>
                    <a:gd name="connsiteY41" fmla="*/ 704137 h 875291"/>
                    <a:gd name="connsiteX42" fmla="*/ 645030 w 942932"/>
                    <a:gd name="connsiteY42" fmla="*/ 779908 h 875291"/>
                    <a:gd name="connsiteX43" fmla="*/ 370236 w 942932"/>
                    <a:gd name="connsiteY43" fmla="*/ 875291 h 875291"/>
                    <a:gd name="connsiteX44" fmla="*/ 32550 w 942932"/>
                    <a:gd name="connsiteY44" fmla="*/ 779908 h 875291"/>
                    <a:gd name="connsiteX45" fmla="*/ 28574 w 942932"/>
                    <a:gd name="connsiteY45" fmla="*/ 775571 h 875291"/>
                    <a:gd name="connsiteX46" fmla="*/ 0 w 942932"/>
                    <a:gd name="connsiteY46" fmla="*/ 759243 h 875291"/>
                    <a:gd name="connsiteX47" fmla="*/ 0 w 942932"/>
                    <a:gd name="connsiteY47" fmla="*/ 751079 h 875291"/>
                    <a:gd name="connsiteX48" fmla="*/ 16328 w 942932"/>
                    <a:gd name="connsiteY48" fmla="*/ 718424 h 875291"/>
                    <a:gd name="connsiteX49" fmla="*/ 34697 w 942932"/>
                    <a:gd name="connsiteY49" fmla="*/ 718424 h 875291"/>
                    <a:gd name="connsiteX50" fmla="*/ 93885 w 942932"/>
                    <a:gd name="connsiteY50" fmla="*/ 722506 h 875291"/>
                    <a:gd name="connsiteX51" fmla="*/ 108172 w 942932"/>
                    <a:gd name="connsiteY51" fmla="*/ 716383 h 875291"/>
                    <a:gd name="connsiteX52" fmla="*/ 120418 w 942932"/>
                    <a:gd name="connsiteY52" fmla="*/ 724547 h 875291"/>
                    <a:gd name="connsiteX53" fmla="*/ 134705 w 942932"/>
                    <a:gd name="connsiteY53" fmla="*/ 698014 h 875291"/>
                    <a:gd name="connsiteX54" fmla="*/ 159196 w 942932"/>
                    <a:gd name="connsiteY54" fmla="*/ 687809 h 875291"/>
                    <a:gd name="connsiteX55" fmla="*/ 187770 w 942932"/>
                    <a:gd name="connsiteY55" fmla="*/ 702096 h 875291"/>
                    <a:gd name="connsiteX56" fmla="*/ 220426 w 942932"/>
                    <a:gd name="connsiteY56" fmla="*/ 691891 h 875291"/>
                    <a:gd name="connsiteX57" fmla="*/ 228590 w 942932"/>
                    <a:gd name="connsiteY57" fmla="*/ 679645 h 875291"/>
                    <a:gd name="connsiteX58" fmla="*/ 232672 w 942932"/>
                    <a:gd name="connsiteY58" fmla="*/ 665358 h 875291"/>
                    <a:gd name="connsiteX59" fmla="*/ 244917 w 942932"/>
                    <a:gd name="connsiteY59" fmla="*/ 644948 h 875291"/>
                    <a:gd name="connsiteX60" fmla="*/ 261245 w 942932"/>
                    <a:gd name="connsiteY60" fmla="*/ 653112 h 875291"/>
                    <a:gd name="connsiteX61" fmla="*/ 297983 w 942932"/>
                    <a:gd name="connsiteY61" fmla="*/ 671481 h 875291"/>
                    <a:gd name="connsiteX62" fmla="*/ 314311 w 942932"/>
                    <a:gd name="connsiteY62" fmla="*/ 663317 h 875291"/>
                    <a:gd name="connsiteX63" fmla="*/ 316352 w 942932"/>
                    <a:gd name="connsiteY63" fmla="*/ 638826 h 875291"/>
                    <a:gd name="connsiteX64" fmla="*/ 310229 w 942932"/>
                    <a:gd name="connsiteY64" fmla="*/ 620457 h 875291"/>
                    <a:gd name="connsiteX65" fmla="*/ 297983 w 942932"/>
                    <a:gd name="connsiteY65" fmla="*/ 606170 h 875291"/>
                    <a:gd name="connsiteX66" fmla="*/ 287778 w 942932"/>
                    <a:gd name="connsiteY66" fmla="*/ 581678 h 875291"/>
                    <a:gd name="connsiteX67" fmla="*/ 273491 w 942932"/>
                    <a:gd name="connsiteY67" fmla="*/ 569432 h 875291"/>
                    <a:gd name="connsiteX68" fmla="*/ 283696 w 942932"/>
                    <a:gd name="connsiteY68" fmla="*/ 555146 h 875291"/>
                    <a:gd name="connsiteX69" fmla="*/ 283696 w 942932"/>
                    <a:gd name="connsiteY69" fmla="*/ 540859 h 875291"/>
                    <a:gd name="connsiteX70" fmla="*/ 304106 w 942932"/>
                    <a:gd name="connsiteY70" fmla="*/ 542900 h 875291"/>
                    <a:gd name="connsiteX71" fmla="*/ 316352 w 942932"/>
                    <a:gd name="connsiteY71" fmla="*/ 526572 h 875291"/>
                    <a:gd name="connsiteX72" fmla="*/ 324516 w 942932"/>
                    <a:gd name="connsiteY72" fmla="*/ 491875 h 875291"/>
                    <a:gd name="connsiteX73" fmla="*/ 314311 w 942932"/>
                    <a:gd name="connsiteY73" fmla="*/ 477588 h 875291"/>
                    <a:gd name="connsiteX74" fmla="*/ 304106 w 942932"/>
                    <a:gd name="connsiteY74" fmla="*/ 461261 h 875291"/>
                    <a:gd name="connsiteX75" fmla="*/ 285737 w 942932"/>
                    <a:gd name="connsiteY75" fmla="*/ 424523 h 875291"/>
                    <a:gd name="connsiteX76" fmla="*/ 267368 w 942932"/>
                    <a:gd name="connsiteY76" fmla="*/ 422482 h 875291"/>
                    <a:gd name="connsiteX77" fmla="*/ 255122 w 942932"/>
                    <a:gd name="connsiteY77" fmla="*/ 389826 h 875291"/>
                    <a:gd name="connsiteX78" fmla="*/ 253081 w 942932"/>
                    <a:gd name="connsiteY78" fmla="*/ 365335 h 875291"/>
                    <a:gd name="connsiteX79" fmla="*/ 246958 w 942932"/>
                    <a:gd name="connsiteY79" fmla="*/ 322474 h 875291"/>
                    <a:gd name="connsiteX80" fmla="*/ 255122 w 942932"/>
                    <a:gd name="connsiteY80" fmla="*/ 304106 h 875291"/>
                    <a:gd name="connsiteX81" fmla="*/ 253081 w 942932"/>
                    <a:gd name="connsiteY81" fmla="*/ 277573 h 875291"/>
                    <a:gd name="connsiteX82" fmla="*/ 267368 w 942932"/>
                    <a:gd name="connsiteY82" fmla="*/ 271450 h 875291"/>
                    <a:gd name="connsiteX83" fmla="*/ 281655 w 942932"/>
                    <a:gd name="connsiteY83" fmla="*/ 242876 h 875291"/>
                    <a:gd name="connsiteX84" fmla="*/ 320434 w 942932"/>
                    <a:gd name="connsiteY84" fmla="*/ 251040 h 875291"/>
                    <a:gd name="connsiteX85" fmla="*/ 336762 w 942932"/>
                    <a:gd name="connsiteY85" fmla="*/ 236753 h 875291"/>
                    <a:gd name="connsiteX86" fmla="*/ 336762 w 942932"/>
                    <a:gd name="connsiteY86" fmla="*/ 204098 h 875291"/>
                    <a:gd name="connsiteX87" fmla="*/ 346966 w 942932"/>
                    <a:gd name="connsiteY87" fmla="*/ 183688 h 875291"/>
                    <a:gd name="connsiteX88" fmla="*/ 369417 w 942932"/>
                    <a:gd name="connsiteY88" fmla="*/ 157155 h 875291"/>
                    <a:gd name="connsiteX89" fmla="*/ 383704 w 942932"/>
                    <a:gd name="connsiteY89" fmla="*/ 157155 h 875291"/>
                    <a:gd name="connsiteX90" fmla="*/ 385745 w 942932"/>
                    <a:gd name="connsiteY90" fmla="*/ 140827 h 875291"/>
                    <a:gd name="connsiteX91" fmla="*/ 391868 w 942932"/>
                    <a:gd name="connsiteY91" fmla="*/ 112254 h 875291"/>
                    <a:gd name="connsiteX92" fmla="*/ 426565 w 942932"/>
                    <a:gd name="connsiteY92" fmla="*/ 100008 h 875291"/>
                    <a:gd name="connsiteX93" fmla="*/ 444933 w 942932"/>
                    <a:gd name="connsiteY93" fmla="*/ 71434 h 875291"/>
                    <a:gd name="connsiteX94" fmla="*/ 436770 w 942932"/>
                    <a:gd name="connsiteY94" fmla="*/ 57147 h 875291"/>
                    <a:gd name="connsiteX95" fmla="*/ 436770 w 942932"/>
                    <a:gd name="connsiteY95" fmla="*/ 48984 h 875291"/>
                    <a:gd name="connsiteX96" fmla="*/ 451056 w 942932"/>
                    <a:gd name="connsiteY96" fmla="*/ 30615 h 875291"/>
                    <a:gd name="connsiteX97" fmla="*/ 463302 w 942932"/>
                    <a:gd name="connsiteY97" fmla="*/ 12246 h 875291"/>
                    <a:gd name="connsiteX98" fmla="*/ 508204 w 942932"/>
                    <a:gd name="connsiteY98" fmla="*/ 10205 h 875291"/>
                    <a:gd name="connsiteX99" fmla="*/ 528614 w 942932"/>
                    <a:gd name="connsiteY99" fmla="*/ 12246 h 875291"/>
                    <a:gd name="connsiteX100" fmla="*/ 530655 w 942932"/>
                    <a:gd name="connsiteY100" fmla="*/ 30615 h 875291"/>
                    <a:gd name="connsiteX101" fmla="*/ 553105 w 942932"/>
                    <a:gd name="connsiteY101" fmla="*/ 30615 h 875291"/>
                    <a:gd name="connsiteX102" fmla="*/ 585761 w 942932"/>
                    <a:gd name="connsiteY102" fmla="*/ 30615 h 875291"/>
                    <a:gd name="connsiteX103" fmla="*/ 595966 w 942932"/>
                    <a:gd name="connsiteY103" fmla="*/ 22451 h 875291"/>
                    <a:gd name="connsiteX104" fmla="*/ 604130 w 942932"/>
                    <a:gd name="connsiteY104" fmla="*/ 10205 h 875291"/>
                    <a:gd name="connsiteX105" fmla="*/ 628621 w 942932"/>
                    <a:gd name="connsiteY105" fmla="*/ 0 h 875291"/>
                    <a:gd name="connsiteX0" fmla="*/ 370236 w 942932"/>
                    <a:gd name="connsiteY0" fmla="*/ 875291 h 966731"/>
                    <a:gd name="connsiteX1" fmla="*/ 32550 w 942932"/>
                    <a:gd name="connsiteY1" fmla="*/ 779908 h 966731"/>
                    <a:gd name="connsiteX2" fmla="*/ 28574 w 942932"/>
                    <a:gd name="connsiteY2" fmla="*/ 775571 h 966731"/>
                    <a:gd name="connsiteX3" fmla="*/ 0 w 942932"/>
                    <a:gd name="connsiteY3" fmla="*/ 759243 h 966731"/>
                    <a:gd name="connsiteX4" fmla="*/ 0 w 942932"/>
                    <a:gd name="connsiteY4" fmla="*/ 751079 h 966731"/>
                    <a:gd name="connsiteX5" fmla="*/ 16328 w 942932"/>
                    <a:gd name="connsiteY5" fmla="*/ 718424 h 966731"/>
                    <a:gd name="connsiteX6" fmla="*/ 34697 w 942932"/>
                    <a:gd name="connsiteY6" fmla="*/ 718424 h 966731"/>
                    <a:gd name="connsiteX7" fmla="*/ 93885 w 942932"/>
                    <a:gd name="connsiteY7" fmla="*/ 722506 h 966731"/>
                    <a:gd name="connsiteX8" fmla="*/ 108172 w 942932"/>
                    <a:gd name="connsiteY8" fmla="*/ 716383 h 966731"/>
                    <a:gd name="connsiteX9" fmla="*/ 120418 w 942932"/>
                    <a:gd name="connsiteY9" fmla="*/ 724547 h 966731"/>
                    <a:gd name="connsiteX10" fmla="*/ 134705 w 942932"/>
                    <a:gd name="connsiteY10" fmla="*/ 698014 h 966731"/>
                    <a:gd name="connsiteX11" fmla="*/ 159196 w 942932"/>
                    <a:gd name="connsiteY11" fmla="*/ 687809 h 966731"/>
                    <a:gd name="connsiteX12" fmla="*/ 187770 w 942932"/>
                    <a:gd name="connsiteY12" fmla="*/ 702096 h 966731"/>
                    <a:gd name="connsiteX13" fmla="*/ 220426 w 942932"/>
                    <a:gd name="connsiteY13" fmla="*/ 691891 h 966731"/>
                    <a:gd name="connsiteX14" fmla="*/ 228590 w 942932"/>
                    <a:gd name="connsiteY14" fmla="*/ 679645 h 966731"/>
                    <a:gd name="connsiteX15" fmla="*/ 232672 w 942932"/>
                    <a:gd name="connsiteY15" fmla="*/ 665358 h 966731"/>
                    <a:gd name="connsiteX16" fmla="*/ 244917 w 942932"/>
                    <a:gd name="connsiteY16" fmla="*/ 644948 h 966731"/>
                    <a:gd name="connsiteX17" fmla="*/ 261245 w 942932"/>
                    <a:gd name="connsiteY17" fmla="*/ 653112 h 966731"/>
                    <a:gd name="connsiteX18" fmla="*/ 297983 w 942932"/>
                    <a:gd name="connsiteY18" fmla="*/ 671481 h 966731"/>
                    <a:gd name="connsiteX19" fmla="*/ 314311 w 942932"/>
                    <a:gd name="connsiteY19" fmla="*/ 663317 h 966731"/>
                    <a:gd name="connsiteX20" fmla="*/ 316352 w 942932"/>
                    <a:gd name="connsiteY20" fmla="*/ 638826 h 966731"/>
                    <a:gd name="connsiteX21" fmla="*/ 310229 w 942932"/>
                    <a:gd name="connsiteY21" fmla="*/ 620457 h 966731"/>
                    <a:gd name="connsiteX22" fmla="*/ 297983 w 942932"/>
                    <a:gd name="connsiteY22" fmla="*/ 606170 h 966731"/>
                    <a:gd name="connsiteX23" fmla="*/ 287778 w 942932"/>
                    <a:gd name="connsiteY23" fmla="*/ 581678 h 966731"/>
                    <a:gd name="connsiteX24" fmla="*/ 273491 w 942932"/>
                    <a:gd name="connsiteY24" fmla="*/ 569432 h 966731"/>
                    <a:gd name="connsiteX25" fmla="*/ 283696 w 942932"/>
                    <a:gd name="connsiteY25" fmla="*/ 555146 h 966731"/>
                    <a:gd name="connsiteX26" fmla="*/ 283696 w 942932"/>
                    <a:gd name="connsiteY26" fmla="*/ 540859 h 966731"/>
                    <a:gd name="connsiteX27" fmla="*/ 304106 w 942932"/>
                    <a:gd name="connsiteY27" fmla="*/ 542900 h 966731"/>
                    <a:gd name="connsiteX28" fmla="*/ 316352 w 942932"/>
                    <a:gd name="connsiteY28" fmla="*/ 526572 h 966731"/>
                    <a:gd name="connsiteX29" fmla="*/ 324516 w 942932"/>
                    <a:gd name="connsiteY29" fmla="*/ 491875 h 966731"/>
                    <a:gd name="connsiteX30" fmla="*/ 314311 w 942932"/>
                    <a:gd name="connsiteY30" fmla="*/ 477588 h 966731"/>
                    <a:gd name="connsiteX31" fmla="*/ 304106 w 942932"/>
                    <a:gd name="connsiteY31" fmla="*/ 461261 h 966731"/>
                    <a:gd name="connsiteX32" fmla="*/ 285737 w 942932"/>
                    <a:gd name="connsiteY32" fmla="*/ 424523 h 966731"/>
                    <a:gd name="connsiteX33" fmla="*/ 267368 w 942932"/>
                    <a:gd name="connsiteY33" fmla="*/ 422482 h 966731"/>
                    <a:gd name="connsiteX34" fmla="*/ 255122 w 942932"/>
                    <a:gd name="connsiteY34" fmla="*/ 389826 h 966731"/>
                    <a:gd name="connsiteX35" fmla="*/ 253081 w 942932"/>
                    <a:gd name="connsiteY35" fmla="*/ 365335 h 966731"/>
                    <a:gd name="connsiteX36" fmla="*/ 246958 w 942932"/>
                    <a:gd name="connsiteY36" fmla="*/ 322474 h 966731"/>
                    <a:gd name="connsiteX37" fmla="*/ 255122 w 942932"/>
                    <a:gd name="connsiteY37" fmla="*/ 304106 h 966731"/>
                    <a:gd name="connsiteX38" fmla="*/ 253081 w 942932"/>
                    <a:gd name="connsiteY38" fmla="*/ 277573 h 966731"/>
                    <a:gd name="connsiteX39" fmla="*/ 267368 w 942932"/>
                    <a:gd name="connsiteY39" fmla="*/ 271450 h 966731"/>
                    <a:gd name="connsiteX40" fmla="*/ 281655 w 942932"/>
                    <a:gd name="connsiteY40" fmla="*/ 242876 h 966731"/>
                    <a:gd name="connsiteX41" fmla="*/ 320434 w 942932"/>
                    <a:gd name="connsiteY41" fmla="*/ 251040 h 966731"/>
                    <a:gd name="connsiteX42" fmla="*/ 336762 w 942932"/>
                    <a:gd name="connsiteY42" fmla="*/ 236753 h 966731"/>
                    <a:gd name="connsiteX43" fmla="*/ 336762 w 942932"/>
                    <a:gd name="connsiteY43" fmla="*/ 204098 h 966731"/>
                    <a:gd name="connsiteX44" fmla="*/ 346966 w 942932"/>
                    <a:gd name="connsiteY44" fmla="*/ 183688 h 966731"/>
                    <a:gd name="connsiteX45" fmla="*/ 369417 w 942932"/>
                    <a:gd name="connsiteY45" fmla="*/ 157155 h 966731"/>
                    <a:gd name="connsiteX46" fmla="*/ 383704 w 942932"/>
                    <a:gd name="connsiteY46" fmla="*/ 157155 h 966731"/>
                    <a:gd name="connsiteX47" fmla="*/ 385745 w 942932"/>
                    <a:gd name="connsiteY47" fmla="*/ 140827 h 966731"/>
                    <a:gd name="connsiteX48" fmla="*/ 391868 w 942932"/>
                    <a:gd name="connsiteY48" fmla="*/ 112254 h 966731"/>
                    <a:gd name="connsiteX49" fmla="*/ 426565 w 942932"/>
                    <a:gd name="connsiteY49" fmla="*/ 100008 h 966731"/>
                    <a:gd name="connsiteX50" fmla="*/ 444933 w 942932"/>
                    <a:gd name="connsiteY50" fmla="*/ 71434 h 966731"/>
                    <a:gd name="connsiteX51" fmla="*/ 436770 w 942932"/>
                    <a:gd name="connsiteY51" fmla="*/ 57147 h 966731"/>
                    <a:gd name="connsiteX52" fmla="*/ 436770 w 942932"/>
                    <a:gd name="connsiteY52" fmla="*/ 48984 h 966731"/>
                    <a:gd name="connsiteX53" fmla="*/ 451056 w 942932"/>
                    <a:gd name="connsiteY53" fmla="*/ 30615 h 966731"/>
                    <a:gd name="connsiteX54" fmla="*/ 463302 w 942932"/>
                    <a:gd name="connsiteY54" fmla="*/ 12246 h 966731"/>
                    <a:gd name="connsiteX55" fmla="*/ 508204 w 942932"/>
                    <a:gd name="connsiteY55" fmla="*/ 10205 h 966731"/>
                    <a:gd name="connsiteX56" fmla="*/ 528614 w 942932"/>
                    <a:gd name="connsiteY56" fmla="*/ 12246 h 966731"/>
                    <a:gd name="connsiteX57" fmla="*/ 530655 w 942932"/>
                    <a:gd name="connsiteY57" fmla="*/ 30615 h 966731"/>
                    <a:gd name="connsiteX58" fmla="*/ 553105 w 942932"/>
                    <a:gd name="connsiteY58" fmla="*/ 30615 h 966731"/>
                    <a:gd name="connsiteX59" fmla="*/ 585761 w 942932"/>
                    <a:gd name="connsiteY59" fmla="*/ 30615 h 966731"/>
                    <a:gd name="connsiteX60" fmla="*/ 595966 w 942932"/>
                    <a:gd name="connsiteY60" fmla="*/ 22451 h 966731"/>
                    <a:gd name="connsiteX61" fmla="*/ 604130 w 942932"/>
                    <a:gd name="connsiteY61" fmla="*/ 10205 h 966731"/>
                    <a:gd name="connsiteX62" fmla="*/ 628621 w 942932"/>
                    <a:gd name="connsiteY62" fmla="*/ 0 h 966731"/>
                    <a:gd name="connsiteX63" fmla="*/ 644949 w 942932"/>
                    <a:gd name="connsiteY63" fmla="*/ 26533 h 966731"/>
                    <a:gd name="connsiteX64" fmla="*/ 663318 w 942932"/>
                    <a:gd name="connsiteY64" fmla="*/ 46943 h 966731"/>
                    <a:gd name="connsiteX65" fmla="*/ 653113 w 942932"/>
                    <a:gd name="connsiteY65" fmla="*/ 63270 h 966731"/>
                    <a:gd name="connsiteX66" fmla="*/ 679646 w 942932"/>
                    <a:gd name="connsiteY66" fmla="*/ 77557 h 966731"/>
                    <a:gd name="connsiteX67" fmla="*/ 712302 w 942932"/>
                    <a:gd name="connsiteY67" fmla="*/ 87762 h 966731"/>
                    <a:gd name="connsiteX68" fmla="*/ 722506 w 942932"/>
                    <a:gd name="connsiteY68" fmla="*/ 69393 h 966731"/>
                    <a:gd name="connsiteX69" fmla="*/ 740875 w 942932"/>
                    <a:gd name="connsiteY69" fmla="*/ 69393 h 966731"/>
                    <a:gd name="connsiteX70" fmla="*/ 783736 w 942932"/>
                    <a:gd name="connsiteY70" fmla="*/ 69393 h 966731"/>
                    <a:gd name="connsiteX71" fmla="*/ 812310 w 942932"/>
                    <a:gd name="connsiteY71" fmla="*/ 69393 h 966731"/>
                    <a:gd name="connsiteX72" fmla="*/ 826596 w 942932"/>
                    <a:gd name="connsiteY72" fmla="*/ 48984 h 966731"/>
                    <a:gd name="connsiteX73" fmla="*/ 840883 w 942932"/>
                    <a:gd name="connsiteY73" fmla="*/ 10205 h 966731"/>
                    <a:gd name="connsiteX74" fmla="*/ 873539 w 942932"/>
                    <a:gd name="connsiteY74" fmla="*/ 8164 h 966731"/>
                    <a:gd name="connsiteX75" fmla="*/ 885785 w 942932"/>
                    <a:gd name="connsiteY75" fmla="*/ 16328 h 966731"/>
                    <a:gd name="connsiteX76" fmla="*/ 906195 w 942932"/>
                    <a:gd name="connsiteY76" fmla="*/ 14287 h 966731"/>
                    <a:gd name="connsiteX77" fmla="*/ 924563 w 942932"/>
                    <a:gd name="connsiteY77" fmla="*/ 20410 h 966731"/>
                    <a:gd name="connsiteX78" fmla="*/ 942932 w 942932"/>
                    <a:gd name="connsiteY78" fmla="*/ 22451 h 966731"/>
                    <a:gd name="connsiteX79" fmla="*/ 926604 w 942932"/>
                    <a:gd name="connsiteY79" fmla="*/ 53065 h 966731"/>
                    <a:gd name="connsiteX80" fmla="*/ 926604 w 942932"/>
                    <a:gd name="connsiteY80" fmla="*/ 97967 h 966731"/>
                    <a:gd name="connsiteX81" fmla="*/ 940891 w 942932"/>
                    <a:gd name="connsiteY81" fmla="*/ 108172 h 966731"/>
                    <a:gd name="connsiteX82" fmla="*/ 928645 w 942932"/>
                    <a:gd name="connsiteY82" fmla="*/ 118377 h 966731"/>
                    <a:gd name="connsiteX83" fmla="*/ 926604 w 942932"/>
                    <a:gd name="connsiteY83" fmla="*/ 144909 h 966731"/>
                    <a:gd name="connsiteX84" fmla="*/ 908236 w 942932"/>
                    <a:gd name="connsiteY84" fmla="*/ 140827 h 966731"/>
                    <a:gd name="connsiteX85" fmla="*/ 900072 w 942932"/>
                    <a:gd name="connsiteY85" fmla="*/ 153073 h 966731"/>
                    <a:gd name="connsiteX86" fmla="*/ 891908 w 942932"/>
                    <a:gd name="connsiteY86" fmla="*/ 167360 h 966731"/>
                    <a:gd name="connsiteX87" fmla="*/ 869457 w 942932"/>
                    <a:gd name="connsiteY87" fmla="*/ 169401 h 966731"/>
                    <a:gd name="connsiteX88" fmla="*/ 869457 w 942932"/>
                    <a:gd name="connsiteY88" fmla="*/ 189811 h 966731"/>
                    <a:gd name="connsiteX89" fmla="*/ 840883 w 942932"/>
                    <a:gd name="connsiteY89" fmla="*/ 244917 h 966731"/>
                    <a:gd name="connsiteX90" fmla="*/ 812310 w 942932"/>
                    <a:gd name="connsiteY90" fmla="*/ 253081 h 966731"/>
                    <a:gd name="connsiteX91" fmla="*/ 804146 w 942932"/>
                    <a:gd name="connsiteY91" fmla="*/ 273491 h 966731"/>
                    <a:gd name="connsiteX92" fmla="*/ 804146 w 942932"/>
                    <a:gd name="connsiteY92" fmla="*/ 308187 h 966731"/>
                    <a:gd name="connsiteX93" fmla="*/ 824555 w 942932"/>
                    <a:gd name="connsiteY93" fmla="*/ 322474 h 966731"/>
                    <a:gd name="connsiteX94" fmla="*/ 830678 w 942932"/>
                    <a:gd name="connsiteY94" fmla="*/ 340843 h 966731"/>
                    <a:gd name="connsiteX95" fmla="*/ 808228 w 942932"/>
                    <a:gd name="connsiteY95" fmla="*/ 359212 h 966731"/>
                    <a:gd name="connsiteX96" fmla="*/ 781695 w 942932"/>
                    <a:gd name="connsiteY96" fmla="*/ 365335 h 966731"/>
                    <a:gd name="connsiteX97" fmla="*/ 779654 w 942932"/>
                    <a:gd name="connsiteY97" fmla="*/ 373499 h 966731"/>
                    <a:gd name="connsiteX98" fmla="*/ 798023 w 942932"/>
                    <a:gd name="connsiteY98" fmla="*/ 404113 h 966731"/>
                    <a:gd name="connsiteX99" fmla="*/ 767408 w 942932"/>
                    <a:gd name="connsiteY99" fmla="*/ 424523 h 966731"/>
                    <a:gd name="connsiteX100" fmla="*/ 749039 w 942932"/>
                    <a:gd name="connsiteY100" fmla="*/ 463302 h 966731"/>
                    <a:gd name="connsiteX101" fmla="*/ 746998 w 942932"/>
                    <a:gd name="connsiteY101" fmla="*/ 487793 h 966731"/>
                    <a:gd name="connsiteX102" fmla="*/ 712302 w 942932"/>
                    <a:gd name="connsiteY102" fmla="*/ 557187 h 966731"/>
                    <a:gd name="connsiteX103" fmla="*/ 665359 w 942932"/>
                    <a:gd name="connsiteY103" fmla="*/ 704137 h 966731"/>
                    <a:gd name="connsiteX104" fmla="*/ 645030 w 942932"/>
                    <a:gd name="connsiteY104" fmla="*/ 779908 h 966731"/>
                    <a:gd name="connsiteX105" fmla="*/ 461676 w 942932"/>
                    <a:gd name="connsiteY105" fmla="*/ 966731 h 966731"/>
                    <a:gd name="connsiteX0" fmla="*/ 32550 w 942932"/>
                    <a:gd name="connsiteY0" fmla="*/ 779908 h 966731"/>
                    <a:gd name="connsiteX1" fmla="*/ 28574 w 942932"/>
                    <a:gd name="connsiteY1" fmla="*/ 775571 h 966731"/>
                    <a:gd name="connsiteX2" fmla="*/ 0 w 942932"/>
                    <a:gd name="connsiteY2" fmla="*/ 759243 h 966731"/>
                    <a:gd name="connsiteX3" fmla="*/ 0 w 942932"/>
                    <a:gd name="connsiteY3" fmla="*/ 751079 h 966731"/>
                    <a:gd name="connsiteX4" fmla="*/ 16328 w 942932"/>
                    <a:gd name="connsiteY4" fmla="*/ 718424 h 966731"/>
                    <a:gd name="connsiteX5" fmla="*/ 34697 w 942932"/>
                    <a:gd name="connsiteY5" fmla="*/ 718424 h 966731"/>
                    <a:gd name="connsiteX6" fmla="*/ 93885 w 942932"/>
                    <a:gd name="connsiteY6" fmla="*/ 722506 h 966731"/>
                    <a:gd name="connsiteX7" fmla="*/ 108172 w 942932"/>
                    <a:gd name="connsiteY7" fmla="*/ 716383 h 966731"/>
                    <a:gd name="connsiteX8" fmla="*/ 120418 w 942932"/>
                    <a:gd name="connsiteY8" fmla="*/ 724547 h 966731"/>
                    <a:gd name="connsiteX9" fmla="*/ 134705 w 942932"/>
                    <a:gd name="connsiteY9" fmla="*/ 698014 h 966731"/>
                    <a:gd name="connsiteX10" fmla="*/ 159196 w 942932"/>
                    <a:gd name="connsiteY10" fmla="*/ 687809 h 966731"/>
                    <a:gd name="connsiteX11" fmla="*/ 187770 w 942932"/>
                    <a:gd name="connsiteY11" fmla="*/ 702096 h 966731"/>
                    <a:gd name="connsiteX12" fmla="*/ 220426 w 942932"/>
                    <a:gd name="connsiteY12" fmla="*/ 691891 h 966731"/>
                    <a:gd name="connsiteX13" fmla="*/ 228590 w 942932"/>
                    <a:gd name="connsiteY13" fmla="*/ 679645 h 966731"/>
                    <a:gd name="connsiteX14" fmla="*/ 232672 w 942932"/>
                    <a:gd name="connsiteY14" fmla="*/ 665358 h 966731"/>
                    <a:gd name="connsiteX15" fmla="*/ 244917 w 942932"/>
                    <a:gd name="connsiteY15" fmla="*/ 644948 h 966731"/>
                    <a:gd name="connsiteX16" fmla="*/ 261245 w 942932"/>
                    <a:gd name="connsiteY16" fmla="*/ 653112 h 966731"/>
                    <a:gd name="connsiteX17" fmla="*/ 297983 w 942932"/>
                    <a:gd name="connsiteY17" fmla="*/ 671481 h 966731"/>
                    <a:gd name="connsiteX18" fmla="*/ 314311 w 942932"/>
                    <a:gd name="connsiteY18" fmla="*/ 663317 h 966731"/>
                    <a:gd name="connsiteX19" fmla="*/ 316352 w 942932"/>
                    <a:gd name="connsiteY19" fmla="*/ 638826 h 966731"/>
                    <a:gd name="connsiteX20" fmla="*/ 310229 w 942932"/>
                    <a:gd name="connsiteY20" fmla="*/ 620457 h 966731"/>
                    <a:gd name="connsiteX21" fmla="*/ 297983 w 942932"/>
                    <a:gd name="connsiteY21" fmla="*/ 606170 h 966731"/>
                    <a:gd name="connsiteX22" fmla="*/ 287778 w 942932"/>
                    <a:gd name="connsiteY22" fmla="*/ 581678 h 966731"/>
                    <a:gd name="connsiteX23" fmla="*/ 273491 w 942932"/>
                    <a:gd name="connsiteY23" fmla="*/ 569432 h 966731"/>
                    <a:gd name="connsiteX24" fmla="*/ 283696 w 942932"/>
                    <a:gd name="connsiteY24" fmla="*/ 555146 h 966731"/>
                    <a:gd name="connsiteX25" fmla="*/ 283696 w 942932"/>
                    <a:gd name="connsiteY25" fmla="*/ 540859 h 966731"/>
                    <a:gd name="connsiteX26" fmla="*/ 304106 w 942932"/>
                    <a:gd name="connsiteY26" fmla="*/ 542900 h 966731"/>
                    <a:gd name="connsiteX27" fmla="*/ 316352 w 942932"/>
                    <a:gd name="connsiteY27" fmla="*/ 526572 h 966731"/>
                    <a:gd name="connsiteX28" fmla="*/ 324516 w 942932"/>
                    <a:gd name="connsiteY28" fmla="*/ 491875 h 966731"/>
                    <a:gd name="connsiteX29" fmla="*/ 314311 w 942932"/>
                    <a:gd name="connsiteY29" fmla="*/ 477588 h 966731"/>
                    <a:gd name="connsiteX30" fmla="*/ 304106 w 942932"/>
                    <a:gd name="connsiteY30" fmla="*/ 461261 h 966731"/>
                    <a:gd name="connsiteX31" fmla="*/ 285737 w 942932"/>
                    <a:gd name="connsiteY31" fmla="*/ 424523 h 966731"/>
                    <a:gd name="connsiteX32" fmla="*/ 267368 w 942932"/>
                    <a:gd name="connsiteY32" fmla="*/ 422482 h 966731"/>
                    <a:gd name="connsiteX33" fmla="*/ 255122 w 942932"/>
                    <a:gd name="connsiteY33" fmla="*/ 389826 h 966731"/>
                    <a:gd name="connsiteX34" fmla="*/ 253081 w 942932"/>
                    <a:gd name="connsiteY34" fmla="*/ 365335 h 966731"/>
                    <a:gd name="connsiteX35" fmla="*/ 246958 w 942932"/>
                    <a:gd name="connsiteY35" fmla="*/ 322474 h 966731"/>
                    <a:gd name="connsiteX36" fmla="*/ 255122 w 942932"/>
                    <a:gd name="connsiteY36" fmla="*/ 304106 h 966731"/>
                    <a:gd name="connsiteX37" fmla="*/ 253081 w 942932"/>
                    <a:gd name="connsiteY37" fmla="*/ 277573 h 966731"/>
                    <a:gd name="connsiteX38" fmla="*/ 267368 w 942932"/>
                    <a:gd name="connsiteY38" fmla="*/ 271450 h 966731"/>
                    <a:gd name="connsiteX39" fmla="*/ 281655 w 942932"/>
                    <a:gd name="connsiteY39" fmla="*/ 242876 h 966731"/>
                    <a:gd name="connsiteX40" fmla="*/ 320434 w 942932"/>
                    <a:gd name="connsiteY40" fmla="*/ 251040 h 966731"/>
                    <a:gd name="connsiteX41" fmla="*/ 336762 w 942932"/>
                    <a:gd name="connsiteY41" fmla="*/ 236753 h 966731"/>
                    <a:gd name="connsiteX42" fmla="*/ 336762 w 942932"/>
                    <a:gd name="connsiteY42" fmla="*/ 204098 h 966731"/>
                    <a:gd name="connsiteX43" fmla="*/ 346966 w 942932"/>
                    <a:gd name="connsiteY43" fmla="*/ 183688 h 966731"/>
                    <a:gd name="connsiteX44" fmla="*/ 369417 w 942932"/>
                    <a:gd name="connsiteY44" fmla="*/ 157155 h 966731"/>
                    <a:gd name="connsiteX45" fmla="*/ 383704 w 942932"/>
                    <a:gd name="connsiteY45" fmla="*/ 157155 h 966731"/>
                    <a:gd name="connsiteX46" fmla="*/ 385745 w 942932"/>
                    <a:gd name="connsiteY46" fmla="*/ 140827 h 966731"/>
                    <a:gd name="connsiteX47" fmla="*/ 391868 w 942932"/>
                    <a:gd name="connsiteY47" fmla="*/ 112254 h 966731"/>
                    <a:gd name="connsiteX48" fmla="*/ 426565 w 942932"/>
                    <a:gd name="connsiteY48" fmla="*/ 100008 h 966731"/>
                    <a:gd name="connsiteX49" fmla="*/ 444933 w 942932"/>
                    <a:gd name="connsiteY49" fmla="*/ 71434 h 966731"/>
                    <a:gd name="connsiteX50" fmla="*/ 436770 w 942932"/>
                    <a:gd name="connsiteY50" fmla="*/ 57147 h 966731"/>
                    <a:gd name="connsiteX51" fmla="*/ 436770 w 942932"/>
                    <a:gd name="connsiteY51" fmla="*/ 48984 h 966731"/>
                    <a:gd name="connsiteX52" fmla="*/ 451056 w 942932"/>
                    <a:gd name="connsiteY52" fmla="*/ 30615 h 966731"/>
                    <a:gd name="connsiteX53" fmla="*/ 463302 w 942932"/>
                    <a:gd name="connsiteY53" fmla="*/ 12246 h 966731"/>
                    <a:gd name="connsiteX54" fmla="*/ 508204 w 942932"/>
                    <a:gd name="connsiteY54" fmla="*/ 10205 h 966731"/>
                    <a:gd name="connsiteX55" fmla="*/ 528614 w 942932"/>
                    <a:gd name="connsiteY55" fmla="*/ 12246 h 966731"/>
                    <a:gd name="connsiteX56" fmla="*/ 530655 w 942932"/>
                    <a:gd name="connsiteY56" fmla="*/ 30615 h 966731"/>
                    <a:gd name="connsiteX57" fmla="*/ 553105 w 942932"/>
                    <a:gd name="connsiteY57" fmla="*/ 30615 h 966731"/>
                    <a:gd name="connsiteX58" fmla="*/ 585761 w 942932"/>
                    <a:gd name="connsiteY58" fmla="*/ 30615 h 966731"/>
                    <a:gd name="connsiteX59" fmla="*/ 595966 w 942932"/>
                    <a:gd name="connsiteY59" fmla="*/ 22451 h 966731"/>
                    <a:gd name="connsiteX60" fmla="*/ 604130 w 942932"/>
                    <a:gd name="connsiteY60" fmla="*/ 10205 h 966731"/>
                    <a:gd name="connsiteX61" fmla="*/ 628621 w 942932"/>
                    <a:gd name="connsiteY61" fmla="*/ 0 h 966731"/>
                    <a:gd name="connsiteX62" fmla="*/ 644949 w 942932"/>
                    <a:gd name="connsiteY62" fmla="*/ 26533 h 966731"/>
                    <a:gd name="connsiteX63" fmla="*/ 663318 w 942932"/>
                    <a:gd name="connsiteY63" fmla="*/ 46943 h 966731"/>
                    <a:gd name="connsiteX64" fmla="*/ 653113 w 942932"/>
                    <a:gd name="connsiteY64" fmla="*/ 63270 h 966731"/>
                    <a:gd name="connsiteX65" fmla="*/ 679646 w 942932"/>
                    <a:gd name="connsiteY65" fmla="*/ 77557 h 966731"/>
                    <a:gd name="connsiteX66" fmla="*/ 712302 w 942932"/>
                    <a:gd name="connsiteY66" fmla="*/ 87762 h 966731"/>
                    <a:gd name="connsiteX67" fmla="*/ 722506 w 942932"/>
                    <a:gd name="connsiteY67" fmla="*/ 69393 h 966731"/>
                    <a:gd name="connsiteX68" fmla="*/ 740875 w 942932"/>
                    <a:gd name="connsiteY68" fmla="*/ 69393 h 966731"/>
                    <a:gd name="connsiteX69" fmla="*/ 783736 w 942932"/>
                    <a:gd name="connsiteY69" fmla="*/ 69393 h 966731"/>
                    <a:gd name="connsiteX70" fmla="*/ 812310 w 942932"/>
                    <a:gd name="connsiteY70" fmla="*/ 69393 h 966731"/>
                    <a:gd name="connsiteX71" fmla="*/ 826596 w 942932"/>
                    <a:gd name="connsiteY71" fmla="*/ 48984 h 966731"/>
                    <a:gd name="connsiteX72" fmla="*/ 840883 w 942932"/>
                    <a:gd name="connsiteY72" fmla="*/ 10205 h 966731"/>
                    <a:gd name="connsiteX73" fmla="*/ 873539 w 942932"/>
                    <a:gd name="connsiteY73" fmla="*/ 8164 h 966731"/>
                    <a:gd name="connsiteX74" fmla="*/ 885785 w 942932"/>
                    <a:gd name="connsiteY74" fmla="*/ 16328 h 966731"/>
                    <a:gd name="connsiteX75" fmla="*/ 906195 w 942932"/>
                    <a:gd name="connsiteY75" fmla="*/ 14287 h 966731"/>
                    <a:gd name="connsiteX76" fmla="*/ 924563 w 942932"/>
                    <a:gd name="connsiteY76" fmla="*/ 20410 h 966731"/>
                    <a:gd name="connsiteX77" fmla="*/ 942932 w 942932"/>
                    <a:gd name="connsiteY77" fmla="*/ 22451 h 966731"/>
                    <a:gd name="connsiteX78" fmla="*/ 926604 w 942932"/>
                    <a:gd name="connsiteY78" fmla="*/ 53065 h 966731"/>
                    <a:gd name="connsiteX79" fmla="*/ 926604 w 942932"/>
                    <a:gd name="connsiteY79" fmla="*/ 97967 h 966731"/>
                    <a:gd name="connsiteX80" fmla="*/ 940891 w 942932"/>
                    <a:gd name="connsiteY80" fmla="*/ 108172 h 966731"/>
                    <a:gd name="connsiteX81" fmla="*/ 928645 w 942932"/>
                    <a:gd name="connsiteY81" fmla="*/ 118377 h 966731"/>
                    <a:gd name="connsiteX82" fmla="*/ 926604 w 942932"/>
                    <a:gd name="connsiteY82" fmla="*/ 144909 h 966731"/>
                    <a:gd name="connsiteX83" fmla="*/ 908236 w 942932"/>
                    <a:gd name="connsiteY83" fmla="*/ 140827 h 966731"/>
                    <a:gd name="connsiteX84" fmla="*/ 900072 w 942932"/>
                    <a:gd name="connsiteY84" fmla="*/ 153073 h 966731"/>
                    <a:gd name="connsiteX85" fmla="*/ 891908 w 942932"/>
                    <a:gd name="connsiteY85" fmla="*/ 167360 h 966731"/>
                    <a:gd name="connsiteX86" fmla="*/ 869457 w 942932"/>
                    <a:gd name="connsiteY86" fmla="*/ 169401 h 966731"/>
                    <a:gd name="connsiteX87" fmla="*/ 869457 w 942932"/>
                    <a:gd name="connsiteY87" fmla="*/ 189811 h 966731"/>
                    <a:gd name="connsiteX88" fmla="*/ 840883 w 942932"/>
                    <a:gd name="connsiteY88" fmla="*/ 244917 h 966731"/>
                    <a:gd name="connsiteX89" fmla="*/ 812310 w 942932"/>
                    <a:gd name="connsiteY89" fmla="*/ 253081 h 966731"/>
                    <a:gd name="connsiteX90" fmla="*/ 804146 w 942932"/>
                    <a:gd name="connsiteY90" fmla="*/ 273491 h 966731"/>
                    <a:gd name="connsiteX91" fmla="*/ 804146 w 942932"/>
                    <a:gd name="connsiteY91" fmla="*/ 308187 h 966731"/>
                    <a:gd name="connsiteX92" fmla="*/ 824555 w 942932"/>
                    <a:gd name="connsiteY92" fmla="*/ 322474 h 966731"/>
                    <a:gd name="connsiteX93" fmla="*/ 830678 w 942932"/>
                    <a:gd name="connsiteY93" fmla="*/ 340843 h 966731"/>
                    <a:gd name="connsiteX94" fmla="*/ 808228 w 942932"/>
                    <a:gd name="connsiteY94" fmla="*/ 359212 h 966731"/>
                    <a:gd name="connsiteX95" fmla="*/ 781695 w 942932"/>
                    <a:gd name="connsiteY95" fmla="*/ 365335 h 966731"/>
                    <a:gd name="connsiteX96" fmla="*/ 779654 w 942932"/>
                    <a:gd name="connsiteY96" fmla="*/ 373499 h 966731"/>
                    <a:gd name="connsiteX97" fmla="*/ 798023 w 942932"/>
                    <a:gd name="connsiteY97" fmla="*/ 404113 h 966731"/>
                    <a:gd name="connsiteX98" fmla="*/ 767408 w 942932"/>
                    <a:gd name="connsiteY98" fmla="*/ 424523 h 966731"/>
                    <a:gd name="connsiteX99" fmla="*/ 749039 w 942932"/>
                    <a:gd name="connsiteY99" fmla="*/ 463302 h 966731"/>
                    <a:gd name="connsiteX100" fmla="*/ 746998 w 942932"/>
                    <a:gd name="connsiteY100" fmla="*/ 487793 h 966731"/>
                    <a:gd name="connsiteX101" fmla="*/ 712302 w 942932"/>
                    <a:gd name="connsiteY101" fmla="*/ 557187 h 966731"/>
                    <a:gd name="connsiteX102" fmla="*/ 665359 w 942932"/>
                    <a:gd name="connsiteY102" fmla="*/ 704137 h 966731"/>
                    <a:gd name="connsiteX103" fmla="*/ 645030 w 942932"/>
                    <a:gd name="connsiteY103" fmla="*/ 779908 h 966731"/>
                    <a:gd name="connsiteX104" fmla="*/ 461676 w 942932"/>
                    <a:gd name="connsiteY104" fmla="*/ 966731 h 966731"/>
                    <a:gd name="connsiteX0" fmla="*/ 32550 w 942932"/>
                    <a:gd name="connsiteY0" fmla="*/ 779908 h 779908"/>
                    <a:gd name="connsiteX1" fmla="*/ 28574 w 942932"/>
                    <a:gd name="connsiteY1" fmla="*/ 775571 h 779908"/>
                    <a:gd name="connsiteX2" fmla="*/ 0 w 942932"/>
                    <a:gd name="connsiteY2" fmla="*/ 759243 h 779908"/>
                    <a:gd name="connsiteX3" fmla="*/ 0 w 942932"/>
                    <a:gd name="connsiteY3" fmla="*/ 751079 h 779908"/>
                    <a:gd name="connsiteX4" fmla="*/ 16328 w 942932"/>
                    <a:gd name="connsiteY4" fmla="*/ 718424 h 779908"/>
                    <a:gd name="connsiteX5" fmla="*/ 34697 w 942932"/>
                    <a:gd name="connsiteY5" fmla="*/ 718424 h 779908"/>
                    <a:gd name="connsiteX6" fmla="*/ 93885 w 942932"/>
                    <a:gd name="connsiteY6" fmla="*/ 722506 h 779908"/>
                    <a:gd name="connsiteX7" fmla="*/ 108172 w 942932"/>
                    <a:gd name="connsiteY7" fmla="*/ 716383 h 779908"/>
                    <a:gd name="connsiteX8" fmla="*/ 120418 w 942932"/>
                    <a:gd name="connsiteY8" fmla="*/ 724547 h 779908"/>
                    <a:gd name="connsiteX9" fmla="*/ 134705 w 942932"/>
                    <a:gd name="connsiteY9" fmla="*/ 698014 h 779908"/>
                    <a:gd name="connsiteX10" fmla="*/ 159196 w 942932"/>
                    <a:gd name="connsiteY10" fmla="*/ 687809 h 779908"/>
                    <a:gd name="connsiteX11" fmla="*/ 187770 w 942932"/>
                    <a:gd name="connsiteY11" fmla="*/ 702096 h 779908"/>
                    <a:gd name="connsiteX12" fmla="*/ 220426 w 942932"/>
                    <a:gd name="connsiteY12" fmla="*/ 691891 h 779908"/>
                    <a:gd name="connsiteX13" fmla="*/ 228590 w 942932"/>
                    <a:gd name="connsiteY13" fmla="*/ 679645 h 779908"/>
                    <a:gd name="connsiteX14" fmla="*/ 232672 w 942932"/>
                    <a:gd name="connsiteY14" fmla="*/ 665358 h 779908"/>
                    <a:gd name="connsiteX15" fmla="*/ 244917 w 942932"/>
                    <a:gd name="connsiteY15" fmla="*/ 644948 h 779908"/>
                    <a:gd name="connsiteX16" fmla="*/ 261245 w 942932"/>
                    <a:gd name="connsiteY16" fmla="*/ 653112 h 779908"/>
                    <a:gd name="connsiteX17" fmla="*/ 297983 w 942932"/>
                    <a:gd name="connsiteY17" fmla="*/ 671481 h 779908"/>
                    <a:gd name="connsiteX18" fmla="*/ 314311 w 942932"/>
                    <a:gd name="connsiteY18" fmla="*/ 663317 h 779908"/>
                    <a:gd name="connsiteX19" fmla="*/ 316352 w 942932"/>
                    <a:gd name="connsiteY19" fmla="*/ 638826 h 779908"/>
                    <a:gd name="connsiteX20" fmla="*/ 310229 w 942932"/>
                    <a:gd name="connsiteY20" fmla="*/ 620457 h 779908"/>
                    <a:gd name="connsiteX21" fmla="*/ 297983 w 942932"/>
                    <a:gd name="connsiteY21" fmla="*/ 606170 h 779908"/>
                    <a:gd name="connsiteX22" fmla="*/ 287778 w 942932"/>
                    <a:gd name="connsiteY22" fmla="*/ 581678 h 779908"/>
                    <a:gd name="connsiteX23" fmla="*/ 273491 w 942932"/>
                    <a:gd name="connsiteY23" fmla="*/ 569432 h 779908"/>
                    <a:gd name="connsiteX24" fmla="*/ 283696 w 942932"/>
                    <a:gd name="connsiteY24" fmla="*/ 555146 h 779908"/>
                    <a:gd name="connsiteX25" fmla="*/ 283696 w 942932"/>
                    <a:gd name="connsiteY25" fmla="*/ 540859 h 779908"/>
                    <a:gd name="connsiteX26" fmla="*/ 304106 w 942932"/>
                    <a:gd name="connsiteY26" fmla="*/ 542900 h 779908"/>
                    <a:gd name="connsiteX27" fmla="*/ 316352 w 942932"/>
                    <a:gd name="connsiteY27" fmla="*/ 526572 h 779908"/>
                    <a:gd name="connsiteX28" fmla="*/ 324516 w 942932"/>
                    <a:gd name="connsiteY28" fmla="*/ 491875 h 779908"/>
                    <a:gd name="connsiteX29" fmla="*/ 314311 w 942932"/>
                    <a:gd name="connsiteY29" fmla="*/ 477588 h 779908"/>
                    <a:gd name="connsiteX30" fmla="*/ 304106 w 942932"/>
                    <a:gd name="connsiteY30" fmla="*/ 461261 h 779908"/>
                    <a:gd name="connsiteX31" fmla="*/ 285737 w 942932"/>
                    <a:gd name="connsiteY31" fmla="*/ 424523 h 779908"/>
                    <a:gd name="connsiteX32" fmla="*/ 267368 w 942932"/>
                    <a:gd name="connsiteY32" fmla="*/ 422482 h 779908"/>
                    <a:gd name="connsiteX33" fmla="*/ 255122 w 942932"/>
                    <a:gd name="connsiteY33" fmla="*/ 389826 h 779908"/>
                    <a:gd name="connsiteX34" fmla="*/ 253081 w 942932"/>
                    <a:gd name="connsiteY34" fmla="*/ 365335 h 779908"/>
                    <a:gd name="connsiteX35" fmla="*/ 246958 w 942932"/>
                    <a:gd name="connsiteY35" fmla="*/ 322474 h 779908"/>
                    <a:gd name="connsiteX36" fmla="*/ 255122 w 942932"/>
                    <a:gd name="connsiteY36" fmla="*/ 304106 h 779908"/>
                    <a:gd name="connsiteX37" fmla="*/ 253081 w 942932"/>
                    <a:gd name="connsiteY37" fmla="*/ 277573 h 779908"/>
                    <a:gd name="connsiteX38" fmla="*/ 267368 w 942932"/>
                    <a:gd name="connsiteY38" fmla="*/ 271450 h 779908"/>
                    <a:gd name="connsiteX39" fmla="*/ 281655 w 942932"/>
                    <a:gd name="connsiteY39" fmla="*/ 242876 h 779908"/>
                    <a:gd name="connsiteX40" fmla="*/ 320434 w 942932"/>
                    <a:gd name="connsiteY40" fmla="*/ 251040 h 779908"/>
                    <a:gd name="connsiteX41" fmla="*/ 336762 w 942932"/>
                    <a:gd name="connsiteY41" fmla="*/ 236753 h 779908"/>
                    <a:gd name="connsiteX42" fmla="*/ 336762 w 942932"/>
                    <a:gd name="connsiteY42" fmla="*/ 204098 h 779908"/>
                    <a:gd name="connsiteX43" fmla="*/ 346966 w 942932"/>
                    <a:gd name="connsiteY43" fmla="*/ 183688 h 779908"/>
                    <a:gd name="connsiteX44" fmla="*/ 369417 w 942932"/>
                    <a:gd name="connsiteY44" fmla="*/ 157155 h 779908"/>
                    <a:gd name="connsiteX45" fmla="*/ 383704 w 942932"/>
                    <a:gd name="connsiteY45" fmla="*/ 157155 h 779908"/>
                    <a:gd name="connsiteX46" fmla="*/ 385745 w 942932"/>
                    <a:gd name="connsiteY46" fmla="*/ 140827 h 779908"/>
                    <a:gd name="connsiteX47" fmla="*/ 391868 w 942932"/>
                    <a:gd name="connsiteY47" fmla="*/ 112254 h 779908"/>
                    <a:gd name="connsiteX48" fmla="*/ 426565 w 942932"/>
                    <a:gd name="connsiteY48" fmla="*/ 100008 h 779908"/>
                    <a:gd name="connsiteX49" fmla="*/ 444933 w 942932"/>
                    <a:gd name="connsiteY49" fmla="*/ 71434 h 779908"/>
                    <a:gd name="connsiteX50" fmla="*/ 436770 w 942932"/>
                    <a:gd name="connsiteY50" fmla="*/ 57147 h 779908"/>
                    <a:gd name="connsiteX51" fmla="*/ 436770 w 942932"/>
                    <a:gd name="connsiteY51" fmla="*/ 48984 h 779908"/>
                    <a:gd name="connsiteX52" fmla="*/ 451056 w 942932"/>
                    <a:gd name="connsiteY52" fmla="*/ 30615 h 779908"/>
                    <a:gd name="connsiteX53" fmla="*/ 463302 w 942932"/>
                    <a:gd name="connsiteY53" fmla="*/ 12246 h 779908"/>
                    <a:gd name="connsiteX54" fmla="*/ 508204 w 942932"/>
                    <a:gd name="connsiteY54" fmla="*/ 10205 h 779908"/>
                    <a:gd name="connsiteX55" fmla="*/ 528614 w 942932"/>
                    <a:gd name="connsiteY55" fmla="*/ 12246 h 779908"/>
                    <a:gd name="connsiteX56" fmla="*/ 530655 w 942932"/>
                    <a:gd name="connsiteY56" fmla="*/ 30615 h 779908"/>
                    <a:gd name="connsiteX57" fmla="*/ 553105 w 942932"/>
                    <a:gd name="connsiteY57" fmla="*/ 30615 h 779908"/>
                    <a:gd name="connsiteX58" fmla="*/ 585761 w 942932"/>
                    <a:gd name="connsiteY58" fmla="*/ 30615 h 779908"/>
                    <a:gd name="connsiteX59" fmla="*/ 595966 w 942932"/>
                    <a:gd name="connsiteY59" fmla="*/ 22451 h 779908"/>
                    <a:gd name="connsiteX60" fmla="*/ 604130 w 942932"/>
                    <a:gd name="connsiteY60" fmla="*/ 10205 h 779908"/>
                    <a:gd name="connsiteX61" fmla="*/ 628621 w 942932"/>
                    <a:gd name="connsiteY61" fmla="*/ 0 h 779908"/>
                    <a:gd name="connsiteX62" fmla="*/ 644949 w 942932"/>
                    <a:gd name="connsiteY62" fmla="*/ 26533 h 779908"/>
                    <a:gd name="connsiteX63" fmla="*/ 663318 w 942932"/>
                    <a:gd name="connsiteY63" fmla="*/ 46943 h 779908"/>
                    <a:gd name="connsiteX64" fmla="*/ 653113 w 942932"/>
                    <a:gd name="connsiteY64" fmla="*/ 63270 h 779908"/>
                    <a:gd name="connsiteX65" fmla="*/ 679646 w 942932"/>
                    <a:gd name="connsiteY65" fmla="*/ 77557 h 779908"/>
                    <a:gd name="connsiteX66" fmla="*/ 712302 w 942932"/>
                    <a:gd name="connsiteY66" fmla="*/ 87762 h 779908"/>
                    <a:gd name="connsiteX67" fmla="*/ 722506 w 942932"/>
                    <a:gd name="connsiteY67" fmla="*/ 69393 h 779908"/>
                    <a:gd name="connsiteX68" fmla="*/ 740875 w 942932"/>
                    <a:gd name="connsiteY68" fmla="*/ 69393 h 779908"/>
                    <a:gd name="connsiteX69" fmla="*/ 783736 w 942932"/>
                    <a:gd name="connsiteY69" fmla="*/ 69393 h 779908"/>
                    <a:gd name="connsiteX70" fmla="*/ 812310 w 942932"/>
                    <a:gd name="connsiteY70" fmla="*/ 69393 h 779908"/>
                    <a:gd name="connsiteX71" fmla="*/ 826596 w 942932"/>
                    <a:gd name="connsiteY71" fmla="*/ 48984 h 779908"/>
                    <a:gd name="connsiteX72" fmla="*/ 840883 w 942932"/>
                    <a:gd name="connsiteY72" fmla="*/ 10205 h 779908"/>
                    <a:gd name="connsiteX73" fmla="*/ 873539 w 942932"/>
                    <a:gd name="connsiteY73" fmla="*/ 8164 h 779908"/>
                    <a:gd name="connsiteX74" fmla="*/ 885785 w 942932"/>
                    <a:gd name="connsiteY74" fmla="*/ 16328 h 779908"/>
                    <a:gd name="connsiteX75" fmla="*/ 906195 w 942932"/>
                    <a:gd name="connsiteY75" fmla="*/ 14287 h 779908"/>
                    <a:gd name="connsiteX76" fmla="*/ 924563 w 942932"/>
                    <a:gd name="connsiteY76" fmla="*/ 20410 h 779908"/>
                    <a:gd name="connsiteX77" fmla="*/ 942932 w 942932"/>
                    <a:gd name="connsiteY77" fmla="*/ 22451 h 779908"/>
                    <a:gd name="connsiteX78" fmla="*/ 926604 w 942932"/>
                    <a:gd name="connsiteY78" fmla="*/ 53065 h 779908"/>
                    <a:gd name="connsiteX79" fmla="*/ 926604 w 942932"/>
                    <a:gd name="connsiteY79" fmla="*/ 97967 h 779908"/>
                    <a:gd name="connsiteX80" fmla="*/ 940891 w 942932"/>
                    <a:gd name="connsiteY80" fmla="*/ 108172 h 779908"/>
                    <a:gd name="connsiteX81" fmla="*/ 928645 w 942932"/>
                    <a:gd name="connsiteY81" fmla="*/ 118377 h 779908"/>
                    <a:gd name="connsiteX82" fmla="*/ 926604 w 942932"/>
                    <a:gd name="connsiteY82" fmla="*/ 144909 h 779908"/>
                    <a:gd name="connsiteX83" fmla="*/ 908236 w 942932"/>
                    <a:gd name="connsiteY83" fmla="*/ 140827 h 779908"/>
                    <a:gd name="connsiteX84" fmla="*/ 900072 w 942932"/>
                    <a:gd name="connsiteY84" fmla="*/ 153073 h 779908"/>
                    <a:gd name="connsiteX85" fmla="*/ 891908 w 942932"/>
                    <a:gd name="connsiteY85" fmla="*/ 167360 h 779908"/>
                    <a:gd name="connsiteX86" fmla="*/ 869457 w 942932"/>
                    <a:gd name="connsiteY86" fmla="*/ 169401 h 779908"/>
                    <a:gd name="connsiteX87" fmla="*/ 869457 w 942932"/>
                    <a:gd name="connsiteY87" fmla="*/ 189811 h 779908"/>
                    <a:gd name="connsiteX88" fmla="*/ 840883 w 942932"/>
                    <a:gd name="connsiteY88" fmla="*/ 244917 h 779908"/>
                    <a:gd name="connsiteX89" fmla="*/ 812310 w 942932"/>
                    <a:gd name="connsiteY89" fmla="*/ 253081 h 779908"/>
                    <a:gd name="connsiteX90" fmla="*/ 804146 w 942932"/>
                    <a:gd name="connsiteY90" fmla="*/ 273491 h 779908"/>
                    <a:gd name="connsiteX91" fmla="*/ 804146 w 942932"/>
                    <a:gd name="connsiteY91" fmla="*/ 308187 h 779908"/>
                    <a:gd name="connsiteX92" fmla="*/ 824555 w 942932"/>
                    <a:gd name="connsiteY92" fmla="*/ 322474 h 779908"/>
                    <a:gd name="connsiteX93" fmla="*/ 830678 w 942932"/>
                    <a:gd name="connsiteY93" fmla="*/ 340843 h 779908"/>
                    <a:gd name="connsiteX94" fmla="*/ 808228 w 942932"/>
                    <a:gd name="connsiteY94" fmla="*/ 359212 h 779908"/>
                    <a:gd name="connsiteX95" fmla="*/ 781695 w 942932"/>
                    <a:gd name="connsiteY95" fmla="*/ 365335 h 779908"/>
                    <a:gd name="connsiteX96" fmla="*/ 779654 w 942932"/>
                    <a:gd name="connsiteY96" fmla="*/ 373499 h 779908"/>
                    <a:gd name="connsiteX97" fmla="*/ 798023 w 942932"/>
                    <a:gd name="connsiteY97" fmla="*/ 404113 h 779908"/>
                    <a:gd name="connsiteX98" fmla="*/ 767408 w 942932"/>
                    <a:gd name="connsiteY98" fmla="*/ 424523 h 779908"/>
                    <a:gd name="connsiteX99" fmla="*/ 749039 w 942932"/>
                    <a:gd name="connsiteY99" fmla="*/ 463302 h 779908"/>
                    <a:gd name="connsiteX100" fmla="*/ 746998 w 942932"/>
                    <a:gd name="connsiteY100" fmla="*/ 487793 h 779908"/>
                    <a:gd name="connsiteX101" fmla="*/ 712302 w 942932"/>
                    <a:gd name="connsiteY101" fmla="*/ 557187 h 779908"/>
                    <a:gd name="connsiteX102" fmla="*/ 665359 w 942932"/>
                    <a:gd name="connsiteY102" fmla="*/ 704137 h 779908"/>
                    <a:gd name="connsiteX103" fmla="*/ 645030 w 942932"/>
                    <a:gd name="connsiteY103" fmla="*/ 779908 h 779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</a:cxnLst>
                  <a:rect l="l" t="t" r="r" b="b"/>
                  <a:pathLst>
                    <a:path w="942932" h="779908">
                      <a:moveTo>
                        <a:pt x="32550" y="779908"/>
                      </a:moveTo>
                      <a:lnTo>
                        <a:pt x="28574" y="775571"/>
                      </a:lnTo>
                      <a:lnTo>
                        <a:pt x="0" y="759243"/>
                      </a:lnTo>
                      <a:lnTo>
                        <a:pt x="0" y="751079"/>
                      </a:lnTo>
                      <a:lnTo>
                        <a:pt x="16328" y="718424"/>
                      </a:lnTo>
                      <a:lnTo>
                        <a:pt x="34697" y="718424"/>
                      </a:lnTo>
                      <a:lnTo>
                        <a:pt x="93885" y="722506"/>
                      </a:lnTo>
                      <a:lnTo>
                        <a:pt x="108172" y="716383"/>
                      </a:lnTo>
                      <a:lnTo>
                        <a:pt x="120418" y="724547"/>
                      </a:lnTo>
                      <a:lnTo>
                        <a:pt x="134705" y="698014"/>
                      </a:lnTo>
                      <a:lnTo>
                        <a:pt x="159196" y="687809"/>
                      </a:lnTo>
                      <a:lnTo>
                        <a:pt x="187770" y="702096"/>
                      </a:lnTo>
                      <a:lnTo>
                        <a:pt x="220426" y="691891"/>
                      </a:lnTo>
                      <a:lnTo>
                        <a:pt x="228590" y="679645"/>
                      </a:lnTo>
                      <a:lnTo>
                        <a:pt x="232672" y="665358"/>
                      </a:lnTo>
                      <a:lnTo>
                        <a:pt x="244917" y="644948"/>
                      </a:lnTo>
                      <a:lnTo>
                        <a:pt x="261245" y="653112"/>
                      </a:lnTo>
                      <a:lnTo>
                        <a:pt x="297983" y="671481"/>
                      </a:lnTo>
                      <a:lnTo>
                        <a:pt x="314311" y="663317"/>
                      </a:lnTo>
                      <a:lnTo>
                        <a:pt x="316352" y="638826"/>
                      </a:lnTo>
                      <a:lnTo>
                        <a:pt x="310229" y="620457"/>
                      </a:lnTo>
                      <a:lnTo>
                        <a:pt x="297983" y="606170"/>
                      </a:lnTo>
                      <a:lnTo>
                        <a:pt x="287778" y="581678"/>
                      </a:lnTo>
                      <a:lnTo>
                        <a:pt x="273491" y="569432"/>
                      </a:lnTo>
                      <a:lnTo>
                        <a:pt x="283696" y="555146"/>
                      </a:lnTo>
                      <a:lnTo>
                        <a:pt x="283696" y="540859"/>
                      </a:lnTo>
                      <a:lnTo>
                        <a:pt x="304106" y="542900"/>
                      </a:lnTo>
                      <a:lnTo>
                        <a:pt x="316352" y="526572"/>
                      </a:lnTo>
                      <a:lnTo>
                        <a:pt x="324516" y="491875"/>
                      </a:lnTo>
                      <a:lnTo>
                        <a:pt x="314311" y="477588"/>
                      </a:lnTo>
                      <a:lnTo>
                        <a:pt x="304106" y="461261"/>
                      </a:lnTo>
                      <a:lnTo>
                        <a:pt x="285737" y="424523"/>
                      </a:lnTo>
                      <a:lnTo>
                        <a:pt x="267368" y="422482"/>
                      </a:lnTo>
                      <a:lnTo>
                        <a:pt x="255122" y="389826"/>
                      </a:lnTo>
                      <a:lnTo>
                        <a:pt x="253081" y="365335"/>
                      </a:lnTo>
                      <a:lnTo>
                        <a:pt x="246958" y="322474"/>
                      </a:lnTo>
                      <a:lnTo>
                        <a:pt x="255122" y="304106"/>
                      </a:lnTo>
                      <a:lnTo>
                        <a:pt x="253081" y="277573"/>
                      </a:lnTo>
                      <a:lnTo>
                        <a:pt x="267368" y="271450"/>
                      </a:lnTo>
                      <a:lnTo>
                        <a:pt x="281655" y="242876"/>
                      </a:lnTo>
                      <a:lnTo>
                        <a:pt x="320434" y="251040"/>
                      </a:lnTo>
                      <a:lnTo>
                        <a:pt x="336762" y="236753"/>
                      </a:lnTo>
                      <a:lnTo>
                        <a:pt x="336762" y="204098"/>
                      </a:lnTo>
                      <a:lnTo>
                        <a:pt x="346966" y="183688"/>
                      </a:lnTo>
                      <a:lnTo>
                        <a:pt x="369417" y="157155"/>
                      </a:lnTo>
                      <a:lnTo>
                        <a:pt x="383704" y="157155"/>
                      </a:lnTo>
                      <a:lnTo>
                        <a:pt x="385745" y="140827"/>
                      </a:lnTo>
                      <a:lnTo>
                        <a:pt x="391868" y="112254"/>
                      </a:lnTo>
                      <a:lnTo>
                        <a:pt x="426565" y="100008"/>
                      </a:lnTo>
                      <a:lnTo>
                        <a:pt x="444933" y="71434"/>
                      </a:lnTo>
                      <a:lnTo>
                        <a:pt x="436770" y="57147"/>
                      </a:lnTo>
                      <a:lnTo>
                        <a:pt x="436770" y="48984"/>
                      </a:lnTo>
                      <a:lnTo>
                        <a:pt x="451056" y="30615"/>
                      </a:lnTo>
                      <a:lnTo>
                        <a:pt x="463302" y="12246"/>
                      </a:lnTo>
                      <a:lnTo>
                        <a:pt x="508204" y="10205"/>
                      </a:lnTo>
                      <a:lnTo>
                        <a:pt x="528614" y="12246"/>
                      </a:lnTo>
                      <a:lnTo>
                        <a:pt x="530655" y="30615"/>
                      </a:lnTo>
                      <a:lnTo>
                        <a:pt x="553105" y="30615"/>
                      </a:lnTo>
                      <a:lnTo>
                        <a:pt x="585761" y="30615"/>
                      </a:lnTo>
                      <a:lnTo>
                        <a:pt x="595966" y="22451"/>
                      </a:lnTo>
                      <a:lnTo>
                        <a:pt x="604130" y="10205"/>
                      </a:lnTo>
                      <a:lnTo>
                        <a:pt x="628621" y="0"/>
                      </a:lnTo>
                      <a:lnTo>
                        <a:pt x="644949" y="26533"/>
                      </a:lnTo>
                      <a:lnTo>
                        <a:pt x="663318" y="46943"/>
                      </a:lnTo>
                      <a:lnTo>
                        <a:pt x="653113" y="63270"/>
                      </a:lnTo>
                      <a:lnTo>
                        <a:pt x="679646" y="77557"/>
                      </a:lnTo>
                      <a:lnTo>
                        <a:pt x="712302" y="87762"/>
                      </a:lnTo>
                      <a:lnTo>
                        <a:pt x="722506" y="69393"/>
                      </a:lnTo>
                      <a:lnTo>
                        <a:pt x="740875" y="69393"/>
                      </a:lnTo>
                      <a:lnTo>
                        <a:pt x="783736" y="69393"/>
                      </a:lnTo>
                      <a:lnTo>
                        <a:pt x="812310" y="69393"/>
                      </a:lnTo>
                      <a:lnTo>
                        <a:pt x="826596" y="48984"/>
                      </a:lnTo>
                      <a:lnTo>
                        <a:pt x="840883" y="10205"/>
                      </a:lnTo>
                      <a:lnTo>
                        <a:pt x="873539" y="8164"/>
                      </a:lnTo>
                      <a:lnTo>
                        <a:pt x="885785" y="16328"/>
                      </a:lnTo>
                      <a:lnTo>
                        <a:pt x="906195" y="14287"/>
                      </a:lnTo>
                      <a:lnTo>
                        <a:pt x="924563" y="20410"/>
                      </a:lnTo>
                      <a:lnTo>
                        <a:pt x="942932" y="22451"/>
                      </a:lnTo>
                      <a:lnTo>
                        <a:pt x="926604" y="53065"/>
                      </a:lnTo>
                      <a:lnTo>
                        <a:pt x="926604" y="97967"/>
                      </a:lnTo>
                      <a:lnTo>
                        <a:pt x="940891" y="108172"/>
                      </a:lnTo>
                      <a:lnTo>
                        <a:pt x="928645" y="118377"/>
                      </a:lnTo>
                      <a:lnTo>
                        <a:pt x="926604" y="144909"/>
                      </a:lnTo>
                      <a:lnTo>
                        <a:pt x="908236" y="140827"/>
                      </a:lnTo>
                      <a:lnTo>
                        <a:pt x="900072" y="153073"/>
                      </a:lnTo>
                      <a:lnTo>
                        <a:pt x="891908" y="167360"/>
                      </a:lnTo>
                      <a:lnTo>
                        <a:pt x="869457" y="169401"/>
                      </a:lnTo>
                      <a:lnTo>
                        <a:pt x="869457" y="189811"/>
                      </a:lnTo>
                      <a:lnTo>
                        <a:pt x="840883" y="244917"/>
                      </a:lnTo>
                      <a:lnTo>
                        <a:pt x="812310" y="253081"/>
                      </a:lnTo>
                      <a:lnTo>
                        <a:pt x="804146" y="273491"/>
                      </a:lnTo>
                      <a:lnTo>
                        <a:pt x="804146" y="308187"/>
                      </a:lnTo>
                      <a:lnTo>
                        <a:pt x="824555" y="322474"/>
                      </a:lnTo>
                      <a:lnTo>
                        <a:pt x="830678" y="340843"/>
                      </a:lnTo>
                      <a:lnTo>
                        <a:pt x="808228" y="359212"/>
                      </a:lnTo>
                      <a:lnTo>
                        <a:pt x="781695" y="365335"/>
                      </a:lnTo>
                      <a:lnTo>
                        <a:pt x="779654" y="373499"/>
                      </a:lnTo>
                      <a:lnTo>
                        <a:pt x="798023" y="404113"/>
                      </a:lnTo>
                      <a:lnTo>
                        <a:pt x="767408" y="424523"/>
                      </a:lnTo>
                      <a:lnTo>
                        <a:pt x="749039" y="463302"/>
                      </a:lnTo>
                      <a:lnTo>
                        <a:pt x="746998" y="487793"/>
                      </a:lnTo>
                      <a:lnTo>
                        <a:pt x="712302" y="557187"/>
                      </a:lnTo>
                      <a:lnTo>
                        <a:pt x="665359" y="704137"/>
                      </a:lnTo>
                      <a:lnTo>
                        <a:pt x="645030" y="779908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FC2B72A5-0CF8-3A76-0B3E-71B87CDFE856}"/>
                    </a:ext>
                  </a:extLst>
                </p:cNvPr>
                <p:cNvSpPr/>
                <p:nvPr/>
              </p:nvSpPr>
              <p:spPr>
                <a:xfrm>
                  <a:off x="1390322" y="3408436"/>
                  <a:ext cx="475441" cy="141082"/>
                </a:xfrm>
                <a:custGeom>
                  <a:avLst/>
                  <a:gdLst>
                    <a:gd name="connsiteX0" fmla="*/ 342884 w 475441"/>
                    <a:gd name="connsiteY0" fmla="*/ 0 h 141082"/>
                    <a:gd name="connsiteX1" fmla="*/ 361253 w 475441"/>
                    <a:gd name="connsiteY1" fmla="*/ 8164 h 141082"/>
                    <a:gd name="connsiteX2" fmla="*/ 367376 w 475441"/>
                    <a:gd name="connsiteY2" fmla="*/ 30615 h 141082"/>
                    <a:gd name="connsiteX3" fmla="*/ 397991 w 475441"/>
                    <a:gd name="connsiteY3" fmla="*/ 44902 h 141082"/>
                    <a:gd name="connsiteX4" fmla="*/ 404114 w 475441"/>
                    <a:gd name="connsiteY4" fmla="*/ 57147 h 141082"/>
                    <a:gd name="connsiteX5" fmla="*/ 454735 w 475441"/>
                    <a:gd name="connsiteY5" fmla="*/ 88568 h 141082"/>
                    <a:gd name="connsiteX6" fmla="*/ 454440 w 475441"/>
                    <a:gd name="connsiteY6" fmla="*/ 89158 h 141082"/>
                    <a:gd name="connsiteX7" fmla="*/ 451056 w 475441"/>
                    <a:gd name="connsiteY7" fmla="*/ 87762 h 141082"/>
                    <a:gd name="connsiteX8" fmla="*/ 454322 w 475441"/>
                    <a:gd name="connsiteY8" fmla="*/ 89395 h 141082"/>
                    <a:gd name="connsiteX9" fmla="*/ 442892 w 475441"/>
                    <a:gd name="connsiteY9" fmla="*/ 112254 h 141082"/>
                    <a:gd name="connsiteX10" fmla="*/ 442892 w 475441"/>
                    <a:gd name="connsiteY10" fmla="*/ 120418 h 141082"/>
                    <a:gd name="connsiteX11" fmla="*/ 471466 w 475441"/>
                    <a:gd name="connsiteY11" fmla="*/ 136746 h 141082"/>
                    <a:gd name="connsiteX12" fmla="*/ 475441 w 475441"/>
                    <a:gd name="connsiteY12" fmla="*/ 141082 h 141082"/>
                    <a:gd name="connsiteX13" fmla="*/ 15988 w 475441"/>
                    <a:gd name="connsiteY13" fmla="*/ 141082 h 141082"/>
                    <a:gd name="connsiteX14" fmla="*/ 30614 w 475441"/>
                    <a:gd name="connsiteY14" fmla="*/ 108172 h 141082"/>
                    <a:gd name="connsiteX15" fmla="*/ 2041 w 475441"/>
                    <a:gd name="connsiteY15" fmla="*/ 91844 h 141082"/>
                    <a:gd name="connsiteX16" fmla="*/ 0 w 475441"/>
                    <a:gd name="connsiteY16" fmla="*/ 73475 h 141082"/>
                    <a:gd name="connsiteX17" fmla="*/ 20410 w 475441"/>
                    <a:gd name="connsiteY17" fmla="*/ 57147 h 141082"/>
                    <a:gd name="connsiteX18" fmla="*/ 63270 w 475441"/>
                    <a:gd name="connsiteY18" fmla="*/ 53066 h 141082"/>
                    <a:gd name="connsiteX19" fmla="*/ 118377 w 475441"/>
                    <a:gd name="connsiteY19" fmla="*/ 71434 h 141082"/>
                    <a:gd name="connsiteX20" fmla="*/ 140827 w 475441"/>
                    <a:gd name="connsiteY20" fmla="*/ 59188 h 141082"/>
                    <a:gd name="connsiteX21" fmla="*/ 161237 w 475441"/>
                    <a:gd name="connsiteY21" fmla="*/ 16328 h 141082"/>
                    <a:gd name="connsiteX22" fmla="*/ 202057 w 475441"/>
                    <a:gd name="connsiteY22" fmla="*/ 63270 h 141082"/>
                    <a:gd name="connsiteX23" fmla="*/ 251040 w 475441"/>
                    <a:gd name="connsiteY23" fmla="*/ 65311 h 141082"/>
                    <a:gd name="connsiteX24" fmla="*/ 253081 w 475441"/>
                    <a:gd name="connsiteY24" fmla="*/ 38779 h 141082"/>
                    <a:gd name="connsiteX25" fmla="*/ 300024 w 475441"/>
                    <a:gd name="connsiteY25" fmla="*/ 46943 h 141082"/>
                    <a:gd name="connsiteX26" fmla="*/ 304106 w 475441"/>
                    <a:gd name="connsiteY26" fmla="*/ 32656 h 141082"/>
                    <a:gd name="connsiteX27" fmla="*/ 336761 w 475441"/>
                    <a:gd name="connsiteY27" fmla="*/ 28574 h 141082"/>
                    <a:gd name="connsiteX0" fmla="*/ 342884 w 475441"/>
                    <a:gd name="connsiteY0" fmla="*/ 0 h 239647"/>
                    <a:gd name="connsiteX1" fmla="*/ 361253 w 475441"/>
                    <a:gd name="connsiteY1" fmla="*/ 8164 h 239647"/>
                    <a:gd name="connsiteX2" fmla="*/ 367376 w 475441"/>
                    <a:gd name="connsiteY2" fmla="*/ 30615 h 239647"/>
                    <a:gd name="connsiteX3" fmla="*/ 397991 w 475441"/>
                    <a:gd name="connsiteY3" fmla="*/ 44902 h 239647"/>
                    <a:gd name="connsiteX4" fmla="*/ 404114 w 475441"/>
                    <a:gd name="connsiteY4" fmla="*/ 57147 h 239647"/>
                    <a:gd name="connsiteX5" fmla="*/ 454735 w 475441"/>
                    <a:gd name="connsiteY5" fmla="*/ 88568 h 239647"/>
                    <a:gd name="connsiteX6" fmla="*/ 454440 w 475441"/>
                    <a:gd name="connsiteY6" fmla="*/ 89158 h 239647"/>
                    <a:gd name="connsiteX7" fmla="*/ 451056 w 475441"/>
                    <a:gd name="connsiteY7" fmla="*/ 87762 h 239647"/>
                    <a:gd name="connsiteX8" fmla="*/ 454322 w 475441"/>
                    <a:gd name="connsiteY8" fmla="*/ 89395 h 239647"/>
                    <a:gd name="connsiteX9" fmla="*/ 442892 w 475441"/>
                    <a:gd name="connsiteY9" fmla="*/ 112254 h 239647"/>
                    <a:gd name="connsiteX10" fmla="*/ 442892 w 475441"/>
                    <a:gd name="connsiteY10" fmla="*/ 120418 h 239647"/>
                    <a:gd name="connsiteX11" fmla="*/ 471466 w 475441"/>
                    <a:gd name="connsiteY11" fmla="*/ 136746 h 239647"/>
                    <a:gd name="connsiteX12" fmla="*/ 475441 w 475441"/>
                    <a:gd name="connsiteY12" fmla="*/ 141082 h 239647"/>
                    <a:gd name="connsiteX13" fmla="*/ 305128 w 475441"/>
                    <a:gd name="connsiteY13" fmla="*/ 239640 h 239647"/>
                    <a:gd name="connsiteX14" fmla="*/ 15988 w 475441"/>
                    <a:gd name="connsiteY14" fmla="*/ 141082 h 239647"/>
                    <a:gd name="connsiteX15" fmla="*/ 30614 w 475441"/>
                    <a:gd name="connsiteY15" fmla="*/ 108172 h 239647"/>
                    <a:gd name="connsiteX16" fmla="*/ 2041 w 475441"/>
                    <a:gd name="connsiteY16" fmla="*/ 91844 h 239647"/>
                    <a:gd name="connsiteX17" fmla="*/ 0 w 475441"/>
                    <a:gd name="connsiteY17" fmla="*/ 73475 h 239647"/>
                    <a:gd name="connsiteX18" fmla="*/ 20410 w 475441"/>
                    <a:gd name="connsiteY18" fmla="*/ 57147 h 239647"/>
                    <a:gd name="connsiteX19" fmla="*/ 63270 w 475441"/>
                    <a:gd name="connsiteY19" fmla="*/ 53066 h 239647"/>
                    <a:gd name="connsiteX20" fmla="*/ 118377 w 475441"/>
                    <a:gd name="connsiteY20" fmla="*/ 71434 h 239647"/>
                    <a:gd name="connsiteX21" fmla="*/ 140827 w 475441"/>
                    <a:gd name="connsiteY21" fmla="*/ 59188 h 239647"/>
                    <a:gd name="connsiteX22" fmla="*/ 161237 w 475441"/>
                    <a:gd name="connsiteY22" fmla="*/ 16328 h 239647"/>
                    <a:gd name="connsiteX23" fmla="*/ 202057 w 475441"/>
                    <a:gd name="connsiteY23" fmla="*/ 63270 h 239647"/>
                    <a:gd name="connsiteX24" fmla="*/ 251040 w 475441"/>
                    <a:gd name="connsiteY24" fmla="*/ 65311 h 239647"/>
                    <a:gd name="connsiteX25" fmla="*/ 253081 w 475441"/>
                    <a:gd name="connsiteY25" fmla="*/ 38779 h 239647"/>
                    <a:gd name="connsiteX26" fmla="*/ 300024 w 475441"/>
                    <a:gd name="connsiteY26" fmla="*/ 46943 h 239647"/>
                    <a:gd name="connsiteX27" fmla="*/ 304106 w 475441"/>
                    <a:gd name="connsiteY27" fmla="*/ 32656 h 239647"/>
                    <a:gd name="connsiteX28" fmla="*/ 336761 w 475441"/>
                    <a:gd name="connsiteY28" fmla="*/ 28574 h 239647"/>
                    <a:gd name="connsiteX29" fmla="*/ 342884 w 475441"/>
                    <a:gd name="connsiteY29" fmla="*/ 0 h 239647"/>
                    <a:gd name="connsiteX0" fmla="*/ 305128 w 475441"/>
                    <a:gd name="connsiteY0" fmla="*/ 239640 h 331080"/>
                    <a:gd name="connsiteX1" fmla="*/ 15988 w 475441"/>
                    <a:gd name="connsiteY1" fmla="*/ 141082 h 331080"/>
                    <a:gd name="connsiteX2" fmla="*/ 30614 w 475441"/>
                    <a:gd name="connsiteY2" fmla="*/ 108172 h 331080"/>
                    <a:gd name="connsiteX3" fmla="*/ 2041 w 475441"/>
                    <a:gd name="connsiteY3" fmla="*/ 91844 h 331080"/>
                    <a:gd name="connsiteX4" fmla="*/ 0 w 475441"/>
                    <a:gd name="connsiteY4" fmla="*/ 73475 h 331080"/>
                    <a:gd name="connsiteX5" fmla="*/ 20410 w 475441"/>
                    <a:gd name="connsiteY5" fmla="*/ 57147 h 331080"/>
                    <a:gd name="connsiteX6" fmla="*/ 63270 w 475441"/>
                    <a:gd name="connsiteY6" fmla="*/ 53066 h 331080"/>
                    <a:gd name="connsiteX7" fmla="*/ 118377 w 475441"/>
                    <a:gd name="connsiteY7" fmla="*/ 71434 h 331080"/>
                    <a:gd name="connsiteX8" fmla="*/ 140827 w 475441"/>
                    <a:gd name="connsiteY8" fmla="*/ 59188 h 331080"/>
                    <a:gd name="connsiteX9" fmla="*/ 161237 w 475441"/>
                    <a:gd name="connsiteY9" fmla="*/ 16328 h 331080"/>
                    <a:gd name="connsiteX10" fmla="*/ 202057 w 475441"/>
                    <a:gd name="connsiteY10" fmla="*/ 63270 h 331080"/>
                    <a:gd name="connsiteX11" fmla="*/ 251040 w 475441"/>
                    <a:gd name="connsiteY11" fmla="*/ 65311 h 331080"/>
                    <a:gd name="connsiteX12" fmla="*/ 253081 w 475441"/>
                    <a:gd name="connsiteY12" fmla="*/ 38779 h 331080"/>
                    <a:gd name="connsiteX13" fmla="*/ 300024 w 475441"/>
                    <a:gd name="connsiteY13" fmla="*/ 46943 h 331080"/>
                    <a:gd name="connsiteX14" fmla="*/ 304106 w 475441"/>
                    <a:gd name="connsiteY14" fmla="*/ 32656 h 331080"/>
                    <a:gd name="connsiteX15" fmla="*/ 336761 w 475441"/>
                    <a:gd name="connsiteY15" fmla="*/ 28574 h 331080"/>
                    <a:gd name="connsiteX16" fmla="*/ 342884 w 475441"/>
                    <a:gd name="connsiteY16" fmla="*/ 0 h 331080"/>
                    <a:gd name="connsiteX17" fmla="*/ 361253 w 475441"/>
                    <a:gd name="connsiteY17" fmla="*/ 8164 h 331080"/>
                    <a:gd name="connsiteX18" fmla="*/ 367376 w 475441"/>
                    <a:gd name="connsiteY18" fmla="*/ 30615 h 331080"/>
                    <a:gd name="connsiteX19" fmla="*/ 397991 w 475441"/>
                    <a:gd name="connsiteY19" fmla="*/ 44902 h 331080"/>
                    <a:gd name="connsiteX20" fmla="*/ 404114 w 475441"/>
                    <a:gd name="connsiteY20" fmla="*/ 57147 h 331080"/>
                    <a:gd name="connsiteX21" fmla="*/ 454735 w 475441"/>
                    <a:gd name="connsiteY21" fmla="*/ 88568 h 331080"/>
                    <a:gd name="connsiteX22" fmla="*/ 454440 w 475441"/>
                    <a:gd name="connsiteY22" fmla="*/ 89158 h 331080"/>
                    <a:gd name="connsiteX23" fmla="*/ 451056 w 475441"/>
                    <a:gd name="connsiteY23" fmla="*/ 87762 h 331080"/>
                    <a:gd name="connsiteX24" fmla="*/ 454322 w 475441"/>
                    <a:gd name="connsiteY24" fmla="*/ 89395 h 331080"/>
                    <a:gd name="connsiteX25" fmla="*/ 442892 w 475441"/>
                    <a:gd name="connsiteY25" fmla="*/ 112254 h 331080"/>
                    <a:gd name="connsiteX26" fmla="*/ 442892 w 475441"/>
                    <a:gd name="connsiteY26" fmla="*/ 120418 h 331080"/>
                    <a:gd name="connsiteX27" fmla="*/ 471466 w 475441"/>
                    <a:gd name="connsiteY27" fmla="*/ 136746 h 331080"/>
                    <a:gd name="connsiteX28" fmla="*/ 475441 w 475441"/>
                    <a:gd name="connsiteY28" fmla="*/ 141082 h 331080"/>
                    <a:gd name="connsiteX29" fmla="*/ 396568 w 475441"/>
                    <a:gd name="connsiteY29" fmla="*/ 331080 h 331080"/>
                    <a:gd name="connsiteX0" fmla="*/ 15988 w 475441"/>
                    <a:gd name="connsiteY0" fmla="*/ 141082 h 331080"/>
                    <a:gd name="connsiteX1" fmla="*/ 30614 w 475441"/>
                    <a:gd name="connsiteY1" fmla="*/ 108172 h 331080"/>
                    <a:gd name="connsiteX2" fmla="*/ 2041 w 475441"/>
                    <a:gd name="connsiteY2" fmla="*/ 91844 h 331080"/>
                    <a:gd name="connsiteX3" fmla="*/ 0 w 475441"/>
                    <a:gd name="connsiteY3" fmla="*/ 73475 h 331080"/>
                    <a:gd name="connsiteX4" fmla="*/ 20410 w 475441"/>
                    <a:gd name="connsiteY4" fmla="*/ 57147 h 331080"/>
                    <a:gd name="connsiteX5" fmla="*/ 63270 w 475441"/>
                    <a:gd name="connsiteY5" fmla="*/ 53066 h 331080"/>
                    <a:gd name="connsiteX6" fmla="*/ 118377 w 475441"/>
                    <a:gd name="connsiteY6" fmla="*/ 71434 h 331080"/>
                    <a:gd name="connsiteX7" fmla="*/ 140827 w 475441"/>
                    <a:gd name="connsiteY7" fmla="*/ 59188 h 331080"/>
                    <a:gd name="connsiteX8" fmla="*/ 161237 w 475441"/>
                    <a:gd name="connsiteY8" fmla="*/ 16328 h 331080"/>
                    <a:gd name="connsiteX9" fmla="*/ 202057 w 475441"/>
                    <a:gd name="connsiteY9" fmla="*/ 63270 h 331080"/>
                    <a:gd name="connsiteX10" fmla="*/ 251040 w 475441"/>
                    <a:gd name="connsiteY10" fmla="*/ 65311 h 331080"/>
                    <a:gd name="connsiteX11" fmla="*/ 253081 w 475441"/>
                    <a:gd name="connsiteY11" fmla="*/ 38779 h 331080"/>
                    <a:gd name="connsiteX12" fmla="*/ 300024 w 475441"/>
                    <a:gd name="connsiteY12" fmla="*/ 46943 h 331080"/>
                    <a:gd name="connsiteX13" fmla="*/ 304106 w 475441"/>
                    <a:gd name="connsiteY13" fmla="*/ 32656 h 331080"/>
                    <a:gd name="connsiteX14" fmla="*/ 336761 w 475441"/>
                    <a:gd name="connsiteY14" fmla="*/ 28574 h 331080"/>
                    <a:gd name="connsiteX15" fmla="*/ 342884 w 475441"/>
                    <a:gd name="connsiteY15" fmla="*/ 0 h 331080"/>
                    <a:gd name="connsiteX16" fmla="*/ 361253 w 475441"/>
                    <a:gd name="connsiteY16" fmla="*/ 8164 h 331080"/>
                    <a:gd name="connsiteX17" fmla="*/ 367376 w 475441"/>
                    <a:gd name="connsiteY17" fmla="*/ 30615 h 331080"/>
                    <a:gd name="connsiteX18" fmla="*/ 397991 w 475441"/>
                    <a:gd name="connsiteY18" fmla="*/ 44902 h 331080"/>
                    <a:gd name="connsiteX19" fmla="*/ 404114 w 475441"/>
                    <a:gd name="connsiteY19" fmla="*/ 57147 h 331080"/>
                    <a:gd name="connsiteX20" fmla="*/ 454735 w 475441"/>
                    <a:gd name="connsiteY20" fmla="*/ 88568 h 331080"/>
                    <a:gd name="connsiteX21" fmla="*/ 454440 w 475441"/>
                    <a:gd name="connsiteY21" fmla="*/ 89158 h 331080"/>
                    <a:gd name="connsiteX22" fmla="*/ 451056 w 475441"/>
                    <a:gd name="connsiteY22" fmla="*/ 87762 h 331080"/>
                    <a:gd name="connsiteX23" fmla="*/ 454322 w 475441"/>
                    <a:gd name="connsiteY23" fmla="*/ 89395 h 331080"/>
                    <a:gd name="connsiteX24" fmla="*/ 442892 w 475441"/>
                    <a:gd name="connsiteY24" fmla="*/ 112254 h 331080"/>
                    <a:gd name="connsiteX25" fmla="*/ 442892 w 475441"/>
                    <a:gd name="connsiteY25" fmla="*/ 120418 h 331080"/>
                    <a:gd name="connsiteX26" fmla="*/ 471466 w 475441"/>
                    <a:gd name="connsiteY26" fmla="*/ 136746 h 331080"/>
                    <a:gd name="connsiteX27" fmla="*/ 475441 w 475441"/>
                    <a:gd name="connsiteY27" fmla="*/ 141082 h 331080"/>
                    <a:gd name="connsiteX28" fmla="*/ 396568 w 475441"/>
                    <a:gd name="connsiteY28" fmla="*/ 331080 h 331080"/>
                    <a:gd name="connsiteX0" fmla="*/ 15988 w 475441"/>
                    <a:gd name="connsiteY0" fmla="*/ 141082 h 141082"/>
                    <a:gd name="connsiteX1" fmla="*/ 30614 w 475441"/>
                    <a:gd name="connsiteY1" fmla="*/ 108172 h 141082"/>
                    <a:gd name="connsiteX2" fmla="*/ 2041 w 475441"/>
                    <a:gd name="connsiteY2" fmla="*/ 91844 h 141082"/>
                    <a:gd name="connsiteX3" fmla="*/ 0 w 475441"/>
                    <a:gd name="connsiteY3" fmla="*/ 73475 h 141082"/>
                    <a:gd name="connsiteX4" fmla="*/ 20410 w 475441"/>
                    <a:gd name="connsiteY4" fmla="*/ 57147 h 141082"/>
                    <a:gd name="connsiteX5" fmla="*/ 63270 w 475441"/>
                    <a:gd name="connsiteY5" fmla="*/ 53066 h 141082"/>
                    <a:gd name="connsiteX6" fmla="*/ 118377 w 475441"/>
                    <a:gd name="connsiteY6" fmla="*/ 71434 h 141082"/>
                    <a:gd name="connsiteX7" fmla="*/ 140827 w 475441"/>
                    <a:gd name="connsiteY7" fmla="*/ 59188 h 141082"/>
                    <a:gd name="connsiteX8" fmla="*/ 161237 w 475441"/>
                    <a:gd name="connsiteY8" fmla="*/ 16328 h 141082"/>
                    <a:gd name="connsiteX9" fmla="*/ 202057 w 475441"/>
                    <a:gd name="connsiteY9" fmla="*/ 63270 h 141082"/>
                    <a:gd name="connsiteX10" fmla="*/ 251040 w 475441"/>
                    <a:gd name="connsiteY10" fmla="*/ 65311 h 141082"/>
                    <a:gd name="connsiteX11" fmla="*/ 253081 w 475441"/>
                    <a:gd name="connsiteY11" fmla="*/ 38779 h 141082"/>
                    <a:gd name="connsiteX12" fmla="*/ 300024 w 475441"/>
                    <a:gd name="connsiteY12" fmla="*/ 46943 h 141082"/>
                    <a:gd name="connsiteX13" fmla="*/ 304106 w 475441"/>
                    <a:gd name="connsiteY13" fmla="*/ 32656 h 141082"/>
                    <a:gd name="connsiteX14" fmla="*/ 336761 w 475441"/>
                    <a:gd name="connsiteY14" fmla="*/ 28574 h 141082"/>
                    <a:gd name="connsiteX15" fmla="*/ 342884 w 475441"/>
                    <a:gd name="connsiteY15" fmla="*/ 0 h 141082"/>
                    <a:gd name="connsiteX16" fmla="*/ 361253 w 475441"/>
                    <a:gd name="connsiteY16" fmla="*/ 8164 h 141082"/>
                    <a:gd name="connsiteX17" fmla="*/ 367376 w 475441"/>
                    <a:gd name="connsiteY17" fmla="*/ 30615 h 141082"/>
                    <a:gd name="connsiteX18" fmla="*/ 397991 w 475441"/>
                    <a:gd name="connsiteY18" fmla="*/ 44902 h 141082"/>
                    <a:gd name="connsiteX19" fmla="*/ 404114 w 475441"/>
                    <a:gd name="connsiteY19" fmla="*/ 57147 h 141082"/>
                    <a:gd name="connsiteX20" fmla="*/ 454735 w 475441"/>
                    <a:gd name="connsiteY20" fmla="*/ 88568 h 141082"/>
                    <a:gd name="connsiteX21" fmla="*/ 454440 w 475441"/>
                    <a:gd name="connsiteY21" fmla="*/ 89158 h 141082"/>
                    <a:gd name="connsiteX22" fmla="*/ 451056 w 475441"/>
                    <a:gd name="connsiteY22" fmla="*/ 87762 h 141082"/>
                    <a:gd name="connsiteX23" fmla="*/ 454322 w 475441"/>
                    <a:gd name="connsiteY23" fmla="*/ 89395 h 141082"/>
                    <a:gd name="connsiteX24" fmla="*/ 442892 w 475441"/>
                    <a:gd name="connsiteY24" fmla="*/ 112254 h 141082"/>
                    <a:gd name="connsiteX25" fmla="*/ 442892 w 475441"/>
                    <a:gd name="connsiteY25" fmla="*/ 120418 h 141082"/>
                    <a:gd name="connsiteX26" fmla="*/ 471466 w 475441"/>
                    <a:gd name="connsiteY26" fmla="*/ 136746 h 141082"/>
                    <a:gd name="connsiteX27" fmla="*/ 475441 w 475441"/>
                    <a:gd name="connsiteY27" fmla="*/ 141082 h 141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75441" h="141082">
                      <a:moveTo>
                        <a:pt x="15988" y="141082"/>
                      </a:moveTo>
                      <a:lnTo>
                        <a:pt x="30614" y="108172"/>
                      </a:lnTo>
                      <a:lnTo>
                        <a:pt x="2041" y="91844"/>
                      </a:lnTo>
                      <a:lnTo>
                        <a:pt x="0" y="73475"/>
                      </a:lnTo>
                      <a:lnTo>
                        <a:pt x="20410" y="57147"/>
                      </a:lnTo>
                      <a:lnTo>
                        <a:pt x="63270" y="53066"/>
                      </a:lnTo>
                      <a:lnTo>
                        <a:pt x="118377" y="71434"/>
                      </a:lnTo>
                      <a:lnTo>
                        <a:pt x="140827" y="59188"/>
                      </a:lnTo>
                      <a:lnTo>
                        <a:pt x="161237" y="16328"/>
                      </a:lnTo>
                      <a:lnTo>
                        <a:pt x="202057" y="63270"/>
                      </a:lnTo>
                      <a:lnTo>
                        <a:pt x="251040" y="65311"/>
                      </a:lnTo>
                      <a:lnTo>
                        <a:pt x="253081" y="38779"/>
                      </a:lnTo>
                      <a:lnTo>
                        <a:pt x="300024" y="46943"/>
                      </a:lnTo>
                      <a:lnTo>
                        <a:pt x="304106" y="32656"/>
                      </a:lnTo>
                      <a:lnTo>
                        <a:pt x="336761" y="28574"/>
                      </a:lnTo>
                      <a:lnTo>
                        <a:pt x="342884" y="0"/>
                      </a:lnTo>
                      <a:lnTo>
                        <a:pt x="361253" y="8164"/>
                      </a:lnTo>
                      <a:lnTo>
                        <a:pt x="367376" y="30615"/>
                      </a:lnTo>
                      <a:lnTo>
                        <a:pt x="397991" y="44902"/>
                      </a:lnTo>
                      <a:lnTo>
                        <a:pt x="404114" y="57147"/>
                      </a:lnTo>
                      <a:lnTo>
                        <a:pt x="454735" y="88568"/>
                      </a:lnTo>
                      <a:cubicBezTo>
                        <a:pt x="454637" y="88765"/>
                        <a:pt x="454538" y="88961"/>
                        <a:pt x="454440" y="89158"/>
                      </a:cubicBezTo>
                      <a:lnTo>
                        <a:pt x="451056" y="87762"/>
                      </a:lnTo>
                      <a:lnTo>
                        <a:pt x="454322" y="89395"/>
                      </a:lnTo>
                      <a:lnTo>
                        <a:pt x="442892" y="112254"/>
                      </a:lnTo>
                      <a:lnTo>
                        <a:pt x="442892" y="120418"/>
                      </a:lnTo>
                      <a:lnTo>
                        <a:pt x="471466" y="136746"/>
                      </a:lnTo>
                      <a:lnTo>
                        <a:pt x="475441" y="141082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71E51997-535A-C9C0-138D-D292F4EA4BC7}"/>
                    </a:ext>
                  </a:extLst>
                </p:cNvPr>
                <p:cNvSpPr/>
                <p:nvPr/>
              </p:nvSpPr>
              <p:spPr>
                <a:xfrm>
                  <a:off x="1931181" y="1933488"/>
                  <a:ext cx="980010" cy="950843"/>
                </a:xfrm>
                <a:custGeom>
                  <a:avLst/>
                  <a:gdLst>
                    <a:gd name="connsiteX0" fmla="*/ 2312670 w 3658870"/>
                    <a:gd name="connsiteY0" fmla="*/ 0 h 3549980"/>
                    <a:gd name="connsiteX1" fmla="*/ 2407920 w 3658870"/>
                    <a:gd name="connsiteY1" fmla="*/ 44452 h 3549980"/>
                    <a:gd name="connsiteX2" fmla="*/ 2503170 w 3658870"/>
                    <a:gd name="connsiteY2" fmla="*/ 88900 h 3549980"/>
                    <a:gd name="connsiteX3" fmla="*/ 2674620 w 3658870"/>
                    <a:gd name="connsiteY3" fmla="*/ 228600 h 3549980"/>
                    <a:gd name="connsiteX4" fmla="*/ 2700020 w 3658870"/>
                    <a:gd name="connsiteY4" fmla="*/ 317500 h 3549980"/>
                    <a:gd name="connsiteX5" fmla="*/ 2769870 w 3658870"/>
                    <a:gd name="connsiteY5" fmla="*/ 387348 h 3549980"/>
                    <a:gd name="connsiteX6" fmla="*/ 2776220 w 3658870"/>
                    <a:gd name="connsiteY6" fmla="*/ 565148 h 3549980"/>
                    <a:gd name="connsiteX7" fmla="*/ 2719070 w 3658870"/>
                    <a:gd name="connsiteY7" fmla="*/ 679452 h 3549980"/>
                    <a:gd name="connsiteX8" fmla="*/ 2769870 w 3658870"/>
                    <a:gd name="connsiteY8" fmla="*/ 774700 h 3549980"/>
                    <a:gd name="connsiteX9" fmla="*/ 2769870 w 3658870"/>
                    <a:gd name="connsiteY9" fmla="*/ 838200 h 3549980"/>
                    <a:gd name="connsiteX10" fmla="*/ 2706370 w 3658870"/>
                    <a:gd name="connsiteY10" fmla="*/ 876300 h 3549980"/>
                    <a:gd name="connsiteX11" fmla="*/ 2661920 w 3658870"/>
                    <a:gd name="connsiteY11" fmla="*/ 1054100 h 3549980"/>
                    <a:gd name="connsiteX12" fmla="*/ 2573020 w 3658870"/>
                    <a:gd name="connsiteY12" fmla="*/ 1054100 h 3549980"/>
                    <a:gd name="connsiteX13" fmla="*/ 2515870 w 3658870"/>
                    <a:gd name="connsiteY13" fmla="*/ 1016000 h 3549980"/>
                    <a:gd name="connsiteX14" fmla="*/ 2465070 w 3658870"/>
                    <a:gd name="connsiteY14" fmla="*/ 1003300 h 3549980"/>
                    <a:gd name="connsiteX15" fmla="*/ 2439670 w 3658870"/>
                    <a:gd name="connsiteY15" fmla="*/ 1022348 h 3549980"/>
                    <a:gd name="connsiteX16" fmla="*/ 2503170 w 3658870"/>
                    <a:gd name="connsiteY16" fmla="*/ 1143000 h 3549980"/>
                    <a:gd name="connsiteX17" fmla="*/ 2471420 w 3658870"/>
                    <a:gd name="connsiteY17" fmla="*/ 1187452 h 3549980"/>
                    <a:gd name="connsiteX18" fmla="*/ 2344420 w 3658870"/>
                    <a:gd name="connsiteY18" fmla="*/ 1206500 h 3549980"/>
                    <a:gd name="connsiteX19" fmla="*/ 2344420 w 3658870"/>
                    <a:gd name="connsiteY19" fmla="*/ 1295400 h 3549980"/>
                    <a:gd name="connsiteX20" fmla="*/ 2204720 w 3658870"/>
                    <a:gd name="connsiteY20" fmla="*/ 1250948 h 3549980"/>
                    <a:gd name="connsiteX21" fmla="*/ 2166620 w 3658870"/>
                    <a:gd name="connsiteY21" fmla="*/ 1200148 h 3549980"/>
                    <a:gd name="connsiteX22" fmla="*/ 2052320 w 3658870"/>
                    <a:gd name="connsiteY22" fmla="*/ 1231900 h 3549980"/>
                    <a:gd name="connsiteX23" fmla="*/ 2077720 w 3658870"/>
                    <a:gd name="connsiteY23" fmla="*/ 1435100 h 3549980"/>
                    <a:gd name="connsiteX24" fmla="*/ 2077720 w 3658870"/>
                    <a:gd name="connsiteY24" fmla="*/ 1536700 h 3549980"/>
                    <a:gd name="connsiteX25" fmla="*/ 2122170 w 3658870"/>
                    <a:gd name="connsiteY25" fmla="*/ 1562100 h 3549980"/>
                    <a:gd name="connsiteX26" fmla="*/ 2312670 w 3658870"/>
                    <a:gd name="connsiteY26" fmla="*/ 1625600 h 3549980"/>
                    <a:gd name="connsiteX27" fmla="*/ 2338070 w 3658870"/>
                    <a:gd name="connsiteY27" fmla="*/ 1619252 h 3549980"/>
                    <a:gd name="connsiteX28" fmla="*/ 2490470 w 3658870"/>
                    <a:gd name="connsiteY28" fmla="*/ 1587500 h 3549980"/>
                    <a:gd name="connsiteX29" fmla="*/ 2534920 w 3658870"/>
                    <a:gd name="connsiteY29" fmla="*/ 1562100 h 3549980"/>
                    <a:gd name="connsiteX30" fmla="*/ 2604770 w 3658870"/>
                    <a:gd name="connsiteY30" fmla="*/ 1536700 h 3549980"/>
                    <a:gd name="connsiteX31" fmla="*/ 2668270 w 3658870"/>
                    <a:gd name="connsiteY31" fmla="*/ 1536700 h 3549980"/>
                    <a:gd name="connsiteX32" fmla="*/ 2738120 w 3658870"/>
                    <a:gd name="connsiteY32" fmla="*/ 1562100 h 3549980"/>
                    <a:gd name="connsiteX33" fmla="*/ 2807970 w 3658870"/>
                    <a:gd name="connsiteY33" fmla="*/ 1625600 h 3549980"/>
                    <a:gd name="connsiteX34" fmla="*/ 2877820 w 3658870"/>
                    <a:gd name="connsiteY34" fmla="*/ 1612900 h 3549980"/>
                    <a:gd name="connsiteX35" fmla="*/ 2985770 w 3658870"/>
                    <a:gd name="connsiteY35" fmla="*/ 1651000 h 3549980"/>
                    <a:gd name="connsiteX36" fmla="*/ 3144520 w 3658870"/>
                    <a:gd name="connsiteY36" fmla="*/ 1619252 h 3549980"/>
                    <a:gd name="connsiteX37" fmla="*/ 3214370 w 3658870"/>
                    <a:gd name="connsiteY37" fmla="*/ 1562100 h 3549980"/>
                    <a:gd name="connsiteX38" fmla="*/ 3271520 w 3658870"/>
                    <a:gd name="connsiteY38" fmla="*/ 1574800 h 3549980"/>
                    <a:gd name="connsiteX39" fmla="*/ 3195320 w 3658870"/>
                    <a:gd name="connsiteY39" fmla="*/ 1676400 h 3549980"/>
                    <a:gd name="connsiteX40" fmla="*/ 3195320 w 3658870"/>
                    <a:gd name="connsiteY40" fmla="*/ 1746252 h 3549980"/>
                    <a:gd name="connsiteX41" fmla="*/ 3163570 w 3658870"/>
                    <a:gd name="connsiteY41" fmla="*/ 1803400 h 3549980"/>
                    <a:gd name="connsiteX42" fmla="*/ 3169920 w 3658870"/>
                    <a:gd name="connsiteY42" fmla="*/ 1860548 h 3549980"/>
                    <a:gd name="connsiteX43" fmla="*/ 3087370 w 3658870"/>
                    <a:gd name="connsiteY43" fmla="*/ 1873252 h 3549980"/>
                    <a:gd name="connsiteX44" fmla="*/ 3055620 w 3658870"/>
                    <a:gd name="connsiteY44" fmla="*/ 1924052 h 3549980"/>
                    <a:gd name="connsiteX45" fmla="*/ 3061970 w 3658870"/>
                    <a:gd name="connsiteY45" fmla="*/ 2012948 h 3549980"/>
                    <a:gd name="connsiteX46" fmla="*/ 2966720 w 3658870"/>
                    <a:gd name="connsiteY46" fmla="*/ 2076452 h 3549980"/>
                    <a:gd name="connsiteX47" fmla="*/ 3125470 w 3658870"/>
                    <a:gd name="connsiteY47" fmla="*/ 2095500 h 3549980"/>
                    <a:gd name="connsiteX48" fmla="*/ 3176270 w 3658870"/>
                    <a:gd name="connsiteY48" fmla="*/ 2076452 h 3549980"/>
                    <a:gd name="connsiteX49" fmla="*/ 3233420 w 3658870"/>
                    <a:gd name="connsiteY49" fmla="*/ 2063748 h 3549980"/>
                    <a:gd name="connsiteX50" fmla="*/ 3258820 w 3658870"/>
                    <a:gd name="connsiteY50" fmla="*/ 2044700 h 3549980"/>
                    <a:gd name="connsiteX51" fmla="*/ 3290570 w 3658870"/>
                    <a:gd name="connsiteY51" fmla="*/ 2095500 h 3549980"/>
                    <a:gd name="connsiteX52" fmla="*/ 3265170 w 3658870"/>
                    <a:gd name="connsiteY52" fmla="*/ 2152652 h 3549980"/>
                    <a:gd name="connsiteX53" fmla="*/ 3220720 w 3658870"/>
                    <a:gd name="connsiteY53" fmla="*/ 2171700 h 3549980"/>
                    <a:gd name="connsiteX54" fmla="*/ 3176270 w 3658870"/>
                    <a:gd name="connsiteY54" fmla="*/ 2241548 h 3549980"/>
                    <a:gd name="connsiteX55" fmla="*/ 3214370 w 3658870"/>
                    <a:gd name="connsiteY55" fmla="*/ 2254252 h 3549980"/>
                    <a:gd name="connsiteX56" fmla="*/ 3265170 w 3658870"/>
                    <a:gd name="connsiteY56" fmla="*/ 2266948 h 3549980"/>
                    <a:gd name="connsiteX57" fmla="*/ 3335020 w 3658870"/>
                    <a:gd name="connsiteY57" fmla="*/ 2292348 h 3549980"/>
                    <a:gd name="connsiteX58" fmla="*/ 3430270 w 3658870"/>
                    <a:gd name="connsiteY58" fmla="*/ 2286000 h 3549980"/>
                    <a:gd name="connsiteX59" fmla="*/ 3512820 w 3658870"/>
                    <a:gd name="connsiteY59" fmla="*/ 2298700 h 3549980"/>
                    <a:gd name="connsiteX60" fmla="*/ 3563620 w 3658870"/>
                    <a:gd name="connsiteY60" fmla="*/ 2273300 h 3549980"/>
                    <a:gd name="connsiteX61" fmla="*/ 3601720 w 3658870"/>
                    <a:gd name="connsiteY61" fmla="*/ 2330452 h 3549980"/>
                    <a:gd name="connsiteX62" fmla="*/ 3335020 w 3658870"/>
                    <a:gd name="connsiteY62" fmla="*/ 2387600 h 3549980"/>
                    <a:gd name="connsiteX63" fmla="*/ 3335020 w 3658870"/>
                    <a:gd name="connsiteY63" fmla="*/ 2476500 h 3549980"/>
                    <a:gd name="connsiteX64" fmla="*/ 3373120 w 3658870"/>
                    <a:gd name="connsiteY64" fmla="*/ 2514600 h 3549980"/>
                    <a:gd name="connsiteX65" fmla="*/ 3335020 w 3658870"/>
                    <a:gd name="connsiteY65" fmla="*/ 2584452 h 3549980"/>
                    <a:gd name="connsiteX66" fmla="*/ 3341370 w 3658870"/>
                    <a:gd name="connsiteY66" fmla="*/ 2635252 h 3549980"/>
                    <a:gd name="connsiteX67" fmla="*/ 3430270 w 3658870"/>
                    <a:gd name="connsiteY67" fmla="*/ 2654300 h 3549980"/>
                    <a:gd name="connsiteX68" fmla="*/ 3430270 w 3658870"/>
                    <a:gd name="connsiteY68" fmla="*/ 2717800 h 3549980"/>
                    <a:gd name="connsiteX69" fmla="*/ 3519170 w 3658870"/>
                    <a:gd name="connsiteY69" fmla="*/ 2730500 h 3549980"/>
                    <a:gd name="connsiteX70" fmla="*/ 3563620 w 3658870"/>
                    <a:gd name="connsiteY70" fmla="*/ 2781300 h 3549980"/>
                    <a:gd name="connsiteX71" fmla="*/ 3658870 w 3658870"/>
                    <a:gd name="connsiteY71" fmla="*/ 2781300 h 3549980"/>
                    <a:gd name="connsiteX72" fmla="*/ 3633470 w 3658870"/>
                    <a:gd name="connsiteY72" fmla="*/ 2832100 h 3549980"/>
                    <a:gd name="connsiteX73" fmla="*/ 3614420 w 3658870"/>
                    <a:gd name="connsiteY73" fmla="*/ 2901948 h 3549980"/>
                    <a:gd name="connsiteX74" fmla="*/ 3544570 w 3658870"/>
                    <a:gd name="connsiteY74" fmla="*/ 2908300 h 3549980"/>
                    <a:gd name="connsiteX75" fmla="*/ 3582670 w 3658870"/>
                    <a:gd name="connsiteY75" fmla="*/ 2965452 h 3549980"/>
                    <a:gd name="connsiteX76" fmla="*/ 3474720 w 3658870"/>
                    <a:gd name="connsiteY76" fmla="*/ 3105148 h 3549980"/>
                    <a:gd name="connsiteX77" fmla="*/ 3557270 w 3658870"/>
                    <a:gd name="connsiteY77" fmla="*/ 3136900 h 3549980"/>
                    <a:gd name="connsiteX78" fmla="*/ 3563620 w 3658870"/>
                    <a:gd name="connsiteY78" fmla="*/ 3181348 h 3549980"/>
                    <a:gd name="connsiteX79" fmla="*/ 3468370 w 3658870"/>
                    <a:gd name="connsiteY79" fmla="*/ 3251200 h 3549980"/>
                    <a:gd name="connsiteX80" fmla="*/ 3392170 w 3658870"/>
                    <a:gd name="connsiteY80" fmla="*/ 3314700 h 3549980"/>
                    <a:gd name="connsiteX81" fmla="*/ 3335020 w 3658870"/>
                    <a:gd name="connsiteY81" fmla="*/ 3321052 h 3549980"/>
                    <a:gd name="connsiteX82" fmla="*/ 3309620 w 3658870"/>
                    <a:gd name="connsiteY82" fmla="*/ 3384548 h 3549980"/>
                    <a:gd name="connsiteX83" fmla="*/ 3201670 w 3658870"/>
                    <a:gd name="connsiteY83" fmla="*/ 3390900 h 3549980"/>
                    <a:gd name="connsiteX84" fmla="*/ 3201670 w 3658870"/>
                    <a:gd name="connsiteY84" fmla="*/ 3454400 h 3549980"/>
                    <a:gd name="connsiteX85" fmla="*/ 3188970 w 3658870"/>
                    <a:gd name="connsiteY85" fmla="*/ 3543300 h 3549980"/>
                    <a:gd name="connsiteX86" fmla="*/ 3117708 w 3658870"/>
                    <a:gd name="connsiteY86" fmla="*/ 3549980 h 3549980"/>
                    <a:gd name="connsiteX87" fmla="*/ 3147060 w 3658870"/>
                    <a:gd name="connsiteY87" fmla="*/ 3525520 h 3549980"/>
                    <a:gd name="connsiteX88" fmla="*/ 3093720 w 3658870"/>
                    <a:gd name="connsiteY88" fmla="*/ 3487420 h 3549980"/>
                    <a:gd name="connsiteX89" fmla="*/ 3093720 w 3658870"/>
                    <a:gd name="connsiteY89" fmla="*/ 3319780 h 3549980"/>
                    <a:gd name="connsiteX90" fmla="*/ 3154680 w 3658870"/>
                    <a:gd name="connsiteY90" fmla="*/ 3205480 h 3549980"/>
                    <a:gd name="connsiteX91" fmla="*/ 3086100 w 3658870"/>
                    <a:gd name="connsiteY91" fmla="*/ 3197860 h 3549980"/>
                    <a:gd name="connsiteX92" fmla="*/ 3017520 w 3658870"/>
                    <a:gd name="connsiteY92" fmla="*/ 3175000 h 3549980"/>
                    <a:gd name="connsiteX93" fmla="*/ 2941320 w 3658870"/>
                    <a:gd name="connsiteY93" fmla="*/ 3182620 h 3549980"/>
                    <a:gd name="connsiteX94" fmla="*/ 2895600 w 3658870"/>
                    <a:gd name="connsiteY94" fmla="*/ 3152140 h 3549980"/>
                    <a:gd name="connsiteX95" fmla="*/ 2773680 w 3658870"/>
                    <a:gd name="connsiteY95" fmla="*/ 3159760 h 3549980"/>
                    <a:gd name="connsiteX96" fmla="*/ 2720340 w 3658870"/>
                    <a:gd name="connsiteY96" fmla="*/ 3304540 h 3549980"/>
                    <a:gd name="connsiteX97" fmla="*/ 2667000 w 3658870"/>
                    <a:gd name="connsiteY97" fmla="*/ 3380740 h 3549980"/>
                    <a:gd name="connsiteX98" fmla="*/ 2560320 w 3658870"/>
                    <a:gd name="connsiteY98" fmla="*/ 3380740 h 3549980"/>
                    <a:gd name="connsiteX99" fmla="*/ 2400300 w 3658870"/>
                    <a:gd name="connsiteY99" fmla="*/ 3380740 h 3549980"/>
                    <a:gd name="connsiteX100" fmla="*/ 2331720 w 3658870"/>
                    <a:gd name="connsiteY100" fmla="*/ 3380740 h 3549980"/>
                    <a:gd name="connsiteX101" fmla="*/ 2293620 w 3658870"/>
                    <a:gd name="connsiteY101" fmla="*/ 3449320 h 3549980"/>
                    <a:gd name="connsiteX102" fmla="*/ 2171700 w 3658870"/>
                    <a:gd name="connsiteY102" fmla="*/ 3411220 h 3549980"/>
                    <a:gd name="connsiteX103" fmla="*/ 2072640 w 3658870"/>
                    <a:gd name="connsiteY103" fmla="*/ 3357880 h 3549980"/>
                    <a:gd name="connsiteX104" fmla="*/ 2110740 w 3658870"/>
                    <a:gd name="connsiteY104" fmla="*/ 3296920 h 3549980"/>
                    <a:gd name="connsiteX105" fmla="*/ 2042160 w 3658870"/>
                    <a:gd name="connsiteY105" fmla="*/ 3220720 h 3549980"/>
                    <a:gd name="connsiteX106" fmla="*/ 1981200 w 3658870"/>
                    <a:gd name="connsiteY106" fmla="*/ 3121660 h 3549980"/>
                    <a:gd name="connsiteX107" fmla="*/ 1889760 w 3658870"/>
                    <a:gd name="connsiteY107" fmla="*/ 3159760 h 3549980"/>
                    <a:gd name="connsiteX108" fmla="*/ 1859280 w 3658870"/>
                    <a:gd name="connsiteY108" fmla="*/ 3205480 h 3549980"/>
                    <a:gd name="connsiteX109" fmla="*/ 1821180 w 3658870"/>
                    <a:gd name="connsiteY109" fmla="*/ 3235960 h 3549980"/>
                    <a:gd name="connsiteX110" fmla="*/ 1699260 w 3658870"/>
                    <a:gd name="connsiteY110" fmla="*/ 3235960 h 3549980"/>
                    <a:gd name="connsiteX111" fmla="*/ 1615440 w 3658870"/>
                    <a:gd name="connsiteY111" fmla="*/ 3235960 h 3549980"/>
                    <a:gd name="connsiteX112" fmla="*/ 1607820 w 3658870"/>
                    <a:gd name="connsiteY112" fmla="*/ 3167380 h 3549980"/>
                    <a:gd name="connsiteX113" fmla="*/ 1536774 w 3658870"/>
                    <a:gd name="connsiteY113" fmla="*/ 3160276 h 3549980"/>
                    <a:gd name="connsiteX114" fmla="*/ 1531620 w 3658870"/>
                    <a:gd name="connsiteY114" fmla="*/ 3124200 h 3549980"/>
                    <a:gd name="connsiteX115" fmla="*/ 1442720 w 3658870"/>
                    <a:gd name="connsiteY115" fmla="*/ 3054348 h 3549980"/>
                    <a:gd name="connsiteX116" fmla="*/ 1290320 w 3658870"/>
                    <a:gd name="connsiteY116" fmla="*/ 2952748 h 3549980"/>
                    <a:gd name="connsiteX117" fmla="*/ 1264920 w 3658870"/>
                    <a:gd name="connsiteY117" fmla="*/ 2705100 h 3549980"/>
                    <a:gd name="connsiteX118" fmla="*/ 1322070 w 3658870"/>
                    <a:gd name="connsiteY118" fmla="*/ 2635252 h 3549980"/>
                    <a:gd name="connsiteX119" fmla="*/ 1258570 w 3658870"/>
                    <a:gd name="connsiteY119" fmla="*/ 2578100 h 3549980"/>
                    <a:gd name="connsiteX120" fmla="*/ 1252220 w 3658870"/>
                    <a:gd name="connsiteY120" fmla="*/ 2520948 h 3549980"/>
                    <a:gd name="connsiteX121" fmla="*/ 1201420 w 3658870"/>
                    <a:gd name="connsiteY121" fmla="*/ 2476500 h 3549980"/>
                    <a:gd name="connsiteX122" fmla="*/ 1182370 w 3658870"/>
                    <a:gd name="connsiteY122" fmla="*/ 2349500 h 3549980"/>
                    <a:gd name="connsiteX123" fmla="*/ 1049020 w 3658870"/>
                    <a:gd name="connsiteY123" fmla="*/ 2222500 h 3549980"/>
                    <a:gd name="connsiteX124" fmla="*/ 1010920 w 3658870"/>
                    <a:gd name="connsiteY124" fmla="*/ 2038348 h 3549980"/>
                    <a:gd name="connsiteX125" fmla="*/ 890270 w 3658870"/>
                    <a:gd name="connsiteY125" fmla="*/ 1936748 h 3549980"/>
                    <a:gd name="connsiteX126" fmla="*/ 845820 w 3658870"/>
                    <a:gd name="connsiteY126" fmla="*/ 1873252 h 3549980"/>
                    <a:gd name="connsiteX127" fmla="*/ 687070 w 3658870"/>
                    <a:gd name="connsiteY127" fmla="*/ 1828800 h 3549980"/>
                    <a:gd name="connsiteX128" fmla="*/ 547370 w 3658870"/>
                    <a:gd name="connsiteY128" fmla="*/ 1892300 h 3549980"/>
                    <a:gd name="connsiteX129" fmla="*/ 458470 w 3658870"/>
                    <a:gd name="connsiteY129" fmla="*/ 1892300 h 3549980"/>
                    <a:gd name="connsiteX130" fmla="*/ 464820 w 3658870"/>
                    <a:gd name="connsiteY130" fmla="*/ 2044700 h 3549980"/>
                    <a:gd name="connsiteX131" fmla="*/ 496570 w 3658870"/>
                    <a:gd name="connsiteY131" fmla="*/ 2101852 h 3549980"/>
                    <a:gd name="connsiteX132" fmla="*/ 572770 w 3658870"/>
                    <a:gd name="connsiteY132" fmla="*/ 2235200 h 3549980"/>
                    <a:gd name="connsiteX133" fmla="*/ 534670 w 3658870"/>
                    <a:gd name="connsiteY133" fmla="*/ 2286000 h 3549980"/>
                    <a:gd name="connsiteX134" fmla="*/ 579120 w 3658870"/>
                    <a:gd name="connsiteY134" fmla="*/ 2324100 h 3549980"/>
                    <a:gd name="connsiteX135" fmla="*/ 579120 w 3658870"/>
                    <a:gd name="connsiteY135" fmla="*/ 2349500 h 3549980"/>
                    <a:gd name="connsiteX136" fmla="*/ 534670 w 3658870"/>
                    <a:gd name="connsiteY136" fmla="*/ 2393948 h 3549980"/>
                    <a:gd name="connsiteX137" fmla="*/ 490220 w 3658870"/>
                    <a:gd name="connsiteY137" fmla="*/ 2444748 h 3549980"/>
                    <a:gd name="connsiteX138" fmla="*/ 414020 w 3658870"/>
                    <a:gd name="connsiteY138" fmla="*/ 2444748 h 3549980"/>
                    <a:gd name="connsiteX139" fmla="*/ 375920 w 3658870"/>
                    <a:gd name="connsiteY139" fmla="*/ 2349500 h 3549980"/>
                    <a:gd name="connsiteX140" fmla="*/ 363220 w 3658870"/>
                    <a:gd name="connsiteY140" fmla="*/ 2349500 h 3549980"/>
                    <a:gd name="connsiteX141" fmla="*/ 331470 w 3658870"/>
                    <a:gd name="connsiteY141" fmla="*/ 2330452 h 3549980"/>
                    <a:gd name="connsiteX142" fmla="*/ 267970 w 3658870"/>
                    <a:gd name="connsiteY142" fmla="*/ 2343148 h 3549980"/>
                    <a:gd name="connsiteX143" fmla="*/ 198120 w 3658870"/>
                    <a:gd name="connsiteY143" fmla="*/ 2292348 h 3549980"/>
                    <a:gd name="connsiteX144" fmla="*/ 172720 w 3658870"/>
                    <a:gd name="connsiteY144" fmla="*/ 2216148 h 3549980"/>
                    <a:gd name="connsiteX145" fmla="*/ 33020 w 3658870"/>
                    <a:gd name="connsiteY145" fmla="*/ 2203452 h 3549980"/>
                    <a:gd name="connsiteX146" fmla="*/ 11669 w 3658870"/>
                    <a:gd name="connsiteY146" fmla="*/ 2143168 h 3549980"/>
                    <a:gd name="connsiteX147" fmla="*/ 45720 w 3658870"/>
                    <a:gd name="connsiteY147" fmla="*/ 2153920 h 3549980"/>
                    <a:gd name="connsiteX148" fmla="*/ 114300 w 3658870"/>
                    <a:gd name="connsiteY148" fmla="*/ 2092960 h 3549980"/>
                    <a:gd name="connsiteX149" fmla="*/ 144780 w 3658870"/>
                    <a:gd name="connsiteY149" fmla="*/ 1864360 h 3549980"/>
                    <a:gd name="connsiteX150" fmla="*/ 38100 w 3658870"/>
                    <a:gd name="connsiteY150" fmla="*/ 1742440 h 3549980"/>
                    <a:gd name="connsiteX151" fmla="*/ 60960 w 3658870"/>
                    <a:gd name="connsiteY151" fmla="*/ 1673860 h 3549980"/>
                    <a:gd name="connsiteX152" fmla="*/ 0 w 3658870"/>
                    <a:gd name="connsiteY152" fmla="*/ 1651000 h 3549980"/>
                    <a:gd name="connsiteX153" fmla="*/ 0 w 3658870"/>
                    <a:gd name="connsiteY153" fmla="*/ 1590040 h 3549980"/>
                    <a:gd name="connsiteX154" fmla="*/ 106680 w 3658870"/>
                    <a:gd name="connsiteY154" fmla="*/ 1590040 h 3549980"/>
                    <a:gd name="connsiteX155" fmla="*/ 83820 w 3658870"/>
                    <a:gd name="connsiteY155" fmla="*/ 1506220 h 3549980"/>
                    <a:gd name="connsiteX156" fmla="*/ 99060 w 3658870"/>
                    <a:gd name="connsiteY156" fmla="*/ 1475740 h 3549980"/>
                    <a:gd name="connsiteX157" fmla="*/ 68580 w 3658870"/>
                    <a:gd name="connsiteY157" fmla="*/ 1308100 h 3549980"/>
                    <a:gd name="connsiteX158" fmla="*/ 30480 w 3658870"/>
                    <a:gd name="connsiteY158" fmla="*/ 1277620 h 3549980"/>
                    <a:gd name="connsiteX159" fmla="*/ 106680 w 3658870"/>
                    <a:gd name="connsiteY159" fmla="*/ 1201420 h 3549980"/>
                    <a:gd name="connsiteX160" fmla="*/ 121920 w 3658870"/>
                    <a:gd name="connsiteY160" fmla="*/ 1155700 h 3549980"/>
                    <a:gd name="connsiteX161" fmla="*/ 182880 w 3658870"/>
                    <a:gd name="connsiteY161" fmla="*/ 1148080 h 3549980"/>
                    <a:gd name="connsiteX162" fmla="*/ 182880 w 3658870"/>
                    <a:gd name="connsiteY162" fmla="*/ 995680 h 3549980"/>
                    <a:gd name="connsiteX163" fmla="*/ 243840 w 3658870"/>
                    <a:gd name="connsiteY163" fmla="*/ 896620 h 3549980"/>
                    <a:gd name="connsiteX164" fmla="*/ 289560 w 3658870"/>
                    <a:gd name="connsiteY164" fmla="*/ 866140 h 3549980"/>
                    <a:gd name="connsiteX165" fmla="*/ 358140 w 3658870"/>
                    <a:gd name="connsiteY165" fmla="*/ 744220 h 3549980"/>
                    <a:gd name="connsiteX166" fmla="*/ 518160 w 3658870"/>
                    <a:gd name="connsiteY166" fmla="*/ 690880 h 3549980"/>
                    <a:gd name="connsiteX167" fmla="*/ 601980 w 3658870"/>
                    <a:gd name="connsiteY167" fmla="*/ 645160 h 3549980"/>
                    <a:gd name="connsiteX168" fmla="*/ 685800 w 3658870"/>
                    <a:gd name="connsiteY168" fmla="*/ 706120 h 3549980"/>
                    <a:gd name="connsiteX169" fmla="*/ 807720 w 3658870"/>
                    <a:gd name="connsiteY169" fmla="*/ 668020 h 3549980"/>
                    <a:gd name="connsiteX170" fmla="*/ 853440 w 3658870"/>
                    <a:gd name="connsiteY170" fmla="*/ 713740 h 3549980"/>
                    <a:gd name="connsiteX171" fmla="*/ 967740 w 3658870"/>
                    <a:gd name="connsiteY171" fmla="*/ 698500 h 3549980"/>
                    <a:gd name="connsiteX172" fmla="*/ 1059180 w 3658870"/>
                    <a:gd name="connsiteY172" fmla="*/ 645160 h 3549980"/>
                    <a:gd name="connsiteX173" fmla="*/ 1051560 w 3658870"/>
                    <a:gd name="connsiteY173" fmla="*/ 584200 h 3549980"/>
                    <a:gd name="connsiteX174" fmla="*/ 1097280 w 3658870"/>
                    <a:gd name="connsiteY174" fmla="*/ 546100 h 3549980"/>
                    <a:gd name="connsiteX175" fmla="*/ 1097280 w 3658870"/>
                    <a:gd name="connsiteY175" fmla="*/ 477520 h 3549980"/>
                    <a:gd name="connsiteX176" fmla="*/ 1059180 w 3658870"/>
                    <a:gd name="connsiteY176" fmla="*/ 386080 h 3549980"/>
                    <a:gd name="connsiteX177" fmla="*/ 1109863 w 3658870"/>
                    <a:gd name="connsiteY177" fmla="*/ 291052 h 3549980"/>
                    <a:gd name="connsiteX178" fmla="*/ 1137920 w 3658870"/>
                    <a:gd name="connsiteY178" fmla="*/ 285748 h 3549980"/>
                    <a:gd name="connsiteX179" fmla="*/ 1290320 w 3658870"/>
                    <a:gd name="connsiteY179" fmla="*/ 311148 h 3549980"/>
                    <a:gd name="connsiteX180" fmla="*/ 1360170 w 3658870"/>
                    <a:gd name="connsiteY180" fmla="*/ 406400 h 3549980"/>
                    <a:gd name="connsiteX181" fmla="*/ 1823720 w 3658870"/>
                    <a:gd name="connsiteY181" fmla="*/ 431800 h 3549980"/>
                    <a:gd name="connsiteX182" fmla="*/ 1849120 w 3658870"/>
                    <a:gd name="connsiteY182" fmla="*/ 330200 h 3549980"/>
                    <a:gd name="connsiteX183" fmla="*/ 1938020 w 3658870"/>
                    <a:gd name="connsiteY183" fmla="*/ 285748 h 3549980"/>
                    <a:gd name="connsiteX184" fmla="*/ 1982470 w 3658870"/>
                    <a:gd name="connsiteY184" fmla="*/ 241300 h 3549980"/>
                    <a:gd name="connsiteX185" fmla="*/ 2020570 w 3658870"/>
                    <a:gd name="connsiteY185" fmla="*/ 190500 h 3549980"/>
                    <a:gd name="connsiteX186" fmla="*/ 2039620 w 3658870"/>
                    <a:gd name="connsiteY186" fmla="*/ 146052 h 3549980"/>
                    <a:gd name="connsiteX187" fmla="*/ 2045970 w 3658870"/>
                    <a:gd name="connsiteY187" fmla="*/ 101600 h 3549980"/>
                    <a:gd name="connsiteX188" fmla="*/ 2153920 w 3658870"/>
                    <a:gd name="connsiteY188" fmla="*/ 50800 h 3549980"/>
                    <a:gd name="connsiteX189" fmla="*/ 2211070 w 3658870"/>
                    <a:gd name="connsiteY189" fmla="*/ 38100 h 3549980"/>
                    <a:gd name="connsiteX190" fmla="*/ 2280920 w 3658870"/>
                    <a:gd name="connsiteY190" fmla="*/ 38100 h 3549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</a:cxnLst>
                  <a:rect l="l" t="t" r="r" b="b"/>
                  <a:pathLst>
                    <a:path w="3658870" h="3549980">
                      <a:moveTo>
                        <a:pt x="2312670" y="0"/>
                      </a:moveTo>
                      <a:lnTo>
                        <a:pt x="2407920" y="44452"/>
                      </a:lnTo>
                      <a:lnTo>
                        <a:pt x="2503170" y="88900"/>
                      </a:lnTo>
                      <a:lnTo>
                        <a:pt x="2674620" y="228600"/>
                      </a:lnTo>
                      <a:lnTo>
                        <a:pt x="2700020" y="317500"/>
                      </a:lnTo>
                      <a:lnTo>
                        <a:pt x="2769870" y="387348"/>
                      </a:lnTo>
                      <a:lnTo>
                        <a:pt x="2776220" y="565148"/>
                      </a:lnTo>
                      <a:lnTo>
                        <a:pt x="2719070" y="679452"/>
                      </a:lnTo>
                      <a:lnTo>
                        <a:pt x="2769870" y="774700"/>
                      </a:lnTo>
                      <a:lnTo>
                        <a:pt x="2769870" y="838200"/>
                      </a:lnTo>
                      <a:lnTo>
                        <a:pt x="2706370" y="876300"/>
                      </a:lnTo>
                      <a:lnTo>
                        <a:pt x="2661920" y="1054100"/>
                      </a:lnTo>
                      <a:lnTo>
                        <a:pt x="2573020" y="1054100"/>
                      </a:lnTo>
                      <a:lnTo>
                        <a:pt x="2515870" y="1016000"/>
                      </a:lnTo>
                      <a:lnTo>
                        <a:pt x="2465070" y="1003300"/>
                      </a:lnTo>
                      <a:lnTo>
                        <a:pt x="2439670" y="1022348"/>
                      </a:lnTo>
                      <a:lnTo>
                        <a:pt x="2503170" y="1143000"/>
                      </a:lnTo>
                      <a:lnTo>
                        <a:pt x="2471420" y="1187452"/>
                      </a:lnTo>
                      <a:lnTo>
                        <a:pt x="2344420" y="1206500"/>
                      </a:lnTo>
                      <a:lnTo>
                        <a:pt x="2344420" y="1295400"/>
                      </a:lnTo>
                      <a:lnTo>
                        <a:pt x="2204720" y="1250948"/>
                      </a:lnTo>
                      <a:lnTo>
                        <a:pt x="2166620" y="1200148"/>
                      </a:lnTo>
                      <a:lnTo>
                        <a:pt x="2052320" y="1231900"/>
                      </a:lnTo>
                      <a:lnTo>
                        <a:pt x="2077720" y="1435100"/>
                      </a:lnTo>
                      <a:lnTo>
                        <a:pt x="2077720" y="1536700"/>
                      </a:lnTo>
                      <a:lnTo>
                        <a:pt x="2122170" y="1562100"/>
                      </a:lnTo>
                      <a:lnTo>
                        <a:pt x="2312670" y="1625600"/>
                      </a:lnTo>
                      <a:lnTo>
                        <a:pt x="2338070" y="1619252"/>
                      </a:lnTo>
                      <a:lnTo>
                        <a:pt x="2490470" y="1587500"/>
                      </a:lnTo>
                      <a:lnTo>
                        <a:pt x="2534920" y="1562100"/>
                      </a:lnTo>
                      <a:lnTo>
                        <a:pt x="2604770" y="1536700"/>
                      </a:lnTo>
                      <a:lnTo>
                        <a:pt x="2668270" y="1536700"/>
                      </a:lnTo>
                      <a:lnTo>
                        <a:pt x="2738120" y="1562100"/>
                      </a:lnTo>
                      <a:lnTo>
                        <a:pt x="2807970" y="1625600"/>
                      </a:lnTo>
                      <a:lnTo>
                        <a:pt x="2877820" y="1612900"/>
                      </a:lnTo>
                      <a:lnTo>
                        <a:pt x="2985770" y="1651000"/>
                      </a:lnTo>
                      <a:lnTo>
                        <a:pt x="3144520" y="1619252"/>
                      </a:lnTo>
                      <a:lnTo>
                        <a:pt x="3214370" y="1562100"/>
                      </a:lnTo>
                      <a:lnTo>
                        <a:pt x="3271520" y="1574800"/>
                      </a:lnTo>
                      <a:lnTo>
                        <a:pt x="3195320" y="1676400"/>
                      </a:lnTo>
                      <a:lnTo>
                        <a:pt x="3195320" y="1746252"/>
                      </a:lnTo>
                      <a:lnTo>
                        <a:pt x="3163570" y="1803400"/>
                      </a:lnTo>
                      <a:lnTo>
                        <a:pt x="3169920" y="1860548"/>
                      </a:lnTo>
                      <a:lnTo>
                        <a:pt x="3087370" y="1873252"/>
                      </a:lnTo>
                      <a:lnTo>
                        <a:pt x="3055620" y="1924052"/>
                      </a:lnTo>
                      <a:lnTo>
                        <a:pt x="3061970" y="2012948"/>
                      </a:lnTo>
                      <a:lnTo>
                        <a:pt x="2966720" y="2076452"/>
                      </a:lnTo>
                      <a:lnTo>
                        <a:pt x="3125470" y="2095500"/>
                      </a:lnTo>
                      <a:lnTo>
                        <a:pt x="3176270" y="2076452"/>
                      </a:lnTo>
                      <a:lnTo>
                        <a:pt x="3233420" y="2063748"/>
                      </a:lnTo>
                      <a:lnTo>
                        <a:pt x="3258820" y="2044700"/>
                      </a:lnTo>
                      <a:lnTo>
                        <a:pt x="3290570" y="2095500"/>
                      </a:lnTo>
                      <a:lnTo>
                        <a:pt x="3265170" y="2152652"/>
                      </a:lnTo>
                      <a:lnTo>
                        <a:pt x="3220720" y="2171700"/>
                      </a:lnTo>
                      <a:lnTo>
                        <a:pt x="3176270" y="2241548"/>
                      </a:lnTo>
                      <a:lnTo>
                        <a:pt x="3214370" y="2254252"/>
                      </a:lnTo>
                      <a:lnTo>
                        <a:pt x="3265170" y="2266948"/>
                      </a:lnTo>
                      <a:lnTo>
                        <a:pt x="3335020" y="2292348"/>
                      </a:lnTo>
                      <a:lnTo>
                        <a:pt x="3430270" y="2286000"/>
                      </a:lnTo>
                      <a:lnTo>
                        <a:pt x="3512820" y="2298700"/>
                      </a:lnTo>
                      <a:lnTo>
                        <a:pt x="3563620" y="2273300"/>
                      </a:lnTo>
                      <a:lnTo>
                        <a:pt x="3601720" y="2330452"/>
                      </a:lnTo>
                      <a:lnTo>
                        <a:pt x="3335020" y="2387600"/>
                      </a:lnTo>
                      <a:lnTo>
                        <a:pt x="3335020" y="2476500"/>
                      </a:lnTo>
                      <a:lnTo>
                        <a:pt x="3373120" y="2514600"/>
                      </a:lnTo>
                      <a:lnTo>
                        <a:pt x="3335020" y="2584452"/>
                      </a:lnTo>
                      <a:lnTo>
                        <a:pt x="3341370" y="2635252"/>
                      </a:lnTo>
                      <a:lnTo>
                        <a:pt x="3430270" y="2654300"/>
                      </a:lnTo>
                      <a:lnTo>
                        <a:pt x="3430270" y="2717800"/>
                      </a:lnTo>
                      <a:lnTo>
                        <a:pt x="3519170" y="2730500"/>
                      </a:lnTo>
                      <a:lnTo>
                        <a:pt x="3563620" y="2781300"/>
                      </a:lnTo>
                      <a:lnTo>
                        <a:pt x="3658870" y="2781300"/>
                      </a:lnTo>
                      <a:lnTo>
                        <a:pt x="3633470" y="2832100"/>
                      </a:lnTo>
                      <a:lnTo>
                        <a:pt x="3614420" y="2901948"/>
                      </a:lnTo>
                      <a:lnTo>
                        <a:pt x="3544570" y="2908300"/>
                      </a:lnTo>
                      <a:lnTo>
                        <a:pt x="3582670" y="2965452"/>
                      </a:lnTo>
                      <a:lnTo>
                        <a:pt x="3474720" y="3105148"/>
                      </a:lnTo>
                      <a:lnTo>
                        <a:pt x="3557270" y="3136900"/>
                      </a:lnTo>
                      <a:lnTo>
                        <a:pt x="3563620" y="3181348"/>
                      </a:lnTo>
                      <a:lnTo>
                        <a:pt x="3468370" y="3251200"/>
                      </a:lnTo>
                      <a:lnTo>
                        <a:pt x="3392170" y="3314700"/>
                      </a:lnTo>
                      <a:lnTo>
                        <a:pt x="3335020" y="3321052"/>
                      </a:lnTo>
                      <a:lnTo>
                        <a:pt x="3309620" y="3384548"/>
                      </a:lnTo>
                      <a:lnTo>
                        <a:pt x="3201670" y="3390900"/>
                      </a:lnTo>
                      <a:lnTo>
                        <a:pt x="3201670" y="3454400"/>
                      </a:lnTo>
                      <a:lnTo>
                        <a:pt x="3188970" y="3543300"/>
                      </a:lnTo>
                      <a:lnTo>
                        <a:pt x="3117708" y="3549980"/>
                      </a:lnTo>
                      <a:lnTo>
                        <a:pt x="3147060" y="3525520"/>
                      </a:lnTo>
                      <a:lnTo>
                        <a:pt x="3093720" y="3487420"/>
                      </a:lnTo>
                      <a:lnTo>
                        <a:pt x="3093720" y="3319780"/>
                      </a:lnTo>
                      <a:lnTo>
                        <a:pt x="3154680" y="3205480"/>
                      </a:lnTo>
                      <a:lnTo>
                        <a:pt x="3086100" y="3197860"/>
                      </a:lnTo>
                      <a:lnTo>
                        <a:pt x="3017520" y="3175000"/>
                      </a:lnTo>
                      <a:lnTo>
                        <a:pt x="2941320" y="3182620"/>
                      </a:lnTo>
                      <a:lnTo>
                        <a:pt x="2895600" y="3152140"/>
                      </a:lnTo>
                      <a:lnTo>
                        <a:pt x="2773680" y="3159760"/>
                      </a:lnTo>
                      <a:lnTo>
                        <a:pt x="2720340" y="3304540"/>
                      </a:lnTo>
                      <a:lnTo>
                        <a:pt x="2667000" y="3380740"/>
                      </a:lnTo>
                      <a:lnTo>
                        <a:pt x="2560320" y="3380740"/>
                      </a:lnTo>
                      <a:lnTo>
                        <a:pt x="2400300" y="3380740"/>
                      </a:lnTo>
                      <a:lnTo>
                        <a:pt x="2331720" y="3380740"/>
                      </a:lnTo>
                      <a:lnTo>
                        <a:pt x="2293620" y="3449320"/>
                      </a:lnTo>
                      <a:lnTo>
                        <a:pt x="2171700" y="3411220"/>
                      </a:lnTo>
                      <a:lnTo>
                        <a:pt x="2072640" y="3357880"/>
                      </a:lnTo>
                      <a:lnTo>
                        <a:pt x="2110740" y="3296920"/>
                      </a:lnTo>
                      <a:lnTo>
                        <a:pt x="2042160" y="3220720"/>
                      </a:lnTo>
                      <a:lnTo>
                        <a:pt x="1981200" y="3121660"/>
                      </a:lnTo>
                      <a:lnTo>
                        <a:pt x="1889760" y="3159760"/>
                      </a:lnTo>
                      <a:lnTo>
                        <a:pt x="1859280" y="3205480"/>
                      </a:lnTo>
                      <a:lnTo>
                        <a:pt x="1821180" y="3235960"/>
                      </a:lnTo>
                      <a:lnTo>
                        <a:pt x="1699260" y="3235960"/>
                      </a:lnTo>
                      <a:lnTo>
                        <a:pt x="1615440" y="3235960"/>
                      </a:lnTo>
                      <a:lnTo>
                        <a:pt x="1607820" y="3167380"/>
                      </a:lnTo>
                      <a:lnTo>
                        <a:pt x="1536774" y="3160276"/>
                      </a:lnTo>
                      <a:lnTo>
                        <a:pt x="1531620" y="3124200"/>
                      </a:lnTo>
                      <a:lnTo>
                        <a:pt x="1442720" y="3054348"/>
                      </a:lnTo>
                      <a:lnTo>
                        <a:pt x="1290320" y="2952748"/>
                      </a:lnTo>
                      <a:lnTo>
                        <a:pt x="1264920" y="2705100"/>
                      </a:lnTo>
                      <a:lnTo>
                        <a:pt x="1322070" y="2635252"/>
                      </a:lnTo>
                      <a:lnTo>
                        <a:pt x="1258570" y="2578100"/>
                      </a:lnTo>
                      <a:lnTo>
                        <a:pt x="1252220" y="2520948"/>
                      </a:lnTo>
                      <a:lnTo>
                        <a:pt x="1201420" y="2476500"/>
                      </a:lnTo>
                      <a:lnTo>
                        <a:pt x="1182370" y="2349500"/>
                      </a:lnTo>
                      <a:lnTo>
                        <a:pt x="1049020" y="2222500"/>
                      </a:lnTo>
                      <a:lnTo>
                        <a:pt x="1010920" y="2038348"/>
                      </a:lnTo>
                      <a:lnTo>
                        <a:pt x="890270" y="1936748"/>
                      </a:lnTo>
                      <a:lnTo>
                        <a:pt x="845820" y="1873252"/>
                      </a:lnTo>
                      <a:lnTo>
                        <a:pt x="687070" y="1828800"/>
                      </a:lnTo>
                      <a:lnTo>
                        <a:pt x="547370" y="1892300"/>
                      </a:lnTo>
                      <a:lnTo>
                        <a:pt x="458470" y="1892300"/>
                      </a:lnTo>
                      <a:lnTo>
                        <a:pt x="464820" y="2044700"/>
                      </a:lnTo>
                      <a:lnTo>
                        <a:pt x="496570" y="2101852"/>
                      </a:lnTo>
                      <a:lnTo>
                        <a:pt x="572770" y="2235200"/>
                      </a:lnTo>
                      <a:lnTo>
                        <a:pt x="534670" y="2286000"/>
                      </a:lnTo>
                      <a:lnTo>
                        <a:pt x="579120" y="2324100"/>
                      </a:lnTo>
                      <a:lnTo>
                        <a:pt x="579120" y="2349500"/>
                      </a:lnTo>
                      <a:lnTo>
                        <a:pt x="534670" y="2393948"/>
                      </a:lnTo>
                      <a:lnTo>
                        <a:pt x="490220" y="2444748"/>
                      </a:lnTo>
                      <a:lnTo>
                        <a:pt x="414020" y="2444748"/>
                      </a:lnTo>
                      <a:lnTo>
                        <a:pt x="375920" y="2349500"/>
                      </a:lnTo>
                      <a:lnTo>
                        <a:pt x="363220" y="2349500"/>
                      </a:lnTo>
                      <a:lnTo>
                        <a:pt x="331470" y="2330452"/>
                      </a:lnTo>
                      <a:lnTo>
                        <a:pt x="267970" y="2343148"/>
                      </a:lnTo>
                      <a:lnTo>
                        <a:pt x="198120" y="2292348"/>
                      </a:lnTo>
                      <a:lnTo>
                        <a:pt x="172720" y="2216148"/>
                      </a:lnTo>
                      <a:lnTo>
                        <a:pt x="33020" y="2203452"/>
                      </a:lnTo>
                      <a:lnTo>
                        <a:pt x="11669" y="2143168"/>
                      </a:lnTo>
                      <a:lnTo>
                        <a:pt x="45720" y="2153920"/>
                      </a:lnTo>
                      <a:lnTo>
                        <a:pt x="114300" y="2092960"/>
                      </a:lnTo>
                      <a:lnTo>
                        <a:pt x="144780" y="1864360"/>
                      </a:lnTo>
                      <a:lnTo>
                        <a:pt x="38100" y="1742440"/>
                      </a:lnTo>
                      <a:lnTo>
                        <a:pt x="60960" y="1673860"/>
                      </a:lnTo>
                      <a:lnTo>
                        <a:pt x="0" y="1651000"/>
                      </a:lnTo>
                      <a:lnTo>
                        <a:pt x="0" y="1590040"/>
                      </a:lnTo>
                      <a:lnTo>
                        <a:pt x="106680" y="1590040"/>
                      </a:lnTo>
                      <a:lnTo>
                        <a:pt x="83820" y="1506220"/>
                      </a:lnTo>
                      <a:lnTo>
                        <a:pt x="99060" y="1475740"/>
                      </a:lnTo>
                      <a:lnTo>
                        <a:pt x="68580" y="1308100"/>
                      </a:lnTo>
                      <a:lnTo>
                        <a:pt x="30480" y="1277620"/>
                      </a:lnTo>
                      <a:lnTo>
                        <a:pt x="106680" y="1201420"/>
                      </a:lnTo>
                      <a:lnTo>
                        <a:pt x="121920" y="1155700"/>
                      </a:lnTo>
                      <a:lnTo>
                        <a:pt x="182880" y="1148080"/>
                      </a:lnTo>
                      <a:lnTo>
                        <a:pt x="182880" y="995680"/>
                      </a:lnTo>
                      <a:lnTo>
                        <a:pt x="243840" y="896620"/>
                      </a:lnTo>
                      <a:lnTo>
                        <a:pt x="289560" y="866140"/>
                      </a:lnTo>
                      <a:lnTo>
                        <a:pt x="358140" y="744220"/>
                      </a:lnTo>
                      <a:lnTo>
                        <a:pt x="518160" y="690880"/>
                      </a:lnTo>
                      <a:lnTo>
                        <a:pt x="601980" y="645160"/>
                      </a:lnTo>
                      <a:lnTo>
                        <a:pt x="685800" y="706120"/>
                      </a:lnTo>
                      <a:lnTo>
                        <a:pt x="807720" y="668020"/>
                      </a:lnTo>
                      <a:lnTo>
                        <a:pt x="853440" y="713740"/>
                      </a:lnTo>
                      <a:lnTo>
                        <a:pt x="967740" y="698500"/>
                      </a:lnTo>
                      <a:lnTo>
                        <a:pt x="1059180" y="645160"/>
                      </a:lnTo>
                      <a:lnTo>
                        <a:pt x="1051560" y="584200"/>
                      </a:lnTo>
                      <a:lnTo>
                        <a:pt x="1097280" y="546100"/>
                      </a:lnTo>
                      <a:lnTo>
                        <a:pt x="1097280" y="477520"/>
                      </a:lnTo>
                      <a:lnTo>
                        <a:pt x="1059180" y="386080"/>
                      </a:lnTo>
                      <a:lnTo>
                        <a:pt x="1109863" y="291052"/>
                      </a:lnTo>
                      <a:lnTo>
                        <a:pt x="1137920" y="285748"/>
                      </a:lnTo>
                      <a:lnTo>
                        <a:pt x="1290320" y="311148"/>
                      </a:lnTo>
                      <a:lnTo>
                        <a:pt x="1360170" y="406400"/>
                      </a:lnTo>
                      <a:lnTo>
                        <a:pt x="1823720" y="431800"/>
                      </a:lnTo>
                      <a:lnTo>
                        <a:pt x="1849120" y="330200"/>
                      </a:lnTo>
                      <a:lnTo>
                        <a:pt x="1938020" y="285748"/>
                      </a:lnTo>
                      <a:lnTo>
                        <a:pt x="1982470" y="241300"/>
                      </a:lnTo>
                      <a:lnTo>
                        <a:pt x="2020570" y="190500"/>
                      </a:lnTo>
                      <a:lnTo>
                        <a:pt x="2039620" y="146052"/>
                      </a:lnTo>
                      <a:lnTo>
                        <a:pt x="2045970" y="101600"/>
                      </a:lnTo>
                      <a:lnTo>
                        <a:pt x="2153920" y="50800"/>
                      </a:lnTo>
                      <a:lnTo>
                        <a:pt x="2211070" y="38100"/>
                      </a:lnTo>
                      <a:lnTo>
                        <a:pt x="2280920" y="381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89661DA7-F4BF-75A5-D89F-B684A1D0A0FB}"/>
                    </a:ext>
                  </a:extLst>
                </p:cNvPr>
                <p:cNvSpPr/>
                <p:nvPr/>
              </p:nvSpPr>
              <p:spPr>
                <a:xfrm>
                  <a:off x="2917994" y="841096"/>
                  <a:ext cx="471522" cy="597796"/>
                </a:xfrm>
                <a:custGeom>
                  <a:avLst/>
                  <a:gdLst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06649 w 471522"/>
                    <a:gd name="connsiteY2" fmla="*/ 24281 h 597796"/>
                    <a:gd name="connsiteX3" fmla="*/ 219405 w 471522"/>
                    <a:gd name="connsiteY3" fmla="*/ 1321 h 597796"/>
                    <a:gd name="connsiteX4" fmla="*/ 234712 w 471522"/>
                    <a:gd name="connsiteY4" fmla="*/ 8974 h 597796"/>
                    <a:gd name="connsiteX5" fmla="*/ 268363 w 471522"/>
                    <a:gd name="connsiteY5" fmla="*/ 0 h 597796"/>
                    <a:gd name="connsiteX6" fmla="*/ 273843 w 471522"/>
                    <a:gd name="connsiteY6" fmla="*/ 0 h 597796"/>
                    <a:gd name="connsiteX7" fmla="*/ 290839 w 471522"/>
                    <a:gd name="connsiteY7" fmla="*/ 24281 h 597796"/>
                    <a:gd name="connsiteX8" fmla="*/ 313800 w 471522"/>
                    <a:gd name="connsiteY8" fmla="*/ 3872 h 597796"/>
                    <a:gd name="connsiteX9" fmla="*/ 314768 w 471522"/>
                    <a:gd name="connsiteY9" fmla="*/ 0 h 597796"/>
                    <a:gd name="connsiteX10" fmla="*/ 471522 w 471522"/>
                    <a:gd name="connsiteY10" fmla="*/ 0 h 597796"/>
                    <a:gd name="connsiteX11" fmla="*/ 471522 w 471522"/>
                    <a:gd name="connsiteY11" fmla="*/ 577065 h 597796"/>
                    <a:gd name="connsiteX12" fmla="*/ 466363 w 471522"/>
                    <a:gd name="connsiteY12" fmla="*/ 575345 h 597796"/>
                    <a:gd name="connsiteX13" fmla="*/ 439831 w 471522"/>
                    <a:gd name="connsiteY13" fmla="*/ 597796 h 597796"/>
                    <a:gd name="connsiteX14" fmla="*/ 417380 w 471522"/>
                    <a:gd name="connsiteY14" fmla="*/ 583509 h 597796"/>
                    <a:gd name="connsiteX15" fmla="*/ 431667 w 471522"/>
                    <a:gd name="connsiteY15" fmla="*/ 565140 h 597796"/>
                    <a:gd name="connsiteX16" fmla="*/ 401052 w 471522"/>
                    <a:gd name="connsiteY16" fmla="*/ 548813 h 597796"/>
                    <a:gd name="connsiteX17" fmla="*/ 380642 w 471522"/>
                    <a:gd name="connsiteY17" fmla="*/ 499829 h 597796"/>
                    <a:gd name="connsiteX18" fmla="*/ 378601 w 471522"/>
                    <a:gd name="connsiteY18" fmla="*/ 471255 h 597796"/>
                    <a:gd name="connsiteX19" fmla="*/ 384724 w 471522"/>
                    <a:gd name="connsiteY19" fmla="*/ 448805 h 597796"/>
                    <a:gd name="connsiteX20" fmla="*/ 366356 w 471522"/>
                    <a:gd name="connsiteY20" fmla="*/ 444723 h 597796"/>
                    <a:gd name="connsiteX21" fmla="*/ 339823 w 471522"/>
                    <a:gd name="connsiteY21" fmla="*/ 454928 h 597796"/>
                    <a:gd name="connsiteX22" fmla="*/ 303085 w 471522"/>
                    <a:gd name="connsiteY22" fmla="*/ 436559 h 597796"/>
                    <a:gd name="connsiteX23" fmla="*/ 276553 w 471522"/>
                    <a:gd name="connsiteY23" fmla="*/ 440641 h 597796"/>
                    <a:gd name="connsiteX24" fmla="*/ 241856 w 471522"/>
                    <a:gd name="connsiteY24" fmla="*/ 444723 h 597796"/>
                    <a:gd name="connsiteX25" fmla="*/ 231651 w 471522"/>
                    <a:gd name="connsiteY25" fmla="*/ 475337 h 597796"/>
                    <a:gd name="connsiteX26" fmla="*/ 198995 w 471522"/>
                    <a:gd name="connsiteY26" fmla="*/ 505952 h 597796"/>
                    <a:gd name="connsiteX27" fmla="*/ 164299 w 471522"/>
                    <a:gd name="connsiteY27" fmla="*/ 534526 h 597796"/>
                    <a:gd name="connsiteX28" fmla="*/ 154094 w 471522"/>
                    <a:gd name="connsiteY28" fmla="*/ 554936 h 597796"/>
                    <a:gd name="connsiteX29" fmla="*/ 168381 w 471522"/>
                    <a:gd name="connsiteY29" fmla="*/ 583509 h 597796"/>
                    <a:gd name="connsiteX30" fmla="*/ 164831 w 471522"/>
                    <a:gd name="connsiteY30" fmla="*/ 584929 h 597796"/>
                    <a:gd name="connsiteX31" fmla="*/ 133684 w 471522"/>
                    <a:gd name="connsiteY31" fmla="*/ 581468 h 597796"/>
                    <a:gd name="connsiteX32" fmla="*/ 133684 w 471522"/>
                    <a:gd name="connsiteY32" fmla="*/ 565140 h 597796"/>
                    <a:gd name="connsiteX33" fmla="*/ 109192 w 471522"/>
                    <a:gd name="connsiteY33" fmla="*/ 565140 h 597796"/>
                    <a:gd name="connsiteX34" fmla="*/ 92865 w 471522"/>
                    <a:gd name="connsiteY34" fmla="*/ 561059 h 597796"/>
                    <a:gd name="connsiteX35" fmla="*/ 90824 w 471522"/>
                    <a:gd name="connsiteY35" fmla="*/ 552895 h 597796"/>
                    <a:gd name="connsiteX36" fmla="*/ 84701 w 471522"/>
                    <a:gd name="connsiteY36" fmla="*/ 534526 h 597796"/>
                    <a:gd name="connsiteX37" fmla="*/ 84701 w 471522"/>
                    <a:gd name="connsiteY37" fmla="*/ 518198 h 597796"/>
                    <a:gd name="connsiteX38" fmla="*/ 70414 w 471522"/>
                    <a:gd name="connsiteY38" fmla="*/ 481460 h 597796"/>
                    <a:gd name="connsiteX39" fmla="*/ 76537 w 471522"/>
                    <a:gd name="connsiteY39" fmla="*/ 465133 h 597796"/>
                    <a:gd name="connsiteX40" fmla="*/ 56127 w 471522"/>
                    <a:gd name="connsiteY40" fmla="*/ 463092 h 597796"/>
                    <a:gd name="connsiteX41" fmla="*/ 54086 w 471522"/>
                    <a:gd name="connsiteY41" fmla="*/ 448805 h 597796"/>
                    <a:gd name="connsiteX42" fmla="*/ 31635 w 471522"/>
                    <a:gd name="connsiteY42" fmla="*/ 434518 h 597796"/>
                    <a:gd name="connsiteX43" fmla="*/ 31635 w 471522"/>
                    <a:gd name="connsiteY43" fmla="*/ 418190 h 597796"/>
                    <a:gd name="connsiteX44" fmla="*/ 31635 w 471522"/>
                    <a:gd name="connsiteY44" fmla="*/ 387575 h 597796"/>
                    <a:gd name="connsiteX45" fmla="*/ 31635 w 471522"/>
                    <a:gd name="connsiteY45" fmla="*/ 359002 h 597796"/>
                    <a:gd name="connsiteX46" fmla="*/ 29594 w 471522"/>
                    <a:gd name="connsiteY46" fmla="*/ 328387 h 597796"/>
                    <a:gd name="connsiteX47" fmla="*/ 25865 w 471522"/>
                    <a:gd name="connsiteY47" fmla="*/ 328387 h 597796"/>
                    <a:gd name="connsiteX48" fmla="*/ 17858 w 471522"/>
                    <a:gd name="connsiteY48" fmla="*/ 302364 h 597796"/>
                    <a:gd name="connsiteX49" fmla="*/ 0 w 471522"/>
                    <a:gd name="connsiteY49" fmla="*/ 294710 h 597796"/>
                    <a:gd name="connsiteX50" fmla="*/ 15307 w 471522"/>
                    <a:gd name="connsiteY50" fmla="*/ 271750 h 597796"/>
                    <a:gd name="connsiteX51" fmla="*/ 28063 w 471522"/>
                    <a:gd name="connsiteY51" fmla="*/ 269199 h 597796"/>
                    <a:gd name="connsiteX52" fmla="*/ 66332 w 471522"/>
                    <a:gd name="connsiteY52" fmla="*/ 236033 h 597796"/>
                    <a:gd name="connsiteX53" fmla="*/ 81639 w 471522"/>
                    <a:gd name="connsiteY53" fmla="*/ 197764 h 597796"/>
                    <a:gd name="connsiteX54" fmla="*/ 66332 w 471522"/>
                    <a:gd name="connsiteY54" fmla="*/ 177355 h 597796"/>
                    <a:gd name="connsiteX55" fmla="*/ 99497 w 471522"/>
                    <a:gd name="connsiteY55" fmla="*/ 108471 h 597796"/>
                    <a:gd name="connsiteX56" fmla="*/ 81639 w 471522"/>
                    <a:gd name="connsiteY56" fmla="*/ 98267 h 597796"/>
                    <a:gd name="connsiteX57" fmla="*/ 96947 w 471522"/>
                    <a:gd name="connsiteY57" fmla="*/ 77857 h 597796"/>
                    <a:gd name="connsiteX58" fmla="*/ 150522 w 471522"/>
                    <a:gd name="connsiteY58" fmla="*/ 49793 h 597796"/>
                    <a:gd name="connsiteX59" fmla="*/ 163278 w 471522"/>
                    <a:gd name="connsiteY59" fmla="*/ 21730 h 597796"/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19405 w 471522"/>
                    <a:gd name="connsiteY2" fmla="*/ 1321 h 597796"/>
                    <a:gd name="connsiteX3" fmla="*/ 234712 w 471522"/>
                    <a:gd name="connsiteY3" fmla="*/ 8974 h 597796"/>
                    <a:gd name="connsiteX4" fmla="*/ 268363 w 471522"/>
                    <a:gd name="connsiteY4" fmla="*/ 0 h 597796"/>
                    <a:gd name="connsiteX5" fmla="*/ 273843 w 471522"/>
                    <a:gd name="connsiteY5" fmla="*/ 0 h 597796"/>
                    <a:gd name="connsiteX6" fmla="*/ 290839 w 471522"/>
                    <a:gd name="connsiteY6" fmla="*/ 24281 h 597796"/>
                    <a:gd name="connsiteX7" fmla="*/ 313800 w 471522"/>
                    <a:gd name="connsiteY7" fmla="*/ 3872 h 597796"/>
                    <a:gd name="connsiteX8" fmla="*/ 314768 w 471522"/>
                    <a:gd name="connsiteY8" fmla="*/ 0 h 597796"/>
                    <a:gd name="connsiteX9" fmla="*/ 471522 w 471522"/>
                    <a:gd name="connsiteY9" fmla="*/ 0 h 597796"/>
                    <a:gd name="connsiteX10" fmla="*/ 471522 w 471522"/>
                    <a:gd name="connsiteY10" fmla="*/ 577065 h 597796"/>
                    <a:gd name="connsiteX11" fmla="*/ 466363 w 471522"/>
                    <a:gd name="connsiteY11" fmla="*/ 575345 h 597796"/>
                    <a:gd name="connsiteX12" fmla="*/ 439831 w 471522"/>
                    <a:gd name="connsiteY12" fmla="*/ 597796 h 597796"/>
                    <a:gd name="connsiteX13" fmla="*/ 417380 w 471522"/>
                    <a:gd name="connsiteY13" fmla="*/ 583509 h 597796"/>
                    <a:gd name="connsiteX14" fmla="*/ 431667 w 471522"/>
                    <a:gd name="connsiteY14" fmla="*/ 565140 h 597796"/>
                    <a:gd name="connsiteX15" fmla="*/ 401052 w 471522"/>
                    <a:gd name="connsiteY15" fmla="*/ 548813 h 597796"/>
                    <a:gd name="connsiteX16" fmla="*/ 380642 w 471522"/>
                    <a:gd name="connsiteY16" fmla="*/ 499829 h 597796"/>
                    <a:gd name="connsiteX17" fmla="*/ 378601 w 471522"/>
                    <a:gd name="connsiteY17" fmla="*/ 471255 h 597796"/>
                    <a:gd name="connsiteX18" fmla="*/ 384724 w 471522"/>
                    <a:gd name="connsiteY18" fmla="*/ 448805 h 597796"/>
                    <a:gd name="connsiteX19" fmla="*/ 366356 w 471522"/>
                    <a:gd name="connsiteY19" fmla="*/ 444723 h 597796"/>
                    <a:gd name="connsiteX20" fmla="*/ 339823 w 471522"/>
                    <a:gd name="connsiteY20" fmla="*/ 454928 h 597796"/>
                    <a:gd name="connsiteX21" fmla="*/ 303085 w 471522"/>
                    <a:gd name="connsiteY21" fmla="*/ 436559 h 597796"/>
                    <a:gd name="connsiteX22" fmla="*/ 276553 w 471522"/>
                    <a:gd name="connsiteY22" fmla="*/ 440641 h 597796"/>
                    <a:gd name="connsiteX23" fmla="*/ 241856 w 471522"/>
                    <a:gd name="connsiteY23" fmla="*/ 444723 h 597796"/>
                    <a:gd name="connsiteX24" fmla="*/ 231651 w 471522"/>
                    <a:gd name="connsiteY24" fmla="*/ 475337 h 597796"/>
                    <a:gd name="connsiteX25" fmla="*/ 198995 w 471522"/>
                    <a:gd name="connsiteY25" fmla="*/ 505952 h 597796"/>
                    <a:gd name="connsiteX26" fmla="*/ 164299 w 471522"/>
                    <a:gd name="connsiteY26" fmla="*/ 534526 h 597796"/>
                    <a:gd name="connsiteX27" fmla="*/ 154094 w 471522"/>
                    <a:gd name="connsiteY27" fmla="*/ 554936 h 597796"/>
                    <a:gd name="connsiteX28" fmla="*/ 168381 w 471522"/>
                    <a:gd name="connsiteY28" fmla="*/ 583509 h 597796"/>
                    <a:gd name="connsiteX29" fmla="*/ 164831 w 471522"/>
                    <a:gd name="connsiteY29" fmla="*/ 584929 h 597796"/>
                    <a:gd name="connsiteX30" fmla="*/ 133684 w 471522"/>
                    <a:gd name="connsiteY30" fmla="*/ 581468 h 597796"/>
                    <a:gd name="connsiteX31" fmla="*/ 133684 w 471522"/>
                    <a:gd name="connsiteY31" fmla="*/ 565140 h 597796"/>
                    <a:gd name="connsiteX32" fmla="*/ 109192 w 471522"/>
                    <a:gd name="connsiteY32" fmla="*/ 565140 h 597796"/>
                    <a:gd name="connsiteX33" fmla="*/ 92865 w 471522"/>
                    <a:gd name="connsiteY33" fmla="*/ 561059 h 597796"/>
                    <a:gd name="connsiteX34" fmla="*/ 90824 w 471522"/>
                    <a:gd name="connsiteY34" fmla="*/ 552895 h 597796"/>
                    <a:gd name="connsiteX35" fmla="*/ 84701 w 471522"/>
                    <a:gd name="connsiteY35" fmla="*/ 534526 h 597796"/>
                    <a:gd name="connsiteX36" fmla="*/ 84701 w 471522"/>
                    <a:gd name="connsiteY36" fmla="*/ 518198 h 597796"/>
                    <a:gd name="connsiteX37" fmla="*/ 70414 w 471522"/>
                    <a:gd name="connsiteY37" fmla="*/ 481460 h 597796"/>
                    <a:gd name="connsiteX38" fmla="*/ 76537 w 471522"/>
                    <a:gd name="connsiteY38" fmla="*/ 465133 h 597796"/>
                    <a:gd name="connsiteX39" fmla="*/ 56127 w 471522"/>
                    <a:gd name="connsiteY39" fmla="*/ 463092 h 597796"/>
                    <a:gd name="connsiteX40" fmla="*/ 54086 w 471522"/>
                    <a:gd name="connsiteY40" fmla="*/ 448805 h 597796"/>
                    <a:gd name="connsiteX41" fmla="*/ 31635 w 471522"/>
                    <a:gd name="connsiteY41" fmla="*/ 434518 h 597796"/>
                    <a:gd name="connsiteX42" fmla="*/ 31635 w 471522"/>
                    <a:gd name="connsiteY42" fmla="*/ 418190 h 597796"/>
                    <a:gd name="connsiteX43" fmla="*/ 31635 w 471522"/>
                    <a:gd name="connsiteY43" fmla="*/ 387575 h 597796"/>
                    <a:gd name="connsiteX44" fmla="*/ 31635 w 471522"/>
                    <a:gd name="connsiteY44" fmla="*/ 359002 h 597796"/>
                    <a:gd name="connsiteX45" fmla="*/ 29594 w 471522"/>
                    <a:gd name="connsiteY45" fmla="*/ 328387 h 597796"/>
                    <a:gd name="connsiteX46" fmla="*/ 25865 w 471522"/>
                    <a:gd name="connsiteY46" fmla="*/ 328387 h 597796"/>
                    <a:gd name="connsiteX47" fmla="*/ 17858 w 471522"/>
                    <a:gd name="connsiteY47" fmla="*/ 302364 h 597796"/>
                    <a:gd name="connsiteX48" fmla="*/ 0 w 471522"/>
                    <a:gd name="connsiteY48" fmla="*/ 294710 h 597796"/>
                    <a:gd name="connsiteX49" fmla="*/ 15307 w 471522"/>
                    <a:gd name="connsiteY49" fmla="*/ 271750 h 597796"/>
                    <a:gd name="connsiteX50" fmla="*/ 28063 w 471522"/>
                    <a:gd name="connsiteY50" fmla="*/ 269199 h 597796"/>
                    <a:gd name="connsiteX51" fmla="*/ 66332 w 471522"/>
                    <a:gd name="connsiteY51" fmla="*/ 236033 h 597796"/>
                    <a:gd name="connsiteX52" fmla="*/ 81639 w 471522"/>
                    <a:gd name="connsiteY52" fmla="*/ 197764 h 597796"/>
                    <a:gd name="connsiteX53" fmla="*/ 66332 w 471522"/>
                    <a:gd name="connsiteY53" fmla="*/ 177355 h 597796"/>
                    <a:gd name="connsiteX54" fmla="*/ 99497 w 471522"/>
                    <a:gd name="connsiteY54" fmla="*/ 108471 h 597796"/>
                    <a:gd name="connsiteX55" fmla="*/ 81639 w 471522"/>
                    <a:gd name="connsiteY55" fmla="*/ 98267 h 597796"/>
                    <a:gd name="connsiteX56" fmla="*/ 96947 w 471522"/>
                    <a:gd name="connsiteY56" fmla="*/ 77857 h 597796"/>
                    <a:gd name="connsiteX57" fmla="*/ 150522 w 471522"/>
                    <a:gd name="connsiteY57" fmla="*/ 49793 h 597796"/>
                    <a:gd name="connsiteX58" fmla="*/ 163278 w 471522"/>
                    <a:gd name="connsiteY58" fmla="*/ 21730 h 597796"/>
                    <a:gd name="connsiteX59" fmla="*/ 163278 w 471522"/>
                    <a:gd name="connsiteY59" fmla="*/ 0 h 597796"/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19405 w 471522"/>
                    <a:gd name="connsiteY2" fmla="*/ 1321 h 597796"/>
                    <a:gd name="connsiteX3" fmla="*/ 268363 w 471522"/>
                    <a:gd name="connsiteY3" fmla="*/ 0 h 597796"/>
                    <a:gd name="connsiteX4" fmla="*/ 273843 w 471522"/>
                    <a:gd name="connsiteY4" fmla="*/ 0 h 597796"/>
                    <a:gd name="connsiteX5" fmla="*/ 290839 w 471522"/>
                    <a:gd name="connsiteY5" fmla="*/ 24281 h 597796"/>
                    <a:gd name="connsiteX6" fmla="*/ 313800 w 471522"/>
                    <a:gd name="connsiteY6" fmla="*/ 3872 h 597796"/>
                    <a:gd name="connsiteX7" fmla="*/ 314768 w 471522"/>
                    <a:gd name="connsiteY7" fmla="*/ 0 h 597796"/>
                    <a:gd name="connsiteX8" fmla="*/ 471522 w 471522"/>
                    <a:gd name="connsiteY8" fmla="*/ 0 h 597796"/>
                    <a:gd name="connsiteX9" fmla="*/ 471522 w 471522"/>
                    <a:gd name="connsiteY9" fmla="*/ 577065 h 597796"/>
                    <a:gd name="connsiteX10" fmla="*/ 466363 w 471522"/>
                    <a:gd name="connsiteY10" fmla="*/ 575345 h 597796"/>
                    <a:gd name="connsiteX11" fmla="*/ 439831 w 471522"/>
                    <a:gd name="connsiteY11" fmla="*/ 597796 h 597796"/>
                    <a:gd name="connsiteX12" fmla="*/ 417380 w 471522"/>
                    <a:gd name="connsiteY12" fmla="*/ 583509 h 597796"/>
                    <a:gd name="connsiteX13" fmla="*/ 431667 w 471522"/>
                    <a:gd name="connsiteY13" fmla="*/ 565140 h 597796"/>
                    <a:gd name="connsiteX14" fmla="*/ 401052 w 471522"/>
                    <a:gd name="connsiteY14" fmla="*/ 548813 h 597796"/>
                    <a:gd name="connsiteX15" fmla="*/ 380642 w 471522"/>
                    <a:gd name="connsiteY15" fmla="*/ 499829 h 597796"/>
                    <a:gd name="connsiteX16" fmla="*/ 378601 w 471522"/>
                    <a:gd name="connsiteY16" fmla="*/ 471255 h 597796"/>
                    <a:gd name="connsiteX17" fmla="*/ 384724 w 471522"/>
                    <a:gd name="connsiteY17" fmla="*/ 448805 h 597796"/>
                    <a:gd name="connsiteX18" fmla="*/ 366356 w 471522"/>
                    <a:gd name="connsiteY18" fmla="*/ 444723 h 597796"/>
                    <a:gd name="connsiteX19" fmla="*/ 339823 w 471522"/>
                    <a:gd name="connsiteY19" fmla="*/ 454928 h 597796"/>
                    <a:gd name="connsiteX20" fmla="*/ 303085 w 471522"/>
                    <a:gd name="connsiteY20" fmla="*/ 436559 h 597796"/>
                    <a:gd name="connsiteX21" fmla="*/ 276553 w 471522"/>
                    <a:gd name="connsiteY21" fmla="*/ 440641 h 597796"/>
                    <a:gd name="connsiteX22" fmla="*/ 241856 w 471522"/>
                    <a:gd name="connsiteY22" fmla="*/ 444723 h 597796"/>
                    <a:gd name="connsiteX23" fmla="*/ 231651 w 471522"/>
                    <a:gd name="connsiteY23" fmla="*/ 475337 h 597796"/>
                    <a:gd name="connsiteX24" fmla="*/ 198995 w 471522"/>
                    <a:gd name="connsiteY24" fmla="*/ 505952 h 597796"/>
                    <a:gd name="connsiteX25" fmla="*/ 164299 w 471522"/>
                    <a:gd name="connsiteY25" fmla="*/ 534526 h 597796"/>
                    <a:gd name="connsiteX26" fmla="*/ 154094 w 471522"/>
                    <a:gd name="connsiteY26" fmla="*/ 554936 h 597796"/>
                    <a:gd name="connsiteX27" fmla="*/ 168381 w 471522"/>
                    <a:gd name="connsiteY27" fmla="*/ 583509 h 597796"/>
                    <a:gd name="connsiteX28" fmla="*/ 164831 w 471522"/>
                    <a:gd name="connsiteY28" fmla="*/ 584929 h 597796"/>
                    <a:gd name="connsiteX29" fmla="*/ 133684 w 471522"/>
                    <a:gd name="connsiteY29" fmla="*/ 581468 h 597796"/>
                    <a:gd name="connsiteX30" fmla="*/ 133684 w 471522"/>
                    <a:gd name="connsiteY30" fmla="*/ 565140 h 597796"/>
                    <a:gd name="connsiteX31" fmla="*/ 109192 w 471522"/>
                    <a:gd name="connsiteY31" fmla="*/ 565140 h 597796"/>
                    <a:gd name="connsiteX32" fmla="*/ 92865 w 471522"/>
                    <a:gd name="connsiteY32" fmla="*/ 561059 h 597796"/>
                    <a:gd name="connsiteX33" fmla="*/ 90824 w 471522"/>
                    <a:gd name="connsiteY33" fmla="*/ 552895 h 597796"/>
                    <a:gd name="connsiteX34" fmla="*/ 84701 w 471522"/>
                    <a:gd name="connsiteY34" fmla="*/ 534526 h 597796"/>
                    <a:gd name="connsiteX35" fmla="*/ 84701 w 471522"/>
                    <a:gd name="connsiteY35" fmla="*/ 518198 h 597796"/>
                    <a:gd name="connsiteX36" fmla="*/ 70414 w 471522"/>
                    <a:gd name="connsiteY36" fmla="*/ 481460 h 597796"/>
                    <a:gd name="connsiteX37" fmla="*/ 76537 w 471522"/>
                    <a:gd name="connsiteY37" fmla="*/ 465133 h 597796"/>
                    <a:gd name="connsiteX38" fmla="*/ 56127 w 471522"/>
                    <a:gd name="connsiteY38" fmla="*/ 463092 h 597796"/>
                    <a:gd name="connsiteX39" fmla="*/ 54086 w 471522"/>
                    <a:gd name="connsiteY39" fmla="*/ 448805 h 597796"/>
                    <a:gd name="connsiteX40" fmla="*/ 31635 w 471522"/>
                    <a:gd name="connsiteY40" fmla="*/ 434518 h 597796"/>
                    <a:gd name="connsiteX41" fmla="*/ 31635 w 471522"/>
                    <a:gd name="connsiteY41" fmla="*/ 418190 h 597796"/>
                    <a:gd name="connsiteX42" fmla="*/ 31635 w 471522"/>
                    <a:gd name="connsiteY42" fmla="*/ 387575 h 597796"/>
                    <a:gd name="connsiteX43" fmla="*/ 31635 w 471522"/>
                    <a:gd name="connsiteY43" fmla="*/ 359002 h 597796"/>
                    <a:gd name="connsiteX44" fmla="*/ 29594 w 471522"/>
                    <a:gd name="connsiteY44" fmla="*/ 328387 h 597796"/>
                    <a:gd name="connsiteX45" fmla="*/ 25865 w 471522"/>
                    <a:gd name="connsiteY45" fmla="*/ 328387 h 597796"/>
                    <a:gd name="connsiteX46" fmla="*/ 17858 w 471522"/>
                    <a:gd name="connsiteY46" fmla="*/ 302364 h 597796"/>
                    <a:gd name="connsiteX47" fmla="*/ 0 w 471522"/>
                    <a:gd name="connsiteY47" fmla="*/ 294710 h 597796"/>
                    <a:gd name="connsiteX48" fmla="*/ 15307 w 471522"/>
                    <a:gd name="connsiteY48" fmla="*/ 271750 h 597796"/>
                    <a:gd name="connsiteX49" fmla="*/ 28063 w 471522"/>
                    <a:gd name="connsiteY49" fmla="*/ 269199 h 597796"/>
                    <a:gd name="connsiteX50" fmla="*/ 66332 w 471522"/>
                    <a:gd name="connsiteY50" fmla="*/ 236033 h 597796"/>
                    <a:gd name="connsiteX51" fmla="*/ 81639 w 471522"/>
                    <a:gd name="connsiteY51" fmla="*/ 197764 h 597796"/>
                    <a:gd name="connsiteX52" fmla="*/ 66332 w 471522"/>
                    <a:gd name="connsiteY52" fmla="*/ 177355 h 597796"/>
                    <a:gd name="connsiteX53" fmla="*/ 99497 w 471522"/>
                    <a:gd name="connsiteY53" fmla="*/ 108471 h 597796"/>
                    <a:gd name="connsiteX54" fmla="*/ 81639 w 471522"/>
                    <a:gd name="connsiteY54" fmla="*/ 98267 h 597796"/>
                    <a:gd name="connsiteX55" fmla="*/ 96947 w 471522"/>
                    <a:gd name="connsiteY55" fmla="*/ 77857 h 597796"/>
                    <a:gd name="connsiteX56" fmla="*/ 150522 w 471522"/>
                    <a:gd name="connsiteY56" fmla="*/ 49793 h 597796"/>
                    <a:gd name="connsiteX57" fmla="*/ 163278 w 471522"/>
                    <a:gd name="connsiteY57" fmla="*/ 21730 h 597796"/>
                    <a:gd name="connsiteX58" fmla="*/ 163278 w 471522"/>
                    <a:gd name="connsiteY58" fmla="*/ 0 h 597796"/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68363 w 471522"/>
                    <a:gd name="connsiteY2" fmla="*/ 0 h 597796"/>
                    <a:gd name="connsiteX3" fmla="*/ 273843 w 471522"/>
                    <a:gd name="connsiteY3" fmla="*/ 0 h 597796"/>
                    <a:gd name="connsiteX4" fmla="*/ 290839 w 471522"/>
                    <a:gd name="connsiteY4" fmla="*/ 24281 h 597796"/>
                    <a:gd name="connsiteX5" fmla="*/ 313800 w 471522"/>
                    <a:gd name="connsiteY5" fmla="*/ 3872 h 597796"/>
                    <a:gd name="connsiteX6" fmla="*/ 314768 w 471522"/>
                    <a:gd name="connsiteY6" fmla="*/ 0 h 597796"/>
                    <a:gd name="connsiteX7" fmla="*/ 471522 w 471522"/>
                    <a:gd name="connsiteY7" fmla="*/ 0 h 597796"/>
                    <a:gd name="connsiteX8" fmla="*/ 471522 w 471522"/>
                    <a:gd name="connsiteY8" fmla="*/ 577065 h 597796"/>
                    <a:gd name="connsiteX9" fmla="*/ 466363 w 471522"/>
                    <a:gd name="connsiteY9" fmla="*/ 575345 h 597796"/>
                    <a:gd name="connsiteX10" fmla="*/ 439831 w 471522"/>
                    <a:gd name="connsiteY10" fmla="*/ 597796 h 597796"/>
                    <a:gd name="connsiteX11" fmla="*/ 417380 w 471522"/>
                    <a:gd name="connsiteY11" fmla="*/ 583509 h 597796"/>
                    <a:gd name="connsiteX12" fmla="*/ 431667 w 471522"/>
                    <a:gd name="connsiteY12" fmla="*/ 565140 h 597796"/>
                    <a:gd name="connsiteX13" fmla="*/ 401052 w 471522"/>
                    <a:gd name="connsiteY13" fmla="*/ 548813 h 597796"/>
                    <a:gd name="connsiteX14" fmla="*/ 380642 w 471522"/>
                    <a:gd name="connsiteY14" fmla="*/ 499829 h 597796"/>
                    <a:gd name="connsiteX15" fmla="*/ 378601 w 471522"/>
                    <a:gd name="connsiteY15" fmla="*/ 471255 h 597796"/>
                    <a:gd name="connsiteX16" fmla="*/ 384724 w 471522"/>
                    <a:gd name="connsiteY16" fmla="*/ 448805 h 597796"/>
                    <a:gd name="connsiteX17" fmla="*/ 366356 w 471522"/>
                    <a:gd name="connsiteY17" fmla="*/ 444723 h 597796"/>
                    <a:gd name="connsiteX18" fmla="*/ 339823 w 471522"/>
                    <a:gd name="connsiteY18" fmla="*/ 454928 h 597796"/>
                    <a:gd name="connsiteX19" fmla="*/ 303085 w 471522"/>
                    <a:gd name="connsiteY19" fmla="*/ 436559 h 597796"/>
                    <a:gd name="connsiteX20" fmla="*/ 276553 w 471522"/>
                    <a:gd name="connsiteY20" fmla="*/ 440641 h 597796"/>
                    <a:gd name="connsiteX21" fmla="*/ 241856 w 471522"/>
                    <a:gd name="connsiteY21" fmla="*/ 444723 h 597796"/>
                    <a:gd name="connsiteX22" fmla="*/ 231651 w 471522"/>
                    <a:gd name="connsiteY22" fmla="*/ 475337 h 597796"/>
                    <a:gd name="connsiteX23" fmla="*/ 198995 w 471522"/>
                    <a:gd name="connsiteY23" fmla="*/ 505952 h 597796"/>
                    <a:gd name="connsiteX24" fmla="*/ 164299 w 471522"/>
                    <a:gd name="connsiteY24" fmla="*/ 534526 h 597796"/>
                    <a:gd name="connsiteX25" fmla="*/ 154094 w 471522"/>
                    <a:gd name="connsiteY25" fmla="*/ 554936 h 597796"/>
                    <a:gd name="connsiteX26" fmla="*/ 168381 w 471522"/>
                    <a:gd name="connsiteY26" fmla="*/ 583509 h 597796"/>
                    <a:gd name="connsiteX27" fmla="*/ 164831 w 471522"/>
                    <a:gd name="connsiteY27" fmla="*/ 584929 h 597796"/>
                    <a:gd name="connsiteX28" fmla="*/ 133684 w 471522"/>
                    <a:gd name="connsiteY28" fmla="*/ 581468 h 597796"/>
                    <a:gd name="connsiteX29" fmla="*/ 133684 w 471522"/>
                    <a:gd name="connsiteY29" fmla="*/ 565140 h 597796"/>
                    <a:gd name="connsiteX30" fmla="*/ 109192 w 471522"/>
                    <a:gd name="connsiteY30" fmla="*/ 565140 h 597796"/>
                    <a:gd name="connsiteX31" fmla="*/ 92865 w 471522"/>
                    <a:gd name="connsiteY31" fmla="*/ 561059 h 597796"/>
                    <a:gd name="connsiteX32" fmla="*/ 90824 w 471522"/>
                    <a:gd name="connsiteY32" fmla="*/ 552895 h 597796"/>
                    <a:gd name="connsiteX33" fmla="*/ 84701 w 471522"/>
                    <a:gd name="connsiteY33" fmla="*/ 534526 h 597796"/>
                    <a:gd name="connsiteX34" fmla="*/ 84701 w 471522"/>
                    <a:gd name="connsiteY34" fmla="*/ 518198 h 597796"/>
                    <a:gd name="connsiteX35" fmla="*/ 70414 w 471522"/>
                    <a:gd name="connsiteY35" fmla="*/ 481460 h 597796"/>
                    <a:gd name="connsiteX36" fmla="*/ 76537 w 471522"/>
                    <a:gd name="connsiteY36" fmla="*/ 465133 h 597796"/>
                    <a:gd name="connsiteX37" fmla="*/ 56127 w 471522"/>
                    <a:gd name="connsiteY37" fmla="*/ 463092 h 597796"/>
                    <a:gd name="connsiteX38" fmla="*/ 54086 w 471522"/>
                    <a:gd name="connsiteY38" fmla="*/ 448805 h 597796"/>
                    <a:gd name="connsiteX39" fmla="*/ 31635 w 471522"/>
                    <a:gd name="connsiteY39" fmla="*/ 434518 h 597796"/>
                    <a:gd name="connsiteX40" fmla="*/ 31635 w 471522"/>
                    <a:gd name="connsiteY40" fmla="*/ 418190 h 597796"/>
                    <a:gd name="connsiteX41" fmla="*/ 31635 w 471522"/>
                    <a:gd name="connsiteY41" fmla="*/ 387575 h 597796"/>
                    <a:gd name="connsiteX42" fmla="*/ 31635 w 471522"/>
                    <a:gd name="connsiteY42" fmla="*/ 359002 h 597796"/>
                    <a:gd name="connsiteX43" fmla="*/ 29594 w 471522"/>
                    <a:gd name="connsiteY43" fmla="*/ 328387 h 597796"/>
                    <a:gd name="connsiteX44" fmla="*/ 25865 w 471522"/>
                    <a:gd name="connsiteY44" fmla="*/ 328387 h 597796"/>
                    <a:gd name="connsiteX45" fmla="*/ 17858 w 471522"/>
                    <a:gd name="connsiteY45" fmla="*/ 302364 h 597796"/>
                    <a:gd name="connsiteX46" fmla="*/ 0 w 471522"/>
                    <a:gd name="connsiteY46" fmla="*/ 294710 h 597796"/>
                    <a:gd name="connsiteX47" fmla="*/ 15307 w 471522"/>
                    <a:gd name="connsiteY47" fmla="*/ 271750 h 597796"/>
                    <a:gd name="connsiteX48" fmla="*/ 28063 w 471522"/>
                    <a:gd name="connsiteY48" fmla="*/ 269199 h 597796"/>
                    <a:gd name="connsiteX49" fmla="*/ 66332 w 471522"/>
                    <a:gd name="connsiteY49" fmla="*/ 236033 h 597796"/>
                    <a:gd name="connsiteX50" fmla="*/ 81639 w 471522"/>
                    <a:gd name="connsiteY50" fmla="*/ 197764 h 597796"/>
                    <a:gd name="connsiteX51" fmla="*/ 66332 w 471522"/>
                    <a:gd name="connsiteY51" fmla="*/ 177355 h 597796"/>
                    <a:gd name="connsiteX52" fmla="*/ 99497 w 471522"/>
                    <a:gd name="connsiteY52" fmla="*/ 108471 h 597796"/>
                    <a:gd name="connsiteX53" fmla="*/ 81639 w 471522"/>
                    <a:gd name="connsiteY53" fmla="*/ 98267 h 597796"/>
                    <a:gd name="connsiteX54" fmla="*/ 96947 w 471522"/>
                    <a:gd name="connsiteY54" fmla="*/ 77857 h 597796"/>
                    <a:gd name="connsiteX55" fmla="*/ 150522 w 471522"/>
                    <a:gd name="connsiteY55" fmla="*/ 49793 h 597796"/>
                    <a:gd name="connsiteX56" fmla="*/ 163278 w 471522"/>
                    <a:gd name="connsiteY56" fmla="*/ 21730 h 597796"/>
                    <a:gd name="connsiteX57" fmla="*/ 163278 w 471522"/>
                    <a:gd name="connsiteY57" fmla="*/ 0 h 597796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273843 w 471522"/>
                    <a:gd name="connsiteY4" fmla="*/ 515 h 598311"/>
                    <a:gd name="connsiteX5" fmla="*/ 290839 w 471522"/>
                    <a:gd name="connsiteY5" fmla="*/ 24796 h 598311"/>
                    <a:gd name="connsiteX6" fmla="*/ 313800 w 471522"/>
                    <a:gd name="connsiteY6" fmla="*/ 4387 h 598311"/>
                    <a:gd name="connsiteX7" fmla="*/ 314768 w 471522"/>
                    <a:gd name="connsiteY7" fmla="*/ 515 h 598311"/>
                    <a:gd name="connsiteX8" fmla="*/ 471522 w 471522"/>
                    <a:gd name="connsiteY8" fmla="*/ 515 h 598311"/>
                    <a:gd name="connsiteX9" fmla="*/ 471522 w 471522"/>
                    <a:gd name="connsiteY9" fmla="*/ 577580 h 598311"/>
                    <a:gd name="connsiteX10" fmla="*/ 466363 w 471522"/>
                    <a:gd name="connsiteY10" fmla="*/ 575860 h 598311"/>
                    <a:gd name="connsiteX11" fmla="*/ 439831 w 471522"/>
                    <a:gd name="connsiteY11" fmla="*/ 598311 h 598311"/>
                    <a:gd name="connsiteX12" fmla="*/ 417380 w 471522"/>
                    <a:gd name="connsiteY12" fmla="*/ 584024 h 598311"/>
                    <a:gd name="connsiteX13" fmla="*/ 431667 w 471522"/>
                    <a:gd name="connsiteY13" fmla="*/ 565655 h 598311"/>
                    <a:gd name="connsiteX14" fmla="*/ 401052 w 471522"/>
                    <a:gd name="connsiteY14" fmla="*/ 549328 h 598311"/>
                    <a:gd name="connsiteX15" fmla="*/ 380642 w 471522"/>
                    <a:gd name="connsiteY15" fmla="*/ 500344 h 598311"/>
                    <a:gd name="connsiteX16" fmla="*/ 378601 w 471522"/>
                    <a:gd name="connsiteY16" fmla="*/ 471770 h 598311"/>
                    <a:gd name="connsiteX17" fmla="*/ 384724 w 471522"/>
                    <a:gd name="connsiteY17" fmla="*/ 449320 h 598311"/>
                    <a:gd name="connsiteX18" fmla="*/ 366356 w 471522"/>
                    <a:gd name="connsiteY18" fmla="*/ 445238 h 598311"/>
                    <a:gd name="connsiteX19" fmla="*/ 339823 w 471522"/>
                    <a:gd name="connsiteY19" fmla="*/ 455443 h 598311"/>
                    <a:gd name="connsiteX20" fmla="*/ 303085 w 471522"/>
                    <a:gd name="connsiteY20" fmla="*/ 437074 h 598311"/>
                    <a:gd name="connsiteX21" fmla="*/ 276553 w 471522"/>
                    <a:gd name="connsiteY21" fmla="*/ 441156 h 598311"/>
                    <a:gd name="connsiteX22" fmla="*/ 241856 w 471522"/>
                    <a:gd name="connsiteY22" fmla="*/ 445238 h 598311"/>
                    <a:gd name="connsiteX23" fmla="*/ 231651 w 471522"/>
                    <a:gd name="connsiteY23" fmla="*/ 475852 h 598311"/>
                    <a:gd name="connsiteX24" fmla="*/ 198995 w 471522"/>
                    <a:gd name="connsiteY24" fmla="*/ 506467 h 598311"/>
                    <a:gd name="connsiteX25" fmla="*/ 164299 w 471522"/>
                    <a:gd name="connsiteY25" fmla="*/ 535041 h 598311"/>
                    <a:gd name="connsiteX26" fmla="*/ 154094 w 471522"/>
                    <a:gd name="connsiteY26" fmla="*/ 555451 h 598311"/>
                    <a:gd name="connsiteX27" fmla="*/ 168381 w 471522"/>
                    <a:gd name="connsiteY27" fmla="*/ 584024 h 598311"/>
                    <a:gd name="connsiteX28" fmla="*/ 164831 w 471522"/>
                    <a:gd name="connsiteY28" fmla="*/ 585444 h 598311"/>
                    <a:gd name="connsiteX29" fmla="*/ 133684 w 471522"/>
                    <a:gd name="connsiteY29" fmla="*/ 581983 h 598311"/>
                    <a:gd name="connsiteX30" fmla="*/ 133684 w 471522"/>
                    <a:gd name="connsiteY30" fmla="*/ 565655 h 598311"/>
                    <a:gd name="connsiteX31" fmla="*/ 109192 w 471522"/>
                    <a:gd name="connsiteY31" fmla="*/ 565655 h 598311"/>
                    <a:gd name="connsiteX32" fmla="*/ 92865 w 471522"/>
                    <a:gd name="connsiteY32" fmla="*/ 561574 h 598311"/>
                    <a:gd name="connsiteX33" fmla="*/ 90824 w 471522"/>
                    <a:gd name="connsiteY33" fmla="*/ 553410 h 598311"/>
                    <a:gd name="connsiteX34" fmla="*/ 84701 w 471522"/>
                    <a:gd name="connsiteY34" fmla="*/ 535041 h 598311"/>
                    <a:gd name="connsiteX35" fmla="*/ 84701 w 471522"/>
                    <a:gd name="connsiteY35" fmla="*/ 518713 h 598311"/>
                    <a:gd name="connsiteX36" fmla="*/ 70414 w 471522"/>
                    <a:gd name="connsiteY36" fmla="*/ 481975 h 598311"/>
                    <a:gd name="connsiteX37" fmla="*/ 76537 w 471522"/>
                    <a:gd name="connsiteY37" fmla="*/ 465648 h 598311"/>
                    <a:gd name="connsiteX38" fmla="*/ 56127 w 471522"/>
                    <a:gd name="connsiteY38" fmla="*/ 463607 h 598311"/>
                    <a:gd name="connsiteX39" fmla="*/ 54086 w 471522"/>
                    <a:gd name="connsiteY39" fmla="*/ 449320 h 598311"/>
                    <a:gd name="connsiteX40" fmla="*/ 31635 w 471522"/>
                    <a:gd name="connsiteY40" fmla="*/ 435033 h 598311"/>
                    <a:gd name="connsiteX41" fmla="*/ 31635 w 471522"/>
                    <a:gd name="connsiteY41" fmla="*/ 418705 h 598311"/>
                    <a:gd name="connsiteX42" fmla="*/ 31635 w 471522"/>
                    <a:gd name="connsiteY42" fmla="*/ 388090 h 598311"/>
                    <a:gd name="connsiteX43" fmla="*/ 31635 w 471522"/>
                    <a:gd name="connsiteY43" fmla="*/ 359517 h 598311"/>
                    <a:gd name="connsiteX44" fmla="*/ 29594 w 471522"/>
                    <a:gd name="connsiteY44" fmla="*/ 328902 h 598311"/>
                    <a:gd name="connsiteX45" fmla="*/ 25865 w 471522"/>
                    <a:gd name="connsiteY45" fmla="*/ 328902 h 598311"/>
                    <a:gd name="connsiteX46" fmla="*/ 17858 w 471522"/>
                    <a:gd name="connsiteY46" fmla="*/ 302879 h 598311"/>
                    <a:gd name="connsiteX47" fmla="*/ 0 w 471522"/>
                    <a:gd name="connsiteY47" fmla="*/ 295225 h 598311"/>
                    <a:gd name="connsiteX48" fmla="*/ 15307 w 471522"/>
                    <a:gd name="connsiteY48" fmla="*/ 272265 h 598311"/>
                    <a:gd name="connsiteX49" fmla="*/ 28063 w 471522"/>
                    <a:gd name="connsiteY49" fmla="*/ 269714 h 598311"/>
                    <a:gd name="connsiteX50" fmla="*/ 66332 w 471522"/>
                    <a:gd name="connsiteY50" fmla="*/ 236548 h 598311"/>
                    <a:gd name="connsiteX51" fmla="*/ 81639 w 471522"/>
                    <a:gd name="connsiteY51" fmla="*/ 198279 h 598311"/>
                    <a:gd name="connsiteX52" fmla="*/ 66332 w 471522"/>
                    <a:gd name="connsiteY52" fmla="*/ 177870 h 598311"/>
                    <a:gd name="connsiteX53" fmla="*/ 99497 w 471522"/>
                    <a:gd name="connsiteY53" fmla="*/ 108986 h 598311"/>
                    <a:gd name="connsiteX54" fmla="*/ 81639 w 471522"/>
                    <a:gd name="connsiteY54" fmla="*/ 98782 h 598311"/>
                    <a:gd name="connsiteX55" fmla="*/ 96947 w 471522"/>
                    <a:gd name="connsiteY55" fmla="*/ 78372 h 598311"/>
                    <a:gd name="connsiteX56" fmla="*/ 150522 w 471522"/>
                    <a:gd name="connsiteY56" fmla="*/ 50308 h 598311"/>
                    <a:gd name="connsiteX57" fmla="*/ 163278 w 471522"/>
                    <a:gd name="connsiteY57" fmla="*/ 22245 h 598311"/>
                    <a:gd name="connsiteX58" fmla="*/ 163278 w 471522"/>
                    <a:gd name="connsiteY58" fmla="*/ 515 h 598311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290839 w 471522"/>
                    <a:gd name="connsiteY4" fmla="*/ 24796 h 598311"/>
                    <a:gd name="connsiteX5" fmla="*/ 313800 w 471522"/>
                    <a:gd name="connsiteY5" fmla="*/ 4387 h 598311"/>
                    <a:gd name="connsiteX6" fmla="*/ 314768 w 471522"/>
                    <a:gd name="connsiteY6" fmla="*/ 515 h 598311"/>
                    <a:gd name="connsiteX7" fmla="*/ 471522 w 471522"/>
                    <a:gd name="connsiteY7" fmla="*/ 515 h 598311"/>
                    <a:gd name="connsiteX8" fmla="*/ 471522 w 471522"/>
                    <a:gd name="connsiteY8" fmla="*/ 577580 h 598311"/>
                    <a:gd name="connsiteX9" fmla="*/ 466363 w 471522"/>
                    <a:gd name="connsiteY9" fmla="*/ 575860 h 598311"/>
                    <a:gd name="connsiteX10" fmla="*/ 439831 w 471522"/>
                    <a:gd name="connsiteY10" fmla="*/ 598311 h 598311"/>
                    <a:gd name="connsiteX11" fmla="*/ 417380 w 471522"/>
                    <a:gd name="connsiteY11" fmla="*/ 584024 h 598311"/>
                    <a:gd name="connsiteX12" fmla="*/ 431667 w 471522"/>
                    <a:gd name="connsiteY12" fmla="*/ 565655 h 598311"/>
                    <a:gd name="connsiteX13" fmla="*/ 401052 w 471522"/>
                    <a:gd name="connsiteY13" fmla="*/ 549328 h 598311"/>
                    <a:gd name="connsiteX14" fmla="*/ 380642 w 471522"/>
                    <a:gd name="connsiteY14" fmla="*/ 500344 h 598311"/>
                    <a:gd name="connsiteX15" fmla="*/ 378601 w 471522"/>
                    <a:gd name="connsiteY15" fmla="*/ 471770 h 598311"/>
                    <a:gd name="connsiteX16" fmla="*/ 384724 w 471522"/>
                    <a:gd name="connsiteY16" fmla="*/ 449320 h 598311"/>
                    <a:gd name="connsiteX17" fmla="*/ 366356 w 471522"/>
                    <a:gd name="connsiteY17" fmla="*/ 445238 h 598311"/>
                    <a:gd name="connsiteX18" fmla="*/ 339823 w 471522"/>
                    <a:gd name="connsiteY18" fmla="*/ 455443 h 598311"/>
                    <a:gd name="connsiteX19" fmla="*/ 303085 w 471522"/>
                    <a:gd name="connsiteY19" fmla="*/ 437074 h 598311"/>
                    <a:gd name="connsiteX20" fmla="*/ 276553 w 471522"/>
                    <a:gd name="connsiteY20" fmla="*/ 441156 h 598311"/>
                    <a:gd name="connsiteX21" fmla="*/ 241856 w 471522"/>
                    <a:gd name="connsiteY21" fmla="*/ 445238 h 598311"/>
                    <a:gd name="connsiteX22" fmla="*/ 231651 w 471522"/>
                    <a:gd name="connsiteY22" fmla="*/ 475852 h 598311"/>
                    <a:gd name="connsiteX23" fmla="*/ 198995 w 471522"/>
                    <a:gd name="connsiteY23" fmla="*/ 506467 h 598311"/>
                    <a:gd name="connsiteX24" fmla="*/ 164299 w 471522"/>
                    <a:gd name="connsiteY24" fmla="*/ 535041 h 598311"/>
                    <a:gd name="connsiteX25" fmla="*/ 154094 w 471522"/>
                    <a:gd name="connsiteY25" fmla="*/ 555451 h 598311"/>
                    <a:gd name="connsiteX26" fmla="*/ 168381 w 471522"/>
                    <a:gd name="connsiteY26" fmla="*/ 584024 h 598311"/>
                    <a:gd name="connsiteX27" fmla="*/ 164831 w 471522"/>
                    <a:gd name="connsiteY27" fmla="*/ 585444 h 598311"/>
                    <a:gd name="connsiteX28" fmla="*/ 133684 w 471522"/>
                    <a:gd name="connsiteY28" fmla="*/ 581983 h 598311"/>
                    <a:gd name="connsiteX29" fmla="*/ 133684 w 471522"/>
                    <a:gd name="connsiteY29" fmla="*/ 565655 h 598311"/>
                    <a:gd name="connsiteX30" fmla="*/ 109192 w 471522"/>
                    <a:gd name="connsiteY30" fmla="*/ 565655 h 598311"/>
                    <a:gd name="connsiteX31" fmla="*/ 92865 w 471522"/>
                    <a:gd name="connsiteY31" fmla="*/ 561574 h 598311"/>
                    <a:gd name="connsiteX32" fmla="*/ 90824 w 471522"/>
                    <a:gd name="connsiteY32" fmla="*/ 553410 h 598311"/>
                    <a:gd name="connsiteX33" fmla="*/ 84701 w 471522"/>
                    <a:gd name="connsiteY33" fmla="*/ 535041 h 598311"/>
                    <a:gd name="connsiteX34" fmla="*/ 84701 w 471522"/>
                    <a:gd name="connsiteY34" fmla="*/ 518713 h 598311"/>
                    <a:gd name="connsiteX35" fmla="*/ 70414 w 471522"/>
                    <a:gd name="connsiteY35" fmla="*/ 481975 h 598311"/>
                    <a:gd name="connsiteX36" fmla="*/ 76537 w 471522"/>
                    <a:gd name="connsiteY36" fmla="*/ 465648 h 598311"/>
                    <a:gd name="connsiteX37" fmla="*/ 56127 w 471522"/>
                    <a:gd name="connsiteY37" fmla="*/ 463607 h 598311"/>
                    <a:gd name="connsiteX38" fmla="*/ 54086 w 471522"/>
                    <a:gd name="connsiteY38" fmla="*/ 449320 h 598311"/>
                    <a:gd name="connsiteX39" fmla="*/ 31635 w 471522"/>
                    <a:gd name="connsiteY39" fmla="*/ 435033 h 598311"/>
                    <a:gd name="connsiteX40" fmla="*/ 31635 w 471522"/>
                    <a:gd name="connsiteY40" fmla="*/ 418705 h 598311"/>
                    <a:gd name="connsiteX41" fmla="*/ 31635 w 471522"/>
                    <a:gd name="connsiteY41" fmla="*/ 388090 h 598311"/>
                    <a:gd name="connsiteX42" fmla="*/ 31635 w 471522"/>
                    <a:gd name="connsiteY42" fmla="*/ 359517 h 598311"/>
                    <a:gd name="connsiteX43" fmla="*/ 29594 w 471522"/>
                    <a:gd name="connsiteY43" fmla="*/ 328902 h 598311"/>
                    <a:gd name="connsiteX44" fmla="*/ 25865 w 471522"/>
                    <a:gd name="connsiteY44" fmla="*/ 328902 h 598311"/>
                    <a:gd name="connsiteX45" fmla="*/ 17858 w 471522"/>
                    <a:gd name="connsiteY45" fmla="*/ 302879 h 598311"/>
                    <a:gd name="connsiteX46" fmla="*/ 0 w 471522"/>
                    <a:gd name="connsiteY46" fmla="*/ 295225 h 598311"/>
                    <a:gd name="connsiteX47" fmla="*/ 15307 w 471522"/>
                    <a:gd name="connsiteY47" fmla="*/ 272265 h 598311"/>
                    <a:gd name="connsiteX48" fmla="*/ 28063 w 471522"/>
                    <a:gd name="connsiteY48" fmla="*/ 269714 h 598311"/>
                    <a:gd name="connsiteX49" fmla="*/ 66332 w 471522"/>
                    <a:gd name="connsiteY49" fmla="*/ 236548 h 598311"/>
                    <a:gd name="connsiteX50" fmla="*/ 81639 w 471522"/>
                    <a:gd name="connsiteY50" fmla="*/ 198279 h 598311"/>
                    <a:gd name="connsiteX51" fmla="*/ 66332 w 471522"/>
                    <a:gd name="connsiteY51" fmla="*/ 177870 h 598311"/>
                    <a:gd name="connsiteX52" fmla="*/ 99497 w 471522"/>
                    <a:gd name="connsiteY52" fmla="*/ 108986 h 598311"/>
                    <a:gd name="connsiteX53" fmla="*/ 81639 w 471522"/>
                    <a:gd name="connsiteY53" fmla="*/ 98782 h 598311"/>
                    <a:gd name="connsiteX54" fmla="*/ 96947 w 471522"/>
                    <a:gd name="connsiteY54" fmla="*/ 78372 h 598311"/>
                    <a:gd name="connsiteX55" fmla="*/ 150522 w 471522"/>
                    <a:gd name="connsiteY55" fmla="*/ 50308 h 598311"/>
                    <a:gd name="connsiteX56" fmla="*/ 163278 w 471522"/>
                    <a:gd name="connsiteY56" fmla="*/ 22245 h 598311"/>
                    <a:gd name="connsiteX57" fmla="*/ 163278 w 471522"/>
                    <a:gd name="connsiteY57" fmla="*/ 515 h 598311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290839 w 471522"/>
                    <a:gd name="connsiteY4" fmla="*/ 24796 h 598311"/>
                    <a:gd name="connsiteX5" fmla="*/ 313800 w 471522"/>
                    <a:gd name="connsiteY5" fmla="*/ 4387 h 598311"/>
                    <a:gd name="connsiteX6" fmla="*/ 471522 w 471522"/>
                    <a:gd name="connsiteY6" fmla="*/ 515 h 598311"/>
                    <a:gd name="connsiteX7" fmla="*/ 471522 w 471522"/>
                    <a:gd name="connsiteY7" fmla="*/ 577580 h 598311"/>
                    <a:gd name="connsiteX8" fmla="*/ 466363 w 471522"/>
                    <a:gd name="connsiteY8" fmla="*/ 575860 h 598311"/>
                    <a:gd name="connsiteX9" fmla="*/ 439831 w 471522"/>
                    <a:gd name="connsiteY9" fmla="*/ 598311 h 598311"/>
                    <a:gd name="connsiteX10" fmla="*/ 417380 w 471522"/>
                    <a:gd name="connsiteY10" fmla="*/ 584024 h 598311"/>
                    <a:gd name="connsiteX11" fmla="*/ 431667 w 471522"/>
                    <a:gd name="connsiteY11" fmla="*/ 565655 h 598311"/>
                    <a:gd name="connsiteX12" fmla="*/ 401052 w 471522"/>
                    <a:gd name="connsiteY12" fmla="*/ 549328 h 598311"/>
                    <a:gd name="connsiteX13" fmla="*/ 380642 w 471522"/>
                    <a:gd name="connsiteY13" fmla="*/ 500344 h 598311"/>
                    <a:gd name="connsiteX14" fmla="*/ 378601 w 471522"/>
                    <a:gd name="connsiteY14" fmla="*/ 471770 h 598311"/>
                    <a:gd name="connsiteX15" fmla="*/ 384724 w 471522"/>
                    <a:gd name="connsiteY15" fmla="*/ 449320 h 598311"/>
                    <a:gd name="connsiteX16" fmla="*/ 366356 w 471522"/>
                    <a:gd name="connsiteY16" fmla="*/ 445238 h 598311"/>
                    <a:gd name="connsiteX17" fmla="*/ 339823 w 471522"/>
                    <a:gd name="connsiteY17" fmla="*/ 455443 h 598311"/>
                    <a:gd name="connsiteX18" fmla="*/ 303085 w 471522"/>
                    <a:gd name="connsiteY18" fmla="*/ 437074 h 598311"/>
                    <a:gd name="connsiteX19" fmla="*/ 276553 w 471522"/>
                    <a:gd name="connsiteY19" fmla="*/ 441156 h 598311"/>
                    <a:gd name="connsiteX20" fmla="*/ 241856 w 471522"/>
                    <a:gd name="connsiteY20" fmla="*/ 445238 h 598311"/>
                    <a:gd name="connsiteX21" fmla="*/ 231651 w 471522"/>
                    <a:gd name="connsiteY21" fmla="*/ 475852 h 598311"/>
                    <a:gd name="connsiteX22" fmla="*/ 198995 w 471522"/>
                    <a:gd name="connsiteY22" fmla="*/ 506467 h 598311"/>
                    <a:gd name="connsiteX23" fmla="*/ 164299 w 471522"/>
                    <a:gd name="connsiteY23" fmla="*/ 535041 h 598311"/>
                    <a:gd name="connsiteX24" fmla="*/ 154094 w 471522"/>
                    <a:gd name="connsiteY24" fmla="*/ 555451 h 598311"/>
                    <a:gd name="connsiteX25" fmla="*/ 168381 w 471522"/>
                    <a:gd name="connsiteY25" fmla="*/ 584024 h 598311"/>
                    <a:gd name="connsiteX26" fmla="*/ 164831 w 471522"/>
                    <a:gd name="connsiteY26" fmla="*/ 585444 h 598311"/>
                    <a:gd name="connsiteX27" fmla="*/ 133684 w 471522"/>
                    <a:gd name="connsiteY27" fmla="*/ 581983 h 598311"/>
                    <a:gd name="connsiteX28" fmla="*/ 133684 w 471522"/>
                    <a:gd name="connsiteY28" fmla="*/ 565655 h 598311"/>
                    <a:gd name="connsiteX29" fmla="*/ 109192 w 471522"/>
                    <a:gd name="connsiteY29" fmla="*/ 565655 h 598311"/>
                    <a:gd name="connsiteX30" fmla="*/ 92865 w 471522"/>
                    <a:gd name="connsiteY30" fmla="*/ 561574 h 598311"/>
                    <a:gd name="connsiteX31" fmla="*/ 90824 w 471522"/>
                    <a:gd name="connsiteY31" fmla="*/ 553410 h 598311"/>
                    <a:gd name="connsiteX32" fmla="*/ 84701 w 471522"/>
                    <a:gd name="connsiteY32" fmla="*/ 535041 h 598311"/>
                    <a:gd name="connsiteX33" fmla="*/ 84701 w 471522"/>
                    <a:gd name="connsiteY33" fmla="*/ 518713 h 598311"/>
                    <a:gd name="connsiteX34" fmla="*/ 70414 w 471522"/>
                    <a:gd name="connsiteY34" fmla="*/ 481975 h 598311"/>
                    <a:gd name="connsiteX35" fmla="*/ 76537 w 471522"/>
                    <a:gd name="connsiteY35" fmla="*/ 465648 h 598311"/>
                    <a:gd name="connsiteX36" fmla="*/ 56127 w 471522"/>
                    <a:gd name="connsiteY36" fmla="*/ 463607 h 598311"/>
                    <a:gd name="connsiteX37" fmla="*/ 54086 w 471522"/>
                    <a:gd name="connsiteY37" fmla="*/ 449320 h 598311"/>
                    <a:gd name="connsiteX38" fmla="*/ 31635 w 471522"/>
                    <a:gd name="connsiteY38" fmla="*/ 435033 h 598311"/>
                    <a:gd name="connsiteX39" fmla="*/ 31635 w 471522"/>
                    <a:gd name="connsiteY39" fmla="*/ 418705 h 598311"/>
                    <a:gd name="connsiteX40" fmla="*/ 31635 w 471522"/>
                    <a:gd name="connsiteY40" fmla="*/ 388090 h 598311"/>
                    <a:gd name="connsiteX41" fmla="*/ 31635 w 471522"/>
                    <a:gd name="connsiteY41" fmla="*/ 359517 h 598311"/>
                    <a:gd name="connsiteX42" fmla="*/ 29594 w 471522"/>
                    <a:gd name="connsiteY42" fmla="*/ 328902 h 598311"/>
                    <a:gd name="connsiteX43" fmla="*/ 25865 w 471522"/>
                    <a:gd name="connsiteY43" fmla="*/ 328902 h 598311"/>
                    <a:gd name="connsiteX44" fmla="*/ 17858 w 471522"/>
                    <a:gd name="connsiteY44" fmla="*/ 302879 h 598311"/>
                    <a:gd name="connsiteX45" fmla="*/ 0 w 471522"/>
                    <a:gd name="connsiteY45" fmla="*/ 295225 h 598311"/>
                    <a:gd name="connsiteX46" fmla="*/ 15307 w 471522"/>
                    <a:gd name="connsiteY46" fmla="*/ 272265 h 598311"/>
                    <a:gd name="connsiteX47" fmla="*/ 28063 w 471522"/>
                    <a:gd name="connsiteY47" fmla="*/ 269714 h 598311"/>
                    <a:gd name="connsiteX48" fmla="*/ 66332 w 471522"/>
                    <a:gd name="connsiteY48" fmla="*/ 236548 h 598311"/>
                    <a:gd name="connsiteX49" fmla="*/ 81639 w 471522"/>
                    <a:gd name="connsiteY49" fmla="*/ 198279 h 598311"/>
                    <a:gd name="connsiteX50" fmla="*/ 66332 w 471522"/>
                    <a:gd name="connsiteY50" fmla="*/ 177870 h 598311"/>
                    <a:gd name="connsiteX51" fmla="*/ 99497 w 471522"/>
                    <a:gd name="connsiteY51" fmla="*/ 108986 h 598311"/>
                    <a:gd name="connsiteX52" fmla="*/ 81639 w 471522"/>
                    <a:gd name="connsiteY52" fmla="*/ 98782 h 598311"/>
                    <a:gd name="connsiteX53" fmla="*/ 96947 w 471522"/>
                    <a:gd name="connsiteY53" fmla="*/ 78372 h 598311"/>
                    <a:gd name="connsiteX54" fmla="*/ 150522 w 471522"/>
                    <a:gd name="connsiteY54" fmla="*/ 50308 h 598311"/>
                    <a:gd name="connsiteX55" fmla="*/ 163278 w 471522"/>
                    <a:gd name="connsiteY55" fmla="*/ 22245 h 598311"/>
                    <a:gd name="connsiteX56" fmla="*/ 163278 w 471522"/>
                    <a:gd name="connsiteY56" fmla="*/ 515 h 598311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290839 w 471522"/>
                    <a:gd name="connsiteY4" fmla="*/ 24796 h 598311"/>
                    <a:gd name="connsiteX5" fmla="*/ 471522 w 471522"/>
                    <a:gd name="connsiteY5" fmla="*/ 515 h 598311"/>
                    <a:gd name="connsiteX6" fmla="*/ 471522 w 471522"/>
                    <a:gd name="connsiteY6" fmla="*/ 577580 h 598311"/>
                    <a:gd name="connsiteX7" fmla="*/ 466363 w 471522"/>
                    <a:gd name="connsiteY7" fmla="*/ 575860 h 598311"/>
                    <a:gd name="connsiteX8" fmla="*/ 439831 w 471522"/>
                    <a:gd name="connsiteY8" fmla="*/ 598311 h 598311"/>
                    <a:gd name="connsiteX9" fmla="*/ 417380 w 471522"/>
                    <a:gd name="connsiteY9" fmla="*/ 584024 h 598311"/>
                    <a:gd name="connsiteX10" fmla="*/ 431667 w 471522"/>
                    <a:gd name="connsiteY10" fmla="*/ 565655 h 598311"/>
                    <a:gd name="connsiteX11" fmla="*/ 401052 w 471522"/>
                    <a:gd name="connsiteY11" fmla="*/ 549328 h 598311"/>
                    <a:gd name="connsiteX12" fmla="*/ 380642 w 471522"/>
                    <a:gd name="connsiteY12" fmla="*/ 500344 h 598311"/>
                    <a:gd name="connsiteX13" fmla="*/ 378601 w 471522"/>
                    <a:gd name="connsiteY13" fmla="*/ 471770 h 598311"/>
                    <a:gd name="connsiteX14" fmla="*/ 384724 w 471522"/>
                    <a:gd name="connsiteY14" fmla="*/ 449320 h 598311"/>
                    <a:gd name="connsiteX15" fmla="*/ 366356 w 471522"/>
                    <a:gd name="connsiteY15" fmla="*/ 445238 h 598311"/>
                    <a:gd name="connsiteX16" fmla="*/ 339823 w 471522"/>
                    <a:gd name="connsiteY16" fmla="*/ 455443 h 598311"/>
                    <a:gd name="connsiteX17" fmla="*/ 303085 w 471522"/>
                    <a:gd name="connsiteY17" fmla="*/ 437074 h 598311"/>
                    <a:gd name="connsiteX18" fmla="*/ 276553 w 471522"/>
                    <a:gd name="connsiteY18" fmla="*/ 441156 h 598311"/>
                    <a:gd name="connsiteX19" fmla="*/ 241856 w 471522"/>
                    <a:gd name="connsiteY19" fmla="*/ 445238 h 598311"/>
                    <a:gd name="connsiteX20" fmla="*/ 231651 w 471522"/>
                    <a:gd name="connsiteY20" fmla="*/ 475852 h 598311"/>
                    <a:gd name="connsiteX21" fmla="*/ 198995 w 471522"/>
                    <a:gd name="connsiteY21" fmla="*/ 506467 h 598311"/>
                    <a:gd name="connsiteX22" fmla="*/ 164299 w 471522"/>
                    <a:gd name="connsiteY22" fmla="*/ 535041 h 598311"/>
                    <a:gd name="connsiteX23" fmla="*/ 154094 w 471522"/>
                    <a:gd name="connsiteY23" fmla="*/ 555451 h 598311"/>
                    <a:gd name="connsiteX24" fmla="*/ 168381 w 471522"/>
                    <a:gd name="connsiteY24" fmla="*/ 584024 h 598311"/>
                    <a:gd name="connsiteX25" fmla="*/ 164831 w 471522"/>
                    <a:gd name="connsiteY25" fmla="*/ 585444 h 598311"/>
                    <a:gd name="connsiteX26" fmla="*/ 133684 w 471522"/>
                    <a:gd name="connsiteY26" fmla="*/ 581983 h 598311"/>
                    <a:gd name="connsiteX27" fmla="*/ 133684 w 471522"/>
                    <a:gd name="connsiteY27" fmla="*/ 565655 h 598311"/>
                    <a:gd name="connsiteX28" fmla="*/ 109192 w 471522"/>
                    <a:gd name="connsiteY28" fmla="*/ 565655 h 598311"/>
                    <a:gd name="connsiteX29" fmla="*/ 92865 w 471522"/>
                    <a:gd name="connsiteY29" fmla="*/ 561574 h 598311"/>
                    <a:gd name="connsiteX30" fmla="*/ 90824 w 471522"/>
                    <a:gd name="connsiteY30" fmla="*/ 553410 h 598311"/>
                    <a:gd name="connsiteX31" fmla="*/ 84701 w 471522"/>
                    <a:gd name="connsiteY31" fmla="*/ 535041 h 598311"/>
                    <a:gd name="connsiteX32" fmla="*/ 84701 w 471522"/>
                    <a:gd name="connsiteY32" fmla="*/ 518713 h 598311"/>
                    <a:gd name="connsiteX33" fmla="*/ 70414 w 471522"/>
                    <a:gd name="connsiteY33" fmla="*/ 481975 h 598311"/>
                    <a:gd name="connsiteX34" fmla="*/ 76537 w 471522"/>
                    <a:gd name="connsiteY34" fmla="*/ 465648 h 598311"/>
                    <a:gd name="connsiteX35" fmla="*/ 56127 w 471522"/>
                    <a:gd name="connsiteY35" fmla="*/ 463607 h 598311"/>
                    <a:gd name="connsiteX36" fmla="*/ 54086 w 471522"/>
                    <a:gd name="connsiteY36" fmla="*/ 449320 h 598311"/>
                    <a:gd name="connsiteX37" fmla="*/ 31635 w 471522"/>
                    <a:gd name="connsiteY37" fmla="*/ 435033 h 598311"/>
                    <a:gd name="connsiteX38" fmla="*/ 31635 w 471522"/>
                    <a:gd name="connsiteY38" fmla="*/ 418705 h 598311"/>
                    <a:gd name="connsiteX39" fmla="*/ 31635 w 471522"/>
                    <a:gd name="connsiteY39" fmla="*/ 388090 h 598311"/>
                    <a:gd name="connsiteX40" fmla="*/ 31635 w 471522"/>
                    <a:gd name="connsiteY40" fmla="*/ 359517 h 598311"/>
                    <a:gd name="connsiteX41" fmla="*/ 29594 w 471522"/>
                    <a:gd name="connsiteY41" fmla="*/ 328902 h 598311"/>
                    <a:gd name="connsiteX42" fmla="*/ 25865 w 471522"/>
                    <a:gd name="connsiteY42" fmla="*/ 328902 h 598311"/>
                    <a:gd name="connsiteX43" fmla="*/ 17858 w 471522"/>
                    <a:gd name="connsiteY43" fmla="*/ 302879 h 598311"/>
                    <a:gd name="connsiteX44" fmla="*/ 0 w 471522"/>
                    <a:gd name="connsiteY44" fmla="*/ 295225 h 598311"/>
                    <a:gd name="connsiteX45" fmla="*/ 15307 w 471522"/>
                    <a:gd name="connsiteY45" fmla="*/ 272265 h 598311"/>
                    <a:gd name="connsiteX46" fmla="*/ 28063 w 471522"/>
                    <a:gd name="connsiteY46" fmla="*/ 269714 h 598311"/>
                    <a:gd name="connsiteX47" fmla="*/ 66332 w 471522"/>
                    <a:gd name="connsiteY47" fmla="*/ 236548 h 598311"/>
                    <a:gd name="connsiteX48" fmla="*/ 81639 w 471522"/>
                    <a:gd name="connsiteY48" fmla="*/ 198279 h 598311"/>
                    <a:gd name="connsiteX49" fmla="*/ 66332 w 471522"/>
                    <a:gd name="connsiteY49" fmla="*/ 177870 h 598311"/>
                    <a:gd name="connsiteX50" fmla="*/ 99497 w 471522"/>
                    <a:gd name="connsiteY50" fmla="*/ 108986 h 598311"/>
                    <a:gd name="connsiteX51" fmla="*/ 81639 w 471522"/>
                    <a:gd name="connsiteY51" fmla="*/ 98782 h 598311"/>
                    <a:gd name="connsiteX52" fmla="*/ 96947 w 471522"/>
                    <a:gd name="connsiteY52" fmla="*/ 78372 h 598311"/>
                    <a:gd name="connsiteX53" fmla="*/ 150522 w 471522"/>
                    <a:gd name="connsiteY53" fmla="*/ 50308 h 598311"/>
                    <a:gd name="connsiteX54" fmla="*/ 163278 w 471522"/>
                    <a:gd name="connsiteY54" fmla="*/ 22245 h 598311"/>
                    <a:gd name="connsiteX55" fmla="*/ 163278 w 471522"/>
                    <a:gd name="connsiteY55" fmla="*/ 515 h 598311"/>
                    <a:gd name="connsiteX0" fmla="*/ 163278 w 471522"/>
                    <a:gd name="connsiteY0" fmla="*/ 515 h 598311"/>
                    <a:gd name="connsiteX1" fmla="*/ 189839 w 471522"/>
                    <a:gd name="connsiteY1" fmla="*/ 515 h 598311"/>
                    <a:gd name="connsiteX2" fmla="*/ 196681 w 471522"/>
                    <a:gd name="connsiteY2" fmla="*/ 0 h 598311"/>
                    <a:gd name="connsiteX3" fmla="*/ 268363 w 471522"/>
                    <a:gd name="connsiteY3" fmla="*/ 515 h 598311"/>
                    <a:gd name="connsiteX4" fmla="*/ 471522 w 471522"/>
                    <a:gd name="connsiteY4" fmla="*/ 515 h 598311"/>
                    <a:gd name="connsiteX5" fmla="*/ 471522 w 471522"/>
                    <a:gd name="connsiteY5" fmla="*/ 577580 h 598311"/>
                    <a:gd name="connsiteX6" fmla="*/ 466363 w 471522"/>
                    <a:gd name="connsiteY6" fmla="*/ 575860 h 598311"/>
                    <a:gd name="connsiteX7" fmla="*/ 439831 w 471522"/>
                    <a:gd name="connsiteY7" fmla="*/ 598311 h 598311"/>
                    <a:gd name="connsiteX8" fmla="*/ 417380 w 471522"/>
                    <a:gd name="connsiteY8" fmla="*/ 584024 h 598311"/>
                    <a:gd name="connsiteX9" fmla="*/ 431667 w 471522"/>
                    <a:gd name="connsiteY9" fmla="*/ 565655 h 598311"/>
                    <a:gd name="connsiteX10" fmla="*/ 401052 w 471522"/>
                    <a:gd name="connsiteY10" fmla="*/ 549328 h 598311"/>
                    <a:gd name="connsiteX11" fmla="*/ 380642 w 471522"/>
                    <a:gd name="connsiteY11" fmla="*/ 500344 h 598311"/>
                    <a:gd name="connsiteX12" fmla="*/ 378601 w 471522"/>
                    <a:gd name="connsiteY12" fmla="*/ 471770 h 598311"/>
                    <a:gd name="connsiteX13" fmla="*/ 384724 w 471522"/>
                    <a:gd name="connsiteY13" fmla="*/ 449320 h 598311"/>
                    <a:gd name="connsiteX14" fmla="*/ 366356 w 471522"/>
                    <a:gd name="connsiteY14" fmla="*/ 445238 h 598311"/>
                    <a:gd name="connsiteX15" fmla="*/ 339823 w 471522"/>
                    <a:gd name="connsiteY15" fmla="*/ 455443 h 598311"/>
                    <a:gd name="connsiteX16" fmla="*/ 303085 w 471522"/>
                    <a:gd name="connsiteY16" fmla="*/ 437074 h 598311"/>
                    <a:gd name="connsiteX17" fmla="*/ 276553 w 471522"/>
                    <a:gd name="connsiteY17" fmla="*/ 441156 h 598311"/>
                    <a:gd name="connsiteX18" fmla="*/ 241856 w 471522"/>
                    <a:gd name="connsiteY18" fmla="*/ 445238 h 598311"/>
                    <a:gd name="connsiteX19" fmla="*/ 231651 w 471522"/>
                    <a:gd name="connsiteY19" fmla="*/ 475852 h 598311"/>
                    <a:gd name="connsiteX20" fmla="*/ 198995 w 471522"/>
                    <a:gd name="connsiteY20" fmla="*/ 506467 h 598311"/>
                    <a:gd name="connsiteX21" fmla="*/ 164299 w 471522"/>
                    <a:gd name="connsiteY21" fmla="*/ 535041 h 598311"/>
                    <a:gd name="connsiteX22" fmla="*/ 154094 w 471522"/>
                    <a:gd name="connsiteY22" fmla="*/ 555451 h 598311"/>
                    <a:gd name="connsiteX23" fmla="*/ 168381 w 471522"/>
                    <a:gd name="connsiteY23" fmla="*/ 584024 h 598311"/>
                    <a:gd name="connsiteX24" fmla="*/ 164831 w 471522"/>
                    <a:gd name="connsiteY24" fmla="*/ 585444 h 598311"/>
                    <a:gd name="connsiteX25" fmla="*/ 133684 w 471522"/>
                    <a:gd name="connsiteY25" fmla="*/ 581983 h 598311"/>
                    <a:gd name="connsiteX26" fmla="*/ 133684 w 471522"/>
                    <a:gd name="connsiteY26" fmla="*/ 565655 h 598311"/>
                    <a:gd name="connsiteX27" fmla="*/ 109192 w 471522"/>
                    <a:gd name="connsiteY27" fmla="*/ 565655 h 598311"/>
                    <a:gd name="connsiteX28" fmla="*/ 92865 w 471522"/>
                    <a:gd name="connsiteY28" fmla="*/ 561574 h 598311"/>
                    <a:gd name="connsiteX29" fmla="*/ 90824 w 471522"/>
                    <a:gd name="connsiteY29" fmla="*/ 553410 h 598311"/>
                    <a:gd name="connsiteX30" fmla="*/ 84701 w 471522"/>
                    <a:gd name="connsiteY30" fmla="*/ 535041 h 598311"/>
                    <a:gd name="connsiteX31" fmla="*/ 84701 w 471522"/>
                    <a:gd name="connsiteY31" fmla="*/ 518713 h 598311"/>
                    <a:gd name="connsiteX32" fmla="*/ 70414 w 471522"/>
                    <a:gd name="connsiteY32" fmla="*/ 481975 h 598311"/>
                    <a:gd name="connsiteX33" fmla="*/ 76537 w 471522"/>
                    <a:gd name="connsiteY33" fmla="*/ 465648 h 598311"/>
                    <a:gd name="connsiteX34" fmla="*/ 56127 w 471522"/>
                    <a:gd name="connsiteY34" fmla="*/ 463607 h 598311"/>
                    <a:gd name="connsiteX35" fmla="*/ 54086 w 471522"/>
                    <a:gd name="connsiteY35" fmla="*/ 449320 h 598311"/>
                    <a:gd name="connsiteX36" fmla="*/ 31635 w 471522"/>
                    <a:gd name="connsiteY36" fmla="*/ 435033 h 598311"/>
                    <a:gd name="connsiteX37" fmla="*/ 31635 w 471522"/>
                    <a:gd name="connsiteY37" fmla="*/ 418705 h 598311"/>
                    <a:gd name="connsiteX38" fmla="*/ 31635 w 471522"/>
                    <a:gd name="connsiteY38" fmla="*/ 388090 h 598311"/>
                    <a:gd name="connsiteX39" fmla="*/ 31635 w 471522"/>
                    <a:gd name="connsiteY39" fmla="*/ 359517 h 598311"/>
                    <a:gd name="connsiteX40" fmla="*/ 29594 w 471522"/>
                    <a:gd name="connsiteY40" fmla="*/ 328902 h 598311"/>
                    <a:gd name="connsiteX41" fmla="*/ 25865 w 471522"/>
                    <a:gd name="connsiteY41" fmla="*/ 328902 h 598311"/>
                    <a:gd name="connsiteX42" fmla="*/ 17858 w 471522"/>
                    <a:gd name="connsiteY42" fmla="*/ 302879 h 598311"/>
                    <a:gd name="connsiteX43" fmla="*/ 0 w 471522"/>
                    <a:gd name="connsiteY43" fmla="*/ 295225 h 598311"/>
                    <a:gd name="connsiteX44" fmla="*/ 15307 w 471522"/>
                    <a:gd name="connsiteY44" fmla="*/ 272265 h 598311"/>
                    <a:gd name="connsiteX45" fmla="*/ 28063 w 471522"/>
                    <a:gd name="connsiteY45" fmla="*/ 269714 h 598311"/>
                    <a:gd name="connsiteX46" fmla="*/ 66332 w 471522"/>
                    <a:gd name="connsiteY46" fmla="*/ 236548 h 598311"/>
                    <a:gd name="connsiteX47" fmla="*/ 81639 w 471522"/>
                    <a:gd name="connsiteY47" fmla="*/ 198279 h 598311"/>
                    <a:gd name="connsiteX48" fmla="*/ 66332 w 471522"/>
                    <a:gd name="connsiteY48" fmla="*/ 177870 h 598311"/>
                    <a:gd name="connsiteX49" fmla="*/ 99497 w 471522"/>
                    <a:gd name="connsiteY49" fmla="*/ 108986 h 598311"/>
                    <a:gd name="connsiteX50" fmla="*/ 81639 w 471522"/>
                    <a:gd name="connsiteY50" fmla="*/ 98782 h 598311"/>
                    <a:gd name="connsiteX51" fmla="*/ 96947 w 471522"/>
                    <a:gd name="connsiteY51" fmla="*/ 78372 h 598311"/>
                    <a:gd name="connsiteX52" fmla="*/ 150522 w 471522"/>
                    <a:gd name="connsiteY52" fmla="*/ 50308 h 598311"/>
                    <a:gd name="connsiteX53" fmla="*/ 163278 w 471522"/>
                    <a:gd name="connsiteY53" fmla="*/ 22245 h 598311"/>
                    <a:gd name="connsiteX54" fmla="*/ 163278 w 471522"/>
                    <a:gd name="connsiteY54" fmla="*/ 515 h 598311"/>
                    <a:gd name="connsiteX0" fmla="*/ 163278 w 471522"/>
                    <a:gd name="connsiteY0" fmla="*/ 0 h 597796"/>
                    <a:gd name="connsiteX1" fmla="*/ 189839 w 471522"/>
                    <a:gd name="connsiteY1" fmla="*/ 0 h 597796"/>
                    <a:gd name="connsiteX2" fmla="*/ 268363 w 471522"/>
                    <a:gd name="connsiteY2" fmla="*/ 0 h 597796"/>
                    <a:gd name="connsiteX3" fmla="*/ 471522 w 471522"/>
                    <a:gd name="connsiteY3" fmla="*/ 0 h 597796"/>
                    <a:gd name="connsiteX4" fmla="*/ 471522 w 471522"/>
                    <a:gd name="connsiteY4" fmla="*/ 577065 h 597796"/>
                    <a:gd name="connsiteX5" fmla="*/ 466363 w 471522"/>
                    <a:gd name="connsiteY5" fmla="*/ 575345 h 597796"/>
                    <a:gd name="connsiteX6" fmla="*/ 439831 w 471522"/>
                    <a:gd name="connsiteY6" fmla="*/ 597796 h 597796"/>
                    <a:gd name="connsiteX7" fmla="*/ 417380 w 471522"/>
                    <a:gd name="connsiteY7" fmla="*/ 583509 h 597796"/>
                    <a:gd name="connsiteX8" fmla="*/ 431667 w 471522"/>
                    <a:gd name="connsiteY8" fmla="*/ 565140 h 597796"/>
                    <a:gd name="connsiteX9" fmla="*/ 401052 w 471522"/>
                    <a:gd name="connsiteY9" fmla="*/ 548813 h 597796"/>
                    <a:gd name="connsiteX10" fmla="*/ 380642 w 471522"/>
                    <a:gd name="connsiteY10" fmla="*/ 499829 h 597796"/>
                    <a:gd name="connsiteX11" fmla="*/ 378601 w 471522"/>
                    <a:gd name="connsiteY11" fmla="*/ 471255 h 597796"/>
                    <a:gd name="connsiteX12" fmla="*/ 384724 w 471522"/>
                    <a:gd name="connsiteY12" fmla="*/ 448805 h 597796"/>
                    <a:gd name="connsiteX13" fmla="*/ 366356 w 471522"/>
                    <a:gd name="connsiteY13" fmla="*/ 444723 h 597796"/>
                    <a:gd name="connsiteX14" fmla="*/ 339823 w 471522"/>
                    <a:gd name="connsiteY14" fmla="*/ 454928 h 597796"/>
                    <a:gd name="connsiteX15" fmla="*/ 303085 w 471522"/>
                    <a:gd name="connsiteY15" fmla="*/ 436559 h 597796"/>
                    <a:gd name="connsiteX16" fmla="*/ 276553 w 471522"/>
                    <a:gd name="connsiteY16" fmla="*/ 440641 h 597796"/>
                    <a:gd name="connsiteX17" fmla="*/ 241856 w 471522"/>
                    <a:gd name="connsiteY17" fmla="*/ 444723 h 597796"/>
                    <a:gd name="connsiteX18" fmla="*/ 231651 w 471522"/>
                    <a:gd name="connsiteY18" fmla="*/ 475337 h 597796"/>
                    <a:gd name="connsiteX19" fmla="*/ 198995 w 471522"/>
                    <a:gd name="connsiteY19" fmla="*/ 505952 h 597796"/>
                    <a:gd name="connsiteX20" fmla="*/ 164299 w 471522"/>
                    <a:gd name="connsiteY20" fmla="*/ 534526 h 597796"/>
                    <a:gd name="connsiteX21" fmla="*/ 154094 w 471522"/>
                    <a:gd name="connsiteY21" fmla="*/ 554936 h 597796"/>
                    <a:gd name="connsiteX22" fmla="*/ 168381 w 471522"/>
                    <a:gd name="connsiteY22" fmla="*/ 583509 h 597796"/>
                    <a:gd name="connsiteX23" fmla="*/ 164831 w 471522"/>
                    <a:gd name="connsiteY23" fmla="*/ 584929 h 597796"/>
                    <a:gd name="connsiteX24" fmla="*/ 133684 w 471522"/>
                    <a:gd name="connsiteY24" fmla="*/ 581468 h 597796"/>
                    <a:gd name="connsiteX25" fmla="*/ 133684 w 471522"/>
                    <a:gd name="connsiteY25" fmla="*/ 565140 h 597796"/>
                    <a:gd name="connsiteX26" fmla="*/ 109192 w 471522"/>
                    <a:gd name="connsiteY26" fmla="*/ 565140 h 597796"/>
                    <a:gd name="connsiteX27" fmla="*/ 92865 w 471522"/>
                    <a:gd name="connsiteY27" fmla="*/ 561059 h 597796"/>
                    <a:gd name="connsiteX28" fmla="*/ 90824 w 471522"/>
                    <a:gd name="connsiteY28" fmla="*/ 552895 h 597796"/>
                    <a:gd name="connsiteX29" fmla="*/ 84701 w 471522"/>
                    <a:gd name="connsiteY29" fmla="*/ 534526 h 597796"/>
                    <a:gd name="connsiteX30" fmla="*/ 84701 w 471522"/>
                    <a:gd name="connsiteY30" fmla="*/ 518198 h 597796"/>
                    <a:gd name="connsiteX31" fmla="*/ 70414 w 471522"/>
                    <a:gd name="connsiteY31" fmla="*/ 481460 h 597796"/>
                    <a:gd name="connsiteX32" fmla="*/ 76537 w 471522"/>
                    <a:gd name="connsiteY32" fmla="*/ 465133 h 597796"/>
                    <a:gd name="connsiteX33" fmla="*/ 56127 w 471522"/>
                    <a:gd name="connsiteY33" fmla="*/ 463092 h 597796"/>
                    <a:gd name="connsiteX34" fmla="*/ 54086 w 471522"/>
                    <a:gd name="connsiteY34" fmla="*/ 448805 h 597796"/>
                    <a:gd name="connsiteX35" fmla="*/ 31635 w 471522"/>
                    <a:gd name="connsiteY35" fmla="*/ 434518 h 597796"/>
                    <a:gd name="connsiteX36" fmla="*/ 31635 w 471522"/>
                    <a:gd name="connsiteY36" fmla="*/ 418190 h 597796"/>
                    <a:gd name="connsiteX37" fmla="*/ 31635 w 471522"/>
                    <a:gd name="connsiteY37" fmla="*/ 387575 h 597796"/>
                    <a:gd name="connsiteX38" fmla="*/ 31635 w 471522"/>
                    <a:gd name="connsiteY38" fmla="*/ 359002 h 597796"/>
                    <a:gd name="connsiteX39" fmla="*/ 29594 w 471522"/>
                    <a:gd name="connsiteY39" fmla="*/ 328387 h 597796"/>
                    <a:gd name="connsiteX40" fmla="*/ 25865 w 471522"/>
                    <a:gd name="connsiteY40" fmla="*/ 328387 h 597796"/>
                    <a:gd name="connsiteX41" fmla="*/ 17858 w 471522"/>
                    <a:gd name="connsiteY41" fmla="*/ 302364 h 597796"/>
                    <a:gd name="connsiteX42" fmla="*/ 0 w 471522"/>
                    <a:gd name="connsiteY42" fmla="*/ 294710 h 597796"/>
                    <a:gd name="connsiteX43" fmla="*/ 15307 w 471522"/>
                    <a:gd name="connsiteY43" fmla="*/ 271750 h 597796"/>
                    <a:gd name="connsiteX44" fmla="*/ 28063 w 471522"/>
                    <a:gd name="connsiteY44" fmla="*/ 269199 h 597796"/>
                    <a:gd name="connsiteX45" fmla="*/ 66332 w 471522"/>
                    <a:gd name="connsiteY45" fmla="*/ 236033 h 597796"/>
                    <a:gd name="connsiteX46" fmla="*/ 81639 w 471522"/>
                    <a:gd name="connsiteY46" fmla="*/ 197764 h 597796"/>
                    <a:gd name="connsiteX47" fmla="*/ 66332 w 471522"/>
                    <a:gd name="connsiteY47" fmla="*/ 177355 h 597796"/>
                    <a:gd name="connsiteX48" fmla="*/ 99497 w 471522"/>
                    <a:gd name="connsiteY48" fmla="*/ 108471 h 597796"/>
                    <a:gd name="connsiteX49" fmla="*/ 81639 w 471522"/>
                    <a:gd name="connsiteY49" fmla="*/ 98267 h 597796"/>
                    <a:gd name="connsiteX50" fmla="*/ 96947 w 471522"/>
                    <a:gd name="connsiteY50" fmla="*/ 77857 h 597796"/>
                    <a:gd name="connsiteX51" fmla="*/ 150522 w 471522"/>
                    <a:gd name="connsiteY51" fmla="*/ 49793 h 597796"/>
                    <a:gd name="connsiteX52" fmla="*/ 163278 w 471522"/>
                    <a:gd name="connsiteY52" fmla="*/ 21730 h 597796"/>
                    <a:gd name="connsiteX53" fmla="*/ 163278 w 471522"/>
                    <a:gd name="connsiteY53" fmla="*/ 0 h 597796"/>
                    <a:gd name="connsiteX0" fmla="*/ 163278 w 471522"/>
                    <a:gd name="connsiteY0" fmla="*/ 0 h 597796"/>
                    <a:gd name="connsiteX1" fmla="*/ 268363 w 471522"/>
                    <a:gd name="connsiteY1" fmla="*/ 0 h 597796"/>
                    <a:gd name="connsiteX2" fmla="*/ 471522 w 471522"/>
                    <a:gd name="connsiteY2" fmla="*/ 0 h 597796"/>
                    <a:gd name="connsiteX3" fmla="*/ 471522 w 471522"/>
                    <a:gd name="connsiteY3" fmla="*/ 577065 h 597796"/>
                    <a:gd name="connsiteX4" fmla="*/ 466363 w 471522"/>
                    <a:gd name="connsiteY4" fmla="*/ 575345 h 597796"/>
                    <a:gd name="connsiteX5" fmla="*/ 439831 w 471522"/>
                    <a:gd name="connsiteY5" fmla="*/ 597796 h 597796"/>
                    <a:gd name="connsiteX6" fmla="*/ 417380 w 471522"/>
                    <a:gd name="connsiteY6" fmla="*/ 583509 h 597796"/>
                    <a:gd name="connsiteX7" fmla="*/ 431667 w 471522"/>
                    <a:gd name="connsiteY7" fmla="*/ 565140 h 597796"/>
                    <a:gd name="connsiteX8" fmla="*/ 401052 w 471522"/>
                    <a:gd name="connsiteY8" fmla="*/ 548813 h 597796"/>
                    <a:gd name="connsiteX9" fmla="*/ 380642 w 471522"/>
                    <a:gd name="connsiteY9" fmla="*/ 499829 h 597796"/>
                    <a:gd name="connsiteX10" fmla="*/ 378601 w 471522"/>
                    <a:gd name="connsiteY10" fmla="*/ 471255 h 597796"/>
                    <a:gd name="connsiteX11" fmla="*/ 384724 w 471522"/>
                    <a:gd name="connsiteY11" fmla="*/ 448805 h 597796"/>
                    <a:gd name="connsiteX12" fmla="*/ 366356 w 471522"/>
                    <a:gd name="connsiteY12" fmla="*/ 444723 h 597796"/>
                    <a:gd name="connsiteX13" fmla="*/ 339823 w 471522"/>
                    <a:gd name="connsiteY13" fmla="*/ 454928 h 597796"/>
                    <a:gd name="connsiteX14" fmla="*/ 303085 w 471522"/>
                    <a:gd name="connsiteY14" fmla="*/ 436559 h 597796"/>
                    <a:gd name="connsiteX15" fmla="*/ 276553 w 471522"/>
                    <a:gd name="connsiteY15" fmla="*/ 440641 h 597796"/>
                    <a:gd name="connsiteX16" fmla="*/ 241856 w 471522"/>
                    <a:gd name="connsiteY16" fmla="*/ 444723 h 597796"/>
                    <a:gd name="connsiteX17" fmla="*/ 231651 w 471522"/>
                    <a:gd name="connsiteY17" fmla="*/ 475337 h 597796"/>
                    <a:gd name="connsiteX18" fmla="*/ 198995 w 471522"/>
                    <a:gd name="connsiteY18" fmla="*/ 505952 h 597796"/>
                    <a:gd name="connsiteX19" fmla="*/ 164299 w 471522"/>
                    <a:gd name="connsiteY19" fmla="*/ 534526 h 597796"/>
                    <a:gd name="connsiteX20" fmla="*/ 154094 w 471522"/>
                    <a:gd name="connsiteY20" fmla="*/ 554936 h 597796"/>
                    <a:gd name="connsiteX21" fmla="*/ 168381 w 471522"/>
                    <a:gd name="connsiteY21" fmla="*/ 583509 h 597796"/>
                    <a:gd name="connsiteX22" fmla="*/ 164831 w 471522"/>
                    <a:gd name="connsiteY22" fmla="*/ 584929 h 597796"/>
                    <a:gd name="connsiteX23" fmla="*/ 133684 w 471522"/>
                    <a:gd name="connsiteY23" fmla="*/ 581468 h 597796"/>
                    <a:gd name="connsiteX24" fmla="*/ 133684 w 471522"/>
                    <a:gd name="connsiteY24" fmla="*/ 565140 h 597796"/>
                    <a:gd name="connsiteX25" fmla="*/ 109192 w 471522"/>
                    <a:gd name="connsiteY25" fmla="*/ 565140 h 597796"/>
                    <a:gd name="connsiteX26" fmla="*/ 92865 w 471522"/>
                    <a:gd name="connsiteY26" fmla="*/ 561059 h 597796"/>
                    <a:gd name="connsiteX27" fmla="*/ 90824 w 471522"/>
                    <a:gd name="connsiteY27" fmla="*/ 552895 h 597796"/>
                    <a:gd name="connsiteX28" fmla="*/ 84701 w 471522"/>
                    <a:gd name="connsiteY28" fmla="*/ 534526 h 597796"/>
                    <a:gd name="connsiteX29" fmla="*/ 84701 w 471522"/>
                    <a:gd name="connsiteY29" fmla="*/ 518198 h 597796"/>
                    <a:gd name="connsiteX30" fmla="*/ 70414 w 471522"/>
                    <a:gd name="connsiteY30" fmla="*/ 481460 h 597796"/>
                    <a:gd name="connsiteX31" fmla="*/ 76537 w 471522"/>
                    <a:gd name="connsiteY31" fmla="*/ 465133 h 597796"/>
                    <a:gd name="connsiteX32" fmla="*/ 56127 w 471522"/>
                    <a:gd name="connsiteY32" fmla="*/ 463092 h 597796"/>
                    <a:gd name="connsiteX33" fmla="*/ 54086 w 471522"/>
                    <a:gd name="connsiteY33" fmla="*/ 448805 h 597796"/>
                    <a:gd name="connsiteX34" fmla="*/ 31635 w 471522"/>
                    <a:gd name="connsiteY34" fmla="*/ 434518 h 597796"/>
                    <a:gd name="connsiteX35" fmla="*/ 31635 w 471522"/>
                    <a:gd name="connsiteY35" fmla="*/ 418190 h 597796"/>
                    <a:gd name="connsiteX36" fmla="*/ 31635 w 471522"/>
                    <a:gd name="connsiteY36" fmla="*/ 387575 h 597796"/>
                    <a:gd name="connsiteX37" fmla="*/ 31635 w 471522"/>
                    <a:gd name="connsiteY37" fmla="*/ 359002 h 597796"/>
                    <a:gd name="connsiteX38" fmla="*/ 29594 w 471522"/>
                    <a:gd name="connsiteY38" fmla="*/ 328387 h 597796"/>
                    <a:gd name="connsiteX39" fmla="*/ 25865 w 471522"/>
                    <a:gd name="connsiteY39" fmla="*/ 328387 h 597796"/>
                    <a:gd name="connsiteX40" fmla="*/ 17858 w 471522"/>
                    <a:gd name="connsiteY40" fmla="*/ 302364 h 597796"/>
                    <a:gd name="connsiteX41" fmla="*/ 0 w 471522"/>
                    <a:gd name="connsiteY41" fmla="*/ 294710 h 597796"/>
                    <a:gd name="connsiteX42" fmla="*/ 15307 w 471522"/>
                    <a:gd name="connsiteY42" fmla="*/ 271750 h 597796"/>
                    <a:gd name="connsiteX43" fmla="*/ 28063 w 471522"/>
                    <a:gd name="connsiteY43" fmla="*/ 269199 h 597796"/>
                    <a:gd name="connsiteX44" fmla="*/ 66332 w 471522"/>
                    <a:gd name="connsiteY44" fmla="*/ 236033 h 597796"/>
                    <a:gd name="connsiteX45" fmla="*/ 81639 w 471522"/>
                    <a:gd name="connsiteY45" fmla="*/ 197764 h 597796"/>
                    <a:gd name="connsiteX46" fmla="*/ 66332 w 471522"/>
                    <a:gd name="connsiteY46" fmla="*/ 177355 h 597796"/>
                    <a:gd name="connsiteX47" fmla="*/ 99497 w 471522"/>
                    <a:gd name="connsiteY47" fmla="*/ 108471 h 597796"/>
                    <a:gd name="connsiteX48" fmla="*/ 81639 w 471522"/>
                    <a:gd name="connsiteY48" fmla="*/ 98267 h 597796"/>
                    <a:gd name="connsiteX49" fmla="*/ 96947 w 471522"/>
                    <a:gd name="connsiteY49" fmla="*/ 77857 h 597796"/>
                    <a:gd name="connsiteX50" fmla="*/ 150522 w 471522"/>
                    <a:gd name="connsiteY50" fmla="*/ 49793 h 597796"/>
                    <a:gd name="connsiteX51" fmla="*/ 163278 w 471522"/>
                    <a:gd name="connsiteY51" fmla="*/ 21730 h 597796"/>
                    <a:gd name="connsiteX52" fmla="*/ 163278 w 471522"/>
                    <a:gd name="connsiteY52" fmla="*/ 0 h 597796"/>
                    <a:gd name="connsiteX0" fmla="*/ 163278 w 471522"/>
                    <a:gd name="connsiteY0" fmla="*/ 0 h 597796"/>
                    <a:gd name="connsiteX1" fmla="*/ 471522 w 471522"/>
                    <a:gd name="connsiteY1" fmla="*/ 0 h 597796"/>
                    <a:gd name="connsiteX2" fmla="*/ 471522 w 471522"/>
                    <a:gd name="connsiteY2" fmla="*/ 577065 h 597796"/>
                    <a:gd name="connsiteX3" fmla="*/ 466363 w 471522"/>
                    <a:gd name="connsiteY3" fmla="*/ 575345 h 597796"/>
                    <a:gd name="connsiteX4" fmla="*/ 439831 w 471522"/>
                    <a:gd name="connsiteY4" fmla="*/ 597796 h 597796"/>
                    <a:gd name="connsiteX5" fmla="*/ 417380 w 471522"/>
                    <a:gd name="connsiteY5" fmla="*/ 583509 h 597796"/>
                    <a:gd name="connsiteX6" fmla="*/ 431667 w 471522"/>
                    <a:gd name="connsiteY6" fmla="*/ 565140 h 597796"/>
                    <a:gd name="connsiteX7" fmla="*/ 401052 w 471522"/>
                    <a:gd name="connsiteY7" fmla="*/ 548813 h 597796"/>
                    <a:gd name="connsiteX8" fmla="*/ 380642 w 471522"/>
                    <a:gd name="connsiteY8" fmla="*/ 499829 h 597796"/>
                    <a:gd name="connsiteX9" fmla="*/ 378601 w 471522"/>
                    <a:gd name="connsiteY9" fmla="*/ 471255 h 597796"/>
                    <a:gd name="connsiteX10" fmla="*/ 384724 w 471522"/>
                    <a:gd name="connsiteY10" fmla="*/ 448805 h 597796"/>
                    <a:gd name="connsiteX11" fmla="*/ 366356 w 471522"/>
                    <a:gd name="connsiteY11" fmla="*/ 444723 h 597796"/>
                    <a:gd name="connsiteX12" fmla="*/ 339823 w 471522"/>
                    <a:gd name="connsiteY12" fmla="*/ 454928 h 597796"/>
                    <a:gd name="connsiteX13" fmla="*/ 303085 w 471522"/>
                    <a:gd name="connsiteY13" fmla="*/ 436559 h 597796"/>
                    <a:gd name="connsiteX14" fmla="*/ 276553 w 471522"/>
                    <a:gd name="connsiteY14" fmla="*/ 440641 h 597796"/>
                    <a:gd name="connsiteX15" fmla="*/ 241856 w 471522"/>
                    <a:gd name="connsiteY15" fmla="*/ 444723 h 597796"/>
                    <a:gd name="connsiteX16" fmla="*/ 231651 w 471522"/>
                    <a:gd name="connsiteY16" fmla="*/ 475337 h 597796"/>
                    <a:gd name="connsiteX17" fmla="*/ 198995 w 471522"/>
                    <a:gd name="connsiteY17" fmla="*/ 505952 h 597796"/>
                    <a:gd name="connsiteX18" fmla="*/ 164299 w 471522"/>
                    <a:gd name="connsiteY18" fmla="*/ 534526 h 597796"/>
                    <a:gd name="connsiteX19" fmla="*/ 154094 w 471522"/>
                    <a:gd name="connsiteY19" fmla="*/ 554936 h 597796"/>
                    <a:gd name="connsiteX20" fmla="*/ 168381 w 471522"/>
                    <a:gd name="connsiteY20" fmla="*/ 583509 h 597796"/>
                    <a:gd name="connsiteX21" fmla="*/ 164831 w 471522"/>
                    <a:gd name="connsiteY21" fmla="*/ 584929 h 597796"/>
                    <a:gd name="connsiteX22" fmla="*/ 133684 w 471522"/>
                    <a:gd name="connsiteY22" fmla="*/ 581468 h 597796"/>
                    <a:gd name="connsiteX23" fmla="*/ 133684 w 471522"/>
                    <a:gd name="connsiteY23" fmla="*/ 565140 h 597796"/>
                    <a:gd name="connsiteX24" fmla="*/ 109192 w 471522"/>
                    <a:gd name="connsiteY24" fmla="*/ 565140 h 597796"/>
                    <a:gd name="connsiteX25" fmla="*/ 92865 w 471522"/>
                    <a:gd name="connsiteY25" fmla="*/ 561059 h 597796"/>
                    <a:gd name="connsiteX26" fmla="*/ 90824 w 471522"/>
                    <a:gd name="connsiteY26" fmla="*/ 552895 h 597796"/>
                    <a:gd name="connsiteX27" fmla="*/ 84701 w 471522"/>
                    <a:gd name="connsiteY27" fmla="*/ 534526 h 597796"/>
                    <a:gd name="connsiteX28" fmla="*/ 84701 w 471522"/>
                    <a:gd name="connsiteY28" fmla="*/ 518198 h 597796"/>
                    <a:gd name="connsiteX29" fmla="*/ 70414 w 471522"/>
                    <a:gd name="connsiteY29" fmla="*/ 481460 h 597796"/>
                    <a:gd name="connsiteX30" fmla="*/ 76537 w 471522"/>
                    <a:gd name="connsiteY30" fmla="*/ 465133 h 597796"/>
                    <a:gd name="connsiteX31" fmla="*/ 56127 w 471522"/>
                    <a:gd name="connsiteY31" fmla="*/ 463092 h 597796"/>
                    <a:gd name="connsiteX32" fmla="*/ 54086 w 471522"/>
                    <a:gd name="connsiteY32" fmla="*/ 448805 h 597796"/>
                    <a:gd name="connsiteX33" fmla="*/ 31635 w 471522"/>
                    <a:gd name="connsiteY33" fmla="*/ 434518 h 597796"/>
                    <a:gd name="connsiteX34" fmla="*/ 31635 w 471522"/>
                    <a:gd name="connsiteY34" fmla="*/ 418190 h 597796"/>
                    <a:gd name="connsiteX35" fmla="*/ 31635 w 471522"/>
                    <a:gd name="connsiteY35" fmla="*/ 387575 h 597796"/>
                    <a:gd name="connsiteX36" fmla="*/ 31635 w 471522"/>
                    <a:gd name="connsiteY36" fmla="*/ 359002 h 597796"/>
                    <a:gd name="connsiteX37" fmla="*/ 29594 w 471522"/>
                    <a:gd name="connsiteY37" fmla="*/ 328387 h 597796"/>
                    <a:gd name="connsiteX38" fmla="*/ 25865 w 471522"/>
                    <a:gd name="connsiteY38" fmla="*/ 328387 h 597796"/>
                    <a:gd name="connsiteX39" fmla="*/ 17858 w 471522"/>
                    <a:gd name="connsiteY39" fmla="*/ 302364 h 597796"/>
                    <a:gd name="connsiteX40" fmla="*/ 0 w 471522"/>
                    <a:gd name="connsiteY40" fmla="*/ 294710 h 597796"/>
                    <a:gd name="connsiteX41" fmla="*/ 15307 w 471522"/>
                    <a:gd name="connsiteY41" fmla="*/ 271750 h 597796"/>
                    <a:gd name="connsiteX42" fmla="*/ 28063 w 471522"/>
                    <a:gd name="connsiteY42" fmla="*/ 269199 h 597796"/>
                    <a:gd name="connsiteX43" fmla="*/ 66332 w 471522"/>
                    <a:gd name="connsiteY43" fmla="*/ 236033 h 597796"/>
                    <a:gd name="connsiteX44" fmla="*/ 81639 w 471522"/>
                    <a:gd name="connsiteY44" fmla="*/ 197764 h 597796"/>
                    <a:gd name="connsiteX45" fmla="*/ 66332 w 471522"/>
                    <a:gd name="connsiteY45" fmla="*/ 177355 h 597796"/>
                    <a:gd name="connsiteX46" fmla="*/ 99497 w 471522"/>
                    <a:gd name="connsiteY46" fmla="*/ 108471 h 597796"/>
                    <a:gd name="connsiteX47" fmla="*/ 81639 w 471522"/>
                    <a:gd name="connsiteY47" fmla="*/ 98267 h 597796"/>
                    <a:gd name="connsiteX48" fmla="*/ 96947 w 471522"/>
                    <a:gd name="connsiteY48" fmla="*/ 77857 h 597796"/>
                    <a:gd name="connsiteX49" fmla="*/ 150522 w 471522"/>
                    <a:gd name="connsiteY49" fmla="*/ 49793 h 597796"/>
                    <a:gd name="connsiteX50" fmla="*/ 163278 w 471522"/>
                    <a:gd name="connsiteY50" fmla="*/ 21730 h 597796"/>
                    <a:gd name="connsiteX51" fmla="*/ 163278 w 471522"/>
                    <a:gd name="connsiteY51" fmla="*/ 0 h 597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471522" h="597796">
                      <a:moveTo>
                        <a:pt x="163278" y="0"/>
                      </a:moveTo>
                      <a:lnTo>
                        <a:pt x="471522" y="0"/>
                      </a:lnTo>
                      <a:lnTo>
                        <a:pt x="471522" y="577065"/>
                      </a:lnTo>
                      <a:lnTo>
                        <a:pt x="466363" y="575345"/>
                      </a:lnTo>
                      <a:lnTo>
                        <a:pt x="439831" y="597796"/>
                      </a:lnTo>
                      <a:lnTo>
                        <a:pt x="417380" y="583509"/>
                      </a:lnTo>
                      <a:lnTo>
                        <a:pt x="431667" y="565140"/>
                      </a:lnTo>
                      <a:lnTo>
                        <a:pt x="401052" y="548813"/>
                      </a:lnTo>
                      <a:lnTo>
                        <a:pt x="380642" y="499829"/>
                      </a:lnTo>
                      <a:lnTo>
                        <a:pt x="378601" y="471255"/>
                      </a:lnTo>
                      <a:lnTo>
                        <a:pt x="384724" y="448805"/>
                      </a:lnTo>
                      <a:lnTo>
                        <a:pt x="366356" y="444723"/>
                      </a:lnTo>
                      <a:lnTo>
                        <a:pt x="339823" y="454928"/>
                      </a:lnTo>
                      <a:lnTo>
                        <a:pt x="303085" y="436559"/>
                      </a:lnTo>
                      <a:lnTo>
                        <a:pt x="276553" y="440641"/>
                      </a:lnTo>
                      <a:lnTo>
                        <a:pt x="241856" y="444723"/>
                      </a:lnTo>
                      <a:lnTo>
                        <a:pt x="231651" y="475337"/>
                      </a:lnTo>
                      <a:lnTo>
                        <a:pt x="198995" y="505952"/>
                      </a:lnTo>
                      <a:lnTo>
                        <a:pt x="164299" y="534526"/>
                      </a:lnTo>
                      <a:lnTo>
                        <a:pt x="154094" y="554936"/>
                      </a:lnTo>
                      <a:lnTo>
                        <a:pt x="168381" y="583509"/>
                      </a:lnTo>
                      <a:lnTo>
                        <a:pt x="164831" y="584929"/>
                      </a:lnTo>
                      <a:lnTo>
                        <a:pt x="133684" y="581468"/>
                      </a:lnTo>
                      <a:lnTo>
                        <a:pt x="133684" y="565140"/>
                      </a:lnTo>
                      <a:lnTo>
                        <a:pt x="109192" y="565140"/>
                      </a:lnTo>
                      <a:lnTo>
                        <a:pt x="92865" y="561059"/>
                      </a:lnTo>
                      <a:lnTo>
                        <a:pt x="90824" y="552895"/>
                      </a:lnTo>
                      <a:lnTo>
                        <a:pt x="84701" y="534526"/>
                      </a:lnTo>
                      <a:lnTo>
                        <a:pt x="84701" y="518198"/>
                      </a:lnTo>
                      <a:lnTo>
                        <a:pt x="70414" y="481460"/>
                      </a:lnTo>
                      <a:lnTo>
                        <a:pt x="76537" y="465133"/>
                      </a:lnTo>
                      <a:lnTo>
                        <a:pt x="56127" y="463092"/>
                      </a:lnTo>
                      <a:lnTo>
                        <a:pt x="54086" y="448805"/>
                      </a:lnTo>
                      <a:lnTo>
                        <a:pt x="31635" y="434518"/>
                      </a:lnTo>
                      <a:lnTo>
                        <a:pt x="31635" y="418190"/>
                      </a:lnTo>
                      <a:lnTo>
                        <a:pt x="31635" y="387575"/>
                      </a:lnTo>
                      <a:lnTo>
                        <a:pt x="31635" y="359002"/>
                      </a:lnTo>
                      <a:lnTo>
                        <a:pt x="29594" y="328387"/>
                      </a:lnTo>
                      <a:lnTo>
                        <a:pt x="25865" y="328387"/>
                      </a:lnTo>
                      <a:lnTo>
                        <a:pt x="17858" y="302364"/>
                      </a:lnTo>
                      <a:lnTo>
                        <a:pt x="0" y="294710"/>
                      </a:lnTo>
                      <a:lnTo>
                        <a:pt x="15307" y="271750"/>
                      </a:lnTo>
                      <a:lnTo>
                        <a:pt x="28063" y="269199"/>
                      </a:lnTo>
                      <a:lnTo>
                        <a:pt x="66332" y="236033"/>
                      </a:lnTo>
                      <a:lnTo>
                        <a:pt x="81639" y="197764"/>
                      </a:lnTo>
                      <a:lnTo>
                        <a:pt x="66332" y="177355"/>
                      </a:lnTo>
                      <a:lnTo>
                        <a:pt x="99497" y="108471"/>
                      </a:lnTo>
                      <a:lnTo>
                        <a:pt x="81639" y="98267"/>
                      </a:lnTo>
                      <a:lnTo>
                        <a:pt x="96947" y="77857"/>
                      </a:lnTo>
                      <a:lnTo>
                        <a:pt x="150522" y="49793"/>
                      </a:lnTo>
                      <a:lnTo>
                        <a:pt x="163278" y="21730"/>
                      </a:lnTo>
                      <a:lnTo>
                        <a:pt x="163278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C237157C-18F7-ACA2-0413-5DB01A0BFD1E}"/>
                    </a:ext>
                  </a:extLst>
                </p:cNvPr>
                <p:cNvSpPr/>
                <p:nvPr/>
              </p:nvSpPr>
              <p:spPr>
                <a:xfrm>
                  <a:off x="1423827" y="3287336"/>
                  <a:ext cx="45922" cy="49324"/>
                </a:xfrm>
                <a:custGeom>
                  <a:avLst/>
                  <a:gdLst>
                    <a:gd name="connsiteX0" fmla="*/ 114300 w 171450"/>
                    <a:gd name="connsiteY0" fmla="*/ 0 h 184150"/>
                    <a:gd name="connsiteX1" fmla="*/ 41275 w 171450"/>
                    <a:gd name="connsiteY1" fmla="*/ 53975 h 184150"/>
                    <a:gd name="connsiteX2" fmla="*/ 0 w 171450"/>
                    <a:gd name="connsiteY2" fmla="*/ 88900 h 184150"/>
                    <a:gd name="connsiteX3" fmla="*/ 3175 w 171450"/>
                    <a:gd name="connsiteY3" fmla="*/ 117475 h 184150"/>
                    <a:gd name="connsiteX4" fmla="*/ 0 w 171450"/>
                    <a:gd name="connsiteY4" fmla="*/ 158750 h 184150"/>
                    <a:gd name="connsiteX5" fmla="*/ 0 w 171450"/>
                    <a:gd name="connsiteY5" fmla="*/ 158750 h 184150"/>
                    <a:gd name="connsiteX6" fmla="*/ 53975 w 171450"/>
                    <a:gd name="connsiteY6" fmla="*/ 184150 h 184150"/>
                    <a:gd name="connsiteX7" fmla="*/ 139700 w 171450"/>
                    <a:gd name="connsiteY7" fmla="*/ 149225 h 184150"/>
                    <a:gd name="connsiteX8" fmla="*/ 171450 w 171450"/>
                    <a:gd name="connsiteY8" fmla="*/ 95250 h 184150"/>
                    <a:gd name="connsiteX9" fmla="*/ 171450 w 171450"/>
                    <a:gd name="connsiteY9" fmla="*/ 57150 h 184150"/>
                    <a:gd name="connsiteX10" fmla="*/ 114300 w 171450"/>
                    <a:gd name="connsiteY10" fmla="*/ 0 h 184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1450" h="184150">
                      <a:moveTo>
                        <a:pt x="114300" y="0"/>
                      </a:moveTo>
                      <a:lnTo>
                        <a:pt x="41275" y="53975"/>
                      </a:lnTo>
                      <a:lnTo>
                        <a:pt x="0" y="88900"/>
                      </a:lnTo>
                      <a:lnTo>
                        <a:pt x="3175" y="117475"/>
                      </a:lnTo>
                      <a:lnTo>
                        <a:pt x="0" y="158750"/>
                      </a:lnTo>
                      <a:lnTo>
                        <a:pt x="0" y="158750"/>
                      </a:lnTo>
                      <a:lnTo>
                        <a:pt x="53975" y="184150"/>
                      </a:lnTo>
                      <a:lnTo>
                        <a:pt x="139700" y="149225"/>
                      </a:lnTo>
                      <a:lnTo>
                        <a:pt x="171450" y="95250"/>
                      </a:lnTo>
                      <a:lnTo>
                        <a:pt x="171450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0EDF3502-BE77-DBC1-D2B9-E77873D1D43B}"/>
                    </a:ext>
                  </a:extLst>
                </p:cNvPr>
                <p:cNvSpPr/>
                <p:nvPr/>
              </p:nvSpPr>
              <p:spPr>
                <a:xfrm>
                  <a:off x="1328582" y="3360472"/>
                  <a:ext cx="91845" cy="135215"/>
                </a:xfrm>
                <a:custGeom>
                  <a:avLst/>
                  <a:gdLst>
                    <a:gd name="connsiteX0" fmla="*/ 215900 w 342900"/>
                    <a:gd name="connsiteY0" fmla="*/ 0 h 504825"/>
                    <a:gd name="connsiteX1" fmla="*/ 171450 w 342900"/>
                    <a:gd name="connsiteY1" fmla="*/ 98425 h 504825"/>
                    <a:gd name="connsiteX2" fmla="*/ 101600 w 342900"/>
                    <a:gd name="connsiteY2" fmla="*/ 79375 h 504825"/>
                    <a:gd name="connsiteX3" fmla="*/ 41275 w 342900"/>
                    <a:gd name="connsiteY3" fmla="*/ 76200 h 504825"/>
                    <a:gd name="connsiteX4" fmla="*/ 53975 w 342900"/>
                    <a:gd name="connsiteY4" fmla="*/ 104775 h 504825"/>
                    <a:gd name="connsiteX5" fmla="*/ 0 w 342900"/>
                    <a:gd name="connsiteY5" fmla="*/ 171450 h 504825"/>
                    <a:gd name="connsiteX6" fmla="*/ 22225 w 342900"/>
                    <a:gd name="connsiteY6" fmla="*/ 222250 h 504825"/>
                    <a:gd name="connsiteX7" fmla="*/ 38100 w 342900"/>
                    <a:gd name="connsiteY7" fmla="*/ 361950 h 504825"/>
                    <a:gd name="connsiteX8" fmla="*/ 95250 w 342900"/>
                    <a:gd name="connsiteY8" fmla="*/ 422275 h 504825"/>
                    <a:gd name="connsiteX9" fmla="*/ 146050 w 342900"/>
                    <a:gd name="connsiteY9" fmla="*/ 463550 h 504825"/>
                    <a:gd name="connsiteX10" fmla="*/ 168275 w 342900"/>
                    <a:gd name="connsiteY10" fmla="*/ 504825 h 504825"/>
                    <a:gd name="connsiteX11" fmla="*/ 231775 w 342900"/>
                    <a:gd name="connsiteY11" fmla="*/ 419100 h 504825"/>
                    <a:gd name="connsiteX12" fmla="*/ 231775 w 342900"/>
                    <a:gd name="connsiteY12" fmla="*/ 368300 h 504825"/>
                    <a:gd name="connsiteX13" fmla="*/ 295275 w 342900"/>
                    <a:gd name="connsiteY13" fmla="*/ 314325 h 504825"/>
                    <a:gd name="connsiteX14" fmla="*/ 342900 w 342900"/>
                    <a:gd name="connsiteY14" fmla="*/ 304800 h 504825"/>
                    <a:gd name="connsiteX15" fmla="*/ 336550 w 342900"/>
                    <a:gd name="connsiteY15" fmla="*/ 222250 h 504825"/>
                    <a:gd name="connsiteX16" fmla="*/ 282575 w 342900"/>
                    <a:gd name="connsiteY16" fmla="*/ 241300 h 504825"/>
                    <a:gd name="connsiteX17" fmla="*/ 266700 w 342900"/>
                    <a:gd name="connsiteY17" fmla="*/ 193675 h 504825"/>
                    <a:gd name="connsiteX18" fmla="*/ 298450 w 342900"/>
                    <a:gd name="connsiteY18" fmla="*/ 146050 h 504825"/>
                    <a:gd name="connsiteX19" fmla="*/ 288925 w 342900"/>
                    <a:gd name="connsiteY19" fmla="*/ 98425 h 504825"/>
                    <a:gd name="connsiteX20" fmla="*/ 215900 w 342900"/>
                    <a:gd name="connsiteY20" fmla="*/ 0 h 504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42900" h="504825">
                      <a:moveTo>
                        <a:pt x="215900" y="0"/>
                      </a:moveTo>
                      <a:lnTo>
                        <a:pt x="171450" y="98425"/>
                      </a:lnTo>
                      <a:lnTo>
                        <a:pt x="101600" y="79375"/>
                      </a:lnTo>
                      <a:lnTo>
                        <a:pt x="41275" y="76200"/>
                      </a:lnTo>
                      <a:lnTo>
                        <a:pt x="53975" y="104775"/>
                      </a:lnTo>
                      <a:lnTo>
                        <a:pt x="0" y="171450"/>
                      </a:lnTo>
                      <a:lnTo>
                        <a:pt x="22225" y="222250"/>
                      </a:lnTo>
                      <a:lnTo>
                        <a:pt x="38100" y="361950"/>
                      </a:lnTo>
                      <a:lnTo>
                        <a:pt x="95250" y="422275"/>
                      </a:lnTo>
                      <a:lnTo>
                        <a:pt x="146050" y="463550"/>
                      </a:lnTo>
                      <a:lnTo>
                        <a:pt x="168275" y="504825"/>
                      </a:lnTo>
                      <a:lnTo>
                        <a:pt x="231775" y="419100"/>
                      </a:lnTo>
                      <a:lnTo>
                        <a:pt x="231775" y="368300"/>
                      </a:lnTo>
                      <a:lnTo>
                        <a:pt x="295275" y="314325"/>
                      </a:lnTo>
                      <a:lnTo>
                        <a:pt x="342900" y="304800"/>
                      </a:lnTo>
                      <a:lnTo>
                        <a:pt x="336550" y="222250"/>
                      </a:lnTo>
                      <a:lnTo>
                        <a:pt x="282575" y="241300"/>
                      </a:lnTo>
                      <a:lnTo>
                        <a:pt x="266700" y="193675"/>
                      </a:lnTo>
                      <a:lnTo>
                        <a:pt x="298450" y="146050"/>
                      </a:lnTo>
                      <a:lnTo>
                        <a:pt x="288925" y="98425"/>
                      </a:lnTo>
                      <a:lnTo>
                        <a:pt x="215900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F7C82ECC-261E-E949-4E8C-B003E0BE42FD}"/>
                    </a:ext>
                  </a:extLst>
                </p:cNvPr>
                <p:cNvSpPr/>
                <p:nvPr/>
              </p:nvSpPr>
              <p:spPr>
                <a:xfrm>
                  <a:off x="1225256" y="3055601"/>
                  <a:ext cx="401817" cy="349516"/>
                </a:xfrm>
                <a:custGeom>
                  <a:avLst/>
                  <a:gdLst>
                    <a:gd name="connsiteX0" fmla="*/ 1500187 w 1500187"/>
                    <a:gd name="connsiteY0" fmla="*/ 104775 h 1304925"/>
                    <a:gd name="connsiteX1" fmla="*/ 1371600 w 1500187"/>
                    <a:gd name="connsiteY1" fmla="*/ 76200 h 1304925"/>
                    <a:gd name="connsiteX2" fmla="*/ 1290637 w 1500187"/>
                    <a:gd name="connsiteY2" fmla="*/ 123825 h 1304925"/>
                    <a:gd name="connsiteX3" fmla="*/ 1223962 w 1500187"/>
                    <a:gd name="connsiteY3" fmla="*/ 76200 h 1304925"/>
                    <a:gd name="connsiteX4" fmla="*/ 1095375 w 1500187"/>
                    <a:gd name="connsiteY4" fmla="*/ 104775 h 1304925"/>
                    <a:gd name="connsiteX5" fmla="*/ 952500 w 1500187"/>
                    <a:gd name="connsiteY5" fmla="*/ 242887 h 1304925"/>
                    <a:gd name="connsiteX6" fmla="*/ 885825 w 1500187"/>
                    <a:gd name="connsiteY6" fmla="*/ 247650 h 1304925"/>
                    <a:gd name="connsiteX7" fmla="*/ 723900 w 1500187"/>
                    <a:gd name="connsiteY7" fmla="*/ 314325 h 1304925"/>
                    <a:gd name="connsiteX8" fmla="*/ 690562 w 1500187"/>
                    <a:gd name="connsiteY8" fmla="*/ 152400 h 1304925"/>
                    <a:gd name="connsiteX9" fmla="*/ 681037 w 1500187"/>
                    <a:gd name="connsiteY9" fmla="*/ 19050 h 1304925"/>
                    <a:gd name="connsiteX10" fmla="*/ 500062 w 1500187"/>
                    <a:gd name="connsiteY10" fmla="*/ 0 h 1304925"/>
                    <a:gd name="connsiteX11" fmla="*/ 342900 w 1500187"/>
                    <a:gd name="connsiteY11" fmla="*/ 80962 h 1304925"/>
                    <a:gd name="connsiteX12" fmla="*/ 257175 w 1500187"/>
                    <a:gd name="connsiteY12" fmla="*/ 109537 h 1304925"/>
                    <a:gd name="connsiteX13" fmla="*/ 200025 w 1500187"/>
                    <a:gd name="connsiteY13" fmla="*/ 90487 h 1304925"/>
                    <a:gd name="connsiteX14" fmla="*/ 180975 w 1500187"/>
                    <a:gd name="connsiteY14" fmla="*/ 23812 h 1304925"/>
                    <a:gd name="connsiteX15" fmla="*/ 152400 w 1500187"/>
                    <a:gd name="connsiteY15" fmla="*/ 42862 h 1304925"/>
                    <a:gd name="connsiteX16" fmla="*/ 147637 w 1500187"/>
                    <a:gd name="connsiteY16" fmla="*/ 85725 h 1304925"/>
                    <a:gd name="connsiteX17" fmla="*/ 190500 w 1500187"/>
                    <a:gd name="connsiteY17" fmla="*/ 152400 h 1304925"/>
                    <a:gd name="connsiteX18" fmla="*/ 233362 w 1500187"/>
                    <a:gd name="connsiteY18" fmla="*/ 176212 h 1304925"/>
                    <a:gd name="connsiteX19" fmla="*/ 223837 w 1500187"/>
                    <a:gd name="connsiteY19" fmla="*/ 238125 h 1304925"/>
                    <a:gd name="connsiteX20" fmla="*/ 180975 w 1500187"/>
                    <a:gd name="connsiteY20" fmla="*/ 247650 h 1304925"/>
                    <a:gd name="connsiteX21" fmla="*/ 190500 w 1500187"/>
                    <a:gd name="connsiteY21" fmla="*/ 300037 h 1304925"/>
                    <a:gd name="connsiteX22" fmla="*/ 100012 w 1500187"/>
                    <a:gd name="connsiteY22" fmla="*/ 514350 h 1304925"/>
                    <a:gd name="connsiteX23" fmla="*/ 38100 w 1500187"/>
                    <a:gd name="connsiteY23" fmla="*/ 666750 h 1304925"/>
                    <a:gd name="connsiteX24" fmla="*/ 76200 w 1500187"/>
                    <a:gd name="connsiteY24" fmla="*/ 828675 h 1304925"/>
                    <a:gd name="connsiteX25" fmla="*/ 114300 w 1500187"/>
                    <a:gd name="connsiteY25" fmla="*/ 871537 h 1304925"/>
                    <a:gd name="connsiteX26" fmla="*/ 185737 w 1500187"/>
                    <a:gd name="connsiteY26" fmla="*/ 852487 h 1304925"/>
                    <a:gd name="connsiteX27" fmla="*/ 200025 w 1500187"/>
                    <a:gd name="connsiteY27" fmla="*/ 900112 h 1304925"/>
                    <a:gd name="connsiteX28" fmla="*/ 76200 w 1500187"/>
                    <a:gd name="connsiteY28" fmla="*/ 966787 h 1304925"/>
                    <a:gd name="connsiteX29" fmla="*/ 0 w 1500187"/>
                    <a:gd name="connsiteY29" fmla="*/ 1100137 h 1304925"/>
                    <a:gd name="connsiteX30" fmla="*/ 123825 w 1500187"/>
                    <a:gd name="connsiteY30" fmla="*/ 1128712 h 1304925"/>
                    <a:gd name="connsiteX31" fmla="*/ 119062 w 1500187"/>
                    <a:gd name="connsiteY31" fmla="*/ 1204912 h 1304925"/>
                    <a:gd name="connsiteX32" fmla="*/ 76200 w 1500187"/>
                    <a:gd name="connsiteY32" fmla="*/ 1243012 h 1304925"/>
                    <a:gd name="connsiteX33" fmla="*/ 85725 w 1500187"/>
                    <a:gd name="connsiteY33" fmla="*/ 1290637 h 1304925"/>
                    <a:gd name="connsiteX34" fmla="*/ 171450 w 1500187"/>
                    <a:gd name="connsiteY34" fmla="*/ 1304925 h 1304925"/>
                    <a:gd name="connsiteX35" fmla="*/ 190500 w 1500187"/>
                    <a:gd name="connsiteY35" fmla="*/ 1223962 h 1304925"/>
                    <a:gd name="connsiteX36" fmla="*/ 228600 w 1500187"/>
                    <a:gd name="connsiteY36" fmla="*/ 1243012 h 1304925"/>
                    <a:gd name="connsiteX37" fmla="*/ 357187 w 1500187"/>
                    <a:gd name="connsiteY37" fmla="*/ 1223962 h 1304925"/>
                    <a:gd name="connsiteX38" fmla="*/ 352425 w 1500187"/>
                    <a:gd name="connsiteY38" fmla="*/ 1133475 h 1304925"/>
                    <a:gd name="connsiteX39" fmla="*/ 523875 w 1500187"/>
                    <a:gd name="connsiteY39" fmla="*/ 919162 h 1304925"/>
                    <a:gd name="connsiteX40" fmla="*/ 528637 w 1500187"/>
                    <a:gd name="connsiteY40" fmla="*/ 862012 h 1304925"/>
                    <a:gd name="connsiteX41" fmla="*/ 590550 w 1500187"/>
                    <a:gd name="connsiteY41" fmla="*/ 781050 h 1304925"/>
                    <a:gd name="connsiteX42" fmla="*/ 619125 w 1500187"/>
                    <a:gd name="connsiteY42" fmla="*/ 781050 h 1304925"/>
                    <a:gd name="connsiteX43" fmla="*/ 614362 w 1500187"/>
                    <a:gd name="connsiteY43" fmla="*/ 842962 h 1304925"/>
                    <a:gd name="connsiteX44" fmla="*/ 666750 w 1500187"/>
                    <a:gd name="connsiteY44" fmla="*/ 833437 h 1304925"/>
                    <a:gd name="connsiteX45" fmla="*/ 738187 w 1500187"/>
                    <a:gd name="connsiteY45" fmla="*/ 752475 h 1304925"/>
                    <a:gd name="connsiteX46" fmla="*/ 771525 w 1500187"/>
                    <a:gd name="connsiteY46" fmla="*/ 628650 h 1304925"/>
                    <a:gd name="connsiteX47" fmla="*/ 766762 w 1500187"/>
                    <a:gd name="connsiteY47" fmla="*/ 566737 h 1304925"/>
                    <a:gd name="connsiteX48" fmla="*/ 747712 w 1500187"/>
                    <a:gd name="connsiteY48" fmla="*/ 561975 h 1304925"/>
                    <a:gd name="connsiteX49" fmla="*/ 709612 w 1500187"/>
                    <a:gd name="connsiteY49" fmla="*/ 566737 h 1304925"/>
                    <a:gd name="connsiteX50" fmla="*/ 742950 w 1500187"/>
                    <a:gd name="connsiteY50" fmla="*/ 433387 h 1304925"/>
                    <a:gd name="connsiteX51" fmla="*/ 814387 w 1500187"/>
                    <a:gd name="connsiteY51" fmla="*/ 509587 h 1304925"/>
                    <a:gd name="connsiteX52" fmla="*/ 862012 w 1500187"/>
                    <a:gd name="connsiteY52" fmla="*/ 552450 h 1304925"/>
                    <a:gd name="connsiteX53" fmla="*/ 890587 w 1500187"/>
                    <a:gd name="connsiteY53" fmla="*/ 485775 h 1304925"/>
                    <a:gd name="connsiteX54" fmla="*/ 1019175 w 1500187"/>
                    <a:gd name="connsiteY54" fmla="*/ 538162 h 1304925"/>
                    <a:gd name="connsiteX55" fmla="*/ 1085850 w 1500187"/>
                    <a:gd name="connsiteY55" fmla="*/ 533400 h 1304925"/>
                    <a:gd name="connsiteX56" fmla="*/ 1138237 w 1500187"/>
                    <a:gd name="connsiteY56" fmla="*/ 519112 h 1304925"/>
                    <a:gd name="connsiteX57" fmla="*/ 1171575 w 1500187"/>
                    <a:gd name="connsiteY57" fmla="*/ 566737 h 1304925"/>
                    <a:gd name="connsiteX58" fmla="*/ 1266825 w 1500187"/>
                    <a:gd name="connsiteY58" fmla="*/ 561975 h 1304925"/>
                    <a:gd name="connsiteX59" fmla="*/ 1300162 w 1500187"/>
                    <a:gd name="connsiteY59" fmla="*/ 552450 h 1304925"/>
                    <a:gd name="connsiteX60" fmla="*/ 1362075 w 1500187"/>
                    <a:gd name="connsiteY60" fmla="*/ 485775 h 1304925"/>
                    <a:gd name="connsiteX61" fmla="*/ 1362075 w 1500187"/>
                    <a:gd name="connsiteY61" fmla="*/ 409575 h 1304925"/>
                    <a:gd name="connsiteX62" fmla="*/ 1414462 w 1500187"/>
                    <a:gd name="connsiteY62" fmla="*/ 266700 h 1304925"/>
                    <a:gd name="connsiteX63" fmla="*/ 1438275 w 1500187"/>
                    <a:gd name="connsiteY63" fmla="*/ 161925 h 1304925"/>
                    <a:gd name="connsiteX64" fmla="*/ 1500187 w 1500187"/>
                    <a:gd name="connsiteY64" fmla="*/ 104775 h 1304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500187" h="1304925">
                      <a:moveTo>
                        <a:pt x="1500187" y="104775"/>
                      </a:moveTo>
                      <a:lnTo>
                        <a:pt x="1371600" y="76200"/>
                      </a:lnTo>
                      <a:lnTo>
                        <a:pt x="1290637" y="123825"/>
                      </a:lnTo>
                      <a:lnTo>
                        <a:pt x="1223962" y="76200"/>
                      </a:lnTo>
                      <a:lnTo>
                        <a:pt x="1095375" y="104775"/>
                      </a:lnTo>
                      <a:lnTo>
                        <a:pt x="952500" y="242887"/>
                      </a:lnTo>
                      <a:lnTo>
                        <a:pt x="885825" y="247650"/>
                      </a:lnTo>
                      <a:lnTo>
                        <a:pt x="723900" y="314325"/>
                      </a:lnTo>
                      <a:lnTo>
                        <a:pt x="690562" y="152400"/>
                      </a:lnTo>
                      <a:lnTo>
                        <a:pt x="681037" y="19050"/>
                      </a:lnTo>
                      <a:lnTo>
                        <a:pt x="500062" y="0"/>
                      </a:lnTo>
                      <a:lnTo>
                        <a:pt x="342900" y="80962"/>
                      </a:lnTo>
                      <a:lnTo>
                        <a:pt x="257175" y="109537"/>
                      </a:lnTo>
                      <a:lnTo>
                        <a:pt x="200025" y="90487"/>
                      </a:lnTo>
                      <a:lnTo>
                        <a:pt x="180975" y="23812"/>
                      </a:lnTo>
                      <a:lnTo>
                        <a:pt x="152400" y="42862"/>
                      </a:lnTo>
                      <a:lnTo>
                        <a:pt x="147637" y="85725"/>
                      </a:lnTo>
                      <a:lnTo>
                        <a:pt x="190500" y="152400"/>
                      </a:lnTo>
                      <a:lnTo>
                        <a:pt x="233362" y="176212"/>
                      </a:lnTo>
                      <a:lnTo>
                        <a:pt x="223837" y="238125"/>
                      </a:lnTo>
                      <a:lnTo>
                        <a:pt x="180975" y="247650"/>
                      </a:lnTo>
                      <a:lnTo>
                        <a:pt x="190500" y="300037"/>
                      </a:lnTo>
                      <a:lnTo>
                        <a:pt x="100012" y="514350"/>
                      </a:lnTo>
                      <a:lnTo>
                        <a:pt x="38100" y="666750"/>
                      </a:lnTo>
                      <a:lnTo>
                        <a:pt x="76200" y="828675"/>
                      </a:lnTo>
                      <a:lnTo>
                        <a:pt x="114300" y="871537"/>
                      </a:lnTo>
                      <a:lnTo>
                        <a:pt x="185737" y="852487"/>
                      </a:lnTo>
                      <a:lnTo>
                        <a:pt x="200025" y="900112"/>
                      </a:lnTo>
                      <a:lnTo>
                        <a:pt x="76200" y="966787"/>
                      </a:lnTo>
                      <a:lnTo>
                        <a:pt x="0" y="1100137"/>
                      </a:lnTo>
                      <a:lnTo>
                        <a:pt x="123825" y="1128712"/>
                      </a:lnTo>
                      <a:lnTo>
                        <a:pt x="119062" y="1204912"/>
                      </a:lnTo>
                      <a:lnTo>
                        <a:pt x="76200" y="1243012"/>
                      </a:lnTo>
                      <a:lnTo>
                        <a:pt x="85725" y="1290637"/>
                      </a:lnTo>
                      <a:lnTo>
                        <a:pt x="171450" y="1304925"/>
                      </a:lnTo>
                      <a:lnTo>
                        <a:pt x="190500" y="1223962"/>
                      </a:lnTo>
                      <a:lnTo>
                        <a:pt x="228600" y="1243012"/>
                      </a:lnTo>
                      <a:lnTo>
                        <a:pt x="357187" y="1223962"/>
                      </a:lnTo>
                      <a:lnTo>
                        <a:pt x="352425" y="1133475"/>
                      </a:lnTo>
                      <a:lnTo>
                        <a:pt x="523875" y="919162"/>
                      </a:lnTo>
                      <a:lnTo>
                        <a:pt x="528637" y="862012"/>
                      </a:lnTo>
                      <a:lnTo>
                        <a:pt x="590550" y="781050"/>
                      </a:lnTo>
                      <a:lnTo>
                        <a:pt x="619125" y="781050"/>
                      </a:lnTo>
                      <a:lnTo>
                        <a:pt x="614362" y="842962"/>
                      </a:lnTo>
                      <a:lnTo>
                        <a:pt x="666750" y="833437"/>
                      </a:lnTo>
                      <a:lnTo>
                        <a:pt x="738187" y="752475"/>
                      </a:lnTo>
                      <a:lnTo>
                        <a:pt x="771525" y="628650"/>
                      </a:lnTo>
                      <a:lnTo>
                        <a:pt x="766762" y="566737"/>
                      </a:lnTo>
                      <a:lnTo>
                        <a:pt x="747712" y="561975"/>
                      </a:lnTo>
                      <a:lnTo>
                        <a:pt x="709612" y="566737"/>
                      </a:lnTo>
                      <a:lnTo>
                        <a:pt x="742950" y="433387"/>
                      </a:lnTo>
                      <a:lnTo>
                        <a:pt x="814387" y="509587"/>
                      </a:lnTo>
                      <a:lnTo>
                        <a:pt x="862012" y="552450"/>
                      </a:lnTo>
                      <a:lnTo>
                        <a:pt x="890587" y="485775"/>
                      </a:lnTo>
                      <a:lnTo>
                        <a:pt x="1019175" y="538162"/>
                      </a:lnTo>
                      <a:lnTo>
                        <a:pt x="1085850" y="533400"/>
                      </a:lnTo>
                      <a:lnTo>
                        <a:pt x="1138237" y="519112"/>
                      </a:lnTo>
                      <a:lnTo>
                        <a:pt x="1171575" y="566737"/>
                      </a:lnTo>
                      <a:lnTo>
                        <a:pt x="1266825" y="561975"/>
                      </a:lnTo>
                      <a:lnTo>
                        <a:pt x="1300162" y="552450"/>
                      </a:lnTo>
                      <a:lnTo>
                        <a:pt x="1362075" y="485775"/>
                      </a:lnTo>
                      <a:lnTo>
                        <a:pt x="1362075" y="409575"/>
                      </a:lnTo>
                      <a:lnTo>
                        <a:pt x="1414462" y="266700"/>
                      </a:lnTo>
                      <a:lnTo>
                        <a:pt x="1438275" y="161925"/>
                      </a:lnTo>
                      <a:lnTo>
                        <a:pt x="1500187" y="10477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B9A5FE71-5788-5DCF-2437-340EA0F83C6F}"/>
                    </a:ext>
                  </a:extLst>
                </p:cNvPr>
                <p:cNvSpPr/>
                <p:nvPr/>
              </p:nvSpPr>
              <p:spPr>
                <a:xfrm>
                  <a:off x="1552240" y="2423324"/>
                  <a:ext cx="811630" cy="1148996"/>
                </a:xfrm>
                <a:custGeom>
                  <a:avLst/>
                  <a:gdLst>
                    <a:gd name="connsiteX0" fmla="*/ 1239519 w 3030220"/>
                    <a:gd name="connsiteY0" fmla="*/ 4279900 h 4289784"/>
                    <a:gd name="connsiteX1" fmla="*/ 1243950 w 3030220"/>
                    <a:gd name="connsiteY1" fmla="*/ 4289784 h 4289784"/>
                    <a:gd name="connsiteX2" fmla="*/ 1243950 w 3030220"/>
                    <a:gd name="connsiteY2" fmla="*/ 4289784 h 4289784"/>
                    <a:gd name="connsiteX3" fmla="*/ 3009506 w 3030220"/>
                    <a:gd name="connsiteY3" fmla="*/ 1337272 h 4289784"/>
                    <a:gd name="connsiteX4" fmla="*/ 3022600 w 3030220"/>
                    <a:gd name="connsiteY4" fmla="*/ 1338580 h 4289784"/>
                    <a:gd name="connsiteX5" fmla="*/ 3030220 w 3030220"/>
                    <a:gd name="connsiteY5" fmla="*/ 1407160 h 4289784"/>
                    <a:gd name="connsiteX6" fmla="*/ 3030219 w 3030220"/>
                    <a:gd name="connsiteY6" fmla="*/ 1407160 h 4289784"/>
                    <a:gd name="connsiteX7" fmla="*/ 3022599 w 3030220"/>
                    <a:gd name="connsiteY7" fmla="*/ 1338580 h 4289784"/>
                    <a:gd name="connsiteX8" fmla="*/ 135218 w 3030220"/>
                    <a:gd name="connsiteY8" fmla="*/ 674876 h 4289784"/>
                    <a:gd name="connsiteX9" fmla="*/ 128309 w 3030220"/>
                    <a:gd name="connsiteY9" fmla="*/ 694736 h 4289784"/>
                    <a:gd name="connsiteX10" fmla="*/ 120650 w 3030220"/>
                    <a:gd name="connsiteY10" fmla="*/ 685800 h 4289784"/>
                    <a:gd name="connsiteX11" fmla="*/ 2101850 w 3030220"/>
                    <a:gd name="connsiteY11" fmla="*/ 0 h 4289784"/>
                    <a:gd name="connsiteX12" fmla="*/ 2260600 w 3030220"/>
                    <a:gd name="connsiteY12" fmla="*/ 44452 h 4289784"/>
                    <a:gd name="connsiteX13" fmla="*/ 2305050 w 3030220"/>
                    <a:gd name="connsiteY13" fmla="*/ 107948 h 4289784"/>
                    <a:gd name="connsiteX14" fmla="*/ 2425700 w 3030220"/>
                    <a:gd name="connsiteY14" fmla="*/ 209548 h 4289784"/>
                    <a:gd name="connsiteX15" fmla="*/ 2463800 w 3030220"/>
                    <a:gd name="connsiteY15" fmla="*/ 393700 h 4289784"/>
                    <a:gd name="connsiteX16" fmla="*/ 2597150 w 3030220"/>
                    <a:gd name="connsiteY16" fmla="*/ 520700 h 4289784"/>
                    <a:gd name="connsiteX17" fmla="*/ 2616200 w 3030220"/>
                    <a:gd name="connsiteY17" fmla="*/ 647700 h 4289784"/>
                    <a:gd name="connsiteX18" fmla="*/ 2667000 w 3030220"/>
                    <a:gd name="connsiteY18" fmla="*/ 692148 h 4289784"/>
                    <a:gd name="connsiteX19" fmla="*/ 2673350 w 3030220"/>
                    <a:gd name="connsiteY19" fmla="*/ 749300 h 4289784"/>
                    <a:gd name="connsiteX20" fmla="*/ 2736850 w 3030220"/>
                    <a:gd name="connsiteY20" fmla="*/ 806452 h 4289784"/>
                    <a:gd name="connsiteX21" fmla="*/ 2679700 w 3030220"/>
                    <a:gd name="connsiteY21" fmla="*/ 876300 h 4289784"/>
                    <a:gd name="connsiteX22" fmla="*/ 2705100 w 3030220"/>
                    <a:gd name="connsiteY22" fmla="*/ 1123948 h 4289784"/>
                    <a:gd name="connsiteX23" fmla="*/ 2857500 w 3030220"/>
                    <a:gd name="connsiteY23" fmla="*/ 1225548 h 4289784"/>
                    <a:gd name="connsiteX24" fmla="*/ 2946400 w 3030220"/>
                    <a:gd name="connsiteY24" fmla="*/ 1295400 h 4289784"/>
                    <a:gd name="connsiteX25" fmla="*/ 2951554 w 3030220"/>
                    <a:gd name="connsiteY25" fmla="*/ 1331476 h 4289784"/>
                    <a:gd name="connsiteX26" fmla="*/ 2946399 w 3030220"/>
                    <a:gd name="connsiteY26" fmla="*/ 1330960 h 4289784"/>
                    <a:gd name="connsiteX27" fmla="*/ 2778759 w 3030220"/>
                    <a:gd name="connsiteY27" fmla="*/ 1338580 h 4289784"/>
                    <a:gd name="connsiteX28" fmla="*/ 2733039 w 3030220"/>
                    <a:gd name="connsiteY28" fmla="*/ 1407160 h 4289784"/>
                    <a:gd name="connsiteX29" fmla="*/ 2679699 w 3030220"/>
                    <a:gd name="connsiteY29" fmla="*/ 1475740 h 4289784"/>
                    <a:gd name="connsiteX30" fmla="*/ 2679699 w 3030220"/>
                    <a:gd name="connsiteY30" fmla="*/ 1506220 h 4289784"/>
                    <a:gd name="connsiteX31" fmla="*/ 2710179 w 3030220"/>
                    <a:gd name="connsiteY31" fmla="*/ 1559560 h 4289784"/>
                    <a:gd name="connsiteX32" fmla="*/ 2641599 w 3030220"/>
                    <a:gd name="connsiteY32" fmla="*/ 1666240 h 4289784"/>
                    <a:gd name="connsiteX33" fmla="*/ 2512059 w 3030220"/>
                    <a:gd name="connsiteY33" fmla="*/ 1711960 h 4289784"/>
                    <a:gd name="connsiteX34" fmla="*/ 2489199 w 3030220"/>
                    <a:gd name="connsiteY34" fmla="*/ 1818640 h 4289784"/>
                    <a:gd name="connsiteX35" fmla="*/ 2481579 w 3030220"/>
                    <a:gd name="connsiteY35" fmla="*/ 1879600 h 4289784"/>
                    <a:gd name="connsiteX36" fmla="*/ 2428239 w 3030220"/>
                    <a:gd name="connsiteY36" fmla="*/ 1879600 h 4289784"/>
                    <a:gd name="connsiteX37" fmla="*/ 2344419 w 3030220"/>
                    <a:gd name="connsiteY37" fmla="*/ 1978660 h 4289784"/>
                    <a:gd name="connsiteX38" fmla="*/ 2306319 w 3030220"/>
                    <a:gd name="connsiteY38" fmla="*/ 2054860 h 4289784"/>
                    <a:gd name="connsiteX39" fmla="*/ 2306319 w 3030220"/>
                    <a:gd name="connsiteY39" fmla="*/ 2176780 h 4289784"/>
                    <a:gd name="connsiteX40" fmla="*/ 2245359 w 3030220"/>
                    <a:gd name="connsiteY40" fmla="*/ 2230120 h 4289784"/>
                    <a:gd name="connsiteX41" fmla="*/ 2100579 w 3030220"/>
                    <a:gd name="connsiteY41" fmla="*/ 2199640 h 4289784"/>
                    <a:gd name="connsiteX42" fmla="*/ 2047239 w 3030220"/>
                    <a:gd name="connsiteY42" fmla="*/ 2306320 h 4289784"/>
                    <a:gd name="connsiteX43" fmla="*/ 1993899 w 3030220"/>
                    <a:gd name="connsiteY43" fmla="*/ 2329180 h 4289784"/>
                    <a:gd name="connsiteX44" fmla="*/ 2001519 w 3030220"/>
                    <a:gd name="connsiteY44" fmla="*/ 2428240 h 4289784"/>
                    <a:gd name="connsiteX45" fmla="*/ 1971039 w 3030220"/>
                    <a:gd name="connsiteY45" fmla="*/ 2496820 h 4289784"/>
                    <a:gd name="connsiteX46" fmla="*/ 1993899 w 3030220"/>
                    <a:gd name="connsiteY46" fmla="*/ 2656840 h 4289784"/>
                    <a:gd name="connsiteX47" fmla="*/ 2001519 w 3030220"/>
                    <a:gd name="connsiteY47" fmla="*/ 2748280 h 4289784"/>
                    <a:gd name="connsiteX48" fmla="*/ 2047239 w 3030220"/>
                    <a:gd name="connsiteY48" fmla="*/ 2870200 h 4289784"/>
                    <a:gd name="connsiteX49" fmla="*/ 2115819 w 3030220"/>
                    <a:gd name="connsiteY49" fmla="*/ 2877820 h 4289784"/>
                    <a:gd name="connsiteX50" fmla="*/ 2184399 w 3030220"/>
                    <a:gd name="connsiteY50" fmla="*/ 3014980 h 4289784"/>
                    <a:gd name="connsiteX51" fmla="*/ 2222499 w 3030220"/>
                    <a:gd name="connsiteY51" fmla="*/ 3075940 h 4289784"/>
                    <a:gd name="connsiteX52" fmla="*/ 2260599 w 3030220"/>
                    <a:gd name="connsiteY52" fmla="*/ 3129280 h 4289784"/>
                    <a:gd name="connsiteX53" fmla="*/ 2230119 w 3030220"/>
                    <a:gd name="connsiteY53" fmla="*/ 3258820 h 4289784"/>
                    <a:gd name="connsiteX54" fmla="*/ 2184399 w 3030220"/>
                    <a:gd name="connsiteY54" fmla="*/ 3319780 h 4289784"/>
                    <a:gd name="connsiteX55" fmla="*/ 2108199 w 3030220"/>
                    <a:gd name="connsiteY55" fmla="*/ 3312160 h 4289784"/>
                    <a:gd name="connsiteX56" fmla="*/ 2108199 w 3030220"/>
                    <a:gd name="connsiteY56" fmla="*/ 3365500 h 4289784"/>
                    <a:gd name="connsiteX57" fmla="*/ 2070099 w 3030220"/>
                    <a:gd name="connsiteY57" fmla="*/ 3418840 h 4289784"/>
                    <a:gd name="connsiteX58" fmla="*/ 2123439 w 3030220"/>
                    <a:gd name="connsiteY58" fmla="*/ 3464560 h 4289784"/>
                    <a:gd name="connsiteX59" fmla="*/ 2161539 w 3030220"/>
                    <a:gd name="connsiteY59" fmla="*/ 3556000 h 4289784"/>
                    <a:gd name="connsiteX60" fmla="*/ 2207259 w 3030220"/>
                    <a:gd name="connsiteY60" fmla="*/ 3609340 h 4289784"/>
                    <a:gd name="connsiteX61" fmla="*/ 2230119 w 3030220"/>
                    <a:gd name="connsiteY61" fmla="*/ 3677920 h 4289784"/>
                    <a:gd name="connsiteX62" fmla="*/ 2222499 w 3030220"/>
                    <a:gd name="connsiteY62" fmla="*/ 3769360 h 4289784"/>
                    <a:gd name="connsiteX63" fmla="*/ 2161539 w 3030220"/>
                    <a:gd name="connsiteY63" fmla="*/ 3799840 h 4289784"/>
                    <a:gd name="connsiteX64" fmla="*/ 2024379 w 3030220"/>
                    <a:gd name="connsiteY64" fmla="*/ 3731260 h 4289784"/>
                    <a:gd name="connsiteX65" fmla="*/ 1963419 w 3030220"/>
                    <a:gd name="connsiteY65" fmla="*/ 3700780 h 4289784"/>
                    <a:gd name="connsiteX66" fmla="*/ 1917699 w 3030220"/>
                    <a:gd name="connsiteY66" fmla="*/ 3776980 h 4289784"/>
                    <a:gd name="connsiteX67" fmla="*/ 1902459 w 3030220"/>
                    <a:gd name="connsiteY67" fmla="*/ 3830320 h 4289784"/>
                    <a:gd name="connsiteX68" fmla="*/ 1871979 w 3030220"/>
                    <a:gd name="connsiteY68" fmla="*/ 3876040 h 4289784"/>
                    <a:gd name="connsiteX69" fmla="*/ 1750059 w 3030220"/>
                    <a:gd name="connsiteY69" fmla="*/ 3914140 h 4289784"/>
                    <a:gd name="connsiteX70" fmla="*/ 1643379 w 3030220"/>
                    <a:gd name="connsiteY70" fmla="*/ 3860800 h 4289784"/>
                    <a:gd name="connsiteX71" fmla="*/ 1551939 w 3030220"/>
                    <a:gd name="connsiteY71" fmla="*/ 3898900 h 4289784"/>
                    <a:gd name="connsiteX72" fmla="*/ 1498599 w 3030220"/>
                    <a:gd name="connsiteY72" fmla="*/ 3997960 h 4289784"/>
                    <a:gd name="connsiteX73" fmla="*/ 1452879 w 3030220"/>
                    <a:gd name="connsiteY73" fmla="*/ 3967480 h 4289784"/>
                    <a:gd name="connsiteX74" fmla="*/ 1399539 w 3030220"/>
                    <a:gd name="connsiteY74" fmla="*/ 3990340 h 4289784"/>
                    <a:gd name="connsiteX75" fmla="*/ 1178559 w 3030220"/>
                    <a:gd name="connsiteY75" fmla="*/ 3975100 h 4289784"/>
                    <a:gd name="connsiteX76" fmla="*/ 1109979 w 3030220"/>
                    <a:gd name="connsiteY76" fmla="*/ 3975100 h 4289784"/>
                    <a:gd name="connsiteX77" fmla="*/ 1091691 w 3030220"/>
                    <a:gd name="connsiteY77" fmla="*/ 4011676 h 4289784"/>
                    <a:gd name="connsiteX78" fmla="*/ 1079499 w 3030220"/>
                    <a:gd name="connsiteY78" fmla="*/ 4005580 h 4289784"/>
                    <a:gd name="connsiteX79" fmla="*/ 1092132 w 3030220"/>
                    <a:gd name="connsiteY79" fmla="*/ 4010792 h 4289784"/>
                    <a:gd name="connsiteX80" fmla="*/ 1093235 w 3030220"/>
                    <a:gd name="connsiteY80" fmla="*/ 4008588 h 4289784"/>
                    <a:gd name="connsiteX81" fmla="*/ 904239 w 3030220"/>
                    <a:gd name="connsiteY81" fmla="*/ 3891280 h 4289784"/>
                    <a:gd name="connsiteX82" fmla="*/ 881379 w 3030220"/>
                    <a:gd name="connsiteY82" fmla="*/ 3845560 h 4289784"/>
                    <a:gd name="connsiteX83" fmla="*/ 767079 w 3030220"/>
                    <a:gd name="connsiteY83" fmla="*/ 3792220 h 4289784"/>
                    <a:gd name="connsiteX84" fmla="*/ 744219 w 3030220"/>
                    <a:gd name="connsiteY84" fmla="*/ 3708400 h 4289784"/>
                    <a:gd name="connsiteX85" fmla="*/ 675639 w 3030220"/>
                    <a:gd name="connsiteY85" fmla="*/ 3677920 h 4289784"/>
                    <a:gd name="connsiteX86" fmla="*/ 652779 w 3030220"/>
                    <a:gd name="connsiteY86" fmla="*/ 3784600 h 4289784"/>
                    <a:gd name="connsiteX87" fmla="*/ 530859 w 3030220"/>
                    <a:gd name="connsiteY87" fmla="*/ 3799840 h 4289784"/>
                    <a:gd name="connsiteX88" fmla="*/ 515619 w 3030220"/>
                    <a:gd name="connsiteY88" fmla="*/ 3853180 h 4289784"/>
                    <a:gd name="connsiteX89" fmla="*/ 340359 w 3030220"/>
                    <a:gd name="connsiteY89" fmla="*/ 3822700 h 4289784"/>
                    <a:gd name="connsiteX90" fmla="*/ 332739 w 3030220"/>
                    <a:gd name="connsiteY90" fmla="*/ 3921760 h 4289784"/>
                    <a:gd name="connsiteX91" fmla="*/ 149859 w 3030220"/>
                    <a:gd name="connsiteY91" fmla="*/ 3914140 h 4289784"/>
                    <a:gd name="connsiteX92" fmla="*/ 470 w 3030220"/>
                    <a:gd name="connsiteY92" fmla="*/ 3742344 h 4289784"/>
                    <a:gd name="connsiteX93" fmla="*/ 0 w 3030220"/>
                    <a:gd name="connsiteY93" fmla="*/ 3740148 h 4289784"/>
                    <a:gd name="connsiteX94" fmla="*/ 19050 w 3030220"/>
                    <a:gd name="connsiteY94" fmla="*/ 3606800 h 4289784"/>
                    <a:gd name="connsiteX95" fmla="*/ 95250 w 3030220"/>
                    <a:gd name="connsiteY95" fmla="*/ 3530600 h 4289784"/>
                    <a:gd name="connsiteX96" fmla="*/ 196850 w 3030220"/>
                    <a:gd name="connsiteY96" fmla="*/ 3454400 h 4289784"/>
                    <a:gd name="connsiteX97" fmla="*/ 222250 w 3030220"/>
                    <a:gd name="connsiteY97" fmla="*/ 3346452 h 4289784"/>
                    <a:gd name="connsiteX98" fmla="*/ 361950 w 3030220"/>
                    <a:gd name="connsiteY98" fmla="*/ 3251200 h 4289784"/>
                    <a:gd name="connsiteX99" fmla="*/ 323850 w 3030220"/>
                    <a:gd name="connsiteY99" fmla="*/ 3175000 h 4289784"/>
                    <a:gd name="connsiteX100" fmla="*/ 425450 w 3030220"/>
                    <a:gd name="connsiteY100" fmla="*/ 3028948 h 4289784"/>
                    <a:gd name="connsiteX101" fmla="*/ 406400 w 3030220"/>
                    <a:gd name="connsiteY101" fmla="*/ 3009900 h 4289784"/>
                    <a:gd name="connsiteX102" fmla="*/ 622300 w 3030220"/>
                    <a:gd name="connsiteY102" fmla="*/ 2781300 h 4289784"/>
                    <a:gd name="connsiteX103" fmla="*/ 609600 w 3030220"/>
                    <a:gd name="connsiteY103" fmla="*/ 2641600 h 4289784"/>
                    <a:gd name="connsiteX104" fmla="*/ 546100 w 3030220"/>
                    <a:gd name="connsiteY104" fmla="*/ 2540000 h 4289784"/>
                    <a:gd name="connsiteX105" fmla="*/ 596900 w 3030220"/>
                    <a:gd name="connsiteY105" fmla="*/ 2514600 h 4289784"/>
                    <a:gd name="connsiteX106" fmla="*/ 520700 w 3030220"/>
                    <a:gd name="connsiteY106" fmla="*/ 2387600 h 4289784"/>
                    <a:gd name="connsiteX107" fmla="*/ 571500 w 3030220"/>
                    <a:gd name="connsiteY107" fmla="*/ 2336800 h 4289784"/>
                    <a:gd name="connsiteX108" fmla="*/ 901700 w 3030220"/>
                    <a:gd name="connsiteY108" fmla="*/ 2076452 h 4289784"/>
                    <a:gd name="connsiteX109" fmla="*/ 850900 w 3030220"/>
                    <a:gd name="connsiteY109" fmla="*/ 2044700 h 4289784"/>
                    <a:gd name="connsiteX110" fmla="*/ 717550 w 3030220"/>
                    <a:gd name="connsiteY110" fmla="*/ 2051052 h 4289784"/>
                    <a:gd name="connsiteX111" fmla="*/ 552450 w 3030220"/>
                    <a:gd name="connsiteY111" fmla="*/ 2095500 h 4289784"/>
                    <a:gd name="connsiteX112" fmla="*/ 279400 w 3030220"/>
                    <a:gd name="connsiteY112" fmla="*/ 2159000 h 4289784"/>
                    <a:gd name="connsiteX113" fmla="*/ 266700 w 3030220"/>
                    <a:gd name="connsiteY113" fmla="*/ 2222500 h 4289784"/>
                    <a:gd name="connsiteX114" fmla="*/ 241300 w 3030220"/>
                    <a:gd name="connsiteY114" fmla="*/ 2324100 h 4289784"/>
                    <a:gd name="connsiteX115" fmla="*/ 114300 w 3030220"/>
                    <a:gd name="connsiteY115" fmla="*/ 2343148 h 4289784"/>
                    <a:gd name="connsiteX116" fmla="*/ 146050 w 3030220"/>
                    <a:gd name="connsiteY116" fmla="*/ 2241548 h 4289784"/>
                    <a:gd name="connsiteX117" fmla="*/ 88900 w 3030220"/>
                    <a:gd name="connsiteY117" fmla="*/ 2178052 h 4289784"/>
                    <a:gd name="connsiteX118" fmla="*/ 146050 w 3030220"/>
                    <a:gd name="connsiteY118" fmla="*/ 2133600 h 4289784"/>
                    <a:gd name="connsiteX119" fmla="*/ 241300 w 3030220"/>
                    <a:gd name="connsiteY119" fmla="*/ 2057400 h 4289784"/>
                    <a:gd name="connsiteX120" fmla="*/ 368300 w 3030220"/>
                    <a:gd name="connsiteY120" fmla="*/ 2012948 h 4289784"/>
                    <a:gd name="connsiteX121" fmla="*/ 527050 w 3030220"/>
                    <a:gd name="connsiteY121" fmla="*/ 1924052 h 4289784"/>
                    <a:gd name="connsiteX122" fmla="*/ 615950 w 3030220"/>
                    <a:gd name="connsiteY122" fmla="*/ 1809748 h 4289784"/>
                    <a:gd name="connsiteX123" fmla="*/ 717550 w 3030220"/>
                    <a:gd name="connsiteY123" fmla="*/ 1727200 h 4289784"/>
                    <a:gd name="connsiteX124" fmla="*/ 723900 w 3030220"/>
                    <a:gd name="connsiteY124" fmla="*/ 1543052 h 4289784"/>
                    <a:gd name="connsiteX125" fmla="*/ 768350 w 3030220"/>
                    <a:gd name="connsiteY125" fmla="*/ 1485900 h 4289784"/>
                    <a:gd name="connsiteX126" fmla="*/ 596900 w 3030220"/>
                    <a:gd name="connsiteY126" fmla="*/ 1257300 h 4289784"/>
                    <a:gd name="connsiteX127" fmla="*/ 495300 w 3030220"/>
                    <a:gd name="connsiteY127" fmla="*/ 1257300 h 4289784"/>
                    <a:gd name="connsiteX128" fmla="*/ 469900 w 3030220"/>
                    <a:gd name="connsiteY128" fmla="*/ 1187452 h 4289784"/>
                    <a:gd name="connsiteX129" fmla="*/ 469900 w 3030220"/>
                    <a:gd name="connsiteY129" fmla="*/ 1117600 h 4289784"/>
                    <a:gd name="connsiteX130" fmla="*/ 336550 w 3030220"/>
                    <a:gd name="connsiteY130" fmla="*/ 1047748 h 4289784"/>
                    <a:gd name="connsiteX131" fmla="*/ 260350 w 3030220"/>
                    <a:gd name="connsiteY131" fmla="*/ 1009652 h 4289784"/>
                    <a:gd name="connsiteX132" fmla="*/ 196850 w 3030220"/>
                    <a:gd name="connsiteY132" fmla="*/ 977900 h 4289784"/>
                    <a:gd name="connsiteX133" fmla="*/ 196850 w 3030220"/>
                    <a:gd name="connsiteY133" fmla="*/ 774700 h 4289784"/>
                    <a:gd name="connsiteX134" fmla="*/ 131653 w 3030220"/>
                    <a:gd name="connsiteY134" fmla="*/ 698636 h 4289784"/>
                    <a:gd name="connsiteX135" fmla="*/ 386080 w 3030220"/>
                    <a:gd name="connsiteY135" fmla="*/ 706120 h 4289784"/>
                    <a:gd name="connsiteX136" fmla="*/ 431800 w 3030220"/>
                    <a:gd name="connsiteY136" fmla="*/ 660400 h 4289784"/>
                    <a:gd name="connsiteX137" fmla="*/ 408940 w 3030220"/>
                    <a:gd name="connsiteY137" fmla="*/ 508000 h 4289784"/>
                    <a:gd name="connsiteX138" fmla="*/ 629920 w 3030220"/>
                    <a:gd name="connsiteY138" fmla="*/ 424180 h 4289784"/>
                    <a:gd name="connsiteX139" fmla="*/ 607060 w 3030220"/>
                    <a:gd name="connsiteY139" fmla="*/ 363220 h 4289784"/>
                    <a:gd name="connsiteX140" fmla="*/ 668020 w 3030220"/>
                    <a:gd name="connsiteY140" fmla="*/ 302260 h 4289784"/>
                    <a:gd name="connsiteX141" fmla="*/ 896620 w 3030220"/>
                    <a:gd name="connsiteY141" fmla="*/ 294640 h 4289784"/>
                    <a:gd name="connsiteX142" fmla="*/ 965200 w 3030220"/>
                    <a:gd name="connsiteY142" fmla="*/ 119380 h 4289784"/>
                    <a:gd name="connsiteX143" fmla="*/ 1026160 w 3030220"/>
                    <a:gd name="connsiteY143" fmla="*/ 165100 h 4289784"/>
                    <a:gd name="connsiteX144" fmla="*/ 1125220 w 3030220"/>
                    <a:gd name="connsiteY144" fmla="*/ 127000 h 4289784"/>
                    <a:gd name="connsiteX145" fmla="*/ 1224280 w 3030220"/>
                    <a:gd name="connsiteY145" fmla="*/ 248920 h 4289784"/>
                    <a:gd name="connsiteX146" fmla="*/ 1315720 w 3030220"/>
                    <a:gd name="connsiteY146" fmla="*/ 279400 h 4289784"/>
                    <a:gd name="connsiteX147" fmla="*/ 1460500 w 3030220"/>
                    <a:gd name="connsiteY147" fmla="*/ 325120 h 4289784"/>
                    <a:gd name="connsiteX148" fmla="*/ 1426449 w 3030220"/>
                    <a:gd name="connsiteY148" fmla="*/ 314368 h 4289784"/>
                    <a:gd name="connsiteX149" fmla="*/ 1447800 w 3030220"/>
                    <a:gd name="connsiteY149" fmla="*/ 374652 h 4289784"/>
                    <a:gd name="connsiteX150" fmla="*/ 1587500 w 3030220"/>
                    <a:gd name="connsiteY150" fmla="*/ 387348 h 4289784"/>
                    <a:gd name="connsiteX151" fmla="*/ 1612900 w 3030220"/>
                    <a:gd name="connsiteY151" fmla="*/ 463548 h 4289784"/>
                    <a:gd name="connsiteX152" fmla="*/ 1682750 w 3030220"/>
                    <a:gd name="connsiteY152" fmla="*/ 514348 h 4289784"/>
                    <a:gd name="connsiteX153" fmla="*/ 1746250 w 3030220"/>
                    <a:gd name="connsiteY153" fmla="*/ 501652 h 4289784"/>
                    <a:gd name="connsiteX154" fmla="*/ 1778000 w 3030220"/>
                    <a:gd name="connsiteY154" fmla="*/ 520700 h 4289784"/>
                    <a:gd name="connsiteX155" fmla="*/ 1790700 w 3030220"/>
                    <a:gd name="connsiteY155" fmla="*/ 520700 h 4289784"/>
                    <a:gd name="connsiteX156" fmla="*/ 1828800 w 3030220"/>
                    <a:gd name="connsiteY156" fmla="*/ 615948 h 4289784"/>
                    <a:gd name="connsiteX157" fmla="*/ 1905000 w 3030220"/>
                    <a:gd name="connsiteY157" fmla="*/ 615948 h 4289784"/>
                    <a:gd name="connsiteX158" fmla="*/ 1949450 w 3030220"/>
                    <a:gd name="connsiteY158" fmla="*/ 565148 h 4289784"/>
                    <a:gd name="connsiteX159" fmla="*/ 1993900 w 3030220"/>
                    <a:gd name="connsiteY159" fmla="*/ 520700 h 4289784"/>
                    <a:gd name="connsiteX160" fmla="*/ 1993900 w 3030220"/>
                    <a:gd name="connsiteY160" fmla="*/ 495300 h 4289784"/>
                    <a:gd name="connsiteX161" fmla="*/ 1949450 w 3030220"/>
                    <a:gd name="connsiteY161" fmla="*/ 457200 h 4289784"/>
                    <a:gd name="connsiteX162" fmla="*/ 1987550 w 3030220"/>
                    <a:gd name="connsiteY162" fmla="*/ 406400 h 4289784"/>
                    <a:gd name="connsiteX163" fmla="*/ 1911350 w 3030220"/>
                    <a:gd name="connsiteY163" fmla="*/ 273052 h 4289784"/>
                    <a:gd name="connsiteX164" fmla="*/ 1879600 w 3030220"/>
                    <a:gd name="connsiteY164" fmla="*/ 215900 h 4289784"/>
                    <a:gd name="connsiteX165" fmla="*/ 1873250 w 3030220"/>
                    <a:gd name="connsiteY165" fmla="*/ 63500 h 4289784"/>
                    <a:gd name="connsiteX166" fmla="*/ 1962150 w 3030220"/>
                    <a:gd name="connsiteY166" fmla="*/ 63500 h 428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</a:cxnLst>
                  <a:rect l="l" t="t" r="r" b="b"/>
                  <a:pathLst>
                    <a:path w="3030220" h="4289784">
                      <a:moveTo>
                        <a:pt x="1239519" y="4279900"/>
                      </a:moveTo>
                      <a:lnTo>
                        <a:pt x="1243950" y="4289784"/>
                      </a:lnTo>
                      <a:lnTo>
                        <a:pt x="1243950" y="4289784"/>
                      </a:lnTo>
                      <a:close/>
                      <a:moveTo>
                        <a:pt x="3009506" y="1337272"/>
                      </a:moveTo>
                      <a:lnTo>
                        <a:pt x="3022600" y="1338580"/>
                      </a:lnTo>
                      <a:lnTo>
                        <a:pt x="3030220" y="1407160"/>
                      </a:lnTo>
                      <a:lnTo>
                        <a:pt x="3030219" y="1407160"/>
                      </a:lnTo>
                      <a:lnTo>
                        <a:pt x="3022599" y="1338580"/>
                      </a:lnTo>
                      <a:close/>
                      <a:moveTo>
                        <a:pt x="135218" y="674876"/>
                      </a:moveTo>
                      <a:lnTo>
                        <a:pt x="128309" y="694736"/>
                      </a:lnTo>
                      <a:lnTo>
                        <a:pt x="120650" y="685800"/>
                      </a:lnTo>
                      <a:close/>
                      <a:moveTo>
                        <a:pt x="2101850" y="0"/>
                      </a:moveTo>
                      <a:lnTo>
                        <a:pt x="2260600" y="44452"/>
                      </a:lnTo>
                      <a:lnTo>
                        <a:pt x="2305050" y="107948"/>
                      </a:lnTo>
                      <a:lnTo>
                        <a:pt x="2425700" y="209548"/>
                      </a:lnTo>
                      <a:lnTo>
                        <a:pt x="2463800" y="393700"/>
                      </a:lnTo>
                      <a:lnTo>
                        <a:pt x="2597150" y="520700"/>
                      </a:lnTo>
                      <a:lnTo>
                        <a:pt x="2616200" y="647700"/>
                      </a:lnTo>
                      <a:lnTo>
                        <a:pt x="2667000" y="692148"/>
                      </a:lnTo>
                      <a:lnTo>
                        <a:pt x="2673350" y="749300"/>
                      </a:lnTo>
                      <a:lnTo>
                        <a:pt x="2736850" y="806452"/>
                      </a:lnTo>
                      <a:lnTo>
                        <a:pt x="2679700" y="876300"/>
                      </a:lnTo>
                      <a:lnTo>
                        <a:pt x="2705100" y="1123948"/>
                      </a:lnTo>
                      <a:lnTo>
                        <a:pt x="2857500" y="1225548"/>
                      </a:lnTo>
                      <a:lnTo>
                        <a:pt x="2946400" y="1295400"/>
                      </a:lnTo>
                      <a:lnTo>
                        <a:pt x="2951554" y="1331476"/>
                      </a:lnTo>
                      <a:lnTo>
                        <a:pt x="2946399" y="1330960"/>
                      </a:lnTo>
                      <a:lnTo>
                        <a:pt x="2778759" y="1338580"/>
                      </a:lnTo>
                      <a:lnTo>
                        <a:pt x="2733039" y="1407160"/>
                      </a:lnTo>
                      <a:lnTo>
                        <a:pt x="2679699" y="1475740"/>
                      </a:lnTo>
                      <a:lnTo>
                        <a:pt x="2679699" y="1506220"/>
                      </a:lnTo>
                      <a:lnTo>
                        <a:pt x="2710179" y="1559560"/>
                      </a:lnTo>
                      <a:lnTo>
                        <a:pt x="2641599" y="1666240"/>
                      </a:lnTo>
                      <a:lnTo>
                        <a:pt x="2512059" y="1711960"/>
                      </a:lnTo>
                      <a:lnTo>
                        <a:pt x="2489199" y="1818640"/>
                      </a:lnTo>
                      <a:lnTo>
                        <a:pt x="2481579" y="1879600"/>
                      </a:lnTo>
                      <a:lnTo>
                        <a:pt x="2428239" y="1879600"/>
                      </a:lnTo>
                      <a:lnTo>
                        <a:pt x="2344419" y="1978660"/>
                      </a:lnTo>
                      <a:lnTo>
                        <a:pt x="2306319" y="2054860"/>
                      </a:lnTo>
                      <a:lnTo>
                        <a:pt x="2306319" y="2176780"/>
                      </a:lnTo>
                      <a:lnTo>
                        <a:pt x="2245359" y="2230120"/>
                      </a:lnTo>
                      <a:lnTo>
                        <a:pt x="2100579" y="2199640"/>
                      </a:lnTo>
                      <a:lnTo>
                        <a:pt x="2047239" y="2306320"/>
                      </a:lnTo>
                      <a:lnTo>
                        <a:pt x="1993899" y="2329180"/>
                      </a:lnTo>
                      <a:lnTo>
                        <a:pt x="2001519" y="2428240"/>
                      </a:lnTo>
                      <a:lnTo>
                        <a:pt x="1971039" y="2496820"/>
                      </a:lnTo>
                      <a:lnTo>
                        <a:pt x="1993899" y="2656840"/>
                      </a:lnTo>
                      <a:lnTo>
                        <a:pt x="2001519" y="2748280"/>
                      </a:lnTo>
                      <a:lnTo>
                        <a:pt x="2047239" y="2870200"/>
                      </a:lnTo>
                      <a:lnTo>
                        <a:pt x="2115819" y="2877820"/>
                      </a:lnTo>
                      <a:lnTo>
                        <a:pt x="2184399" y="3014980"/>
                      </a:lnTo>
                      <a:lnTo>
                        <a:pt x="2222499" y="3075940"/>
                      </a:lnTo>
                      <a:lnTo>
                        <a:pt x="2260599" y="3129280"/>
                      </a:lnTo>
                      <a:lnTo>
                        <a:pt x="2230119" y="3258820"/>
                      </a:lnTo>
                      <a:lnTo>
                        <a:pt x="2184399" y="3319780"/>
                      </a:lnTo>
                      <a:lnTo>
                        <a:pt x="2108199" y="3312160"/>
                      </a:lnTo>
                      <a:lnTo>
                        <a:pt x="2108199" y="3365500"/>
                      </a:lnTo>
                      <a:lnTo>
                        <a:pt x="2070099" y="3418840"/>
                      </a:lnTo>
                      <a:lnTo>
                        <a:pt x="2123439" y="3464560"/>
                      </a:lnTo>
                      <a:lnTo>
                        <a:pt x="2161539" y="3556000"/>
                      </a:lnTo>
                      <a:lnTo>
                        <a:pt x="2207259" y="3609340"/>
                      </a:lnTo>
                      <a:lnTo>
                        <a:pt x="2230119" y="3677920"/>
                      </a:lnTo>
                      <a:lnTo>
                        <a:pt x="2222499" y="3769360"/>
                      </a:lnTo>
                      <a:lnTo>
                        <a:pt x="2161539" y="3799840"/>
                      </a:lnTo>
                      <a:lnTo>
                        <a:pt x="2024379" y="3731260"/>
                      </a:lnTo>
                      <a:lnTo>
                        <a:pt x="1963419" y="3700780"/>
                      </a:lnTo>
                      <a:lnTo>
                        <a:pt x="1917699" y="3776980"/>
                      </a:lnTo>
                      <a:lnTo>
                        <a:pt x="1902459" y="3830320"/>
                      </a:lnTo>
                      <a:lnTo>
                        <a:pt x="1871979" y="3876040"/>
                      </a:lnTo>
                      <a:lnTo>
                        <a:pt x="1750059" y="3914140"/>
                      </a:lnTo>
                      <a:lnTo>
                        <a:pt x="1643379" y="3860800"/>
                      </a:lnTo>
                      <a:lnTo>
                        <a:pt x="1551939" y="3898900"/>
                      </a:lnTo>
                      <a:lnTo>
                        <a:pt x="1498599" y="3997960"/>
                      </a:lnTo>
                      <a:lnTo>
                        <a:pt x="1452879" y="3967480"/>
                      </a:lnTo>
                      <a:lnTo>
                        <a:pt x="1399539" y="3990340"/>
                      </a:lnTo>
                      <a:lnTo>
                        <a:pt x="1178559" y="3975100"/>
                      </a:lnTo>
                      <a:lnTo>
                        <a:pt x="1109979" y="3975100"/>
                      </a:lnTo>
                      <a:lnTo>
                        <a:pt x="1091691" y="4011676"/>
                      </a:lnTo>
                      <a:lnTo>
                        <a:pt x="1079499" y="4005580"/>
                      </a:lnTo>
                      <a:lnTo>
                        <a:pt x="1092132" y="4010792"/>
                      </a:lnTo>
                      <a:lnTo>
                        <a:pt x="1093235" y="4008588"/>
                      </a:lnTo>
                      <a:lnTo>
                        <a:pt x="904239" y="3891280"/>
                      </a:lnTo>
                      <a:lnTo>
                        <a:pt x="881379" y="3845560"/>
                      </a:lnTo>
                      <a:lnTo>
                        <a:pt x="767079" y="3792220"/>
                      </a:lnTo>
                      <a:lnTo>
                        <a:pt x="744219" y="3708400"/>
                      </a:lnTo>
                      <a:lnTo>
                        <a:pt x="675639" y="3677920"/>
                      </a:lnTo>
                      <a:lnTo>
                        <a:pt x="652779" y="3784600"/>
                      </a:lnTo>
                      <a:lnTo>
                        <a:pt x="530859" y="3799840"/>
                      </a:lnTo>
                      <a:lnTo>
                        <a:pt x="515619" y="3853180"/>
                      </a:lnTo>
                      <a:lnTo>
                        <a:pt x="340359" y="3822700"/>
                      </a:lnTo>
                      <a:lnTo>
                        <a:pt x="332739" y="3921760"/>
                      </a:lnTo>
                      <a:lnTo>
                        <a:pt x="149859" y="3914140"/>
                      </a:lnTo>
                      <a:lnTo>
                        <a:pt x="470" y="3742344"/>
                      </a:lnTo>
                      <a:lnTo>
                        <a:pt x="0" y="3740148"/>
                      </a:lnTo>
                      <a:lnTo>
                        <a:pt x="19050" y="3606800"/>
                      </a:lnTo>
                      <a:lnTo>
                        <a:pt x="95250" y="3530600"/>
                      </a:lnTo>
                      <a:lnTo>
                        <a:pt x="196850" y="3454400"/>
                      </a:lnTo>
                      <a:lnTo>
                        <a:pt x="222250" y="3346452"/>
                      </a:lnTo>
                      <a:lnTo>
                        <a:pt x="361950" y="3251200"/>
                      </a:lnTo>
                      <a:lnTo>
                        <a:pt x="323850" y="3175000"/>
                      </a:lnTo>
                      <a:lnTo>
                        <a:pt x="425450" y="3028948"/>
                      </a:lnTo>
                      <a:lnTo>
                        <a:pt x="406400" y="3009900"/>
                      </a:lnTo>
                      <a:lnTo>
                        <a:pt x="622300" y="2781300"/>
                      </a:lnTo>
                      <a:lnTo>
                        <a:pt x="609600" y="2641600"/>
                      </a:lnTo>
                      <a:lnTo>
                        <a:pt x="546100" y="2540000"/>
                      </a:lnTo>
                      <a:lnTo>
                        <a:pt x="596900" y="2514600"/>
                      </a:lnTo>
                      <a:lnTo>
                        <a:pt x="520700" y="2387600"/>
                      </a:lnTo>
                      <a:lnTo>
                        <a:pt x="571500" y="2336800"/>
                      </a:lnTo>
                      <a:lnTo>
                        <a:pt x="901700" y="2076452"/>
                      </a:lnTo>
                      <a:lnTo>
                        <a:pt x="850900" y="2044700"/>
                      </a:lnTo>
                      <a:lnTo>
                        <a:pt x="717550" y="2051052"/>
                      </a:lnTo>
                      <a:lnTo>
                        <a:pt x="552450" y="2095500"/>
                      </a:lnTo>
                      <a:lnTo>
                        <a:pt x="279400" y="2159000"/>
                      </a:lnTo>
                      <a:lnTo>
                        <a:pt x="266700" y="2222500"/>
                      </a:lnTo>
                      <a:lnTo>
                        <a:pt x="241300" y="2324100"/>
                      </a:lnTo>
                      <a:lnTo>
                        <a:pt x="114300" y="2343148"/>
                      </a:lnTo>
                      <a:lnTo>
                        <a:pt x="146050" y="2241548"/>
                      </a:lnTo>
                      <a:lnTo>
                        <a:pt x="88900" y="2178052"/>
                      </a:lnTo>
                      <a:lnTo>
                        <a:pt x="146050" y="2133600"/>
                      </a:lnTo>
                      <a:lnTo>
                        <a:pt x="241300" y="2057400"/>
                      </a:lnTo>
                      <a:lnTo>
                        <a:pt x="368300" y="2012948"/>
                      </a:lnTo>
                      <a:lnTo>
                        <a:pt x="527050" y="1924052"/>
                      </a:lnTo>
                      <a:lnTo>
                        <a:pt x="615950" y="1809748"/>
                      </a:lnTo>
                      <a:lnTo>
                        <a:pt x="717550" y="1727200"/>
                      </a:lnTo>
                      <a:lnTo>
                        <a:pt x="723900" y="1543052"/>
                      </a:lnTo>
                      <a:lnTo>
                        <a:pt x="768350" y="1485900"/>
                      </a:lnTo>
                      <a:lnTo>
                        <a:pt x="596900" y="1257300"/>
                      </a:lnTo>
                      <a:lnTo>
                        <a:pt x="495300" y="1257300"/>
                      </a:lnTo>
                      <a:lnTo>
                        <a:pt x="469900" y="1187452"/>
                      </a:lnTo>
                      <a:lnTo>
                        <a:pt x="469900" y="1117600"/>
                      </a:lnTo>
                      <a:lnTo>
                        <a:pt x="336550" y="1047748"/>
                      </a:lnTo>
                      <a:lnTo>
                        <a:pt x="260350" y="1009652"/>
                      </a:lnTo>
                      <a:lnTo>
                        <a:pt x="196850" y="977900"/>
                      </a:lnTo>
                      <a:lnTo>
                        <a:pt x="196850" y="774700"/>
                      </a:lnTo>
                      <a:lnTo>
                        <a:pt x="131653" y="698636"/>
                      </a:lnTo>
                      <a:lnTo>
                        <a:pt x="386080" y="706120"/>
                      </a:lnTo>
                      <a:lnTo>
                        <a:pt x="431800" y="660400"/>
                      </a:lnTo>
                      <a:lnTo>
                        <a:pt x="408940" y="508000"/>
                      </a:lnTo>
                      <a:lnTo>
                        <a:pt x="629920" y="424180"/>
                      </a:lnTo>
                      <a:lnTo>
                        <a:pt x="607060" y="363220"/>
                      </a:lnTo>
                      <a:lnTo>
                        <a:pt x="668020" y="302260"/>
                      </a:lnTo>
                      <a:lnTo>
                        <a:pt x="896620" y="294640"/>
                      </a:lnTo>
                      <a:lnTo>
                        <a:pt x="965200" y="119380"/>
                      </a:lnTo>
                      <a:lnTo>
                        <a:pt x="1026160" y="165100"/>
                      </a:lnTo>
                      <a:lnTo>
                        <a:pt x="1125220" y="127000"/>
                      </a:lnTo>
                      <a:lnTo>
                        <a:pt x="1224280" y="248920"/>
                      </a:lnTo>
                      <a:lnTo>
                        <a:pt x="1315720" y="279400"/>
                      </a:lnTo>
                      <a:lnTo>
                        <a:pt x="1460500" y="325120"/>
                      </a:lnTo>
                      <a:lnTo>
                        <a:pt x="1426449" y="314368"/>
                      </a:lnTo>
                      <a:lnTo>
                        <a:pt x="1447800" y="374652"/>
                      </a:lnTo>
                      <a:lnTo>
                        <a:pt x="1587500" y="387348"/>
                      </a:lnTo>
                      <a:lnTo>
                        <a:pt x="1612900" y="463548"/>
                      </a:lnTo>
                      <a:lnTo>
                        <a:pt x="1682750" y="514348"/>
                      </a:lnTo>
                      <a:lnTo>
                        <a:pt x="1746250" y="501652"/>
                      </a:lnTo>
                      <a:lnTo>
                        <a:pt x="1778000" y="520700"/>
                      </a:lnTo>
                      <a:lnTo>
                        <a:pt x="1790700" y="520700"/>
                      </a:lnTo>
                      <a:lnTo>
                        <a:pt x="1828800" y="615948"/>
                      </a:lnTo>
                      <a:lnTo>
                        <a:pt x="1905000" y="615948"/>
                      </a:lnTo>
                      <a:lnTo>
                        <a:pt x="1949450" y="565148"/>
                      </a:lnTo>
                      <a:lnTo>
                        <a:pt x="1993900" y="520700"/>
                      </a:lnTo>
                      <a:lnTo>
                        <a:pt x="1993900" y="495300"/>
                      </a:lnTo>
                      <a:lnTo>
                        <a:pt x="1949450" y="457200"/>
                      </a:lnTo>
                      <a:lnTo>
                        <a:pt x="1987550" y="406400"/>
                      </a:lnTo>
                      <a:lnTo>
                        <a:pt x="1911350" y="273052"/>
                      </a:lnTo>
                      <a:lnTo>
                        <a:pt x="1879600" y="215900"/>
                      </a:lnTo>
                      <a:lnTo>
                        <a:pt x="1873250" y="63500"/>
                      </a:lnTo>
                      <a:lnTo>
                        <a:pt x="1962150" y="635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496E9299-FB54-3AB5-1E4A-F7B50D1EC92A}"/>
                    </a:ext>
                  </a:extLst>
                </p:cNvPr>
                <p:cNvSpPr/>
                <p:nvPr/>
              </p:nvSpPr>
              <p:spPr>
                <a:xfrm>
                  <a:off x="1057301" y="2076357"/>
                  <a:ext cx="639167" cy="583380"/>
                </a:xfrm>
                <a:custGeom>
                  <a:avLst/>
                  <a:gdLst>
                    <a:gd name="connsiteX0" fmla="*/ 425450 w 2386330"/>
                    <a:gd name="connsiteY0" fmla="*/ 0 h 2178052"/>
                    <a:gd name="connsiteX1" fmla="*/ 469900 w 2386330"/>
                    <a:gd name="connsiteY1" fmla="*/ 50800 h 2178052"/>
                    <a:gd name="connsiteX2" fmla="*/ 584200 w 2386330"/>
                    <a:gd name="connsiteY2" fmla="*/ 63500 h 2178052"/>
                    <a:gd name="connsiteX3" fmla="*/ 603250 w 2386330"/>
                    <a:gd name="connsiteY3" fmla="*/ 133348 h 2178052"/>
                    <a:gd name="connsiteX4" fmla="*/ 577850 w 2386330"/>
                    <a:gd name="connsiteY4" fmla="*/ 177800 h 2178052"/>
                    <a:gd name="connsiteX5" fmla="*/ 603250 w 2386330"/>
                    <a:gd name="connsiteY5" fmla="*/ 285748 h 2178052"/>
                    <a:gd name="connsiteX6" fmla="*/ 647700 w 2386330"/>
                    <a:gd name="connsiteY6" fmla="*/ 342900 h 2178052"/>
                    <a:gd name="connsiteX7" fmla="*/ 762000 w 2386330"/>
                    <a:gd name="connsiteY7" fmla="*/ 368300 h 2178052"/>
                    <a:gd name="connsiteX8" fmla="*/ 850900 w 2386330"/>
                    <a:gd name="connsiteY8" fmla="*/ 361948 h 2178052"/>
                    <a:gd name="connsiteX9" fmla="*/ 856447 w 2386330"/>
                    <a:gd name="connsiteY9" fmla="*/ 295388 h 2178052"/>
                    <a:gd name="connsiteX10" fmla="*/ 1037590 w 2386330"/>
                    <a:gd name="connsiteY10" fmla="*/ 309880 h 2178052"/>
                    <a:gd name="connsiteX11" fmla="*/ 1075690 w 2386330"/>
                    <a:gd name="connsiteY11" fmla="*/ 279400 h 2178052"/>
                    <a:gd name="connsiteX12" fmla="*/ 1174750 w 2386330"/>
                    <a:gd name="connsiteY12" fmla="*/ 256540 h 2178052"/>
                    <a:gd name="connsiteX13" fmla="*/ 1304290 w 2386330"/>
                    <a:gd name="connsiteY13" fmla="*/ 294640 h 2178052"/>
                    <a:gd name="connsiteX14" fmla="*/ 1357630 w 2386330"/>
                    <a:gd name="connsiteY14" fmla="*/ 256540 h 2178052"/>
                    <a:gd name="connsiteX15" fmla="*/ 1494790 w 2386330"/>
                    <a:gd name="connsiteY15" fmla="*/ 279400 h 2178052"/>
                    <a:gd name="connsiteX16" fmla="*/ 1570990 w 2386330"/>
                    <a:gd name="connsiteY16" fmla="*/ 271780 h 2178052"/>
                    <a:gd name="connsiteX17" fmla="*/ 1776730 w 2386330"/>
                    <a:gd name="connsiteY17" fmla="*/ 393700 h 2178052"/>
                    <a:gd name="connsiteX18" fmla="*/ 1951990 w 2386330"/>
                    <a:gd name="connsiteY18" fmla="*/ 462280 h 2178052"/>
                    <a:gd name="connsiteX19" fmla="*/ 1997710 w 2386330"/>
                    <a:gd name="connsiteY19" fmla="*/ 546100 h 2178052"/>
                    <a:gd name="connsiteX20" fmla="*/ 2051050 w 2386330"/>
                    <a:gd name="connsiteY20" fmla="*/ 538480 h 2178052"/>
                    <a:gd name="connsiteX21" fmla="*/ 2180590 w 2386330"/>
                    <a:gd name="connsiteY21" fmla="*/ 401320 h 2178052"/>
                    <a:gd name="connsiteX22" fmla="*/ 2317750 w 2386330"/>
                    <a:gd name="connsiteY22" fmla="*/ 363220 h 2178052"/>
                    <a:gd name="connsiteX23" fmla="*/ 2378710 w 2386330"/>
                    <a:gd name="connsiteY23" fmla="*/ 439420 h 2178052"/>
                    <a:gd name="connsiteX24" fmla="*/ 2386330 w 2386330"/>
                    <a:gd name="connsiteY24" fmla="*/ 622300 h 2178052"/>
                    <a:gd name="connsiteX25" fmla="*/ 2340610 w 2386330"/>
                    <a:gd name="connsiteY25" fmla="*/ 728980 h 2178052"/>
                    <a:gd name="connsiteX26" fmla="*/ 2279650 w 2386330"/>
                    <a:gd name="connsiteY26" fmla="*/ 782320 h 2178052"/>
                    <a:gd name="connsiteX27" fmla="*/ 2218690 w 2386330"/>
                    <a:gd name="connsiteY27" fmla="*/ 782320 h 2178052"/>
                    <a:gd name="connsiteX28" fmla="*/ 2218690 w 2386330"/>
                    <a:gd name="connsiteY28" fmla="*/ 850900 h 2178052"/>
                    <a:gd name="connsiteX29" fmla="*/ 2165350 w 2386330"/>
                    <a:gd name="connsiteY29" fmla="*/ 858520 h 2178052"/>
                    <a:gd name="connsiteX30" fmla="*/ 2127250 w 2386330"/>
                    <a:gd name="connsiteY30" fmla="*/ 927100 h 2178052"/>
                    <a:gd name="connsiteX31" fmla="*/ 2051050 w 2386330"/>
                    <a:gd name="connsiteY31" fmla="*/ 934720 h 2178052"/>
                    <a:gd name="connsiteX32" fmla="*/ 2035810 w 2386330"/>
                    <a:gd name="connsiteY32" fmla="*/ 1010920 h 2178052"/>
                    <a:gd name="connsiteX33" fmla="*/ 1997710 w 2386330"/>
                    <a:gd name="connsiteY33" fmla="*/ 1049020 h 2178052"/>
                    <a:gd name="connsiteX34" fmla="*/ 1921510 w 2386330"/>
                    <a:gd name="connsiteY34" fmla="*/ 1079500 h 2178052"/>
                    <a:gd name="connsiteX35" fmla="*/ 1883410 w 2386330"/>
                    <a:gd name="connsiteY35" fmla="*/ 1140460 h 2178052"/>
                    <a:gd name="connsiteX36" fmla="*/ 1860550 w 2386330"/>
                    <a:gd name="connsiteY36" fmla="*/ 1209040 h 2178052"/>
                    <a:gd name="connsiteX37" fmla="*/ 1761490 w 2386330"/>
                    <a:gd name="connsiteY37" fmla="*/ 1254760 h 2178052"/>
                    <a:gd name="connsiteX38" fmla="*/ 1833188 w 2386330"/>
                    <a:gd name="connsiteY38" fmla="*/ 1491364 h 2178052"/>
                    <a:gd name="connsiteX39" fmla="*/ 1625600 w 2386330"/>
                    <a:gd name="connsiteY39" fmla="*/ 1485900 h 2178052"/>
                    <a:gd name="connsiteX40" fmla="*/ 1606550 w 2386330"/>
                    <a:gd name="connsiteY40" fmla="*/ 1428748 h 2178052"/>
                    <a:gd name="connsiteX41" fmla="*/ 1441450 w 2386330"/>
                    <a:gd name="connsiteY41" fmla="*/ 1320800 h 2178052"/>
                    <a:gd name="connsiteX42" fmla="*/ 1428750 w 2386330"/>
                    <a:gd name="connsiteY42" fmla="*/ 1390652 h 2178052"/>
                    <a:gd name="connsiteX43" fmla="*/ 1181100 w 2386330"/>
                    <a:gd name="connsiteY43" fmla="*/ 1587500 h 2178052"/>
                    <a:gd name="connsiteX44" fmla="*/ 1117600 w 2386330"/>
                    <a:gd name="connsiteY44" fmla="*/ 1587500 h 2178052"/>
                    <a:gd name="connsiteX45" fmla="*/ 1123950 w 2386330"/>
                    <a:gd name="connsiteY45" fmla="*/ 1644652 h 2178052"/>
                    <a:gd name="connsiteX46" fmla="*/ 1168400 w 2386330"/>
                    <a:gd name="connsiteY46" fmla="*/ 1708148 h 2178052"/>
                    <a:gd name="connsiteX47" fmla="*/ 1174750 w 2386330"/>
                    <a:gd name="connsiteY47" fmla="*/ 1765300 h 2178052"/>
                    <a:gd name="connsiteX48" fmla="*/ 1263650 w 2386330"/>
                    <a:gd name="connsiteY48" fmla="*/ 1854200 h 2178052"/>
                    <a:gd name="connsiteX49" fmla="*/ 1301750 w 2386330"/>
                    <a:gd name="connsiteY49" fmla="*/ 2038348 h 2178052"/>
                    <a:gd name="connsiteX50" fmla="*/ 1416050 w 2386330"/>
                    <a:gd name="connsiteY50" fmla="*/ 2120900 h 2178052"/>
                    <a:gd name="connsiteX51" fmla="*/ 1377950 w 2386330"/>
                    <a:gd name="connsiteY51" fmla="*/ 2178052 h 2178052"/>
                    <a:gd name="connsiteX52" fmla="*/ 1035050 w 2386330"/>
                    <a:gd name="connsiteY52" fmla="*/ 2127252 h 2178052"/>
                    <a:gd name="connsiteX53" fmla="*/ 1041400 w 2386330"/>
                    <a:gd name="connsiteY53" fmla="*/ 2082800 h 2178052"/>
                    <a:gd name="connsiteX54" fmla="*/ 1009650 w 2386330"/>
                    <a:gd name="connsiteY54" fmla="*/ 2070100 h 2178052"/>
                    <a:gd name="connsiteX55" fmla="*/ 920750 w 2386330"/>
                    <a:gd name="connsiteY55" fmla="*/ 2044700 h 2178052"/>
                    <a:gd name="connsiteX56" fmla="*/ 806450 w 2386330"/>
                    <a:gd name="connsiteY56" fmla="*/ 1949452 h 2178052"/>
                    <a:gd name="connsiteX57" fmla="*/ 711200 w 2386330"/>
                    <a:gd name="connsiteY57" fmla="*/ 1879600 h 2178052"/>
                    <a:gd name="connsiteX58" fmla="*/ 692150 w 2386330"/>
                    <a:gd name="connsiteY58" fmla="*/ 1822452 h 2178052"/>
                    <a:gd name="connsiteX59" fmla="*/ 539750 w 2386330"/>
                    <a:gd name="connsiteY59" fmla="*/ 1727200 h 2178052"/>
                    <a:gd name="connsiteX60" fmla="*/ 501650 w 2386330"/>
                    <a:gd name="connsiteY60" fmla="*/ 1612900 h 2178052"/>
                    <a:gd name="connsiteX61" fmla="*/ 596900 w 2386330"/>
                    <a:gd name="connsiteY61" fmla="*/ 1587500 h 2178052"/>
                    <a:gd name="connsiteX62" fmla="*/ 546100 w 2386330"/>
                    <a:gd name="connsiteY62" fmla="*/ 1409700 h 2178052"/>
                    <a:gd name="connsiteX63" fmla="*/ 400050 w 2386330"/>
                    <a:gd name="connsiteY63" fmla="*/ 1435100 h 2178052"/>
                    <a:gd name="connsiteX64" fmla="*/ 247650 w 2386330"/>
                    <a:gd name="connsiteY64" fmla="*/ 1390652 h 2178052"/>
                    <a:gd name="connsiteX65" fmla="*/ 152400 w 2386330"/>
                    <a:gd name="connsiteY65" fmla="*/ 1339852 h 2178052"/>
                    <a:gd name="connsiteX66" fmla="*/ 158750 w 2386330"/>
                    <a:gd name="connsiteY66" fmla="*/ 1130300 h 2178052"/>
                    <a:gd name="connsiteX67" fmla="*/ 0 w 2386330"/>
                    <a:gd name="connsiteY67" fmla="*/ 939800 h 2178052"/>
                    <a:gd name="connsiteX68" fmla="*/ 88900 w 2386330"/>
                    <a:gd name="connsiteY68" fmla="*/ 774700 h 2178052"/>
                    <a:gd name="connsiteX69" fmla="*/ 222250 w 2386330"/>
                    <a:gd name="connsiteY69" fmla="*/ 927100 h 2178052"/>
                    <a:gd name="connsiteX70" fmla="*/ 254000 w 2386330"/>
                    <a:gd name="connsiteY70" fmla="*/ 685800 h 2178052"/>
                    <a:gd name="connsiteX71" fmla="*/ 292100 w 2386330"/>
                    <a:gd name="connsiteY71" fmla="*/ 666748 h 2178052"/>
                    <a:gd name="connsiteX72" fmla="*/ 279400 w 2386330"/>
                    <a:gd name="connsiteY72" fmla="*/ 546100 h 2178052"/>
                    <a:gd name="connsiteX73" fmla="*/ 228600 w 2386330"/>
                    <a:gd name="connsiteY73" fmla="*/ 546100 h 2178052"/>
                    <a:gd name="connsiteX74" fmla="*/ 114300 w 2386330"/>
                    <a:gd name="connsiteY74" fmla="*/ 381000 h 2178052"/>
                    <a:gd name="connsiteX75" fmla="*/ 114300 w 2386330"/>
                    <a:gd name="connsiteY75" fmla="*/ 317500 h 2178052"/>
                    <a:gd name="connsiteX76" fmla="*/ 133350 w 2386330"/>
                    <a:gd name="connsiteY76" fmla="*/ 260348 h 2178052"/>
                    <a:gd name="connsiteX77" fmla="*/ 177800 w 2386330"/>
                    <a:gd name="connsiteY77" fmla="*/ 298452 h 2178052"/>
                    <a:gd name="connsiteX78" fmla="*/ 254000 w 2386330"/>
                    <a:gd name="connsiteY78" fmla="*/ 361948 h 2178052"/>
                    <a:gd name="connsiteX79" fmla="*/ 247650 w 2386330"/>
                    <a:gd name="connsiteY79" fmla="*/ 222252 h 2178052"/>
                    <a:gd name="connsiteX80" fmla="*/ 222250 w 2386330"/>
                    <a:gd name="connsiteY80" fmla="*/ 120652 h 2178052"/>
                    <a:gd name="connsiteX81" fmla="*/ 279400 w 2386330"/>
                    <a:gd name="connsiteY81" fmla="*/ 120652 h 2178052"/>
                    <a:gd name="connsiteX82" fmla="*/ 273050 w 2386330"/>
                    <a:gd name="connsiteY82" fmla="*/ 6348 h 2178052"/>
                    <a:gd name="connsiteX83" fmla="*/ 381000 w 2386330"/>
                    <a:gd name="connsiteY83" fmla="*/ 19052 h 2178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2386330" h="2178052">
                      <a:moveTo>
                        <a:pt x="425450" y="0"/>
                      </a:moveTo>
                      <a:lnTo>
                        <a:pt x="469900" y="50800"/>
                      </a:lnTo>
                      <a:lnTo>
                        <a:pt x="584200" y="63500"/>
                      </a:lnTo>
                      <a:lnTo>
                        <a:pt x="603250" y="133348"/>
                      </a:lnTo>
                      <a:lnTo>
                        <a:pt x="577850" y="177800"/>
                      </a:lnTo>
                      <a:lnTo>
                        <a:pt x="603250" y="285748"/>
                      </a:lnTo>
                      <a:lnTo>
                        <a:pt x="647700" y="342900"/>
                      </a:lnTo>
                      <a:lnTo>
                        <a:pt x="762000" y="368300"/>
                      </a:lnTo>
                      <a:lnTo>
                        <a:pt x="850900" y="361948"/>
                      </a:lnTo>
                      <a:lnTo>
                        <a:pt x="856447" y="295388"/>
                      </a:lnTo>
                      <a:lnTo>
                        <a:pt x="1037590" y="309880"/>
                      </a:lnTo>
                      <a:lnTo>
                        <a:pt x="1075690" y="279400"/>
                      </a:lnTo>
                      <a:lnTo>
                        <a:pt x="1174750" y="256540"/>
                      </a:lnTo>
                      <a:lnTo>
                        <a:pt x="1304290" y="294640"/>
                      </a:lnTo>
                      <a:lnTo>
                        <a:pt x="1357630" y="256540"/>
                      </a:lnTo>
                      <a:lnTo>
                        <a:pt x="1494790" y="279400"/>
                      </a:lnTo>
                      <a:lnTo>
                        <a:pt x="1570990" y="271780"/>
                      </a:lnTo>
                      <a:lnTo>
                        <a:pt x="1776730" y="393700"/>
                      </a:lnTo>
                      <a:lnTo>
                        <a:pt x="1951990" y="462280"/>
                      </a:lnTo>
                      <a:lnTo>
                        <a:pt x="1997710" y="546100"/>
                      </a:lnTo>
                      <a:lnTo>
                        <a:pt x="2051050" y="538480"/>
                      </a:lnTo>
                      <a:lnTo>
                        <a:pt x="2180590" y="401320"/>
                      </a:lnTo>
                      <a:lnTo>
                        <a:pt x="2317750" y="363220"/>
                      </a:lnTo>
                      <a:lnTo>
                        <a:pt x="2378710" y="439420"/>
                      </a:lnTo>
                      <a:lnTo>
                        <a:pt x="2386330" y="622300"/>
                      </a:lnTo>
                      <a:lnTo>
                        <a:pt x="2340610" y="728980"/>
                      </a:lnTo>
                      <a:lnTo>
                        <a:pt x="2279650" y="782320"/>
                      </a:lnTo>
                      <a:lnTo>
                        <a:pt x="2218690" y="782320"/>
                      </a:lnTo>
                      <a:lnTo>
                        <a:pt x="2218690" y="850900"/>
                      </a:lnTo>
                      <a:lnTo>
                        <a:pt x="2165350" y="858520"/>
                      </a:lnTo>
                      <a:lnTo>
                        <a:pt x="2127250" y="927100"/>
                      </a:lnTo>
                      <a:lnTo>
                        <a:pt x="2051050" y="934720"/>
                      </a:lnTo>
                      <a:lnTo>
                        <a:pt x="2035810" y="1010920"/>
                      </a:lnTo>
                      <a:lnTo>
                        <a:pt x="1997710" y="1049020"/>
                      </a:lnTo>
                      <a:lnTo>
                        <a:pt x="1921510" y="1079500"/>
                      </a:lnTo>
                      <a:lnTo>
                        <a:pt x="1883410" y="1140460"/>
                      </a:lnTo>
                      <a:lnTo>
                        <a:pt x="1860550" y="1209040"/>
                      </a:lnTo>
                      <a:lnTo>
                        <a:pt x="1761490" y="1254760"/>
                      </a:lnTo>
                      <a:lnTo>
                        <a:pt x="1833188" y="1491364"/>
                      </a:lnTo>
                      <a:lnTo>
                        <a:pt x="1625600" y="1485900"/>
                      </a:lnTo>
                      <a:lnTo>
                        <a:pt x="1606550" y="1428748"/>
                      </a:lnTo>
                      <a:lnTo>
                        <a:pt x="1441450" y="1320800"/>
                      </a:lnTo>
                      <a:lnTo>
                        <a:pt x="1428750" y="1390652"/>
                      </a:lnTo>
                      <a:lnTo>
                        <a:pt x="1181100" y="1587500"/>
                      </a:lnTo>
                      <a:lnTo>
                        <a:pt x="1117600" y="1587500"/>
                      </a:lnTo>
                      <a:lnTo>
                        <a:pt x="1123950" y="1644652"/>
                      </a:lnTo>
                      <a:lnTo>
                        <a:pt x="1168400" y="1708148"/>
                      </a:lnTo>
                      <a:lnTo>
                        <a:pt x="1174750" y="1765300"/>
                      </a:lnTo>
                      <a:lnTo>
                        <a:pt x="1263650" y="1854200"/>
                      </a:lnTo>
                      <a:lnTo>
                        <a:pt x="1301750" y="2038348"/>
                      </a:lnTo>
                      <a:lnTo>
                        <a:pt x="1416050" y="2120900"/>
                      </a:lnTo>
                      <a:lnTo>
                        <a:pt x="1377950" y="2178052"/>
                      </a:lnTo>
                      <a:lnTo>
                        <a:pt x="1035050" y="2127252"/>
                      </a:lnTo>
                      <a:lnTo>
                        <a:pt x="1041400" y="2082800"/>
                      </a:lnTo>
                      <a:lnTo>
                        <a:pt x="1009650" y="2070100"/>
                      </a:lnTo>
                      <a:lnTo>
                        <a:pt x="920750" y="2044700"/>
                      </a:lnTo>
                      <a:lnTo>
                        <a:pt x="806450" y="1949452"/>
                      </a:lnTo>
                      <a:lnTo>
                        <a:pt x="711200" y="1879600"/>
                      </a:lnTo>
                      <a:lnTo>
                        <a:pt x="692150" y="1822452"/>
                      </a:lnTo>
                      <a:lnTo>
                        <a:pt x="539750" y="1727200"/>
                      </a:lnTo>
                      <a:lnTo>
                        <a:pt x="501650" y="1612900"/>
                      </a:lnTo>
                      <a:lnTo>
                        <a:pt x="596900" y="1587500"/>
                      </a:lnTo>
                      <a:lnTo>
                        <a:pt x="546100" y="1409700"/>
                      </a:lnTo>
                      <a:lnTo>
                        <a:pt x="400050" y="1435100"/>
                      </a:lnTo>
                      <a:lnTo>
                        <a:pt x="247650" y="1390652"/>
                      </a:lnTo>
                      <a:lnTo>
                        <a:pt x="152400" y="1339852"/>
                      </a:lnTo>
                      <a:lnTo>
                        <a:pt x="158750" y="1130300"/>
                      </a:lnTo>
                      <a:lnTo>
                        <a:pt x="0" y="939800"/>
                      </a:lnTo>
                      <a:lnTo>
                        <a:pt x="88900" y="774700"/>
                      </a:lnTo>
                      <a:lnTo>
                        <a:pt x="222250" y="927100"/>
                      </a:lnTo>
                      <a:lnTo>
                        <a:pt x="254000" y="685800"/>
                      </a:lnTo>
                      <a:lnTo>
                        <a:pt x="292100" y="666748"/>
                      </a:lnTo>
                      <a:lnTo>
                        <a:pt x="279400" y="546100"/>
                      </a:lnTo>
                      <a:lnTo>
                        <a:pt x="228600" y="546100"/>
                      </a:lnTo>
                      <a:lnTo>
                        <a:pt x="114300" y="381000"/>
                      </a:lnTo>
                      <a:lnTo>
                        <a:pt x="114300" y="317500"/>
                      </a:lnTo>
                      <a:lnTo>
                        <a:pt x="133350" y="260348"/>
                      </a:lnTo>
                      <a:lnTo>
                        <a:pt x="177800" y="298452"/>
                      </a:lnTo>
                      <a:lnTo>
                        <a:pt x="254000" y="361948"/>
                      </a:lnTo>
                      <a:lnTo>
                        <a:pt x="247650" y="222252"/>
                      </a:lnTo>
                      <a:lnTo>
                        <a:pt x="222250" y="120652"/>
                      </a:lnTo>
                      <a:lnTo>
                        <a:pt x="279400" y="120652"/>
                      </a:lnTo>
                      <a:lnTo>
                        <a:pt x="273050" y="6348"/>
                      </a:lnTo>
                      <a:lnTo>
                        <a:pt x="381000" y="19052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9B0DFA19-5CDA-6663-E7F8-1A43ACBC18E5}"/>
                    </a:ext>
                  </a:extLst>
                </p:cNvPr>
                <p:cNvSpPr/>
                <p:nvPr/>
              </p:nvSpPr>
              <p:spPr>
                <a:xfrm>
                  <a:off x="732871" y="2240485"/>
                  <a:ext cx="830422" cy="787052"/>
                </a:xfrm>
                <a:custGeom>
                  <a:avLst/>
                  <a:gdLst>
                    <a:gd name="connsiteX0" fmla="*/ 933450 w 3100387"/>
                    <a:gd name="connsiteY0" fmla="*/ 0 h 2938460"/>
                    <a:gd name="connsiteX1" fmla="*/ 933450 w 3100387"/>
                    <a:gd name="connsiteY1" fmla="*/ 85724 h 2938460"/>
                    <a:gd name="connsiteX2" fmla="*/ 990600 w 3100387"/>
                    <a:gd name="connsiteY2" fmla="*/ 104772 h 2938460"/>
                    <a:gd name="connsiteX3" fmla="*/ 1038225 w 3100387"/>
                    <a:gd name="connsiteY3" fmla="*/ 104772 h 2938460"/>
                    <a:gd name="connsiteX4" fmla="*/ 1057275 w 3100387"/>
                    <a:gd name="connsiteY4" fmla="*/ 123824 h 2938460"/>
                    <a:gd name="connsiteX5" fmla="*/ 1152525 w 3100387"/>
                    <a:gd name="connsiteY5" fmla="*/ 57148 h 2938460"/>
                    <a:gd name="connsiteX6" fmla="*/ 1228725 w 3100387"/>
                    <a:gd name="connsiteY6" fmla="*/ 80964 h 2938460"/>
                    <a:gd name="connsiteX7" fmla="*/ 1285875 w 3100387"/>
                    <a:gd name="connsiteY7" fmla="*/ 85724 h 2938460"/>
                    <a:gd name="connsiteX8" fmla="*/ 1295400 w 3100387"/>
                    <a:gd name="connsiteY8" fmla="*/ 161924 h 2938460"/>
                    <a:gd name="connsiteX9" fmla="*/ 1299210 w 3100387"/>
                    <a:gd name="connsiteY9" fmla="*/ 176076 h 2938460"/>
                    <a:gd name="connsiteX10" fmla="*/ 1217930 w 3100387"/>
                    <a:gd name="connsiteY10" fmla="*/ 327024 h 2938460"/>
                    <a:gd name="connsiteX11" fmla="*/ 1376680 w 3100387"/>
                    <a:gd name="connsiteY11" fmla="*/ 517524 h 2938460"/>
                    <a:gd name="connsiteX12" fmla="*/ 1370330 w 3100387"/>
                    <a:gd name="connsiteY12" fmla="*/ 727076 h 2938460"/>
                    <a:gd name="connsiteX13" fmla="*/ 1465580 w 3100387"/>
                    <a:gd name="connsiteY13" fmla="*/ 777876 h 2938460"/>
                    <a:gd name="connsiteX14" fmla="*/ 1617980 w 3100387"/>
                    <a:gd name="connsiteY14" fmla="*/ 822324 h 2938460"/>
                    <a:gd name="connsiteX15" fmla="*/ 1764030 w 3100387"/>
                    <a:gd name="connsiteY15" fmla="*/ 796924 h 2938460"/>
                    <a:gd name="connsiteX16" fmla="*/ 1814830 w 3100387"/>
                    <a:gd name="connsiteY16" fmla="*/ 974724 h 2938460"/>
                    <a:gd name="connsiteX17" fmla="*/ 1719580 w 3100387"/>
                    <a:gd name="connsiteY17" fmla="*/ 1000124 h 2938460"/>
                    <a:gd name="connsiteX18" fmla="*/ 1757680 w 3100387"/>
                    <a:gd name="connsiteY18" fmla="*/ 1114424 h 2938460"/>
                    <a:gd name="connsiteX19" fmla="*/ 1910080 w 3100387"/>
                    <a:gd name="connsiteY19" fmla="*/ 1209676 h 2938460"/>
                    <a:gd name="connsiteX20" fmla="*/ 1929130 w 3100387"/>
                    <a:gd name="connsiteY20" fmla="*/ 1266824 h 2938460"/>
                    <a:gd name="connsiteX21" fmla="*/ 2024380 w 3100387"/>
                    <a:gd name="connsiteY21" fmla="*/ 1336676 h 2938460"/>
                    <a:gd name="connsiteX22" fmla="*/ 2138680 w 3100387"/>
                    <a:gd name="connsiteY22" fmla="*/ 1431924 h 2938460"/>
                    <a:gd name="connsiteX23" fmla="*/ 2227580 w 3100387"/>
                    <a:gd name="connsiteY23" fmla="*/ 1457324 h 2938460"/>
                    <a:gd name="connsiteX24" fmla="*/ 2259330 w 3100387"/>
                    <a:gd name="connsiteY24" fmla="*/ 1470024 h 2938460"/>
                    <a:gd name="connsiteX25" fmla="*/ 2252980 w 3100387"/>
                    <a:gd name="connsiteY25" fmla="*/ 1514476 h 2938460"/>
                    <a:gd name="connsiteX26" fmla="*/ 2562274 w 3100387"/>
                    <a:gd name="connsiteY26" fmla="*/ 1560296 h 2938460"/>
                    <a:gd name="connsiteX27" fmla="*/ 2543175 w 3100387"/>
                    <a:gd name="connsiteY27" fmla="*/ 1643060 h 2938460"/>
                    <a:gd name="connsiteX28" fmla="*/ 2419350 w 3100387"/>
                    <a:gd name="connsiteY28" fmla="*/ 1719260 h 2938460"/>
                    <a:gd name="connsiteX29" fmla="*/ 2419350 w 3100387"/>
                    <a:gd name="connsiteY29" fmla="*/ 1762124 h 2938460"/>
                    <a:gd name="connsiteX30" fmla="*/ 2514600 w 3100387"/>
                    <a:gd name="connsiteY30" fmla="*/ 1924048 h 2938460"/>
                    <a:gd name="connsiteX31" fmla="*/ 2586037 w 3100387"/>
                    <a:gd name="connsiteY31" fmla="*/ 1928812 h 2938460"/>
                    <a:gd name="connsiteX32" fmla="*/ 2647950 w 3100387"/>
                    <a:gd name="connsiteY32" fmla="*/ 1871660 h 2938460"/>
                    <a:gd name="connsiteX33" fmla="*/ 2876550 w 3100387"/>
                    <a:gd name="connsiteY33" fmla="*/ 1838324 h 2938460"/>
                    <a:gd name="connsiteX34" fmla="*/ 2947987 w 3100387"/>
                    <a:gd name="connsiteY34" fmla="*/ 1914524 h 2938460"/>
                    <a:gd name="connsiteX35" fmla="*/ 3081337 w 3100387"/>
                    <a:gd name="connsiteY35" fmla="*/ 2190748 h 2938460"/>
                    <a:gd name="connsiteX36" fmla="*/ 3071812 w 3100387"/>
                    <a:gd name="connsiteY36" fmla="*/ 2290764 h 2938460"/>
                    <a:gd name="connsiteX37" fmla="*/ 3100387 w 3100387"/>
                    <a:gd name="connsiteY37" fmla="*/ 2333624 h 2938460"/>
                    <a:gd name="connsiteX38" fmla="*/ 2995612 w 3100387"/>
                    <a:gd name="connsiteY38" fmla="*/ 2466972 h 2938460"/>
                    <a:gd name="connsiteX39" fmla="*/ 3028950 w 3100387"/>
                    <a:gd name="connsiteY39" fmla="*/ 2552700 h 2938460"/>
                    <a:gd name="connsiteX40" fmla="*/ 2990850 w 3100387"/>
                    <a:gd name="connsiteY40" fmla="*/ 2605088 h 2938460"/>
                    <a:gd name="connsiteX41" fmla="*/ 2838450 w 3100387"/>
                    <a:gd name="connsiteY41" fmla="*/ 2667000 h 2938460"/>
                    <a:gd name="connsiteX42" fmla="*/ 2738437 w 3100387"/>
                    <a:gd name="connsiteY42" fmla="*/ 2676524 h 2938460"/>
                    <a:gd name="connsiteX43" fmla="*/ 2714625 w 3100387"/>
                    <a:gd name="connsiteY43" fmla="*/ 2767012 h 2938460"/>
                    <a:gd name="connsiteX44" fmla="*/ 2662237 w 3100387"/>
                    <a:gd name="connsiteY44" fmla="*/ 2767012 h 2938460"/>
                    <a:gd name="connsiteX45" fmla="*/ 2638425 w 3100387"/>
                    <a:gd name="connsiteY45" fmla="*/ 2819400 h 2938460"/>
                    <a:gd name="connsiteX46" fmla="*/ 2538412 w 3100387"/>
                    <a:gd name="connsiteY46" fmla="*/ 2819400 h 2938460"/>
                    <a:gd name="connsiteX47" fmla="*/ 2490787 w 3100387"/>
                    <a:gd name="connsiteY47" fmla="*/ 2847972 h 2938460"/>
                    <a:gd name="connsiteX48" fmla="*/ 2447925 w 3100387"/>
                    <a:gd name="connsiteY48" fmla="*/ 2795588 h 2938460"/>
                    <a:gd name="connsiteX49" fmla="*/ 2314575 w 3100387"/>
                    <a:gd name="connsiteY49" fmla="*/ 2724148 h 2938460"/>
                    <a:gd name="connsiteX50" fmla="*/ 2305050 w 3100387"/>
                    <a:gd name="connsiteY50" fmla="*/ 2547936 h 2938460"/>
                    <a:gd name="connsiteX51" fmla="*/ 2381250 w 3100387"/>
                    <a:gd name="connsiteY51" fmla="*/ 2562224 h 2938460"/>
                    <a:gd name="connsiteX52" fmla="*/ 2566987 w 3100387"/>
                    <a:gd name="connsiteY52" fmla="*/ 2400300 h 2938460"/>
                    <a:gd name="connsiteX53" fmla="*/ 2576512 w 3100387"/>
                    <a:gd name="connsiteY53" fmla="*/ 2314572 h 2938460"/>
                    <a:gd name="connsiteX54" fmla="*/ 2528887 w 3100387"/>
                    <a:gd name="connsiteY54" fmla="*/ 2290764 h 2938460"/>
                    <a:gd name="connsiteX55" fmla="*/ 2509837 w 3100387"/>
                    <a:gd name="connsiteY55" fmla="*/ 2238372 h 2938460"/>
                    <a:gd name="connsiteX56" fmla="*/ 2519362 w 3100387"/>
                    <a:gd name="connsiteY56" fmla="*/ 2200276 h 2938460"/>
                    <a:gd name="connsiteX57" fmla="*/ 2481262 w 3100387"/>
                    <a:gd name="connsiteY57" fmla="*/ 2143124 h 2938460"/>
                    <a:gd name="connsiteX58" fmla="*/ 2352675 w 3100387"/>
                    <a:gd name="connsiteY58" fmla="*/ 2166936 h 2938460"/>
                    <a:gd name="connsiteX59" fmla="*/ 2314575 w 3100387"/>
                    <a:gd name="connsiteY59" fmla="*/ 2185988 h 2938460"/>
                    <a:gd name="connsiteX60" fmla="*/ 2266950 w 3100387"/>
                    <a:gd name="connsiteY60" fmla="*/ 2143124 h 2938460"/>
                    <a:gd name="connsiteX61" fmla="*/ 2152650 w 3100387"/>
                    <a:gd name="connsiteY61" fmla="*/ 2152648 h 2938460"/>
                    <a:gd name="connsiteX62" fmla="*/ 2057400 w 3100387"/>
                    <a:gd name="connsiteY62" fmla="*/ 2257424 h 2938460"/>
                    <a:gd name="connsiteX63" fmla="*/ 1885950 w 3100387"/>
                    <a:gd name="connsiteY63" fmla="*/ 2290764 h 2938460"/>
                    <a:gd name="connsiteX64" fmla="*/ 1871662 w 3100387"/>
                    <a:gd name="connsiteY64" fmla="*/ 2257424 h 2938460"/>
                    <a:gd name="connsiteX65" fmla="*/ 1800225 w 3100387"/>
                    <a:gd name="connsiteY65" fmla="*/ 2266948 h 2938460"/>
                    <a:gd name="connsiteX66" fmla="*/ 1795462 w 3100387"/>
                    <a:gd name="connsiteY66" fmla="*/ 2309812 h 2938460"/>
                    <a:gd name="connsiteX67" fmla="*/ 1809750 w 3100387"/>
                    <a:gd name="connsiteY67" fmla="*/ 2343148 h 2938460"/>
                    <a:gd name="connsiteX68" fmla="*/ 1704975 w 3100387"/>
                    <a:gd name="connsiteY68" fmla="*/ 2447924 h 2938460"/>
                    <a:gd name="connsiteX69" fmla="*/ 1600200 w 3100387"/>
                    <a:gd name="connsiteY69" fmla="*/ 2647948 h 2938460"/>
                    <a:gd name="connsiteX70" fmla="*/ 1438275 w 3100387"/>
                    <a:gd name="connsiteY70" fmla="*/ 2719388 h 2938460"/>
                    <a:gd name="connsiteX71" fmla="*/ 1447800 w 3100387"/>
                    <a:gd name="connsiteY71" fmla="*/ 2786060 h 2938460"/>
                    <a:gd name="connsiteX72" fmla="*/ 1304925 w 3100387"/>
                    <a:gd name="connsiteY72" fmla="*/ 2905124 h 2938460"/>
                    <a:gd name="connsiteX73" fmla="*/ 1171575 w 3100387"/>
                    <a:gd name="connsiteY73" fmla="*/ 2938460 h 2938460"/>
                    <a:gd name="connsiteX74" fmla="*/ 1214437 w 3100387"/>
                    <a:gd name="connsiteY74" fmla="*/ 2881312 h 2938460"/>
                    <a:gd name="connsiteX75" fmla="*/ 1323975 w 3100387"/>
                    <a:gd name="connsiteY75" fmla="*/ 2681288 h 2938460"/>
                    <a:gd name="connsiteX76" fmla="*/ 1362075 w 3100387"/>
                    <a:gd name="connsiteY76" fmla="*/ 2657476 h 2938460"/>
                    <a:gd name="connsiteX77" fmla="*/ 1371600 w 3100387"/>
                    <a:gd name="connsiteY77" fmla="*/ 2528888 h 2938460"/>
                    <a:gd name="connsiteX78" fmla="*/ 1419225 w 3100387"/>
                    <a:gd name="connsiteY78" fmla="*/ 2505076 h 2938460"/>
                    <a:gd name="connsiteX79" fmla="*/ 1414462 w 3100387"/>
                    <a:gd name="connsiteY79" fmla="*/ 2366964 h 2938460"/>
                    <a:gd name="connsiteX80" fmla="*/ 1343025 w 3100387"/>
                    <a:gd name="connsiteY80" fmla="*/ 2276476 h 2938460"/>
                    <a:gd name="connsiteX81" fmla="*/ 1338262 w 3100387"/>
                    <a:gd name="connsiteY81" fmla="*/ 2243136 h 2938460"/>
                    <a:gd name="connsiteX82" fmla="*/ 1238250 w 3100387"/>
                    <a:gd name="connsiteY82" fmla="*/ 2138364 h 2938460"/>
                    <a:gd name="connsiteX83" fmla="*/ 1233487 w 3100387"/>
                    <a:gd name="connsiteY83" fmla="*/ 2081212 h 2938460"/>
                    <a:gd name="connsiteX84" fmla="*/ 1195387 w 3100387"/>
                    <a:gd name="connsiteY84" fmla="*/ 2052636 h 2938460"/>
                    <a:gd name="connsiteX85" fmla="*/ 1147762 w 3100387"/>
                    <a:gd name="connsiteY85" fmla="*/ 2071688 h 2938460"/>
                    <a:gd name="connsiteX86" fmla="*/ 1042987 w 3100387"/>
                    <a:gd name="connsiteY86" fmla="*/ 2009772 h 2938460"/>
                    <a:gd name="connsiteX87" fmla="*/ 981075 w 3100387"/>
                    <a:gd name="connsiteY87" fmla="*/ 1914524 h 2938460"/>
                    <a:gd name="connsiteX88" fmla="*/ 938212 w 3100387"/>
                    <a:gd name="connsiteY88" fmla="*/ 1800224 h 2938460"/>
                    <a:gd name="connsiteX89" fmla="*/ 881062 w 3100387"/>
                    <a:gd name="connsiteY89" fmla="*/ 1690688 h 2938460"/>
                    <a:gd name="connsiteX90" fmla="*/ 790575 w 3100387"/>
                    <a:gd name="connsiteY90" fmla="*/ 1562100 h 2938460"/>
                    <a:gd name="connsiteX91" fmla="*/ 795337 w 3100387"/>
                    <a:gd name="connsiteY91" fmla="*/ 1452564 h 2938460"/>
                    <a:gd name="connsiteX92" fmla="*/ 866775 w 3100387"/>
                    <a:gd name="connsiteY92" fmla="*/ 1381124 h 2938460"/>
                    <a:gd name="connsiteX93" fmla="*/ 838200 w 3100387"/>
                    <a:gd name="connsiteY93" fmla="*/ 1281112 h 2938460"/>
                    <a:gd name="connsiteX94" fmla="*/ 919162 w 3100387"/>
                    <a:gd name="connsiteY94" fmla="*/ 1023936 h 2938460"/>
                    <a:gd name="connsiteX95" fmla="*/ 1104900 w 3100387"/>
                    <a:gd name="connsiteY95" fmla="*/ 1128712 h 2938460"/>
                    <a:gd name="connsiteX96" fmla="*/ 1123950 w 3100387"/>
                    <a:gd name="connsiteY96" fmla="*/ 1190624 h 2938460"/>
                    <a:gd name="connsiteX97" fmla="*/ 1162050 w 3100387"/>
                    <a:gd name="connsiteY97" fmla="*/ 1190624 h 2938460"/>
                    <a:gd name="connsiteX98" fmla="*/ 1214437 w 3100387"/>
                    <a:gd name="connsiteY98" fmla="*/ 1219200 h 2938460"/>
                    <a:gd name="connsiteX99" fmla="*/ 1143000 w 3100387"/>
                    <a:gd name="connsiteY99" fmla="*/ 1328736 h 2938460"/>
                    <a:gd name="connsiteX100" fmla="*/ 1138237 w 3100387"/>
                    <a:gd name="connsiteY100" fmla="*/ 1404936 h 2938460"/>
                    <a:gd name="connsiteX101" fmla="*/ 1257300 w 3100387"/>
                    <a:gd name="connsiteY101" fmla="*/ 1352548 h 2938460"/>
                    <a:gd name="connsiteX102" fmla="*/ 1357312 w 3100387"/>
                    <a:gd name="connsiteY102" fmla="*/ 1381124 h 2938460"/>
                    <a:gd name="connsiteX103" fmla="*/ 1366837 w 3100387"/>
                    <a:gd name="connsiteY103" fmla="*/ 1500188 h 2938460"/>
                    <a:gd name="connsiteX104" fmla="*/ 1352550 w 3100387"/>
                    <a:gd name="connsiteY104" fmla="*/ 1528764 h 2938460"/>
                    <a:gd name="connsiteX105" fmla="*/ 1338262 w 3100387"/>
                    <a:gd name="connsiteY105" fmla="*/ 1652588 h 2938460"/>
                    <a:gd name="connsiteX106" fmla="*/ 1290637 w 3100387"/>
                    <a:gd name="connsiteY106" fmla="*/ 1647824 h 2938460"/>
                    <a:gd name="connsiteX107" fmla="*/ 1276350 w 3100387"/>
                    <a:gd name="connsiteY107" fmla="*/ 1747836 h 2938460"/>
                    <a:gd name="connsiteX108" fmla="*/ 1343025 w 3100387"/>
                    <a:gd name="connsiteY108" fmla="*/ 1790700 h 2938460"/>
                    <a:gd name="connsiteX109" fmla="*/ 1323975 w 3100387"/>
                    <a:gd name="connsiteY109" fmla="*/ 1862136 h 2938460"/>
                    <a:gd name="connsiteX110" fmla="*/ 1452562 w 3100387"/>
                    <a:gd name="connsiteY110" fmla="*/ 2000248 h 2938460"/>
                    <a:gd name="connsiteX111" fmla="*/ 1600200 w 3100387"/>
                    <a:gd name="connsiteY111" fmla="*/ 1857372 h 2938460"/>
                    <a:gd name="connsiteX112" fmla="*/ 1719262 w 3100387"/>
                    <a:gd name="connsiteY112" fmla="*/ 1885948 h 2938460"/>
                    <a:gd name="connsiteX113" fmla="*/ 1900237 w 3100387"/>
                    <a:gd name="connsiteY113" fmla="*/ 2000248 h 2938460"/>
                    <a:gd name="connsiteX114" fmla="*/ 1943100 w 3100387"/>
                    <a:gd name="connsiteY114" fmla="*/ 1971676 h 2938460"/>
                    <a:gd name="connsiteX115" fmla="*/ 1824037 w 3100387"/>
                    <a:gd name="connsiteY115" fmla="*/ 1838324 h 2938460"/>
                    <a:gd name="connsiteX116" fmla="*/ 1828800 w 3100387"/>
                    <a:gd name="connsiteY116" fmla="*/ 1785936 h 2938460"/>
                    <a:gd name="connsiteX117" fmla="*/ 1709737 w 3100387"/>
                    <a:gd name="connsiteY117" fmla="*/ 1685924 h 2938460"/>
                    <a:gd name="connsiteX118" fmla="*/ 1704975 w 3100387"/>
                    <a:gd name="connsiteY118" fmla="*/ 1547812 h 2938460"/>
                    <a:gd name="connsiteX119" fmla="*/ 1785937 w 3100387"/>
                    <a:gd name="connsiteY119" fmla="*/ 1462088 h 2938460"/>
                    <a:gd name="connsiteX120" fmla="*/ 1757362 w 3100387"/>
                    <a:gd name="connsiteY120" fmla="*/ 1328736 h 2938460"/>
                    <a:gd name="connsiteX121" fmla="*/ 1571625 w 3100387"/>
                    <a:gd name="connsiteY121" fmla="*/ 1176336 h 2938460"/>
                    <a:gd name="connsiteX122" fmla="*/ 1490662 w 3100387"/>
                    <a:gd name="connsiteY122" fmla="*/ 1190624 h 2938460"/>
                    <a:gd name="connsiteX123" fmla="*/ 1443037 w 3100387"/>
                    <a:gd name="connsiteY123" fmla="*/ 1204912 h 2938460"/>
                    <a:gd name="connsiteX124" fmla="*/ 1371600 w 3100387"/>
                    <a:gd name="connsiteY124" fmla="*/ 1133476 h 2938460"/>
                    <a:gd name="connsiteX125" fmla="*/ 1309687 w 3100387"/>
                    <a:gd name="connsiteY125" fmla="*/ 1143000 h 2938460"/>
                    <a:gd name="connsiteX126" fmla="*/ 1295400 w 3100387"/>
                    <a:gd name="connsiteY126" fmla="*/ 1085848 h 2938460"/>
                    <a:gd name="connsiteX127" fmla="*/ 1300162 w 3100387"/>
                    <a:gd name="connsiteY127" fmla="*/ 909636 h 2938460"/>
                    <a:gd name="connsiteX128" fmla="*/ 1133475 w 3100387"/>
                    <a:gd name="connsiteY128" fmla="*/ 900112 h 2938460"/>
                    <a:gd name="connsiteX129" fmla="*/ 1104900 w 3100387"/>
                    <a:gd name="connsiteY129" fmla="*/ 819148 h 2938460"/>
                    <a:gd name="connsiteX130" fmla="*/ 1071562 w 3100387"/>
                    <a:gd name="connsiteY130" fmla="*/ 814388 h 2938460"/>
                    <a:gd name="connsiteX131" fmla="*/ 1023937 w 3100387"/>
                    <a:gd name="connsiteY131" fmla="*/ 885824 h 2938460"/>
                    <a:gd name="connsiteX132" fmla="*/ 923925 w 3100387"/>
                    <a:gd name="connsiteY132" fmla="*/ 904876 h 2938460"/>
                    <a:gd name="connsiteX133" fmla="*/ 866775 w 3100387"/>
                    <a:gd name="connsiteY133" fmla="*/ 800100 h 2938460"/>
                    <a:gd name="connsiteX134" fmla="*/ 800100 w 3100387"/>
                    <a:gd name="connsiteY134" fmla="*/ 800100 h 2938460"/>
                    <a:gd name="connsiteX135" fmla="*/ 823912 w 3100387"/>
                    <a:gd name="connsiteY135" fmla="*/ 652460 h 2938460"/>
                    <a:gd name="connsiteX136" fmla="*/ 747712 w 3100387"/>
                    <a:gd name="connsiteY136" fmla="*/ 704848 h 2938460"/>
                    <a:gd name="connsiteX137" fmla="*/ 719137 w 3100387"/>
                    <a:gd name="connsiteY137" fmla="*/ 657224 h 2938460"/>
                    <a:gd name="connsiteX138" fmla="*/ 652462 w 3100387"/>
                    <a:gd name="connsiteY138" fmla="*/ 642936 h 2938460"/>
                    <a:gd name="connsiteX139" fmla="*/ 642937 w 3100387"/>
                    <a:gd name="connsiteY139" fmla="*/ 609600 h 2938460"/>
                    <a:gd name="connsiteX140" fmla="*/ 604837 w 3100387"/>
                    <a:gd name="connsiteY140" fmla="*/ 600076 h 2938460"/>
                    <a:gd name="connsiteX141" fmla="*/ 576262 w 3100387"/>
                    <a:gd name="connsiteY141" fmla="*/ 566736 h 2938460"/>
                    <a:gd name="connsiteX142" fmla="*/ 600075 w 3100387"/>
                    <a:gd name="connsiteY142" fmla="*/ 519112 h 2938460"/>
                    <a:gd name="connsiteX143" fmla="*/ 595312 w 3100387"/>
                    <a:gd name="connsiteY143" fmla="*/ 471488 h 2938460"/>
                    <a:gd name="connsiteX144" fmla="*/ 652462 w 3100387"/>
                    <a:gd name="connsiteY144" fmla="*/ 414336 h 2938460"/>
                    <a:gd name="connsiteX145" fmla="*/ 671512 w 3100387"/>
                    <a:gd name="connsiteY145" fmla="*/ 342900 h 2938460"/>
                    <a:gd name="connsiteX146" fmla="*/ 695325 w 3100387"/>
                    <a:gd name="connsiteY146" fmla="*/ 285748 h 2938460"/>
                    <a:gd name="connsiteX147" fmla="*/ 642937 w 3100387"/>
                    <a:gd name="connsiteY147" fmla="*/ 280988 h 2938460"/>
                    <a:gd name="connsiteX148" fmla="*/ 614362 w 3100387"/>
                    <a:gd name="connsiteY148" fmla="*/ 214312 h 2938460"/>
                    <a:gd name="connsiteX149" fmla="*/ 614362 w 3100387"/>
                    <a:gd name="connsiteY149" fmla="*/ 123824 h 2938460"/>
                    <a:gd name="connsiteX150" fmla="*/ 571500 w 3100387"/>
                    <a:gd name="connsiteY150" fmla="*/ 123824 h 2938460"/>
                    <a:gd name="connsiteX151" fmla="*/ 523875 w 3100387"/>
                    <a:gd name="connsiteY151" fmla="*/ 176212 h 2938460"/>
                    <a:gd name="connsiteX152" fmla="*/ 485775 w 3100387"/>
                    <a:gd name="connsiteY152" fmla="*/ 195260 h 2938460"/>
                    <a:gd name="connsiteX153" fmla="*/ 500062 w 3100387"/>
                    <a:gd name="connsiteY153" fmla="*/ 252412 h 2938460"/>
                    <a:gd name="connsiteX154" fmla="*/ 438150 w 3100387"/>
                    <a:gd name="connsiteY154" fmla="*/ 290512 h 2938460"/>
                    <a:gd name="connsiteX155" fmla="*/ 447675 w 3100387"/>
                    <a:gd name="connsiteY155" fmla="*/ 357188 h 2938460"/>
                    <a:gd name="connsiteX156" fmla="*/ 409575 w 3100387"/>
                    <a:gd name="connsiteY156" fmla="*/ 361948 h 2938460"/>
                    <a:gd name="connsiteX157" fmla="*/ 419100 w 3100387"/>
                    <a:gd name="connsiteY157" fmla="*/ 419100 h 2938460"/>
                    <a:gd name="connsiteX158" fmla="*/ 309562 w 3100387"/>
                    <a:gd name="connsiteY158" fmla="*/ 609600 h 2938460"/>
                    <a:gd name="connsiteX159" fmla="*/ 200025 w 3100387"/>
                    <a:gd name="connsiteY159" fmla="*/ 695324 h 2938460"/>
                    <a:gd name="connsiteX160" fmla="*/ 104775 w 3100387"/>
                    <a:gd name="connsiteY160" fmla="*/ 738188 h 2938460"/>
                    <a:gd name="connsiteX161" fmla="*/ 90487 w 3100387"/>
                    <a:gd name="connsiteY161" fmla="*/ 676276 h 2938460"/>
                    <a:gd name="connsiteX162" fmla="*/ 52387 w 3100387"/>
                    <a:gd name="connsiteY162" fmla="*/ 647700 h 2938460"/>
                    <a:gd name="connsiteX163" fmla="*/ 0 w 3100387"/>
                    <a:gd name="connsiteY163" fmla="*/ 566736 h 2938460"/>
                    <a:gd name="connsiteX164" fmla="*/ 80962 w 3100387"/>
                    <a:gd name="connsiteY164" fmla="*/ 514348 h 2938460"/>
                    <a:gd name="connsiteX165" fmla="*/ 157162 w 3100387"/>
                    <a:gd name="connsiteY165" fmla="*/ 542924 h 2938460"/>
                    <a:gd name="connsiteX166" fmla="*/ 171450 w 3100387"/>
                    <a:gd name="connsiteY166" fmla="*/ 481012 h 2938460"/>
                    <a:gd name="connsiteX167" fmla="*/ 138112 w 3100387"/>
                    <a:gd name="connsiteY167" fmla="*/ 457200 h 2938460"/>
                    <a:gd name="connsiteX168" fmla="*/ 142875 w 3100387"/>
                    <a:gd name="connsiteY168" fmla="*/ 376236 h 2938460"/>
                    <a:gd name="connsiteX169" fmla="*/ 223837 w 3100387"/>
                    <a:gd name="connsiteY169" fmla="*/ 357188 h 2938460"/>
                    <a:gd name="connsiteX170" fmla="*/ 209550 w 3100387"/>
                    <a:gd name="connsiteY170" fmla="*/ 161924 h 2938460"/>
                    <a:gd name="connsiteX171" fmla="*/ 242887 w 3100387"/>
                    <a:gd name="connsiteY171" fmla="*/ 128588 h 2938460"/>
                    <a:gd name="connsiteX172" fmla="*/ 371475 w 3100387"/>
                    <a:gd name="connsiteY172" fmla="*/ 109536 h 2938460"/>
                    <a:gd name="connsiteX173" fmla="*/ 442912 w 3100387"/>
                    <a:gd name="connsiteY173" fmla="*/ 52388 h 2938460"/>
                    <a:gd name="connsiteX174" fmla="*/ 461962 w 3100387"/>
                    <a:gd name="connsiteY174" fmla="*/ 38100 h 2938460"/>
                    <a:gd name="connsiteX175" fmla="*/ 504825 w 3100387"/>
                    <a:gd name="connsiteY175" fmla="*/ 9524 h 2938460"/>
                    <a:gd name="connsiteX176" fmla="*/ 600075 w 3100387"/>
                    <a:gd name="connsiteY176" fmla="*/ 66676 h 2938460"/>
                    <a:gd name="connsiteX177" fmla="*/ 647700 w 3100387"/>
                    <a:gd name="connsiteY177" fmla="*/ 23812 h 2938460"/>
                    <a:gd name="connsiteX178" fmla="*/ 728662 w 3100387"/>
                    <a:gd name="connsiteY178" fmla="*/ 66676 h 2938460"/>
                    <a:gd name="connsiteX179" fmla="*/ 790575 w 3100387"/>
                    <a:gd name="connsiteY179" fmla="*/ 57148 h 2938460"/>
                    <a:gd name="connsiteX180" fmla="*/ 857250 w 3100387"/>
                    <a:gd name="connsiteY180" fmla="*/ 66676 h 2938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</a:cxnLst>
                  <a:rect l="l" t="t" r="r" b="b"/>
                  <a:pathLst>
                    <a:path w="3100387" h="2938460">
                      <a:moveTo>
                        <a:pt x="933450" y="0"/>
                      </a:moveTo>
                      <a:lnTo>
                        <a:pt x="933450" y="85724"/>
                      </a:lnTo>
                      <a:lnTo>
                        <a:pt x="990600" y="104772"/>
                      </a:lnTo>
                      <a:lnTo>
                        <a:pt x="1038225" y="104772"/>
                      </a:lnTo>
                      <a:lnTo>
                        <a:pt x="1057275" y="123824"/>
                      </a:lnTo>
                      <a:lnTo>
                        <a:pt x="1152525" y="57148"/>
                      </a:lnTo>
                      <a:lnTo>
                        <a:pt x="1228725" y="80964"/>
                      </a:lnTo>
                      <a:lnTo>
                        <a:pt x="1285875" y="85724"/>
                      </a:lnTo>
                      <a:lnTo>
                        <a:pt x="1295400" y="161924"/>
                      </a:lnTo>
                      <a:lnTo>
                        <a:pt x="1299210" y="176076"/>
                      </a:lnTo>
                      <a:lnTo>
                        <a:pt x="1217930" y="327024"/>
                      </a:lnTo>
                      <a:lnTo>
                        <a:pt x="1376680" y="517524"/>
                      </a:lnTo>
                      <a:lnTo>
                        <a:pt x="1370330" y="727076"/>
                      </a:lnTo>
                      <a:lnTo>
                        <a:pt x="1465580" y="777876"/>
                      </a:lnTo>
                      <a:lnTo>
                        <a:pt x="1617980" y="822324"/>
                      </a:lnTo>
                      <a:lnTo>
                        <a:pt x="1764030" y="796924"/>
                      </a:lnTo>
                      <a:lnTo>
                        <a:pt x="1814830" y="974724"/>
                      </a:lnTo>
                      <a:lnTo>
                        <a:pt x="1719580" y="1000124"/>
                      </a:lnTo>
                      <a:lnTo>
                        <a:pt x="1757680" y="1114424"/>
                      </a:lnTo>
                      <a:lnTo>
                        <a:pt x="1910080" y="1209676"/>
                      </a:lnTo>
                      <a:lnTo>
                        <a:pt x="1929130" y="1266824"/>
                      </a:lnTo>
                      <a:lnTo>
                        <a:pt x="2024380" y="1336676"/>
                      </a:lnTo>
                      <a:lnTo>
                        <a:pt x="2138680" y="1431924"/>
                      </a:lnTo>
                      <a:lnTo>
                        <a:pt x="2227580" y="1457324"/>
                      </a:lnTo>
                      <a:lnTo>
                        <a:pt x="2259330" y="1470024"/>
                      </a:lnTo>
                      <a:lnTo>
                        <a:pt x="2252980" y="1514476"/>
                      </a:lnTo>
                      <a:lnTo>
                        <a:pt x="2562274" y="1560296"/>
                      </a:lnTo>
                      <a:lnTo>
                        <a:pt x="2543175" y="1643060"/>
                      </a:lnTo>
                      <a:lnTo>
                        <a:pt x="2419350" y="1719260"/>
                      </a:lnTo>
                      <a:lnTo>
                        <a:pt x="2419350" y="1762124"/>
                      </a:lnTo>
                      <a:lnTo>
                        <a:pt x="2514600" y="1924048"/>
                      </a:lnTo>
                      <a:lnTo>
                        <a:pt x="2586037" y="1928812"/>
                      </a:lnTo>
                      <a:lnTo>
                        <a:pt x="2647950" y="1871660"/>
                      </a:lnTo>
                      <a:lnTo>
                        <a:pt x="2876550" y="1838324"/>
                      </a:lnTo>
                      <a:lnTo>
                        <a:pt x="2947987" y="1914524"/>
                      </a:lnTo>
                      <a:lnTo>
                        <a:pt x="3081337" y="2190748"/>
                      </a:lnTo>
                      <a:lnTo>
                        <a:pt x="3071812" y="2290764"/>
                      </a:lnTo>
                      <a:lnTo>
                        <a:pt x="3100387" y="2333624"/>
                      </a:lnTo>
                      <a:lnTo>
                        <a:pt x="2995612" y="2466972"/>
                      </a:lnTo>
                      <a:lnTo>
                        <a:pt x="3028950" y="2552700"/>
                      </a:lnTo>
                      <a:lnTo>
                        <a:pt x="2990850" y="2605088"/>
                      </a:lnTo>
                      <a:lnTo>
                        <a:pt x="2838450" y="2667000"/>
                      </a:lnTo>
                      <a:lnTo>
                        <a:pt x="2738437" y="2676524"/>
                      </a:lnTo>
                      <a:lnTo>
                        <a:pt x="2714625" y="2767012"/>
                      </a:lnTo>
                      <a:lnTo>
                        <a:pt x="2662237" y="2767012"/>
                      </a:lnTo>
                      <a:lnTo>
                        <a:pt x="2638425" y="2819400"/>
                      </a:lnTo>
                      <a:lnTo>
                        <a:pt x="2538412" y="2819400"/>
                      </a:lnTo>
                      <a:lnTo>
                        <a:pt x="2490787" y="2847972"/>
                      </a:lnTo>
                      <a:lnTo>
                        <a:pt x="2447925" y="2795588"/>
                      </a:lnTo>
                      <a:lnTo>
                        <a:pt x="2314575" y="2724148"/>
                      </a:lnTo>
                      <a:lnTo>
                        <a:pt x="2305050" y="2547936"/>
                      </a:lnTo>
                      <a:lnTo>
                        <a:pt x="2381250" y="2562224"/>
                      </a:lnTo>
                      <a:lnTo>
                        <a:pt x="2566987" y="2400300"/>
                      </a:lnTo>
                      <a:lnTo>
                        <a:pt x="2576512" y="2314572"/>
                      </a:lnTo>
                      <a:lnTo>
                        <a:pt x="2528887" y="2290764"/>
                      </a:lnTo>
                      <a:lnTo>
                        <a:pt x="2509837" y="2238372"/>
                      </a:lnTo>
                      <a:lnTo>
                        <a:pt x="2519362" y="2200276"/>
                      </a:lnTo>
                      <a:lnTo>
                        <a:pt x="2481262" y="2143124"/>
                      </a:lnTo>
                      <a:lnTo>
                        <a:pt x="2352675" y="2166936"/>
                      </a:lnTo>
                      <a:lnTo>
                        <a:pt x="2314575" y="2185988"/>
                      </a:lnTo>
                      <a:lnTo>
                        <a:pt x="2266950" y="2143124"/>
                      </a:lnTo>
                      <a:lnTo>
                        <a:pt x="2152650" y="2152648"/>
                      </a:lnTo>
                      <a:lnTo>
                        <a:pt x="2057400" y="2257424"/>
                      </a:lnTo>
                      <a:lnTo>
                        <a:pt x="1885950" y="2290764"/>
                      </a:lnTo>
                      <a:lnTo>
                        <a:pt x="1871662" y="2257424"/>
                      </a:lnTo>
                      <a:lnTo>
                        <a:pt x="1800225" y="2266948"/>
                      </a:lnTo>
                      <a:lnTo>
                        <a:pt x="1795462" y="2309812"/>
                      </a:lnTo>
                      <a:lnTo>
                        <a:pt x="1809750" y="2343148"/>
                      </a:lnTo>
                      <a:lnTo>
                        <a:pt x="1704975" y="2447924"/>
                      </a:lnTo>
                      <a:lnTo>
                        <a:pt x="1600200" y="2647948"/>
                      </a:lnTo>
                      <a:lnTo>
                        <a:pt x="1438275" y="2719388"/>
                      </a:lnTo>
                      <a:lnTo>
                        <a:pt x="1447800" y="2786060"/>
                      </a:lnTo>
                      <a:lnTo>
                        <a:pt x="1304925" y="2905124"/>
                      </a:lnTo>
                      <a:lnTo>
                        <a:pt x="1171575" y="2938460"/>
                      </a:lnTo>
                      <a:lnTo>
                        <a:pt x="1214437" y="2881312"/>
                      </a:lnTo>
                      <a:lnTo>
                        <a:pt x="1323975" y="2681288"/>
                      </a:lnTo>
                      <a:lnTo>
                        <a:pt x="1362075" y="2657476"/>
                      </a:lnTo>
                      <a:lnTo>
                        <a:pt x="1371600" y="2528888"/>
                      </a:lnTo>
                      <a:lnTo>
                        <a:pt x="1419225" y="2505076"/>
                      </a:lnTo>
                      <a:lnTo>
                        <a:pt x="1414462" y="2366964"/>
                      </a:lnTo>
                      <a:lnTo>
                        <a:pt x="1343025" y="2276476"/>
                      </a:lnTo>
                      <a:lnTo>
                        <a:pt x="1338262" y="2243136"/>
                      </a:lnTo>
                      <a:lnTo>
                        <a:pt x="1238250" y="2138364"/>
                      </a:lnTo>
                      <a:lnTo>
                        <a:pt x="1233487" y="2081212"/>
                      </a:lnTo>
                      <a:lnTo>
                        <a:pt x="1195387" y="2052636"/>
                      </a:lnTo>
                      <a:lnTo>
                        <a:pt x="1147762" y="2071688"/>
                      </a:lnTo>
                      <a:lnTo>
                        <a:pt x="1042987" y="2009772"/>
                      </a:lnTo>
                      <a:lnTo>
                        <a:pt x="981075" y="1914524"/>
                      </a:lnTo>
                      <a:lnTo>
                        <a:pt x="938212" y="1800224"/>
                      </a:lnTo>
                      <a:lnTo>
                        <a:pt x="881062" y="1690688"/>
                      </a:lnTo>
                      <a:lnTo>
                        <a:pt x="790575" y="1562100"/>
                      </a:lnTo>
                      <a:lnTo>
                        <a:pt x="795337" y="1452564"/>
                      </a:lnTo>
                      <a:lnTo>
                        <a:pt x="866775" y="1381124"/>
                      </a:lnTo>
                      <a:lnTo>
                        <a:pt x="838200" y="1281112"/>
                      </a:lnTo>
                      <a:lnTo>
                        <a:pt x="919162" y="1023936"/>
                      </a:lnTo>
                      <a:lnTo>
                        <a:pt x="1104900" y="1128712"/>
                      </a:lnTo>
                      <a:lnTo>
                        <a:pt x="1123950" y="1190624"/>
                      </a:lnTo>
                      <a:lnTo>
                        <a:pt x="1162050" y="1190624"/>
                      </a:lnTo>
                      <a:lnTo>
                        <a:pt x="1214437" y="1219200"/>
                      </a:lnTo>
                      <a:lnTo>
                        <a:pt x="1143000" y="1328736"/>
                      </a:lnTo>
                      <a:lnTo>
                        <a:pt x="1138237" y="1404936"/>
                      </a:lnTo>
                      <a:lnTo>
                        <a:pt x="1257300" y="1352548"/>
                      </a:lnTo>
                      <a:lnTo>
                        <a:pt x="1357312" y="1381124"/>
                      </a:lnTo>
                      <a:lnTo>
                        <a:pt x="1366837" y="1500188"/>
                      </a:lnTo>
                      <a:lnTo>
                        <a:pt x="1352550" y="1528764"/>
                      </a:lnTo>
                      <a:lnTo>
                        <a:pt x="1338262" y="1652588"/>
                      </a:lnTo>
                      <a:lnTo>
                        <a:pt x="1290637" y="1647824"/>
                      </a:lnTo>
                      <a:lnTo>
                        <a:pt x="1276350" y="1747836"/>
                      </a:lnTo>
                      <a:lnTo>
                        <a:pt x="1343025" y="1790700"/>
                      </a:lnTo>
                      <a:lnTo>
                        <a:pt x="1323975" y="1862136"/>
                      </a:lnTo>
                      <a:lnTo>
                        <a:pt x="1452562" y="2000248"/>
                      </a:lnTo>
                      <a:lnTo>
                        <a:pt x="1600200" y="1857372"/>
                      </a:lnTo>
                      <a:lnTo>
                        <a:pt x="1719262" y="1885948"/>
                      </a:lnTo>
                      <a:lnTo>
                        <a:pt x="1900237" y="2000248"/>
                      </a:lnTo>
                      <a:lnTo>
                        <a:pt x="1943100" y="1971676"/>
                      </a:lnTo>
                      <a:lnTo>
                        <a:pt x="1824037" y="1838324"/>
                      </a:lnTo>
                      <a:lnTo>
                        <a:pt x="1828800" y="1785936"/>
                      </a:lnTo>
                      <a:lnTo>
                        <a:pt x="1709737" y="1685924"/>
                      </a:lnTo>
                      <a:lnTo>
                        <a:pt x="1704975" y="1547812"/>
                      </a:lnTo>
                      <a:lnTo>
                        <a:pt x="1785937" y="1462088"/>
                      </a:lnTo>
                      <a:lnTo>
                        <a:pt x="1757362" y="1328736"/>
                      </a:lnTo>
                      <a:lnTo>
                        <a:pt x="1571625" y="1176336"/>
                      </a:lnTo>
                      <a:lnTo>
                        <a:pt x="1490662" y="1190624"/>
                      </a:lnTo>
                      <a:lnTo>
                        <a:pt x="1443037" y="1204912"/>
                      </a:lnTo>
                      <a:lnTo>
                        <a:pt x="1371600" y="1133476"/>
                      </a:lnTo>
                      <a:lnTo>
                        <a:pt x="1309687" y="1143000"/>
                      </a:lnTo>
                      <a:lnTo>
                        <a:pt x="1295400" y="1085848"/>
                      </a:lnTo>
                      <a:lnTo>
                        <a:pt x="1300162" y="909636"/>
                      </a:lnTo>
                      <a:lnTo>
                        <a:pt x="1133475" y="900112"/>
                      </a:lnTo>
                      <a:lnTo>
                        <a:pt x="1104900" y="819148"/>
                      </a:lnTo>
                      <a:lnTo>
                        <a:pt x="1071562" y="814388"/>
                      </a:lnTo>
                      <a:lnTo>
                        <a:pt x="1023937" y="885824"/>
                      </a:lnTo>
                      <a:lnTo>
                        <a:pt x="923925" y="904876"/>
                      </a:lnTo>
                      <a:lnTo>
                        <a:pt x="866775" y="800100"/>
                      </a:lnTo>
                      <a:lnTo>
                        <a:pt x="800100" y="800100"/>
                      </a:lnTo>
                      <a:lnTo>
                        <a:pt x="823912" y="652460"/>
                      </a:lnTo>
                      <a:lnTo>
                        <a:pt x="747712" y="704848"/>
                      </a:lnTo>
                      <a:lnTo>
                        <a:pt x="719137" y="657224"/>
                      </a:lnTo>
                      <a:lnTo>
                        <a:pt x="652462" y="642936"/>
                      </a:lnTo>
                      <a:lnTo>
                        <a:pt x="642937" y="609600"/>
                      </a:lnTo>
                      <a:lnTo>
                        <a:pt x="604837" y="600076"/>
                      </a:lnTo>
                      <a:lnTo>
                        <a:pt x="576262" y="566736"/>
                      </a:lnTo>
                      <a:lnTo>
                        <a:pt x="600075" y="519112"/>
                      </a:lnTo>
                      <a:lnTo>
                        <a:pt x="595312" y="471488"/>
                      </a:lnTo>
                      <a:lnTo>
                        <a:pt x="652462" y="414336"/>
                      </a:lnTo>
                      <a:lnTo>
                        <a:pt x="671512" y="342900"/>
                      </a:lnTo>
                      <a:lnTo>
                        <a:pt x="695325" y="285748"/>
                      </a:lnTo>
                      <a:lnTo>
                        <a:pt x="642937" y="280988"/>
                      </a:lnTo>
                      <a:lnTo>
                        <a:pt x="614362" y="214312"/>
                      </a:lnTo>
                      <a:lnTo>
                        <a:pt x="614362" y="123824"/>
                      </a:lnTo>
                      <a:lnTo>
                        <a:pt x="571500" y="123824"/>
                      </a:lnTo>
                      <a:lnTo>
                        <a:pt x="523875" y="176212"/>
                      </a:lnTo>
                      <a:lnTo>
                        <a:pt x="485775" y="195260"/>
                      </a:lnTo>
                      <a:lnTo>
                        <a:pt x="500062" y="252412"/>
                      </a:lnTo>
                      <a:lnTo>
                        <a:pt x="438150" y="290512"/>
                      </a:lnTo>
                      <a:lnTo>
                        <a:pt x="447675" y="357188"/>
                      </a:lnTo>
                      <a:lnTo>
                        <a:pt x="409575" y="361948"/>
                      </a:lnTo>
                      <a:lnTo>
                        <a:pt x="419100" y="419100"/>
                      </a:lnTo>
                      <a:lnTo>
                        <a:pt x="309562" y="609600"/>
                      </a:lnTo>
                      <a:lnTo>
                        <a:pt x="200025" y="695324"/>
                      </a:lnTo>
                      <a:lnTo>
                        <a:pt x="104775" y="738188"/>
                      </a:lnTo>
                      <a:lnTo>
                        <a:pt x="90487" y="676276"/>
                      </a:lnTo>
                      <a:lnTo>
                        <a:pt x="52387" y="647700"/>
                      </a:lnTo>
                      <a:lnTo>
                        <a:pt x="0" y="566736"/>
                      </a:lnTo>
                      <a:lnTo>
                        <a:pt x="80962" y="514348"/>
                      </a:lnTo>
                      <a:lnTo>
                        <a:pt x="157162" y="542924"/>
                      </a:lnTo>
                      <a:lnTo>
                        <a:pt x="171450" y="481012"/>
                      </a:lnTo>
                      <a:lnTo>
                        <a:pt x="138112" y="457200"/>
                      </a:lnTo>
                      <a:lnTo>
                        <a:pt x="142875" y="376236"/>
                      </a:lnTo>
                      <a:lnTo>
                        <a:pt x="223837" y="357188"/>
                      </a:lnTo>
                      <a:lnTo>
                        <a:pt x="209550" y="161924"/>
                      </a:lnTo>
                      <a:lnTo>
                        <a:pt x="242887" y="128588"/>
                      </a:lnTo>
                      <a:lnTo>
                        <a:pt x="371475" y="109536"/>
                      </a:lnTo>
                      <a:lnTo>
                        <a:pt x="442912" y="52388"/>
                      </a:lnTo>
                      <a:lnTo>
                        <a:pt x="461962" y="38100"/>
                      </a:lnTo>
                      <a:lnTo>
                        <a:pt x="504825" y="9524"/>
                      </a:lnTo>
                      <a:lnTo>
                        <a:pt x="600075" y="66676"/>
                      </a:lnTo>
                      <a:lnTo>
                        <a:pt x="647700" y="23812"/>
                      </a:lnTo>
                      <a:lnTo>
                        <a:pt x="728662" y="66676"/>
                      </a:lnTo>
                      <a:lnTo>
                        <a:pt x="790575" y="57148"/>
                      </a:lnTo>
                      <a:lnTo>
                        <a:pt x="857250" y="66676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grpSp>
              <p:nvGrpSpPr>
                <p:cNvPr id="670" name="グループ化 669">
                  <a:extLst>
                    <a:ext uri="{FF2B5EF4-FFF2-40B4-BE49-F238E27FC236}">
                      <a16:creationId xmlns:a16="http://schemas.microsoft.com/office/drawing/2014/main" id="{C52296BB-6735-E3DD-C2E9-D1EB2BB57E9D}"/>
                    </a:ext>
                  </a:extLst>
                </p:cNvPr>
                <p:cNvGrpSpPr/>
                <p:nvPr/>
              </p:nvGrpSpPr>
              <p:grpSpPr>
                <a:xfrm>
                  <a:off x="763060" y="2112074"/>
                  <a:ext cx="314652" cy="151372"/>
                  <a:chOff x="763060" y="2112074"/>
                  <a:chExt cx="314652" cy="151372"/>
                </a:xfrm>
              </p:grpSpPr>
              <p:sp>
                <p:nvSpPr>
                  <p:cNvPr id="671" name="フリーフォーム: 図形 670">
                    <a:extLst>
                      <a:ext uri="{FF2B5EF4-FFF2-40B4-BE49-F238E27FC236}">
                        <a16:creationId xmlns:a16="http://schemas.microsoft.com/office/drawing/2014/main" id="{73D9E429-6228-90AB-D4D2-C1EFF3F37C56}"/>
                      </a:ext>
                    </a:extLst>
                  </p:cNvPr>
                  <p:cNvSpPr/>
                  <p:nvPr/>
                </p:nvSpPr>
                <p:spPr>
                  <a:xfrm>
                    <a:off x="846401" y="2112074"/>
                    <a:ext cx="64632" cy="45922"/>
                  </a:xfrm>
                  <a:custGeom>
                    <a:avLst/>
                    <a:gdLst>
                      <a:gd name="connsiteX0" fmla="*/ 120650 w 241300"/>
                      <a:gd name="connsiteY0" fmla="*/ 0 h 171450"/>
                      <a:gd name="connsiteX1" fmla="*/ 0 w 241300"/>
                      <a:gd name="connsiteY1" fmla="*/ 88900 h 171450"/>
                      <a:gd name="connsiteX2" fmla="*/ 146050 w 241300"/>
                      <a:gd name="connsiteY2" fmla="*/ 171450 h 171450"/>
                      <a:gd name="connsiteX3" fmla="*/ 241300 w 241300"/>
                      <a:gd name="connsiteY3" fmla="*/ 76200 h 171450"/>
                      <a:gd name="connsiteX4" fmla="*/ 120650 w 241300"/>
                      <a:gd name="connsiteY4" fmla="*/ 0 h 171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1300" h="171450">
                        <a:moveTo>
                          <a:pt x="120650" y="0"/>
                        </a:moveTo>
                        <a:lnTo>
                          <a:pt x="0" y="88900"/>
                        </a:lnTo>
                        <a:lnTo>
                          <a:pt x="146050" y="171450"/>
                        </a:lnTo>
                        <a:lnTo>
                          <a:pt x="241300" y="76200"/>
                        </a:lnTo>
                        <a:lnTo>
                          <a:pt x="12065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72" name="フリーフォーム: 図形 671">
                    <a:extLst>
                      <a:ext uri="{FF2B5EF4-FFF2-40B4-BE49-F238E27FC236}">
                        <a16:creationId xmlns:a16="http://schemas.microsoft.com/office/drawing/2014/main" id="{5008822C-922C-5DBF-0BA4-7696C351133A}"/>
                      </a:ext>
                    </a:extLst>
                  </p:cNvPr>
                  <p:cNvSpPr/>
                  <p:nvPr/>
                </p:nvSpPr>
                <p:spPr>
                  <a:xfrm>
                    <a:off x="1016482" y="2154594"/>
                    <a:ext cx="61230" cy="57828"/>
                  </a:xfrm>
                  <a:custGeom>
                    <a:avLst/>
                    <a:gdLst>
                      <a:gd name="connsiteX0" fmla="*/ 101600 w 228600"/>
                      <a:gd name="connsiteY0" fmla="*/ 0 h 215900"/>
                      <a:gd name="connsiteX1" fmla="*/ 101600 w 228600"/>
                      <a:gd name="connsiteY1" fmla="*/ 82550 h 215900"/>
                      <a:gd name="connsiteX2" fmla="*/ 31750 w 228600"/>
                      <a:gd name="connsiteY2" fmla="*/ 139700 h 215900"/>
                      <a:gd name="connsiteX3" fmla="*/ 0 w 228600"/>
                      <a:gd name="connsiteY3" fmla="*/ 190500 h 215900"/>
                      <a:gd name="connsiteX4" fmla="*/ 69850 w 228600"/>
                      <a:gd name="connsiteY4" fmla="*/ 215900 h 215900"/>
                      <a:gd name="connsiteX5" fmla="*/ 152400 w 228600"/>
                      <a:gd name="connsiteY5" fmla="*/ 171450 h 215900"/>
                      <a:gd name="connsiteX6" fmla="*/ 228600 w 228600"/>
                      <a:gd name="connsiteY6" fmla="*/ 190500 h 215900"/>
                      <a:gd name="connsiteX7" fmla="*/ 184150 w 228600"/>
                      <a:gd name="connsiteY7" fmla="*/ 114300 h 215900"/>
                      <a:gd name="connsiteX8" fmla="*/ 190500 w 228600"/>
                      <a:gd name="connsiteY8" fmla="*/ 38100 h 215900"/>
                      <a:gd name="connsiteX9" fmla="*/ 101600 w 228600"/>
                      <a:gd name="connsiteY9" fmla="*/ 0 h 215900"/>
                      <a:gd name="connsiteX0" fmla="*/ 101600 w 228600"/>
                      <a:gd name="connsiteY0" fmla="*/ 0 h 215900"/>
                      <a:gd name="connsiteX1" fmla="*/ 107950 w 228600"/>
                      <a:gd name="connsiteY1" fmla="*/ 114300 h 215900"/>
                      <a:gd name="connsiteX2" fmla="*/ 31750 w 228600"/>
                      <a:gd name="connsiteY2" fmla="*/ 139700 h 215900"/>
                      <a:gd name="connsiteX3" fmla="*/ 0 w 228600"/>
                      <a:gd name="connsiteY3" fmla="*/ 190500 h 215900"/>
                      <a:gd name="connsiteX4" fmla="*/ 69850 w 228600"/>
                      <a:gd name="connsiteY4" fmla="*/ 215900 h 215900"/>
                      <a:gd name="connsiteX5" fmla="*/ 152400 w 228600"/>
                      <a:gd name="connsiteY5" fmla="*/ 171450 h 215900"/>
                      <a:gd name="connsiteX6" fmla="*/ 228600 w 228600"/>
                      <a:gd name="connsiteY6" fmla="*/ 190500 h 215900"/>
                      <a:gd name="connsiteX7" fmla="*/ 184150 w 228600"/>
                      <a:gd name="connsiteY7" fmla="*/ 114300 h 215900"/>
                      <a:gd name="connsiteX8" fmla="*/ 190500 w 228600"/>
                      <a:gd name="connsiteY8" fmla="*/ 38100 h 215900"/>
                      <a:gd name="connsiteX9" fmla="*/ 101600 w 228600"/>
                      <a:gd name="connsiteY9" fmla="*/ 0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8600" h="215900">
                        <a:moveTo>
                          <a:pt x="101600" y="0"/>
                        </a:moveTo>
                        <a:lnTo>
                          <a:pt x="107950" y="114300"/>
                        </a:lnTo>
                        <a:lnTo>
                          <a:pt x="31750" y="139700"/>
                        </a:lnTo>
                        <a:lnTo>
                          <a:pt x="0" y="190500"/>
                        </a:lnTo>
                        <a:lnTo>
                          <a:pt x="69850" y="215900"/>
                        </a:lnTo>
                        <a:lnTo>
                          <a:pt x="152400" y="171450"/>
                        </a:lnTo>
                        <a:lnTo>
                          <a:pt x="228600" y="190500"/>
                        </a:lnTo>
                        <a:lnTo>
                          <a:pt x="184150" y="114300"/>
                        </a:lnTo>
                        <a:lnTo>
                          <a:pt x="190500" y="38100"/>
                        </a:lnTo>
                        <a:lnTo>
                          <a:pt x="10160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 dirty="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7722EEC0-DC19-7BAF-0DC0-F532743936F2}"/>
                      </a:ext>
                    </a:extLst>
                  </p:cNvPr>
                  <p:cNvSpPr/>
                  <p:nvPr/>
                </p:nvSpPr>
                <p:spPr>
                  <a:xfrm>
                    <a:off x="763060" y="2176705"/>
                    <a:ext cx="27213" cy="86741"/>
                  </a:xfrm>
                  <a:custGeom>
                    <a:avLst/>
                    <a:gdLst>
                      <a:gd name="connsiteX0" fmla="*/ 38100 w 101600"/>
                      <a:gd name="connsiteY0" fmla="*/ 19050 h 323850"/>
                      <a:gd name="connsiteX1" fmla="*/ 25400 w 101600"/>
                      <a:gd name="connsiteY1" fmla="*/ 241300 h 323850"/>
                      <a:gd name="connsiteX2" fmla="*/ 0 w 101600"/>
                      <a:gd name="connsiteY2" fmla="*/ 292100 h 323850"/>
                      <a:gd name="connsiteX3" fmla="*/ 101600 w 101600"/>
                      <a:gd name="connsiteY3" fmla="*/ 323850 h 323850"/>
                      <a:gd name="connsiteX4" fmla="*/ 82550 w 101600"/>
                      <a:gd name="connsiteY4" fmla="*/ 241300 h 323850"/>
                      <a:gd name="connsiteX5" fmla="*/ 101600 w 101600"/>
                      <a:gd name="connsiteY5" fmla="*/ 196850 h 323850"/>
                      <a:gd name="connsiteX6" fmla="*/ 95250 w 101600"/>
                      <a:gd name="connsiteY6" fmla="*/ 0 h 323850"/>
                      <a:gd name="connsiteX7" fmla="*/ 38100 w 101600"/>
                      <a:gd name="connsiteY7" fmla="*/ 19050 h 323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1600" h="323850">
                        <a:moveTo>
                          <a:pt x="38100" y="19050"/>
                        </a:moveTo>
                        <a:lnTo>
                          <a:pt x="25400" y="241300"/>
                        </a:lnTo>
                        <a:lnTo>
                          <a:pt x="0" y="292100"/>
                        </a:lnTo>
                        <a:lnTo>
                          <a:pt x="101600" y="323850"/>
                        </a:lnTo>
                        <a:lnTo>
                          <a:pt x="82550" y="241300"/>
                        </a:lnTo>
                        <a:lnTo>
                          <a:pt x="101600" y="196850"/>
                        </a:lnTo>
                        <a:lnTo>
                          <a:pt x="95250" y="0"/>
                        </a:lnTo>
                        <a:lnTo>
                          <a:pt x="38100" y="190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sz="4800"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</p:grpSp>
          </p:grp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CD5D53B7-D685-1017-A9C6-2B502966EFB0}"/>
                  </a:ext>
                </a:extLst>
              </p:cNvPr>
              <p:cNvSpPr/>
              <p:nvPr/>
            </p:nvSpPr>
            <p:spPr>
              <a:xfrm>
                <a:off x="2917058" y="841096"/>
                <a:ext cx="471522" cy="597796"/>
              </a:xfrm>
              <a:custGeom>
                <a:avLst/>
                <a:gdLst>
                  <a:gd name="connsiteX0" fmla="*/ 163278 w 471522"/>
                  <a:gd name="connsiteY0" fmla="*/ 0 h 597796"/>
                  <a:gd name="connsiteX1" fmla="*/ 178905 w 471522"/>
                  <a:gd name="connsiteY1" fmla="*/ 0 h 597796"/>
                  <a:gd name="connsiteX2" fmla="*/ 178905 w 471522"/>
                  <a:gd name="connsiteY2" fmla="*/ 243791 h 597796"/>
                  <a:gd name="connsiteX3" fmla="*/ 471522 w 471522"/>
                  <a:gd name="connsiteY3" fmla="*/ 243791 h 597796"/>
                  <a:gd name="connsiteX4" fmla="*/ 471522 w 471522"/>
                  <a:gd name="connsiteY4" fmla="*/ 577065 h 597796"/>
                  <a:gd name="connsiteX5" fmla="*/ 466363 w 471522"/>
                  <a:gd name="connsiteY5" fmla="*/ 575345 h 597796"/>
                  <a:gd name="connsiteX6" fmla="*/ 439831 w 471522"/>
                  <a:gd name="connsiteY6" fmla="*/ 597796 h 597796"/>
                  <a:gd name="connsiteX7" fmla="*/ 417380 w 471522"/>
                  <a:gd name="connsiteY7" fmla="*/ 583509 h 597796"/>
                  <a:gd name="connsiteX8" fmla="*/ 431667 w 471522"/>
                  <a:gd name="connsiteY8" fmla="*/ 565140 h 597796"/>
                  <a:gd name="connsiteX9" fmla="*/ 401052 w 471522"/>
                  <a:gd name="connsiteY9" fmla="*/ 548813 h 597796"/>
                  <a:gd name="connsiteX10" fmla="*/ 380642 w 471522"/>
                  <a:gd name="connsiteY10" fmla="*/ 499829 h 597796"/>
                  <a:gd name="connsiteX11" fmla="*/ 378601 w 471522"/>
                  <a:gd name="connsiteY11" fmla="*/ 471255 h 597796"/>
                  <a:gd name="connsiteX12" fmla="*/ 384724 w 471522"/>
                  <a:gd name="connsiteY12" fmla="*/ 448805 h 597796"/>
                  <a:gd name="connsiteX13" fmla="*/ 366356 w 471522"/>
                  <a:gd name="connsiteY13" fmla="*/ 444723 h 597796"/>
                  <a:gd name="connsiteX14" fmla="*/ 339823 w 471522"/>
                  <a:gd name="connsiteY14" fmla="*/ 454928 h 597796"/>
                  <a:gd name="connsiteX15" fmla="*/ 303085 w 471522"/>
                  <a:gd name="connsiteY15" fmla="*/ 436559 h 597796"/>
                  <a:gd name="connsiteX16" fmla="*/ 276553 w 471522"/>
                  <a:gd name="connsiteY16" fmla="*/ 440641 h 597796"/>
                  <a:gd name="connsiteX17" fmla="*/ 241856 w 471522"/>
                  <a:gd name="connsiteY17" fmla="*/ 444723 h 597796"/>
                  <a:gd name="connsiteX18" fmla="*/ 231651 w 471522"/>
                  <a:gd name="connsiteY18" fmla="*/ 475337 h 597796"/>
                  <a:gd name="connsiteX19" fmla="*/ 198995 w 471522"/>
                  <a:gd name="connsiteY19" fmla="*/ 505952 h 597796"/>
                  <a:gd name="connsiteX20" fmla="*/ 164299 w 471522"/>
                  <a:gd name="connsiteY20" fmla="*/ 534526 h 597796"/>
                  <a:gd name="connsiteX21" fmla="*/ 154094 w 471522"/>
                  <a:gd name="connsiteY21" fmla="*/ 554936 h 597796"/>
                  <a:gd name="connsiteX22" fmla="*/ 168381 w 471522"/>
                  <a:gd name="connsiteY22" fmla="*/ 583509 h 597796"/>
                  <a:gd name="connsiteX23" fmla="*/ 164831 w 471522"/>
                  <a:gd name="connsiteY23" fmla="*/ 584929 h 597796"/>
                  <a:gd name="connsiteX24" fmla="*/ 133684 w 471522"/>
                  <a:gd name="connsiteY24" fmla="*/ 581468 h 597796"/>
                  <a:gd name="connsiteX25" fmla="*/ 133684 w 471522"/>
                  <a:gd name="connsiteY25" fmla="*/ 565140 h 597796"/>
                  <a:gd name="connsiteX26" fmla="*/ 109192 w 471522"/>
                  <a:gd name="connsiteY26" fmla="*/ 565140 h 597796"/>
                  <a:gd name="connsiteX27" fmla="*/ 92865 w 471522"/>
                  <a:gd name="connsiteY27" fmla="*/ 561059 h 597796"/>
                  <a:gd name="connsiteX28" fmla="*/ 90824 w 471522"/>
                  <a:gd name="connsiteY28" fmla="*/ 552895 h 597796"/>
                  <a:gd name="connsiteX29" fmla="*/ 84701 w 471522"/>
                  <a:gd name="connsiteY29" fmla="*/ 534526 h 597796"/>
                  <a:gd name="connsiteX30" fmla="*/ 84701 w 471522"/>
                  <a:gd name="connsiteY30" fmla="*/ 518198 h 597796"/>
                  <a:gd name="connsiteX31" fmla="*/ 70414 w 471522"/>
                  <a:gd name="connsiteY31" fmla="*/ 481460 h 597796"/>
                  <a:gd name="connsiteX32" fmla="*/ 76537 w 471522"/>
                  <a:gd name="connsiteY32" fmla="*/ 465133 h 597796"/>
                  <a:gd name="connsiteX33" fmla="*/ 56127 w 471522"/>
                  <a:gd name="connsiteY33" fmla="*/ 463092 h 597796"/>
                  <a:gd name="connsiteX34" fmla="*/ 54086 w 471522"/>
                  <a:gd name="connsiteY34" fmla="*/ 448805 h 597796"/>
                  <a:gd name="connsiteX35" fmla="*/ 31635 w 471522"/>
                  <a:gd name="connsiteY35" fmla="*/ 434518 h 597796"/>
                  <a:gd name="connsiteX36" fmla="*/ 31635 w 471522"/>
                  <a:gd name="connsiteY36" fmla="*/ 418190 h 597796"/>
                  <a:gd name="connsiteX37" fmla="*/ 31635 w 471522"/>
                  <a:gd name="connsiteY37" fmla="*/ 387575 h 597796"/>
                  <a:gd name="connsiteX38" fmla="*/ 31635 w 471522"/>
                  <a:gd name="connsiteY38" fmla="*/ 359002 h 597796"/>
                  <a:gd name="connsiteX39" fmla="*/ 29594 w 471522"/>
                  <a:gd name="connsiteY39" fmla="*/ 328387 h 597796"/>
                  <a:gd name="connsiteX40" fmla="*/ 25865 w 471522"/>
                  <a:gd name="connsiteY40" fmla="*/ 328387 h 597796"/>
                  <a:gd name="connsiteX41" fmla="*/ 17858 w 471522"/>
                  <a:gd name="connsiteY41" fmla="*/ 302364 h 597796"/>
                  <a:gd name="connsiteX42" fmla="*/ 0 w 471522"/>
                  <a:gd name="connsiteY42" fmla="*/ 294710 h 597796"/>
                  <a:gd name="connsiteX43" fmla="*/ 15307 w 471522"/>
                  <a:gd name="connsiteY43" fmla="*/ 271750 h 597796"/>
                  <a:gd name="connsiteX44" fmla="*/ 28063 w 471522"/>
                  <a:gd name="connsiteY44" fmla="*/ 269199 h 597796"/>
                  <a:gd name="connsiteX45" fmla="*/ 66332 w 471522"/>
                  <a:gd name="connsiteY45" fmla="*/ 236033 h 597796"/>
                  <a:gd name="connsiteX46" fmla="*/ 81639 w 471522"/>
                  <a:gd name="connsiteY46" fmla="*/ 197764 h 597796"/>
                  <a:gd name="connsiteX47" fmla="*/ 66332 w 471522"/>
                  <a:gd name="connsiteY47" fmla="*/ 177355 h 597796"/>
                  <a:gd name="connsiteX48" fmla="*/ 99497 w 471522"/>
                  <a:gd name="connsiteY48" fmla="*/ 108471 h 597796"/>
                  <a:gd name="connsiteX49" fmla="*/ 81639 w 471522"/>
                  <a:gd name="connsiteY49" fmla="*/ 98267 h 597796"/>
                  <a:gd name="connsiteX50" fmla="*/ 96947 w 471522"/>
                  <a:gd name="connsiteY50" fmla="*/ 77857 h 597796"/>
                  <a:gd name="connsiteX51" fmla="*/ 150522 w 471522"/>
                  <a:gd name="connsiteY51" fmla="*/ 49793 h 597796"/>
                  <a:gd name="connsiteX52" fmla="*/ 163278 w 471522"/>
                  <a:gd name="connsiteY52" fmla="*/ 21730 h 597796"/>
                  <a:gd name="connsiteX0" fmla="*/ 163278 w 471522"/>
                  <a:gd name="connsiteY0" fmla="*/ 0 h 597796"/>
                  <a:gd name="connsiteX1" fmla="*/ 178905 w 471522"/>
                  <a:gd name="connsiteY1" fmla="*/ 243791 h 597796"/>
                  <a:gd name="connsiteX2" fmla="*/ 471522 w 471522"/>
                  <a:gd name="connsiteY2" fmla="*/ 243791 h 597796"/>
                  <a:gd name="connsiteX3" fmla="*/ 471522 w 471522"/>
                  <a:gd name="connsiteY3" fmla="*/ 577065 h 597796"/>
                  <a:gd name="connsiteX4" fmla="*/ 466363 w 471522"/>
                  <a:gd name="connsiteY4" fmla="*/ 575345 h 597796"/>
                  <a:gd name="connsiteX5" fmla="*/ 439831 w 471522"/>
                  <a:gd name="connsiteY5" fmla="*/ 597796 h 597796"/>
                  <a:gd name="connsiteX6" fmla="*/ 417380 w 471522"/>
                  <a:gd name="connsiteY6" fmla="*/ 583509 h 597796"/>
                  <a:gd name="connsiteX7" fmla="*/ 431667 w 471522"/>
                  <a:gd name="connsiteY7" fmla="*/ 565140 h 597796"/>
                  <a:gd name="connsiteX8" fmla="*/ 401052 w 471522"/>
                  <a:gd name="connsiteY8" fmla="*/ 548813 h 597796"/>
                  <a:gd name="connsiteX9" fmla="*/ 380642 w 471522"/>
                  <a:gd name="connsiteY9" fmla="*/ 499829 h 597796"/>
                  <a:gd name="connsiteX10" fmla="*/ 378601 w 471522"/>
                  <a:gd name="connsiteY10" fmla="*/ 471255 h 597796"/>
                  <a:gd name="connsiteX11" fmla="*/ 384724 w 471522"/>
                  <a:gd name="connsiteY11" fmla="*/ 448805 h 597796"/>
                  <a:gd name="connsiteX12" fmla="*/ 366356 w 471522"/>
                  <a:gd name="connsiteY12" fmla="*/ 444723 h 597796"/>
                  <a:gd name="connsiteX13" fmla="*/ 339823 w 471522"/>
                  <a:gd name="connsiteY13" fmla="*/ 454928 h 597796"/>
                  <a:gd name="connsiteX14" fmla="*/ 303085 w 471522"/>
                  <a:gd name="connsiteY14" fmla="*/ 436559 h 597796"/>
                  <a:gd name="connsiteX15" fmla="*/ 276553 w 471522"/>
                  <a:gd name="connsiteY15" fmla="*/ 440641 h 597796"/>
                  <a:gd name="connsiteX16" fmla="*/ 241856 w 471522"/>
                  <a:gd name="connsiteY16" fmla="*/ 444723 h 597796"/>
                  <a:gd name="connsiteX17" fmla="*/ 231651 w 471522"/>
                  <a:gd name="connsiteY17" fmla="*/ 475337 h 597796"/>
                  <a:gd name="connsiteX18" fmla="*/ 198995 w 471522"/>
                  <a:gd name="connsiteY18" fmla="*/ 505952 h 597796"/>
                  <a:gd name="connsiteX19" fmla="*/ 164299 w 471522"/>
                  <a:gd name="connsiteY19" fmla="*/ 534526 h 597796"/>
                  <a:gd name="connsiteX20" fmla="*/ 154094 w 471522"/>
                  <a:gd name="connsiteY20" fmla="*/ 554936 h 597796"/>
                  <a:gd name="connsiteX21" fmla="*/ 168381 w 471522"/>
                  <a:gd name="connsiteY21" fmla="*/ 583509 h 597796"/>
                  <a:gd name="connsiteX22" fmla="*/ 164831 w 471522"/>
                  <a:gd name="connsiteY22" fmla="*/ 584929 h 597796"/>
                  <a:gd name="connsiteX23" fmla="*/ 133684 w 471522"/>
                  <a:gd name="connsiteY23" fmla="*/ 581468 h 597796"/>
                  <a:gd name="connsiteX24" fmla="*/ 133684 w 471522"/>
                  <a:gd name="connsiteY24" fmla="*/ 565140 h 597796"/>
                  <a:gd name="connsiteX25" fmla="*/ 109192 w 471522"/>
                  <a:gd name="connsiteY25" fmla="*/ 565140 h 597796"/>
                  <a:gd name="connsiteX26" fmla="*/ 92865 w 471522"/>
                  <a:gd name="connsiteY26" fmla="*/ 561059 h 597796"/>
                  <a:gd name="connsiteX27" fmla="*/ 90824 w 471522"/>
                  <a:gd name="connsiteY27" fmla="*/ 552895 h 597796"/>
                  <a:gd name="connsiteX28" fmla="*/ 84701 w 471522"/>
                  <a:gd name="connsiteY28" fmla="*/ 534526 h 597796"/>
                  <a:gd name="connsiteX29" fmla="*/ 84701 w 471522"/>
                  <a:gd name="connsiteY29" fmla="*/ 518198 h 597796"/>
                  <a:gd name="connsiteX30" fmla="*/ 70414 w 471522"/>
                  <a:gd name="connsiteY30" fmla="*/ 481460 h 597796"/>
                  <a:gd name="connsiteX31" fmla="*/ 76537 w 471522"/>
                  <a:gd name="connsiteY31" fmla="*/ 465133 h 597796"/>
                  <a:gd name="connsiteX32" fmla="*/ 56127 w 471522"/>
                  <a:gd name="connsiteY32" fmla="*/ 463092 h 597796"/>
                  <a:gd name="connsiteX33" fmla="*/ 54086 w 471522"/>
                  <a:gd name="connsiteY33" fmla="*/ 448805 h 597796"/>
                  <a:gd name="connsiteX34" fmla="*/ 31635 w 471522"/>
                  <a:gd name="connsiteY34" fmla="*/ 434518 h 597796"/>
                  <a:gd name="connsiteX35" fmla="*/ 31635 w 471522"/>
                  <a:gd name="connsiteY35" fmla="*/ 418190 h 597796"/>
                  <a:gd name="connsiteX36" fmla="*/ 31635 w 471522"/>
                  <a:gd name="connsiteY36" fmla="*/ 387575 h 597796"/>
                  <a:gd name="connsiteX37" fmla="*/ 31635 w 471522"/>
                  <a:gd name="connsiteY37" fmla="*/ 359002 h 597796"/>
                  <a:gd name="connsiteX38" fmla="*/ 29594 w 471522"/>
                  <a:gd name="connsiteY38" fmla="*/ 328387 h 597796"/>
                  <a:gd name="connsiteX39" fmla="*/ 25865 w 471522"/>
                  <a:gd name="connsiteY39" fmla="*/ 328387 h 597796"/>
                  <a:gd name="connsiteX40" fmla="*/ 17858 w 471522"/>
                  <a:gd name="connsiteY40" fmla="*/ 302364 h 597796"/>
                  <a:gd name="connsiteX41" fmla="*/ 0 w 471522"/>
                  <a:gd name="connsiteY41" fmla="*/ 294710 h 597796"/>
                  <a:gd name="connsiteX42" fmla="*/ 15307 w 471522"/>
                  <a:gd name="connsiteY42" fmla="*/ 271750 h 597796"/>
                  <a:gd name="connsiteX43" fmla="*/ 28063 w 471522"/>
                  <a:gd name="connsiteY43" fmla="*/ 269199 h 597796"/>
                  <a:gd name="connsiteX44" fmla="*/ 66332 w 471522"/>
                  <a:gd name="connsiteY44" fmla="*/ 236033 h 597796"/>
                  <a:gd name="connsiteX45" fmla="*/ 81639 w 471522"/>
                  <a:gd name="connsiteY45" fmla="*/ 197764 h 597796"/>
                  <a:gd name="connsiteX46" fmla="*/ 66332 w 471522"/>
                  <a:gd name="connsiteY46" fmla="*/ 177355 h 597796"/>
                  <a:gd name="connsiteX47" fmla="*/ 99497 w 471522"/>
                  <a:gd name="connsiteY47" fmla="*/ 108471 h 597796"/>
                  <a:gd name="connsiteX48" fmla="*/ 81639 w 471522"/>
                  <a:gd name="connsiteY48" fmla="*/ 98267 h 597796"/>
                  <a:gd name="connsiteX49" fmla="*/ 96947 w 471522"/>
                  <a:gd name="connsiteY49" fmla="*/ 77857 h 597796"/>
                  <a:gd name="connsiteX50" fmla="*/ 150522 w 471522"/>
                  <a:gd name="connsiteY50" fmla="*/ 49793 h 597796"/>
                  <a:gd name="connsiteX51" fmla="*/ 163278 w 471522"/>
                  <a:gd name="connsiteY51" fmla="*/ 21730 h 597796"/>
                  <a:gd name="connsiteX52" fmla="*/ 163278 w 471522"/>
                  <a:gd name="connsiteY52" fmla="*/ 0 h 597796"/>
                  <a:gd name="connsiteX0" fmla="*/ 178905 w 471522"/>
                  <a:gd name="connsiteY0" fmla="*/ 243791 h 597796"/>
                  <a:gd name="connsiteX1" fmla="*/ 471522 w 471522"/>
                  <a:gd name="connsiteY1" fmla="*/ 243791 h 597796"/>
                  <a:gd name="connsiteX2" fmla="*/ 471522 w 471522"/>
                  <a:gd name="connsiteY2" fmla="*/ 577065 h 597796"/>
                  <a:gd name="connsiteX3" fmla="*/ 466363 w 471522"/>
                  <a:gd name="connsiteY3" fmla="*/ 575345 h 597796"/>
                  <a:gd name="connsiteX4" fmla="*/ 439831 w 471522"/>
                  <a:gd name="connsiteY4" fmla="*/ 597796 h 597796"/>
                  <a:gd name="connsiteX5" fmla="*/ 417380 w 471522"/>
                  <a:gd name="connsiteY5" fmla="*/ 583509 h 597796"/>
                  <a:gd name="connsiteX6" fmla="*/ 431667 w 471522"/>
                  <a:gd name="connsiteY6" fmla="*/ 565140 h 597796"/>
                  <a:gd name="connsiteX7" fmla="*/ 401052 w 471522"/>
                  <a:gd name="connsiteY7" fmla="*/ 548813 h 597796"/>
                  <a:gd name="connsiteX8" fmla="*/ 380642 w 471522"/>
                  <a:gd name="connsiteY8" fmla="*/ 499829 h 597796"/>
                  <a:gd name="connsiteX9" fmla="*/ 378601 w 471522"/>
                  <a:gd name="connsiteY9" fmla="*/ 471255 h 597796"/>
                  <a:gd name="connsiteX10" fmla="*/ 384724 w 471522"/>
                  <a:gd name="connsiteY10" fmla="*/ 448805 h 597796"/>
                  <a:gd name="connsiteX11" fmla="*/ 366356 w 471522"/>
                  <a:gd name="connsiteY11" fmla="*/ 444723 h 597796"/>
                  <a:gd name="connsiteX12" fmla="*/ 339823 w 471522"/>
                  <a:gd name="connsiteY12" fmla="*/ 454928 h 597796"/>
                  <a:gd name="connsiteX13" fmla="*/ 303085 w 471522"/>
                  <a:gd name="connsiteY13" fmla="*/ 436559 h 597796"/>
                  <a:gd name="connsiteX14" fmla="*/ 276553 w 471522"/>
                  <a:gd name="connsiteY14" fmla="*/ 440641 h 597796"/>
                  <a:gd name="connsiteX15" fmla="*/ 241856 w 471522"/>
                  <a:gd name="connsiteY15" fmla="*/ 444723 h 597796"/>
                  <a:gd name="connsiteX16" fmla="*/ 231651 w 471522"/>
                  <a:gd name="connsiteY16" fmla="*/ 475337 h 597796"/>
                  <a:gd name="connsiteX17" fmla="*/ 198995 w 471522"/>
                  <a:gd name="connsiteY17" fmla="*/ 505952 h 597796"/>
                  <a:gd name="connsiteX18" fmla="*/ 164299 w 471522"/>
                  <a:gd name="connsiteY18" fmla="*/ 534526 h 597796"/>
                  <a:gd name="connsiteX19" fmla="*/ 154094 w 471522"/>
                  <a:gd name="connsiteY19" fmla="*/ 554936 h 597796"/>
                  <a:gd name="connsiteX20" fmla="*/ 168381 w 471522"/>
                  <a:gd name="connsiteY20" fmla="*/ 583509 h 597796"/>
                  <a:gd name="connsiteX21" fmla="*/ 164831 w 471522"/>
                  <a:gd name="connsiteY21" fmla="*/ 584929 h 597796"/>
                  <a:gd name="connsiteX22" fmla="*/ 133684 w 471522"/>
                  <a:gd name="connsiteY22" fmla="*/ 581468 h 597796"/>
                  <a:gd name="connsiteX23" fmla="*/ 133684 w 471522"/>
                  <a:gd name="connsiteY23" fmla="*/ 565140 h 597796"/>
                  <a:gd name="connsiteX24" fmla="*/ 109192 w 471522"/>
                  <a:gd name="connsiteY24" fmla="*/ 565140 h 597796"/>
                  <a:gd name="connsiteX25" fmla="*/ 92865 w 471522"/>
                  <a:gd name="connsiteY25" fmla="*/ 561059 h 597796"/>
                  <a:gd name="connsiteX26" fmla="*/ 90824 w 471522"/>
                  <a:gd name="connsiteY26" fmla="*/ 552895 h 597796"/>
                  <a:gd name="connsiteX27" fmla="*/ 84701 w 471522"/>
                  <a:gd name="connsiteY27" fmla="*/ 534526 h 597796"/>
                  <a:gd name="connsiteX28" fmla="*/ 84701 w 471522"/>
                  <a:gd name="connsiteY28" fmla="*/ 518198 h 597796"/>
                  <a:gd name="connsiteX29" fmla="*/ 70414 w 471522"/>
                  <a:gd name="connsiteY29" fmla="*/ 481460 h 597796"/>
                  <a:gd name="connsiteX30" fmla="*/ 76537 w 471522"/>
                  <a:gd name="connsiteY30" fmla="*/ 465133 h 597796"/>
                  <a:gd name="connsiteX31" fmla="*/ 56127 w 471522"/>
                  <a:gd name="connsiteY31" fmla="*/ 463092 h 597796"/>
                  <a:gd name="connsiteX32" fmla="*/ 54086 w 471522"/>
                  <a:gd name="connsiteY32" fmla="*/ 448805 h 597796"/>
                  <a:gd name="connsiteX33" fmla="*/ 31635 w 471522"/>
                  <a:gd name="connsiteY33" fmla="*/ 434518 h 597796"/>
                  <a:gd name="connsiteX34" fmla="*/ 31635 w 471522"/>
                  <a:gd name="connsiteY34" fmla="*/ 418190 h 597796"/>
                  <a:gd name="connsiteX35" fmla="*/ 31635 w 471522"/>
                  <a:gd name="connsiteY35" fmla="*/ 387575 h 597796"/>
                  <a:gd name="connsiteX36" fmla="*/ 31635 w 471522"/>
                  <a:gd name="connsiteY36" fmla="*/ 359002 h 597796"/>
                  <a:gd name="connsiteX37" fmla="*/ 29594 w 471522"/>
                  <a:gd name="connsiteY37" fmla="*/ 328387 h 597796"/>
                  <a:gd name="connsiteX38" fmla="*/ 25865 w 471522"/>
                  <a:gd name="connsiteY38" fmla="*/ 328387 h 597796"/>
                  <a:gd name="connsiteX39" fmla="*/ 17858 w 471522"/>
                  <a:gd name="connsiteY39" fmla="*/ 302364 h 597796"/>
                  <a:gd name="connsiteX40" fmla="*/ 0 w 471522"/>
                  <a:gd name="connsiteY40" fmla="*/ 294710 h 597796"/>
                  <a:gd name="connsiteX41" fmla="*/ 15307 w 471522"/>
                  <a:gd name="connsiteY41" fmla="*/ 271750 h 597796"/>
                  <a:gd name="connsiteX42" fmla="*/ 28063 w 471522"/>
                  <a:gd name="connsiteY42" fmla="*/ 269199 h 597796"/>
                  <a:gd name="connsiteX43" fmla="*/ 66332 w 471522"/>
                  <a:gd name="connsiteY43" fmla="*/ 236033 h 597796"/>
                  <a:gd name="connsiteX44" fmla="*/ 81639 w 471522"/>
                  <a:gd name="connsiteY44" fmla="*/ 197764 h 597796"/>
                  <a:gd name="connsiteX45" fmla="*/ 66332 w 471522"/>
                  <a:gd name="connsiteY45" fmla="*/ 177355 h 597796"/>
                  <a:gd name="connsiteX46" fmla="*/ 99497 w 471522"/>
                  <a:gd name="connsiteY46" fmla="*/ 108471 h 597796"/>
                  <a:gd name="connsiteX47" fmla="*/ 81639 w 471522"/>
                  <a:gd name="connsiteY47" fmla="*/ 98267 h 597796"/>
                  <a:gd name="connsiteX48" fmla="*/ 96947 w 471522"/>
                  <a:gd name="connsiteY48" fmla="*/ 77857 h 597796"/>
                  <a:gd name="connsiteX49" fmla="*/ 150522 w 471522"/>
                  <a:gd name="connsiteY49" fmla="*/ 49793 h 597796"/>
                  <a:gd name="connsiteX50" fmla="*/ 163278 w 471522"/>
                  <a:gd name="connsiteY50" fmla="*/ 21730 h 597796"/>
                  <a:gd name="connsiteX51" fmla="*/ 163278 w 471522"/>
                  <a:gd name="connsiteY51" fmla="*/ 0 h 597796"/>
                  <a:gd name="connsiteX52" fmla="*/ 270345 w 471522"/>
                  <a:gd name="connsiteY52" fmla="*/ 335231 h 597796"/>
                  <a:gd name="connsiteX0" fmla="*/ 471522 w 471522"/>
                  <a:gd name="connsiteY0" fmla="*/ 243791 h 597796"/>
                  <a:gd name="connsiteX1" fmla="*/ 471522 w 471522"/>
                  <a:gd name="connsiteY1" fmla="*/ 577065 h 597796"/>
                  <a:gd name="connsiteX2" fmla="*/ 466363 w 471522"/>
                  <a:gd name="connsiteY2" fmla="*/ 575345 h 597796"/>
                  <a:gd name="connsiteX3" fmla="*/ 439831 w 471522"/>
                  <a:gd name="connsiteY3" fmla="*/ 597796 h 597796"/>
                  <a:gd name="connsiteX4" fmla="*/ 417380 w 471522"/>
                  <a:gd name="connsiteY4" fmla="*/ 583509 h 597796"/>
                  <a:gd name="connsiteX5" fmla="*/ 431667 w 471522"/>
                  <a:gd name="connsiteY5" fmla="*/ 565140 h 597796"/>
                  <a:gd name="connsiteX6" fmla="*/ 401052 w 471522"/>
                  <a:gd name="connsiteY6" fmla="*/ 548813 h 597796"/>
                  <a:gd name="connsiteX7" fmla="*/ 380642 w 471522"/>
                  <a:gd name="connsiteY7" fmla="*/ 499829 h 597796"/>
                  <a:gd name="connsiteX8" fmla="*/ 378601 w 471522"/>
                  <a:gd name="connsiteY8" fmla="*/ 471255 h 597796"/>
                  <a:gd name="connsiteX9" fmla="*/ 384724 w 471522"/>
                  <a:gd name="connsiteY9" fmla="*/ 448805 h 597796"/>
                  <a:gd name="connsiteX10" fmla="*/ 366356 w 471522"/>
                  <a:gd name="connsiteY10" fmla="*/ 444723 h 597796"/>
                  <a:gd name="connsiteX11" fmla="*/ 339823 w 471522"/>
                  <a:gd name="connsiteY11" fmla="*/ 454928 h 597796"/>
                  <a:gd name="connsiteX12" fmla="*/ 303085 w 471522"/>
                  <a:gd name="connsiteY12" fmla="*/ 436559 h 597796"/>
                  <a:gd name="connsiteX13" fmla="*/ 276553 w 471522"/>
                  <a:gd name="connsiteY13" fmla="*/ 440641 h 597796"/>
                  <a:gd name="connsiteX14" fmla="*/ 241856 w 471522"/>
                  <a:gd name="connsiteY14" fmla="*/ 444723 h 597796"/>
                  <a:gd name="connsiteX15" fmla="*/ 231651 w 471522"/>
                  <a:gd name="connsiteY15" fmla="*/ 475337 h 597796"/>
                  <a:gd name="connsiteX16" fmla="*/ 198995 w 471522"/>
                  <a:gd name="connsiteY16" fmla="*/ 505952 h 597796"/>
                  <a:gd name="connsiteX17" fmla="*/ 164299 w 471522"/>
                  <a:gd name="connsiteY17" fmla="*/ 534526 h 597796"/>
                  <a:gd name="connsiteX18" fmla="*/ 154094 w 471522"/>
                  <a:gd name="connsiteY18" fmla="*/ 554936 h 597796"/>
                  <a:gd name="connsiteX19" fmla="*/ 168381 w 471522"/>
                  <a:gd name="connsiteY19" fmla="*/ 583509 h 597796"/>
                  <a:gd name="connsiteX20" fmla="*/ 164831 w 471522"/>
                  <a:gd name="connsiteY20" fmla="*/ 584929 h 597796"/>
                  <a:gd name="connsiteX21" fmla="*/ 133684 w 471522"/>
                  <a:gd name="connsiteY21" fmla="*/ 581468 h 597796"/>
                  <a:gd name="connsiteX22" fmla="*/ 133684 w 471522"/>
                  <a:gd name="connsiteY22" fmla="*/ 565140 h 597796"/>
                  <a:gd name="connsiteX23" fmla="*/ 109192 w 471522"/>
                  <a:gd name="connsiteY23" fmla="*/ 565140 h 597796"/>
                  <a:gd name="connsiteX24" fmla="*/ 92865 w 471522"/>
                  <a:gd name="connsiteY24" fmla="*/ 561059 h 597796"/>
                  <a:gd name="connsiteX25" fmla="*/ 90824 w 471522"/>
                  <a:gd name="connsiteY25" fmla="*/ 552895 h 597796"/>
                  <a:gd name="connsiteX26" fmla="*/ 84701 w 471522"/>
                  <a:gd name="connsiteY26" fmla="*/ 534526 h 597796"/>
                  <a:gd name="connsiteX27" fmla="*/ 84701 w 471522"/>
                  <a:gd name="connsiteY27" fmla="*/ 518198 h 597796"/>
                  <a:gd name="connsiteX28" fmla="*/ 70414 w 471522"/>
                  <a:gd name="connsiteY28" fmla="*/ 481460 h 597796"/>
                  <a:gd name="connsiteX29" fmla="*/ 76537 w 471522"/>
                  <a:gd name="connsiteY29" fmla="*/ 465133 h 597796"/>
                  <a:gd name="connsiteX30" fmla="*/ 56127 w 471522"/>
                  <a:gd name="connsiteY30" fmla="*/ 463092 h 597796"/>
                  <a:gd name="connsiteX31" fmla="*/ 54086 w 471522"/>
                  <a:gd name="connsiteY31" fmla="*/ 448805 h 597796"/>
                  <a:gd name="connsiteX32" fmla="*/ 31635 w 471522"/>
                  <a:gd name="connsiteY32" fmla="*/ 434518 h 597796"/>
                  <a:gd name="connsiteX33" fmla="*/ 31635 w 471522"/>
                  <a:gd name="connsiteY33" fmla="*/ 418190 h 597796"/>
                  <a:gd name="connsiteX34" fmla="*/ 31635 w 471522"/>
                  <a:gd name="connsiteY34" fmla="*/ 387575 h 597796"/>
                  <a:gd name="connsiteX35" fmla="*/ 31635 w 471522"/>
                  <a:gd name="connsiteY35" fmla="*/ 359002 h 597796"/>
                  <a:gd name="connsiteX36" fmla="*/ 29594 w 471522"/>
                  <a:gd name="connsiteY36" fmla="*/ 328387 h 597796"/>
                  <a:gd name="connsiteX37" fmla="*/ 25865 w 471522"/>
                  <a:gd name="connsiteY37" fmla="*/ 328387 h 597796"/>
                  <a:gd name="connsiteX38" fmla="*/ 17858 w 471522"/>
                  <a:gd name="connsiteY38" fmla="*/ 302364 h 597796"/>
                  <a:gd name="connsiteX39" fmla="*/ 0 w 471522"/>
                  <a:gd name="connsiteY39" fmla="*/ 294710 h 597796"/>
                  <a:gd name="connsiteX40" fmla="*/ 15307 w 471522"/>
                  <a:gd name="connsiteY40" fmla="*/ 271750 h 597796"/>
                  <a:gd name="connsiteX41" fmla="*/ 28063 w 471522"/>
                  <a:gd name="connsiteY41" fmla="*/ 269199 h 597796"/>
                  <a:gd name="connsiteX42" fmla="*/ 66332 w 471522"/>
                  <a:gd name="connsiteY42" fmla="*/ 236033 h 597796"/>
                  <a:gd name="connsiteX43" fmla="*/ 81639 w 471522"/>
                  <a:gd name="connsiteY43" fmla="*/ 197764 h 597796"/>
                  <a:gd name="connsiteX44" fmla="*/ 66332 w 471522"/>
                  <a:gd name="connsiteY44" fmla="*/ 177355 h 597796"/>
                  <a:gd name="connsiteX45" fmla="*/ 99497 w 471522"/>
                  <a:gd name="connsiteY45" fmla="*/ 108471 h 597796"/>
                  <a:gd name="connsiteX46" fmla="*/ 81639 w 471522"/>
                  <a:gd name="connsiteY46" fmla="*/ 98267 h 597796"/>
                  <a:gd name="connsiteX47" fmla="*/ 96947 w 471522"/>
                  <a:gd name="connsiteY47" fmla="*/ 77857 h 597796"/>
                  <a:gd name="connsiteX48" fmla="*/ 150522 w 471522"/>
                  <a:gd name="connsiteY48" fmla="*/ 49793 h 597796"/>
                  <a:gd name="connsiteX49" fmla="*/ 163278 w 471522"/>
                  <a:gd name="connsiteY49" fmla="*/ 21730 h 597796"/>
                  <a:gd name="connsiteX50" fmla="*/ 163278 w 471522"/>
                  <a:gd name="connsiteY50" fmla="*/ 0 h 597796"/>
                  <a:gd name="connsiteX51" fmla="*/ 270345 w 471522"/>
                  <a:gd name="connsiteY51" fmla="*/ 335231 h 597796"/>
                  <a:gd name="connsiteX0" fmla="*/ 471522 w 471522"/>
                  <a:gd name="connsiteY0" fmla="*/ 243791 h 597796"/>
                  <a:gd name="connsiteX1" fmla="*/ 471522 w 471522"/>
                  <a:gd name="connsiteY1" fmla="*/ 577065 h 597796"/>
                  <a:gd name="connsiteX2" fmla="*/ 466363 w 471522"/>
                  <a:gd name="connsiteY2" fmla="*/ 575345 h 597796"/>
                  <a:gd name="connsiteX3" fmla="*/ 439831 w 471522"/>
                  <a:gd name="connsiteY3" fmla="*/ 597796 h 597796"/>
                  <a:gd name="connsiteX4" fmla="*/ 417380 w 471522"/>
                  <a:gd name="connsiteY4" fmla="*/ 583509 h 597796"/>
                  <a:gd name="connsiteX5" fmla="*/ 431667 w 471522"/>
                  <a:gd name="connsiteY5" fmla="*/ 565140 h 597796"/>
                  <a:gd name="connsiteX6" fmla="*/ 401052 w 471522"/>
                  <a:gd name="connsiteY6" fmla="*/ 548813 h 597796"/>
                  <a:gd name="connsiteX7" fmla="*/ 380642 w 471522"/>
                  <a:gd name="connsiteY7" fmla="*/ 499829 h 597796"/>
                  <a:gd name="connsiteX8" fmla="*/ 378601 w 471522"/>
                  <a:gd name="connsiteY8" fmla="*/ 471255 h 597796"/>
                  <a:gd name="connsiteX9" fmla="*/ 384724 w 471522"/>
                  <a:gd name="connsiteY9" fmla="*/ 448805 h 597796"/>
                  <a:gd name="connsiteX10" fmla="*/ 366356 w 471522"/>
                  <a:gd name="connsiteY10" fmla="*/ 444723 h 597796"/>
                  <a:gd name="connsiteX11" fmla="*/ 339823 w 471522"/>
                  <a:gd name="connsiteY11" fmla="*/ 454928 h 597796"/>
                  <a:gd name="connsiteX12" fmla="*/ 303085 w 471522"/>
                  <a:gd name="connsiteY12" fmla="*/ 436559 h 597796"/>
                  <a:gd name="connsiteX13" fmla="*/ 276553 w 471522"/>
                  <a:gd name="connsiteY13" fmla="*/ 440641 h 597796"/>
                  <a:gd name="connsiteX14" fmla="*/ 241856 w 471522"/>
                  <a:gd name="connsiteY14" fmla="*/ 444723 h 597796"/>
                  <a:gd name="connsiteX15" fmla="*/ 231651 w 471522"/>
                  <a:gd name="connsiteY15" fmla="*/ 475337 h 597796"/>
                  <a:gd name="connsiteX16" fmla="*/ 198995 w 471522"/>
                  <a:gd name="connsiteY16" fmla="*/ 505952 h 597796"/>
                  <a:gd name="connsiteX17" fmla="*/ 164299 w 471522"/>
                  <a:gd name="connsiteY17" fmla="*/ 534526 h 597796"/>
                  <a:gd name="connsiteX18" fmla="*/ 154094 w 471522"/>
                  <a:gd name="connsiteY18" fmla="*/ 554936 h 597796"/>
                  <a:gd name="connsiteX19" fmla="*/ 168381 w 471522"/>
                  <a:gd name="connsiteY19" fmla="*/ 583509 h 597796"/>
                  <a:gd name="connsiteX20" fmla="*/ 164831 w 471522"/>
                  <a:gd name="connsiteY20" fmla="*/ 584929 h 597796"/>
                  <a:gd name="connsiteX21" fmla="*/ 133684 w 471522"/>
                  <a:gd name="connsiteY21" fmla="*/ 581468 h 597796"/>
                  <a:gd name="connsiteX22" fmla="*/ 133684 w 471522"/>
                  <a:gd name="connsiteY22" fmla="*/ 565140 h 597796"/>
                  <a:gd name="connsiteX23" fmla="*/ 109192 w 471522"/>
                  <a:gd name="connsiteY23" fmla="*/ 565140 h 597796"/>
                  <a:gd name="connsiteX24" fmla="*/ 92865 w 471522"/>
                  <a:gd name="connsiteY24" fmla="*/ 561059 h 597796"/>
                  <a:gd name="connsiteX25" fmla="*/ 90824 w 471522"/>
                  <a:gd name="connsiteY25" fmla="*/ 552895 h 597796"/>
                  <a:gd name="connsiteX26" fmla="*/ 84701 w 471522"/>
                  <a:gd name="connsiteY26" fmla="*/ 534526 h 597796"/>
                  <a:gd name="connsiteX27" fmla="*/ 84701 w 471522"/>
                  <a:gd name="connsiteY27" fmla="*/ 518198 h 597796"/>
                  <a:gd name="connsiteX28" fmla="*/ 70414 w 471522"/>
                  <a:gd name="connsiteY28" fmla="*/ 481460 h 597796"/>
                  <a:gd name="connsiteX29" fmla="*/ 76537 w 471522"/>
                  <a:gd name="connsiteY29" fmla="*/ 465133 h 597796"/>
                  <a:gd name="connsiteX30" fmla="*/ 56127 w 471522"/>
                  <a:gd name="connsiteY30" fmla="*/ 463092 h 597796"/>
                  <a:gd name="connsiteX31" fmla="*/ 54086 w 471522"/>
                  <a:gd name="connsiteY31" fmla="*/ 448805 h 597796"/>
                  <a:gd name="connsiteX32" fmla="*/ 31635 w 471522"/>
                  <a:gd name="connsiteY32" fmla="*/ 434518 h 597796"/>
                  <a:gd name="connsiteX33" fmla="*/ 31635 w 471522"/>
                  <a:gd name="connsiteY33" fmla="*/ 418190 h 597796"/>
                  <a:gd name="connsiteX34" fmla="*/ 31635 w 471522"/>
                  <a:gd name="connsiteY34" fmla="*/ 387575 h 597796"/>
                  <a:gd name="connsiteX35" fmla="*/ 31635 w 471522"/>
                  <a:gd name="connsiteY35" fmla="*/ 359002 h 597796"/>
                  <a:gd name="connsiteX36" fmla="*/ 29594 w 471522"/>
                  <a:gd name="connsiteY36" fmla="*/ 328387 h 597796"/>
                  <a:gd name="connsiteX37" fmla="*/ 25865 w 471522"/>
                  <a:gd name="connsiteY37" fmla="*/ 328387 h 597796"/>
                  <a:gd name="connsiteX38" fmla="*/ 17858 w 471522"/>
                  <a:gd name="connsiteY38" fmla="*/ 302364 h 597796"/>
                  <a:gd name="connsiteX39" fmla="*/ 0 w 471522"/>
                  <a:gd name="connsiteY39" fmla="*/ 294710 h 597796"/>
                  <a:gd name="connsiteX40" fmla="*/ 15307 w 471522"/>
                  <a:gd name="connsiteY40" fmla="*/ 271750 h 597796"/>
                  <a:gd name="connsiteX41" fmla="*/ 28063 w 471522"/>
                  <a:gd name="connsiteY41" fmla="*/ 269199 h 597796"/>
                  <a:gd name="connsiteX42" fmla="*/ 66332 w 471522"/>
                  <a:gd name="connsiteY42" fmla="*/ 236033 h 597796"/>
                  <a:gd name="connsiteX43" fmla="*/ 81639 w 471522"/>
                  <a:gd name="connsiteY43" fmla="*/ 197764 h 597796"/>
                  <a:gd name="connsiteX44" fmla="*/ 66332 w 471522"/>
                  <a:gd name="connsiteY44" fmla="*/ 177355 h 597796"/>
                  <a:gd name="connsiteX45" fmla="*/ 99497 w 471522"/>
                  <a:gd name="connsiteY45" fmla="*/ 108471 h 597796"/>
                  <a:gd name="connsiteX46" fmla="*/ 81639 w 471522"/>
                  <a:gd name="connsiteY46" fmla="*/ 98267 h 597796"/>
                  <a:gd name="connsiteX47" fmla="*/ 96947 w 471522"/>
                  <a:gd name="connsiteY47" fmla="*/ 77857 h 597796"/>
                  <a:gd name="connsiteX48" fmla="*/ 150522 w 471522"/>
                  <a:gd name="connsiteY48" fmla="*/ 49793 h 597796"/>
                  <a:gd name="connsiteX49" fmla="*/ 163278 w 471522"/>
                  <a:gd name="connsiteY49" fmla="*/ 21730 h 597796"/>
                  <a:gd name="connsiteX50" fmla="*/ 163278 w 471522"/>
                  <a:gd name="connsiteY50" fmla="*/ 0 h 597796"/>
                  <a:gd name="connsiteX0" fmla="*/ 471522 w 471522"/>
                  <a:gd name="connsiteY0" fmla="*/ 577065 h 597796"/>
                  <a:gd name="connsiteX1" fmla="*/ 466363 w 471522"/>
                  <a:gd name="connsiteY1" fmla="*/ 575345 h 597796"/>
                  <a:gd name="connsiteX2" fmla="*/ 439831 w 471522"/>
                  <a:gd name="connsiteY2" fmla="*/ 597796 h 597796"/>
                  <a:gd name="connsiteX3" fmla="*/ 417380 w 471522"/>
                  <a:gd name="connsiteY3" fmla="*/ 583509 h 597796"/>
                  <a:gd name="connsiteX4" fmla="*/ 431667 w 471522"/>
                  <a:gd name="connsiteY4" fmla="*/ 565140 h 597796"/>
                  <a:gd name="connsiteX5" fmla="*/ 401052 w 471522"/>
                  <a:gd name="connsiteY5" fmla="*/ 548813 h 597796"/>
                  <a:gd name="connsiteX6" fmla="*/ 380642 w 471522"/>
                  <a:gd name="connsiteY6" fmla="*/ 499829 h 597796"/>
                  <a:gd name="connsiteX7" fmla="*/ 378601 w 471522"/>
                  <a:gd name="connsiteY7" fmla="*/ 471255 h 597796"/>
                  <a:gd name="connsiteX8" fmla="*/ 384724 w 471522"/>
                  <a:gd name="connsiteY8" fmla="*/ 448805 h 597796"/>
                  <a:gd name="connsiteX9" fmla="*/ 366356 w 471522"/>
                  <a:gd name="connsiteY9" fmla="*/ 444723 h 597796"/>
                  <a:gd name="connsiteX10" fmla="*/ 339823 w 471522"/>
                  <a:gd name="connsiteY10" fmla="*/ 454928 h 597796"/>
                  <a:gd name="connsiteX11" fmla="*/ 303085 w 471522"/>
                  <a:gd name="connsiteY11" fmla="*/ 436559 h 597796"/>
                  <a:gd name="connsiteX12" fmla="*/ 276553 w 471522"/>
                  <a:gd name="connsiteY12" fmla="*/ 440641 h 597796"/>
                  <a:gd name="connsiteX13" fmla="*/ 241856 w 471522"/>
                  <a:gd name="connsiteY13" fmla="*/ 444723 h 597796"/>
                  <a:gd name="connsiteX14" fmla="*/ 231651 w 471522"/>
                  <a:gd name="connsiteY14" fmla="*/ 475337 h 597796"/>
                  <a:gd name="connsiteX15" fmla="*/ 198995 w 471522"/>
                  <a:gd name="connsiteY15" fmla="*/ 505952 h 597796"/>
                  <a:gd name="connsiteX16" fmla="*/ 164299 w 471522"/>
                  <a:gd name="connsiteY16" fmla="*/ 534526 h 597796"/>
                  <a:gd name="connsiteX17" fmla="*/ 154094 w 471522"/>
                  <a:gd name="connsiteY17" fmla="*/ 554936 h 597796"/>
                  <a:gd name="connsiteX18" fmla="*/ 168381 w 471522"/>
                  <a:gd name="connsiteY18" fmla="*/ 583509 h 597796"/>
                  <a:gd name="connsiteX19" fmla="*/ 164831 w 471522"/>
                  <a:gd name="connsiteY19" fmla="*/ 584929 h 597796"/>
                  <a:gd name="connsiteX20" fmla="*/ 133684 w 471522"/>
                  <a:gd name="connsiteY20" fmla="*/ 581468 h 597796"/>
                  <a:gd name="connsiteX21" fmla="*/ 133684 w 471522"/>
                  <a:gd name="connsiteY21" fmla="*/ 565140 h 597796"/>
                  <a:gd name="connsiteX22" fmla="*/ 109192 w 471522"/>
                  <a:gd name="connsiteY22" fmla="*/ 565140 h 597796"/>
                  <a:gd name="connsiteX23" fmla="*/ 92865 w 471522"/>
                  <a:gd name="connsiteY23" fmla="*/ 561059 h 597796"/>
                  <a:gd name="connsiteX24" fmla="*/ 90824 w 471522"/>
                  <a:gd name="connsiteY24" fmla="*/ 552895 h 597796"/>
                  <a:gd name="connsiteX25" fmla="*/ 84701 w 471522"/>
                  <a:gd name="connsiteY25" fmla="*/ 534526 h 597796"/>
                  <a:gd name="connsiteX26" fmla="*/ 84701 w 471522"/>
                  <a:gd name="connsiteY26" fmla="*/ 518198 h 597796"/>
                  <a:gd name="connsiteX27" fmla="*/ 70414 w 471522"/>
                  <a:gd name="connsiteY27" fmla="*/ 481460 h 597796"/>
                  <a:gd name="connsiteX28" fmla="*/ 76537 w 471522"/>
                  <a:gd name="connsiteY28" fmla="*/ 465133 h 597796"/>
                  <a:gd name="connsiteX29" fmla="*/ 56127 w 471522"/>
                  <a:gd name="connsiteY29" fmla="*/ 463092 h 597796"/>
                  <a:gd name="connsiteX30" fmla="*/ 54086 w 471522"/>
                  <a:gd name="connsiteY30" fmla="*/ 448805 h 597796"/>
                  <a:gd name="connsiteX31" fmla="*/ 31635 w 471522"/>
                  <a:gd name="connsiteY31" fmla="*/ 434518 h 597796"/>
                  <a:gd name="connsiteX32" fmla="*/ 31635 w 471522"/>
                  <a:gd name="connsiteY32" fmla="*/ 418190 h 597796"/>
                  <a:gd name="connsiteX33" fmla="*/ 31635 w 471522"/>
                  <a:gd name="connsiteY33" fmla="*/ 387575 h 597796"/>
                  <a:gd name="connsiteX34" fmla="*/ 31635 w 471522"/>
                  <a:gd name="connsiteY34" fmla="*/ 359002 h 597796"/>
                  <a:gd name="connsiteX35" fmla="*/ 29594 w 471522"/>
                  <a:gd name="connsiteY35" fmla="*/ 328387 h 597796"/>
                  <a:gd name="connsiteX36" fmla="*/ 25865 w 471522"/>
                  <a:gd name="connsiteY36" fmla="*/ 328387 h 597796"/>
                  <a:gd name="connsiteX37" fmla="*/ 17858 w 471522"/>
                  <a:gd name="connsiteY37" fmla="*/ 302364 h 597796"/>
                  <a:gd name="connsiteX38" fmla="*/ 0 w 471522"/>
                  <a:gd name="connsiteY38" fmla="*/ 294710 h 597796"/>
                  <a:gd name="connsiteX39" fmla="*/ 15307 w 471522"/>
                  <a:gd name="connsiteY39" fmla="*/ 271750 h 597796"/>
                  <a:gd name="connsiteX40" fmla="*/ 28063 w 471522"/>
                  <a:gd name="connsiteY40" fmla="*/ 269199 h 597796"/>
                  <a:gd name="connsiteX41" fmla="*/ 66332 w 471522"/>
                  <a:gd name="connsiteY41" fmla="*/ 236033 h 597796"/>
                  <a:gd name="connsiteX42" fmla="*/ 81639 w 471522"/>
                  <a:gd name="connsiteY42" fmla="*/ 197764 h 597796"/>
                  <a:gd name="connsiteX43" fmla="*/ 66332 w 471522"/>
                  <a:gd name="connsiteY43" fmla="*/ 177355 h 597796"/>
                  <a:gd name="connsiteX44" fmla="*/ 99497 w 471522"/>
                  <a:gd name="connsiteY44" fmla="*/ 108471 h 597796"/>
                  <a:gd name="connsiteX45" fmla="*/ 81639 w 471522"/>
                  <a:gd name="connsiteY45" fmla="*/ 98267 h 597796"/>
                  <a:gd name="connsiteX46" fmla="*/ 96947 w 471522"/>
                  <a:gd name="connsiteY46" fmla="*/ 77857 h 597796"/>
                  <a:gd name="connsiteX47" fmla="*/ 150522 w 471522"/>
                  <a:gd name="connsiteY47" fmla="*/ 49793 h 597796"/>
                  <a:gd name="connsiteX48" fmla="*/ 163278 w 471522"/>
                  <a:gd name="connsiteY48" fmla="*/ 21730 h 597796"/>
                  <a:gd name="connsiteX49" fmla="*/ 163278 w 471522"/>
                  <a:gd name="connsiteY49" fmla="*/ 0 h 597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71522" h="597796">
                    <a:moveTo>
                      <a:pt x="471522" y="577065"/>
                    </a:moveTo>
                    <a:lnTo>
                      <a:pt x="466363" y="575345"/>
                    </a:lnTo>
                    <a:lnTo>
                      <a:pt x="439831" y="597796"/>
                    </a:lnTo>
                    <a:lnTo>
                      <a:pt x="417380" y="583509"/>
                    </a:lnTo>
                    <a:lnTo>
                      <a:pt x="431667" y="565140"/>
                    </a:lnTo>
                    <a:lnTo>
                      <a:pt x="401052" y="548813"/>
                    </a:lnTo>
                    <a:lnTo>
                      <a:pt x="380642" y="499829"/>
                    </a:lnTo>
                    <a:lnTo>
                      <a:pt x="378601" y="471255"/>
                    </a:lnTo>
                    <a:lnTo>
                      <a:pt x="384724" y="448805"/>
                    </a:lnTo>
                    <a:lnTo>
                      <a:pt x="366356" y="444723"/>
                    </a:lnTo>
                    <a:lnTo>
                      <a:pt x="339823" y="454928"/>
                    </a:lnTo>
                    <a:lnTo>
                      <a:pt x="303085" y="436559"/>
                    </a:lnTo>
                    <a:lnTo>
                      <a:pt x="276553" y="440641"/>
                    </a:lnTo>
                    <a:lnTo>
                      <a:pt x="241856" y="444723"/>
                    </a:lnTo>
                    <a:lnTo>
                      <a:pt x="231651" y="475337"/>
                    </a:lnTo>
                    <a:lnTo>
                      <a:pt x="198995" y="505952"/>
                    </a:lnTo>
                    <a:lnTo>
                      <a:pt x="164299" y="534526"/>
                    </a:lnTo>
                    <a:lnTo>
                      <a:pt x="154094" y="554936"/>
                    </a:lnTo>
                    <a:lnTo>
                      <a:pt x="168381" y="583509"/>
                    </a:lnTo>
                    <a:lnTo>
                      <a:pt x="164831" y="584929"/>
                    </a:lnTo>
                    <a:lnTo>
                      <a:pt x="133684" y="581468"/>
                    </a:lnTo>
                    <a:lnTo>
                      <a:pt x="133684" y="565140"/>
                    </a:lnTo>
                    <a:lnTo>
                      <a:pt x="109192" y="565140"/>
                    </a:lnTo>
                    <a:lnTo>
                      <a:pt x="92865" y="561059"/>
                    </a:lnTo>
                    <a:lnTo>
                      <a:pt x="90824" y="552895"/>
                    </a:lnTo>
                    <a:lnTo>
                      <a:pt x="84701" y="534526"/>
                    </a:lnTo>
                    <a:lnTo>
                      <a:pt x="84701" y="518198"/>
                    </a:lnTo>
                    <a:lnTo>
                      <a:pt x="70414" y="481460"/>
                    </a:lnTo>
                    <a:lnTo>
                      <a:pt x="76537" y="465133"/>
                    </a:lnTo>
                    <a:lnTo>
                      <a:pt x="56127" y="463092"/>
                    </a:lnTo>
                    <a:lnTo>
                      <a:pt x="54086" y="448805"/>
                    </a:lnTo>
                    <a:lnTo>
                      <a:pt x="31635" y="434518"/>
                    </a:lnTo>
                    <a:lnTo>
                      <a:pt x="31635" y="418190"/>
                    </a:lnTo>
                    <a:lnTo>
                      <a:pt x="31635" y="387575"/>
                    </a:lnTo>
                    <a:lnTo>
                      <a:pt x="31635" y="359002"/>
                    </a:lnTo>
                    <a:lnTo>
                      <a:pt x="29594" y="328387"/>
                    </a:lnTo>
                    <a:lnTo>
                      <a:pt x="25865" y="328387"/>
                    </a:lnTo>
                    <a:lnTo>
                      <a:pt x="17858" y="302364"/>
                    </a:lnTo>
                    <a:lnTo>
                      <a:pt x="0" y="294710"/>
                    </a:lnTo>
                    <a:lnTo>
                      <a:pt x="15307" y="271750"/>
                    </a:lnTo>
                    <a:lnTo>
                      <a:pt x="28063" y="269199"/>
                    </a:lnTo>
                    <a:lnTo>
                      <a:pt x="66332" y="236033"/>
                    </a:lnTo>
                    <a:lnTo>
                      <a:pt x="81639" y="197764"/>
                    </a:lnTo>
                    <a:lnTo>
                      <a:pt x="66332" y="177355"/>
                    </a:lnTo>
                    <a:lnTo>
                      <a:pt x="99497" y="108471"/>
                    </a:lnTo>
                    <a:lnTo>
                      <a:pt x="81639" y="98267"/>
                    </a:lnTo>
                    <a:lnTo>
                      <a:pt x="96947" y="77857"/>
                    </a:lnTo>
                    <a:lnTo>
                      <a:pt x="150522" y="49793"/>
                    </a:lnTo>
                    <a:lnTo>
                      <a:pt x="163278" y="21730"/>
                    </a:lnTo>
                    <a:lnTo>
                      <a:pt x="163278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48883A7B-2831-BA89-FD51-73C77B68871A}"/>
                  </a:ext>
                </a:extLst>
              </p:cNvPr>
              <p:cNvSpPr/>
              <p:nvPr/>
            </p:nvSpPr>
            <p:spPr>
              <a:xfrm>
                <a:off x="2623073" y="841097"/>
                <a:ext cx="458200" cy="487581"/>
              </a:xfrm>
              <a:custGeom>
                <a:avLst/>
                <a:gdLst>
                  <a:gd name="connsiteX0" fmla="*/ 217152 w 458200"/>
                  <a:gd name="connsiteY0" fmla="*/ 0 h 487581"/>
                  <a:gd name="connsiteX1" fmla="*/ 458200 w 458200"/>
                  <a:gd name="connsiteY1" fmla="*/ 0 h 487581"/>
                  <a:gd name="connsiteX2" fmla="*/ 458200 w 458200"/>
                  <a:gd name="connsiteY2" fmla="*/ 21728 h 487581"/>
                  <a:gd name="connsiteX3" fmla="*/ 445443 w 458200"/>
                  <a:gd name="connsiteY3" fmla="*/ 49791 h 487581"/>
                  <a:gd name="connsiteX4" fmla="*/ 391868 w 458200"/>
                  <a:gd name="connsiteY4" fmla="*/ 77855 h 487581"/>
                  <a:gd name="connsiteX5" fmla="*/ 376560 w 458200"/>
                  <a:gd name="connsiteY5" fmla="*/ 98265 h 487581"/>
                  <a:gd name="connsiteX6" fmla="*/ 394419 w 458200"/>
                  <a:gd name="connsiteY6" fmla="*/ 108469 h 487581"/>
                  <a:gd name="connsiteX7" fmla="*/ 361253 w 458200"/>
                  <a:gd name="connsiteY7" fmla="*/ 177353 h 487581"/>
                  <a:gd name="connsiteX8" fmla="*/ 376560 w 458200"/>
                  <a:gd name="connsiteY8" fmla="*/ 197762 h 487581"/>
                  <a:gd name="connsiteX9" fmla="*/ 361253 w 458200"/>
                  <a:gd name="connsiteY9" fmla="*/ 236031 h 487581"/>
                  <a:gd name="connsiteX10" fmla="*/ 322985 w 458200"/>
                  <a:gd name="connsiteY10" fmla="*/ 269197 h 487581"/>
                  <a:gd name="connsiteX11" fmla="*/ 310229 w 458200"/>
                  <a:gd name="connsiteY11" fmla="*/ 271748 h 487581"/>
                  <a:gd name="connsiteX12" fmla="*/ 294921 w 458200"/>
                  <a:gd name="connsiteY12" fmla="*/ 294708 h 487581"/>
                  <a:gd name="connsiteX13" fmla="*/ 312780 w 458200"/>
                  <a:gd name="connsiteY13" fmla="*/ 302362 h 487581"/>
                  <a:gd name="connsiteX14" fmla="*/ 320787 w 458200"/>
                  <a:gd name="connsiteY14" fmla="*/ 328385 h 487581"/>
                  <a:gd name="connsiteX15" fmla="*/ 291860 w 458200"/>
                  <a:gd name="connsiteY15" fmla="*/ 328385 h 487581"/>
                  <a:gd name="connsiteX16" fmla="*/ 283696 w 458200"/>
                  <a:gd name="connsiteY16" fmla="*/ 344713 h 487581"/>
                  <a:gd name="connsiteX17" fmla="*/ 265327 w 458200"/>
                  <a:gd name="connsiteY17" fmla="*/ 367163 h 487581"/>
                  <a:gd name="connsiteX18" fmla="*/ 257163 w 458200"/>
                  <a:gd name="connsiteY18" fmla="*/ 383491 h 487581"/>
                  <a:gd name="connsiteX19" fmla="*/ 281655 w 458200"/>
                  <a:gd name="connsiteY19" fmla="*/ 416147 h 487581"/>
                  <a:gd name="connsiteX20" fmla="*/ 275532 w 458200"/>
                  <a:gd name="connsiteY20" fmla="*/ 424311 h 487581"/>
                  <a:gd name="connsiteX21" fmla="*/ 261245 w 458200"/>
                  <a:gd name="connsiteY21" fmla="*/ 434516 h 487581"/>
                  <a:gd name="connsiteX22" fmla="*/ 232672 w 458200"/>
                  <a:gd name="connsiteY22" fmla="*/ 479417 h 487581"/>
                  <a:gd name="connsiteX23" fmla="*/ 200016 w 458200"/>
                  <a:gd name="connsiteY23" fmla="*/ 461048 h 487581"/>
                  <a:gd name="connsiteX24" fmla="*/ 171442 w 458200"/>
                  <a:gd name="connsiteY24" fmla="*/ 467171 h 487581"/>
                  <a:gd name="connsiteX25" fmla="*/ 173483 w 458200"/>
                  <a:gd name="connsiteY25" fmla="*/ 487581 h 487581"/>
                  <a:gd name="connsiteX26" fmla="*/ 114295 w 458200"/>
                  <a:gd name="connsiteY26" fmla="*/ 487581 h 487581"/>
                  <a:gd name="connsiteX27" fmla="*/ 85721 w 458200"/>
                  <a:gd name="connsiteY27" fmla="*/ 461048 h 487581"/>
                  <a:gd name="connsiteX28" fmla="*/ 81639 w 458200"/>
                  <a:gd name="connsiteY28" fmla="*/ 442680 h 487581"/>
                  <a:gd name="connsiteX29" fmla="*/ 73475 w 458200"/>
                  <a:gd name="connsiteY29" fmla="*/ 428393 h 487581"/>
                  <a:gd name="connsiteX30" fmla="*/ 75516 w 458200"/>
                  <a:gd name="connsiteY30" fmla="*/ 418188 h 487581"/>
                  <a:gd name="connsiteX31" fmla="*/ 97967 w 458200"/>
                  <a:gd name="connsiteY31" fmla="*/ 371245 h 487581"/>
                  <a:gd name="connsiteX32" fmla="*/ 97967 w 458200"/>
                  <a:gd name="connsiteY32" fmla="*/ 359000 h 487581"/>
                  <a:gd name="connsiteX33" fmla="*/ 59188 w 458200"/>
                  <a:gd name="connsiteY33" fmla="*/ 359000 h 487581"/>
                  <a:gd name="connsiteX34" fmla="*/ 51025 w 458200"/>
                  <a:gd name="connsiteY34" fmla="*/ 367163 h 487581"/>
                  <a:gd name="connsiteX35" fmla="*/ 34697 w 458200"/>
                  <a:gd name="connsiteY35" fmla="*/ 367163 h 487581"/>
                  <a:gd name="connsiteX36" fmla="*/ 18369 w 458200"/>
                  <a:gd name="connsiteY36" fmla="*/ 348795 h 487581"/>
                  <a:gd name="connsiteX37" fmla="*/ 8164 w 458200"/>
                  <a:gd name="connsiteY37" fmla="*/ 307975 h 487581"/>
                  <a:gd name="connsiteX38" fmla="*/ 0 w 458200"/>
                  <a:gd name="connsiteY38" fmla="*/ 283483 h 487581"/>
                  <a:gd name="connsiteX39" fmla="*/ 24492 w 458200"/>
                  <a:gd name="connsiteY39" fmla="*/ 252869 h 487581"/>
                  <a:gd name="connsiteX40" fmla="*/ 22451 w 458200"/>
                  <a:gd name="connsiteY40" fmla="*/ 232459 h 487581"/>
                  <a:gd name="connsiteX41" fmla="*/ 40820 w 458200"/>
                  <a:gd name="connsiteY41" fmla="*/ 224295 h 487581"/>
                  <a:gd name="connsiteX42" fmla="*/ 34697 w 458200"/>
                  <a:gd name="connsiteY42" fmla="*/ 187558 h 487581"/>
                  <a:gd name="connsiteX43" fmla="*/ 18369 w 458200"/>
                  <a:gd name="connsiteY43" fmla="*/ 177353 h 487581"/>
                  <a:gd name="connsiteX44" fmla="*/ 4145 w 458200"/>
                  <a:gd name="connsiteY44" fmla="*/ 118423 h 487581"/>
                  <a:gd name="connsiteX45" fmla="*/ 6633 w 458200"/>
                  <a:gd name="connsiteY45" fmla="*/ 108469 h 487581"/>
                  <a:gd name="connsiteX46" fmla="*/ 72965 w 458200"/>
                  <a:gd name="connsiteY46" fmla="*/ 123777 h 487581"/>
                  <a:gd name="connsiteX47" fmla="*/ 121438 w 458200"/>
                  <a:gd name="connsiteY47" fmla="*/ 98265 h 487581"/>
                  <a:gd name="connsiteX48" fmla="*/ 157155 w 458200"/>
                  <a:gd name="connsiteY48" fmla="*/ 75304 h 487581"/>
                  <a:gd name="connsiteX49" fmla="*/ 167360 w 458200"/>
                  <a:gd name="connsiteY49" fmla="*/ 44689 h 487581"/>
                  <a:gd name="connsiteX50" fmla="*/ 187770 w 458200"/>
                  <a:gd name="connsiteY50" fmla="*/ 42138 h 487581"/>
                  <a:gd name="connsiteX51" fmla="*/ 208180 w 458200"/>
                  <a:gd name="connsiteY51" fmla="*/ 8972 h 487581"/>
                  <a:gd name="connsiteX52" fmla="*/ 217152 w 458200"/>
                  <a:gd name="connsiteY52" fmla="*/ 0 h 487581"/>
                  <a:gd name="connsiteX0" fmla="*/ 217152 w 458200"/>
                  <a:gd name="connsiteY0" fmla="*/ 69572 h 557153"/>
                  <a:gd name="connsiteX1" fmla="*/ 339202 w 458200"/>
                  <a:gd name="connsiteY1" fmla="*/ 0 h 557153"/>
                  <a:gd name="connsiteX2" fmla="*/ 458200 w 458200"/>
                  <a:gd name="connsiteY2" fmla="*/ 69572 h 557153"/>
                  <a:gd name="connsiteX3" fmla="*/ 458200 w 458200"/>
                  <a:gd name="connsiteY3" fmla="*/ 91300 h 557153"/>
                  <a:gd name="connsiteX4" fmla="*/ 445443 w 458200"/>
                  <a:gd name="connsiteY4" fmla="*/ 119363 h 557153"/>
                  <a:gd name="connsiteX5" fmla="*/ 391868 w 458200"/>
                  <a:gd name="connsiteY5" fmla="*/ 147427 h 557153"/>
                  <a:gd name="connsiteX6" fmla="*/ 376560 w 458200"/>
                  <a:gd name="connsiteY6" fmla="*/ 167837 h 557153"/>
                  <a:gd name="connsiteX7" fmla="*/ 394419 w 458200"/>
                  <a:gd name="connsiteY7" fmla="*/ 178041 h 557153"/>
                  <a:gd name="connsiteX8" fmla="*/ 361253 w 458200"/>
                  <a:gd name="connsiteY8" fmla="*/ 246925 h 557153"/>
                  <a:gd name="connsiteX9" fmla="*/ 376560 w 458200"/>
                  <a:gd name="connsiteY9" fmla="*/ 267334 h 557153"/>
                  <a:gd name="connsiteX10" fmla="*/ 361253 w 458200"/>
                  <a:gd name="connsiteY10" fmla="*/ 305603 h 557153"/>
                  <a:gd name="connsiteX11" fmla="*/ 322985 w 458200"/>
                  <a:gd name="connsiteY11" fmla="*/ 338769 h 557153"/>
                  <a:gd name="connsiteX12" fmla="*/ 310229 w 458200"/>
                  <a:gd name="connsiteY12" fmla="*/ 341320 h 557153"/>
                  <a:gd name="connsiteX13" fmla="*/ 294921 w 458200"/>
                  <a:gd name="connsiteY13" fmla="*/ 364280 h 557153"/>
                  <a:gd name="connsiteX14" fmla="*/ 312780 w 458200"/>
                  <a:gd name="connsiteY14" fmla="*/ 371934 h 557153"/>
                  <a:gd name="connsiteX15" fmla="*/ 320787 w 458200"/>
                  <a:gd name="connsiteY15" fmla="*/ 397957 h 557153"/>
                  <a:gd name="connsiteX16" fmla="*/ 291860 w 458200"/>
                  <a:gd name="connsiteY16" fmla="*/ 397957 h 557153"/>
                  <a:gd name="connsiteX17" fmla="*/ 283696 w 458200"/>
                  <a:gd name="connsiteY17" fmla="*/ 414285 h 557153"/>
                  <a:gd name="connsiteX18" fmla="*/ 265327 w 458200"/>
                  <a:gd name="connsiteY18" fmla="*/ 436735 h 557153"/>
                  <a:gd name="connsiteX19" fmla="*/ 257163 w 458200"/>
                  <a:gd name="connsiteY19" fmla="*/ 453063 h 557153"/>
                  <a:gd name="connsiteX20" fmla="*/ 281655 w 458200"/>
                  <a:gd name="connsiteY20" fmla="*/ 485719 h 557153"/>
                  <a:gd name="connsiteX21" fmla="*/ 275532 w 458200"/>
                  <a:gd name="connsiteY21" fmla="*/ 493883 h 557153"/>
                  <a:gd name="connsiteX22" fmla="*/ 261245 w 458200"/>
                  <a:gd name="connsiteY22" fmla="*/ 504088 h 557153"/>
                  <a:gd name="connsiteX23" fmla="*/ 232672 w 458200"/>
                  <a:gd name="connsiteY23" fmla="*/ 548989 h 557153"/>
                  <a:gd name="connsiteX24" fmla="*/ 200016 w 458200"/>
                  <a:gd name="connsiteY24" fmla="*/ 530620 h 557153"/>
                  <a:gd name="connsiteX25" fmla="*/ 171442 w 458200"/>
                  <a:gd name="connsiteY25" fmla="*/ 536743 h 557153"/>
                  <a:gd name="connsiteX26" fmla="*/ 173483 w 458200"/>
                  <a:gd name="connsiteY26" fmla="*/ 557153 h 557153"/>
                  <a:gd name="connsiteX27" fmla="*/ 114295 w 458200"/>
                  <a:gd name="connsiteY27" fmla="*/ 557153 h 557153"/>
                  <a:gd name="connsiteX28" fmla="*/ 85721 w 458200"/>
                  <a:gd name="connsiteY28" fmla="*/ 530620 h 557153"/>
                  <a:gd name="connsiteX29" fmla="*/ 81639 w 458200"/>
                  <a:gd name="connsiteY29" fmla="*/ 512252 h 557153"/>
                  <a:gd name="connsiteX30" fmla="*/ 73475 w 458200"/>
                  <a:gd name="connsiteY30" fmla="*/ 497965 h 557153"/>
                  <a:gd name="connsiteX31" fmla="*/ 75516 w 458200"/>
                  <a:gd name="connsiteY31" fmla="*/ 487760 h 557153"/>
                  <a:gd name="connsiteX32" fmla="*/ 97967 w 458200"/>
                  <a:gd name="connsiteY32" fmla="*/ 440817 h 557153"/>
                  <a:gd name="connsiteX33" fmla="*/ 97967 w 458200"/>
                  <a:gd name="connsiteY33" fmla="*/ 428572 h 557153"/>
                  <a:gd name="connsiteX34" fmla="*/ 59188 w 458200"/>
                  <a:gd name="connsiteY34" fmla="*/ 428572 h 557153"/>
                  <a:gd name="connsiteX35" fmla="*/ 51025 w 458200"/>
                  <a:gd name="connsiteY35" fmla="*/ 436735 h 557153"/>
                  <a:gd name="connsiteX36" fmla="*/ 34697 w 458200"/>
                  <a:gd name="connsiteY36" fmla="*/ 436735 h 557153"/>
                  <a:gd name="connsiteX37" fmla="*/ 18369 w 458200"/>
                  <a:gd name="connsiteY37" fmla="*/ 418367 h 557153"/>
                  <a:gd name="connsiteX38" fmla="*/ 8164 w 458200"/>
                  <a:gd name="connsiteY38" fmla="*/ 377547 h 557153"/>
                  <a:gd name="connsiteX39" fmla="*/ 0 w 458200"/>
                  <a:gd name="connsiteY39" fmla="*/ 353055 h 557153"/>
                  <a:gd name="connsiteX40" fmla="*/ 24492 w 458200"/>
                  <a:gd name="connsiteY40" fmla="*/ 322441 h 557153"/>
                  <a:gd name="connsiteX41" fmla="*/ 22451 w 458200"/>
                  <a:gd name="connsiteY41" fmla="*/ 302031 h 557153"/>
                  <a:gd name="connsiteX42" fmla="*/ 40820 w 458200"/>
                  <a:gd name="connsiteY42" fmla="*/ 293867 h 557153"/>
                  <a:gd name="connsiteX43" fmla="*/ 34697 w 458200"/>
                  <a:gd name="connsiteY43" fmla="*/ 257130 h 557153"/>
                  <a:gd name="connsiteX44" fmla="*/ 18369 w 458200"/>
                  <a:gd name="connsiteY44" fmla="*/ 246925 h 557153"/>
                  <a:gd name="connsiteX45" fmla="*/ 4145 w 458200"/>
                  <a:gd name="connsiteY45" fmla="*/ 187995 h 557153"/>
                  <a:gd name="connsiteX46" fmla="*/ 6633 w 458200"/>
                  <a:gd name="connsiteY46" fmla="*/ 178041 h 557153"/>
                  <a:gd name="connsiteX47" fmla="*/ 72965 w 458200"/>
                  <a:gd name="connsiteY47" fmla="*/ 193349 h 557153"/>
                  <a:gd name="connsiteX48" fmla="*/ 121438 w 458200"/>
                  <a:gd name="connsiteY48" fmla="*/ 167837 h 557153"/>
                  <a:gd name="connsiteX49" fmla="*/ 157155 w 458200"/>
                  <a:gd name="connsiteY49" fmla="*/ 144876 h 557153"/>
                  <a:gd name="connsiteX50" fmla="*/ 167360 w 458200"/>
                  <a:gd name="connsiteY50" fmla="*/ 114261 h 557153"/>
                  <a:gd name="connsiteX51" fmla="*/ 187770 w 458200"/>
                  <a:gd name="connsiteY51" fmla="*/ 111710 h 557153"/>
                  <a:gd name="connsiteX52" fmla="*/ 208180 w 458200"/>
                  <a:gd name="connsiteY52" fmla="*/ 78544 h 557153"/>
                  <a:gd name="connsiteX53" fmla="*/ 217152 w 458200"/>
                  <a:gd name="connsiteY53" fmla="*/ 69572 h 557153"/>
                  <a:gd name="connsiteX0" fmla="*/ 339202 w 458200"/>
                  <a:gd name="connsiteY0" fmla="*/ 0 h 557153"/>
                  <a:gd name="connsiteX1" fmla="*/ 458200 w 458200"/>
                  <a:gd name="connsiteY1" fmla="*/ 69572 h 557153"/>
                  <a:gd name="connsiteX2" fmla="*/ 458200 w 458200"/>
                  <a:gd name="connsiteY2" fmla="*/ 91300 h 557153"/>
                  <a:gd name="connsiteX3" fmla="*/ 445443 w 458200"/>
                  <a:gd name="connsiteY3" fmla="*/ 119363 h 557153"/>
                  <a:gd name="connsiteX4" fmla="*/ 391868 w 458200"/>
                  <a:gd name="connsiteY4" fmla="*/ 147427 h 557153"/>
                  <a:gd name="connsiteX5" fmla="*/ 376560 w 458200"/>
                  <a:gd name="connsiteY5" fmla="*/ 167837 h 557153"/>
                  <a:gd name="connsiteX6" fmla="*/ 394419 w 458200"/>
                  <a:gd name="connsiteY6" fmla="*/ 178041 h 557153"/>
                  <a:gd name="connsiteX7" fmla="*/ 361253 w 458200"/>
                  <a:gd name="connsiteY7" fmla="*/ 246925 h 557153"/>
                  <a:gd name="connsiteX8" fmla="*/ 376560 w 458200"/>
                  <a:gd name="connsiteY8" fmla="*/ 267334 h 557153"/>
                  <a:gd name="connsiteX9" fmla="*/ 361253 w 458200"/>
                  <a:gd name="connsiteY9" fmla="*/ 305603 h 557153"/>
                  <a:gd name="connsiteX10" fmla="*/ 322985 w 458200"/>
                  <a:gd name="connsiteY10" fmla="*/ 338769 h 557153"/>
                  <a:gd name="connsiteX11" fmla="*/ 310229 w 458200"/>
                  <a:gd name="connsiteY11" fmla="*/ 341320 h 557153"/>
                  <a:gd name="connsiteX12" fmla="*/ 294921 w 458200"/>
                  <a:gd name="connsiteY12" fmla="*/ 364280 h 557153"/>
                  <a:gd name="connsiteX13" fmla="*/ 312780 w 458200"/>
                  <a:gd name="connsiteY13" fmla="*/ 371934 h 557153"/>
                  <a:gd name="connsiteX14" fmla="*/ 320787 w 458200"/>
                  <a:gd name="connsiteY14" fmla="*/ 397957 h 557153"/>
                  <a:gd name="connsiteX15" fmla="*/ 291860 w 458200"/>
                  <a:gd name="connsiteY15" fmla="*/ 397957 h 557153"/>
                  <a:gd name="connsiteX16" fmla="*/ 283696 w 458200"/>
                  <a:gd name="connsiteY16" fmla="*/ 414285 h 557153"/>
                  <a:gd name="connsiteX17" fmla="*/ 265327 w 458200"/>
                  <a:gd name="connsiteY17" fmla="*/ 436735 h 557153"/>
                  <a:gd name="connsiteX18" fmla="*/ 257163 w 458200"/>
                  <a:gd name="connsiteY18" fmla="*/ 453063 h 557153"/>
                  <a:gd name="connsiteX19" fmla="*/ 281655 w 458200"/>
                  <a:gd name="connsiteY19" fmla="*/ 485719 h 557153"/>
                  <a:gd name="connsiteX20" fmla="*/ 275532 w 458200"/>
                  <a:gd name="connsiteY20" fmla="*/ 493883 h 557153"/>
                  <a:gd name="connsiteX21" fmla="*/ 261245 w 458200"/>
                  <a:gd name="connsiteY21" fmla="*/ 504088 h 557153"/>
                  <a:gd name="connsiteX22" fmla="*/ 232672 w 458200"/>
                  <a:gd name="connsiteY22" fmla="*/ 548989 h 557153"/>
                  <a:gd name="connsiteX23" fmla="*/ 200016 w 458200"/>
                  <a:gd name="connsiteY23" fmla="*/ 530620 h 557153"/>
                  <a:gd name="connsiteX24" fmla="*/ 171442 w 458200"/>
                  <a:gd name="connsiteY24" fmla="*/ 536743 h 557153"/>
                  <a:gd name="connsiteX25" fmla="*/ 173483 w 458200"/>
                  <a:gd name="connsiteY25" fmla="*/ 557153 h 557153"/>
                  <a:gd name="connsiteX26" fmla="*/ 114295 w 458200"/>
                  <a:gd name="connsiteY26" fmla="*/ 557153 h 557153"/>
                  <a:gd name="connsiteX27" fmla="*/ 85721 w 458200"/>
                  <a:gd name="connsiteY27" fmla="*/ 530620 h 557153"/>
                  <a:gd name="connsiteX28" fmla="*/ 81639 w 458200"/>
                  <a:gd name="connsiteY28" fmla="*/ 512252 h 557153"/>
                  <a:gd name="connsiteX29" fmla="*/ 73475 w 458200"/>
                  <a:gd name="connsiteY29" fmla="*/ 497965 h 557153"/>
                  <a:gd name="connsiteX30" fmla="*/ 75516 w 458200"/>
                  <a:gd name="connsiteY30" fmla="*/ 487760 h 557153"/>
                  <a:gd name="connsiteX31" fmla="*/ 97967 w 458200"/>
                  <a:gd name="connsiteY31" fmla="*/ 440817 h 557153"/>
                  <a:gd name="connsiteX32" fmla="*/ 97967 w 458200"/>
                  <a:gd name="connsiteY32" fmla="*/ 428572 h 557153"/>
                  <a:gd name="connsiteX33" fmla="*/ 59188 w 458200"/>
                  <a:gd name="connsiteY33" fmla="*/ 428572 h 557153"/>
                  <a:gd name="connsiteX34" fmla="*/ 51025 w 458200"/>
                  <a:gd name="connsiteY34" fmla="*/ 436735 h 557153"/>
                  <a:gd name="connsiteX35" fmla="*/ 34697 w 458200"/>
                  <a:gd name="connsiteY35" fmla="*/ 436735 h 557153"/>
                  <a:gd name="connsiteX36" fmla="*/ 18369 w 458200"/>
                  <a:gd name="connsiteY36" fmla="*/ 418367 h 557153"/>
                  <a:gd name="connsiteX37" fmla="*/ 8164 w 458200"/>
                  <a:gd name="connsiteY37" fmla="*/ 377547 h 557153"/>
                  <a:gd name="connsiteX38" fmla="*/ 0 w 458200"/>
                  <a:gd name="connsiteY38" fmla="*/ 353055 h 557153"/>
                  <a:gd name="connsiteX39" fmla="*/ 24492 w 458200"/>
                  <a:gd name="connsiteY39" fmla="*/ 322441 h 557153"/>
                  <a:gd name="connsiteX40" fmla="*/ 22451 w 458200"/>
                  <a:gd name="connsiteY40" fmla="*/ 302031 h 557153"/>
                  <a:gd name="connsiteX41" fmla="*/ 40820 w 458200"/>
                  <a:gd name="connsiteY41" fmla="*/ 293867 h 557153"/>
                  <a:gd name="connsiteX42" fmla="*/ 34697 w 458200"/>
                  <a:gd name="connsiteY42" fmla="*/ 257130 h 557153"/>
                  <a:gd name="connsiteX43" fmla="*/ 18369 w 458200"/>
                  <a:gd name="connsiteY43" fmla="*/ 246925 h 557153"/>
                  <a:gd name="connsiteX44" fmla="*/ 4145 w 458200"/>
                  <a:gd name="connsiteY44" fmla="*/ 187995 h 557153"/>
                  <a:gd name="connsiteX45" fmla="*/ 6633 w 458200"/>
                  <a:gd name="connsiteY45" fmla="*/ 178041 h 557153"/>
                  <a:gd name="connsiteX46" fmla="*/ 72965 w 458200"/>
                  <a:gd name="connsiteY46" fmla="*/ 193349 h 557153"/>
                  <a:gd name="connsiteX47" fmla="*/ 121438 w 458200"/>
                  <a:gd name="connsiteY47" fmla="*/ 167837 h 557153"/>
                  <a:gd name="connsiteX48" fmla="*/ 157155 w 458200"/>
                  <a:gd name="connsiteY48" fmla="*/ 144876 h 557153"/>
                  <a:gd name="connsiteX49" fmla="*/ 167360 w 458200"/>
                  <a:gd name="connsiteY49" fmla="*/ 114261 h 557153"/>
                  <a:gd name="connsiteX50" fmla="*/ 187770 w 458200"/>
                  <a:gd name="connsiteY50" fmla="*/ 111710 h 557153"/>
                  <a:gd name="connsiteX51" fmla="*/ 208180 w 458200"/>
                  <a:gd name="connsiteY51" fmla="*/ 78544 h 557153"/>
                  <a:gd name="connsiteX52" fmla="*/ 217152 w 458200"/>
                  <a:gd name="connsiteY52" fmla="*/ 69572 h 557153"/>
                  <a:gd name="connsiteX53" fmla="*/ 430642 w 458200"/>
                  <a:gd name="connsiteY53" fmla="*/ 91440 h 557153"/>
                  <a:gd name="connsiteX0" fmla="*/ 339202 w 458200"/>
                  <a:gd name="connsiteY0" fmla="*/ 0 h 557153"/>
                  <a:gd name="connsiteX1" fmla="*/ 458200 w 458200"/>
                  <a:gd name="connsiteY1" fmla="*/ 69572 h 557153"/>
                  <a:gd name="connsiteX2" fmla="*/ 458200 w 458200"/>
                  <a:gd name="connsiteY2" fmla="*/ 91300 h 557153"/>
                  <a:gd name="connsiteX3" fmla="*/ 445443 w 458200"/>
                  <a:gd name="connsiteY3" fmla="*/ 119363 h 557153"/>
                  <a:gd name="connsiteX4" fmla="*/ 391868 w 458200"/>
                  <a:gd name="connsiteY4" fmla="*/ 147427 h 557153"/>
                  <a:gd name="connsiteX5" fmla="*/ 376560 w 458200"/>
                  <a:gd name="connsiteY5" fmla="*/ 167837 h 557153"/>
                  <a:gd name="connsiteX6" fmla="*/ 394419 w 458200"/>
                  <a:gd name="connsiteY6" fmla="*/ 178041 h 557153"/>
                  <a:gd name="connsiteX7" fmla="*/ 361253 w 458200"/>
                  <a:gd name="connsiteY7" fmla="*/ 246925 h 557153"/>
                  <a:gd name="connsiteX8" fmla="*/ 376560 w 458200"/>
                  <a:gd name="connsiteY8" fmla="*/ 267334 h 557153"/>
                  <a:gd name="connsiteX9" fmla="*/ 361253 w 458200"/>
                  <a:gd name="connsiteY9" fmla="*/ 305603 h 557153"/>
                  <a:gd name="connsiteX10" fmla="*/ 322985 w 458200"/>
                  <a:gd name="connsiteY10" fmla="*/ 338769 h 557153"/>
                  <a:gd name="connsiteX11" fmla="*/ 310229 w 458200"/>
                  <a:gd name="connsiteY11" fmla="*/ 341320 h 557153"/>
                  <a:gd name="connsiteX12" fmla="*/ 294921 w 458200"/>
                  <a:gd name="connsiteY12" fmla="*/ 364280 h 557153"/>
                  <a:gd name="connsiteX13" fmla="*/ 312780 w 458200"/>
                  <a:gd name="connsiteY13" fmla="*/ 371934 h 557153"/>
                  <a:gd name="connsiteX14" fmla="*/ 320787 w 458200"/>
                  <a:gd name="connsiteY14" fmla="*/ 397957 h 557153"/>
                  <a:gd name="connsiteX15" fmla="*/ 291860 w 458200"/>
                  <a:gd name="connsiteY15" fmla="*/ 397957 h 557153"/>
                  <a:gd name="connsiteX16" fmla="*/ 283696 w 458200"/>
                  <a:gd name="connsiteY16" fmla="*/ 414285 h 557153"/>
                  <a:gd name="connsiteX17" fmla="*/ 265327 w 458200"/>
                  <a:gd name="connsiteY17" fmla="*/ 436735 h 557153"/>
                  <a:gd name="connsiteX18" fmla="*/ 257163 w 458200"/>
                  <a:gd name="connsiteY18" fmla="*/ 453063 h 557153"/>
                  <a:gd name="connsiteX19" fmla="*/ 281655 w 458200"/>
                  <a:gd name="connsiteY19" fmla="*/ 485719 h 557153"/>
                  <a:gd name="connsiteX20" fmla="*/ 275532 w 458200"/>
                  <a:gd name="connsiteY20" fmla="*/ 493883 h 557153"/>
                  <a:gd name="connsiteX21" fmla="*/ 261245 w 458200"/>
                  <a:gd name="connsiteY21" fmla="*/ 504088 h 557153"/>
                  <a:gd name="connsiteX22" fmla="*/ 232672 w 458200"/>
                  <a:gd name="connsiteY22" fmla="*/ 548989 h 557153"/>
                  <a:gd name="connsiteX23" fmla="*/ 200016 w 458200"/>
                  <a:gd name="connsiteY23" fmla="*/ 530620 h 557153"/>
                  <a:gd name="connsiteX24" fmla="*/ 171442 w 458200"/>
                  <a:gd name="connsiteY24" fmla="*/ 536743 h 557153"/>
                  <a:gd name="connsiteX25" fmla="*/ 173483 w 458200"/>
                  <a:gd name="connsiteY25" fmla="*/ 557153 h 557153"/>
                  <a:gd name="connsiteX26" fmla="*/ 114295 w 458200"/>
                  <a:gd name="connsiteY26" fmla="*/ 557153 h 557153"/>
                  <a:gd name="connsiteX27" fmla="*/ 85721 w 458200"/>
                  <a:gd name="connsiteY27" fmla="*/ 530620 h 557153"/>
                  <a:gd name="connsiteX28" fmla="*/ 81639 w 458200"/>
                  <a:gd name="connsiteY28" fmla="*/ 512252 h 557153"/>
                  <a:gd name="connsiteX29" fmla="*/ 73475 w 458200"/>
                  <a:gd name="connsiteY29" fmla="*/ 497965 h 557153"/>
                  <a:gd name="connsiteX30" fmla="*/ 75516 w 458200"/>
                  <a:gd name="connsiteY30" fmla="*/ 487760 h 557153"/>
                  <a:gd name="connsiteX31" fmla="*/ 97967 w 458200"/>
                  <a:gd name="connsiteY31" fmla="*/ 440817 h 557153"/>
                  <a:gd name="connsiteX32" fmla="*/ 97967 w 458200"/>
                  <a:gd name="connsiteY32" fmla="*/ 428572 h 557153"/>
                  <a:gd name="connsiteX33" fmla="*/ 59188 w 458200"/>
                  <a:gd name="connsiteY33" fmla="*/ 428572 h 557153"/>
                  <a:gd name="connsiteX34" fmla="*/ 51025 w 458200"/>
                  <a:gd name="connsiteY34" fmla="*/ 436735 h 557153"/>
                  <a:gd name="connsiteX35" fmla="*/ 34697 w 458200"/>
                  <a:gd name="connsiteY35" fmla="*/ 436735 h 557153"/>
                  <a:gd name="connsiteX36" fmla="*/ 18369 w 458200"/>
                  <a:gd name="connsiteY36" fmla="*/ 418367 h 557153"/>
                  <a:gd name="connsiteX37" fmla="*/ 8164 w 458200"/>
                  <a:gd name="connsiteY37" fmla="*/ 377547 h 557153"/>
                  <a:gd name="connsiteX38" fmla="*/ 0 w 458200"/>
                  <a:gd name="connsiteY38" fmla="*/ 353055 h 557153"/>
                  <a:gd name="connsiteX39" fmla="*/ 24492 w 458200"/>
                  <a:gd name="connsiteY39" fmla="*/ 322441 h 557153"/>
                  <a:gd name="connsiteX40" fmla="*/ 22451 w 458200"/>
                  <a:gd name="connsiteY40" fmla="*/ 302031 h 557153"/>
                  <a:gd name="connsiteX41" fmla="*/ 40820 w 458200"/>
                  <a:gd name="connsiteY41" fmla="*/ 293867 h 557153"/>
                  <a:gd name="connsiteX42" fmla="*/ 34697 w 458200"/>
                  <a:gd name="connsiteY42" fmla="*/ 257130 h 557153"/>
                  <a:gd name="connsiteX43" fmla="*/ 18369 w 458200"/>
                  <a:gd name="connsiteY43" fmla="*/ 246925 h 557153"/>
                  <a:gd name="connsiteX44" fmla="*/ 4145 w 458200"/>
                  <a:gd name="connsiteY44" fmla="*/ 187995 h 557153"/>
                  <a:gd name="connsiteX45" fmla="*/ 6633 w 458200"/>
                  <a:gd name="connsiteY45" fmla="*/ 178041 h 557153"/>
                  <a:gd name="connsiteX46" fmla="*/ 72965 w 458200"/>
                  <a:gd name="connsiteY46" fmla="*/ 193349 h 557153"/>
                  <a:gd name="connsiteX47" fmla="*/ 121438 w 458200"/>
                  <a:gd name="connsiteY47" fmla="*/ 167837 h 557153"/>
                  <a:gd name="connsiteX48" fmla="*/ 157155 w 458200"/>
                  <a:gd name="connsiteY48" fmla="*/ 144876 h 557153"/>
                  <a:gd name="connsiteX49" fmla="*/ 167360 w 458200"/>
                  <a:gd name="connsiteY49" fmla="*/ 114261 h 557153"/>
                  <a:gd name="connsiteX50" fmla="*/ 187770 w 458200"/>
                  <a:gd name="connsiteY50" fmla="*/ 111710 h 557153"/>
                  <a:gd name="connsiteX51" fmla="*/ 208180 w 458200"/>
                  <a:gd name="connsiteY51" fmla="*/ 78544 h 557153"/>
                  <a:gd name="connsiteX52" fmla="*/ 217152 w 458200"/>
                  <a:gd name="connsiteY52" fmla="*/ 69572 h 557153"/>
                  <a:gd name="connsiteX0" fmla="*/ 458200 w 458200"/>
                  <a:gd name="connsiteY0" fmla="*/ 0 h 487581"/>
                  <a:gd name="connsiteX1" fmla="*/ 458200 w 458200"/>
                  <a:gd name="connsiteY1" fmla="*/ 21728 h 487581"/>
                  <a:gd name="connsiteX2" fmla="*/ 445443 w 458200"/>
                  <a:gd name="connsiteY2" fmla="*/ 49791 h 487581"/>
                  <a:gd name="connsiteX3" fmla="*/ 391868 w 458200"/>
                  <a:gd name="connsiteY3" fmla="*/ 77855 h 487581"/>
                  <a:gd name="connsiteX4" fmla="*/ 376560 w 458200"/>
                  <a:gd name="connsiteY4" fmla="*/ 98265 h 487581"/>
                  <a:gd name="connsiteX5" fmla="*/ 394419 w 458200"/>
                  <a:gd name="connsiteY5" fmla="*/ 108469 h 487581"/>
                  <a:gd name="connsiteX6" fmla="*/ 361253 w 458200"/>
                  <a:gd name="connsiteY6" fmla="*/ 177353 h 487581"/>
                  <a:gd name="connsiteX7" fmla="*/ 376560 w 458200"/>
                  <a:gd name="connsiteY7" fmla="*/ 197762 h 487581"/>
                  <a:gd name="connsiteX8" fmla="*/ 361253 w 458200"/>
                  <a:gd name="connsiteY8" fmla="*/ 236031 h 487581"/>
                  <a:gd name="connsiteX9" fmla="*/ 322985 w 458200"/>
                  <a:gd name="connsiteY9" fmla="*/ 269197 h 487581"/>
                  <a:gd name="connsiteX10" fmla="*/ 310229 w 458200"/>
                  <a:gd name="connsiteY10" fmla="*/ 271748 h 487581"/>
                  <a:gd name="connsiteX11" fmla="*/ 294921 w 458200"/>
                  <a:gd name="connsiteY11" fmla="*/ 294708 h 487581"/>
                  <a:gd name="connsiteX12" fmla="*/ 312780 w 458200"/>
                  <a:gd name="connsiteY12" fmla="*/ 302362 h 487581"/>
                  <a:gd name="connsiteX13" fmla="*/ 320787 w 458200"/>
                  <a:gd name="connsiteY13" fmla="*/ 328385 h 487581"/>
                  <a:gd name="connsiteX14" fmla="*/ 291860 w 458200"/>
                  <a:gd name="connsiteY14" fmla="*/ 328385 h 487581"/>
                  <a:gd name="connsiteX15" fmla="*/ 283696 w 458200"/>
                  <a:gd name="connsiteY15" fmla="*/ 344713 h 487581"/>
                  <a:gd name="connsiteX16" fmla="*/ 265327 w 458200"/>
                  <a:gd name="connsiteY16" fmla="*/ 367163 h 487581"/>
                  <a:gd name="connsiteX17" fmla="*/ 257163 w 458200"/>
                  <a:gd name="connsiteY17" fmla="*/ 383491 h 487581"/>
                  <a:gd name="connsiteX18" fmla="*/ 281655 w 458200"/>
                  <a:gd name="connsiteY18" fmla="*/ 416147 h 487581"/>
                  <a:gd name="connsiteX19" fmla="*/ 275532 w 458200"/>
                  <a:gd name="connsiteY19" fmla="*/ 424311 h 487581"/>
                  <a:gd name="connsiteX20" fmla="*/ 261245 w 458200"/>
                  <a:gd name="connsiteY20" fmla="*/ 434516 h 487581"/>
                  <a:gd name="connsiteX21" fmla="*/ 232672 w 458200"/>
                  <a:gd name="connsiteY21" fmla="*/ 479417 h 487581"/>
                  <a:gd name="connsiteX22" fmla="*/ 200016 w 458200"/>
                  <a:gd name="connsiteY22" fmla="*/ 461048 h 487581"/>
                  <a:gd name="connsiteX23" fmla="*/ 171442 w 458200"/>
                  <a:gd name="connsiteY23" fmla="*/ 467171 h 487581"/>
                  <a:gd name="connsiteX24" fmla="*/ 173483 w 458200"/>
                  <a:gd name="connsiteY24" fmla="*/ 487581 h 487581"/>
                  <a:gd name="connsiteX25" fmla="*/ 114295 w 458200"/>
                  <a:gd name="connsiteY25" fmla="*/ 487581 h 487581"/>
                  <a:gd name="connsiteX26" fmla="*/ 85721 w 458200"/>
                  <a:gd name="connsiteY26" fmla="*/ 461048 h 487581"/>
                  <a:gd name="connsiteX27" fmla="*/ 81639 w 458200"/>
                  <a:gd name="connsiteY27" fmla="*/ 442680 h 487581"/>
                  <a:gd name="connsiteX28" fmla="*/ 73475 w 458200"/>
                  <a:gd name="connsiteY28" fmla="*/ 428393 h 487581"/>
                  <a:gd name="connsiteX29" fmla="*/ 75516 w 458200"/>
                  <a:gd name="connsiteY29" fmla="*/ 418188 h 487581"/>
                  <a:gd name="connsiteX30" fmla="*/ 97967 w 458200"/>
                  <a:gd name="connsiteY30" fmla="*/ 371245 h 487581"/>
                  <a:gd name="connsiteX31" fmla="*/ 97967 w 458200"/>
                  <a:gd name="connsiteY31" fmla="*/ 359000 h 487581"/>
                  <a:gd name="connsiteX32" fmla="*/ 59188 w 458200"/>
                  <a:gd name="connsiteY32" fmla="*/ 359000 h 487581"/>
                  <a:gd name="connsiteX33" fmla="*/ 51025 w 458200"/>
                  <a:gd name="connsiteY33" fmla="*/ 367163 h 487581"/>
                  <a:gd name="connsiteX34" fmla="*/ 34697 w 458200"/>
                  <a:gd name="connsiteY34" fmla="*/ 367163 h 487581"/>
                  <a:gd name="connsiteX35" fmla="*/ 18369 w 458200"/>
                  <a:gd name="connsiteY35" fmla="*/ 348795 h 487581"/>
                  <a:gd name="connsiteX36" fmla="*/ 8164 w 458200"/>
                  <a:gd name="connsiteY36" fmla="*/ 307975 h 487581"/>
                  <a:gd name="connsiteX37" fmla="*/ 0 w 458200"/>
                  <a:gd name="connsiteY37" fmla="*/ 283483 h 487581"/>
                  <a:gd name="connsiteX38" fmla="*/ 24492 w 458200"/>
                  <a:gd name="connsiteY38" fmla="*/ 252869 h 487581"/>
                  <a:gd name="connsiteX39" fmla="*/ 22451 w 458200"/>
                  <a:gd name="connsiteY39" fmla="*/ 232459 h 487581"/>
                  <a:gd name="connsiteX40" fmla="*/ 40820 w 458200"/>
                  <a:gd name="connsiteY40" fmla="*/ 224295 h 487581"/>
                  <a:gd name="connsiteX41" fmla="*/ 34697 w 458200"/>
                  <a:gd name="connsiteY41" fmla="*/ 187558 h 487581"/>
                  <a:gd name="connsiteX42" fmla="*/ 18369 w 458200"/>
                  <a:gd name="connsiteY42" fmla="*/ 177353 h 487581"/>
                  <a:gd name="connsiteX43" fmla="*/ 4145 w 458200"/>
                  <a:gd name="connsiteY43" fmla="*/ 118423 h 487581"/>
                  <a:gd name="connsiteX44" fmla="*/ 6633 w 458200"/>
                  <a:gd name="connsiteY44" fmla="*/ 108469 h 487581"/>
                  <a:gd name="connsiteX45" fmla="*/ 72965 w 458200"/>
                  <a:gd name="connsiteY45" fmla="*/ 123777 h 487581"/>
                  <a:gd name="connsiteX46" fmla="*/ 121438 w 458200"/>
                  <a:gd name="connsiteY46" fmla="*/ 98265 h 487581"/>
                  <a:gd name="connsiteX47" fmla="*/ 157155 w 458200"/>
                  <a:gd name="connsiteY47" fmla="*/ 75304 h 487581"/>
                  <a:gd name="connsiteX48" fmla="*/ 167360 w 458200"/>
                  <a:gd name="connsiteY48" fmla="*/ 44689 h 487581"/>
                  <a:gd name="connsiteX49" fmla="*/ 187770 w 458200"/>
                  <a:gd name="connsiteY49" fmla="*/ 42138 h 487581"/>
                  <a:gd name="connsiteX50" fmla="*/ 208180 w 458200"/>
                  <a:gd name="connsiteY50" fmla="*/ 8972 h 487581"/>
                  <a:gd name="connsiteX51" fmla="*/ 217152 w 458200"/>
                  <a:gd name="connsiteY51" fmla="*/ 0 h 487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458200" h="487581">
                    <a:moveTo>
                      <a:pt x="458200" y="0"/>
                    </a:moveTo>
                    <a:lnTo>
                      <a:pt x="458200" y="21728"/>
                    </a:lnTo>
                    <a:lnTo>
                      <a:pt x="445443" y="49791"/>
                    </a:lnTo>
                    <a:lnTo>
                      <a:pt x="391868" y="77855"/>
                    </a:lnTo>
                    <a:lnTo>
                      <a:pt x="376560" y="98265"/>
                    </a:lnTo>
                    <a:lnTo>
                      <a:pt x="394419" y="108469"/>
                    </a:lnTo>
                    <a:lnTo>
                      <a:pt x="361253" y="177353"/>
                    </a:lnTo>
                    <a:lnTo>
                      <a:pt x="376560" y="197762"/>
                    </a:lnTo>
                    <a:lnTo>
                      <a:pt x="361253" y="236031"/>
                    </a:lnTo>
                    <a:lnTo>
                      <a:pt x="322985" y="269197"/>
                    </a:lnTo>
                    <a:lnTo>
                      <a:pt x="310229" y="271748"/>
                    </a:lnTo>
                    <a:lnTo>
                      <a:pt x="294921" y="294708"/>
                    </a:lnTo>
                    <a:lnTo>
                      <a:pt x="312780" y="302362"/>
                    </a:lnTo>
                    <a:lnTo>
                      <a:pt x="320787" y="328385"/>
                    </a:lnTo>
                    <a:lnTo>
                      <a:pt x="291860" y="328385"/>
                    </a:lnTo>
                    <a:lnTo>
                      <a:pt x="283696" y="344713"/>
                    </a:lnTo>
                    <a:lnTo>
                      <a:pt x="265327" y="367163"/>
                    </a:lnTo>
                    <a:lnTo>
                      <a:pt x="257163" y="383491"/>
                    </a:lnTo>
                    <a:lnTo>
                      <a:pt x="281655" y="416147"/>
                    </a:lnTo>
                    <a:lnTo>
                      <a:pt x="275532" y="424311"/>
                    </a:lnTo>
                    <a:lnTo>
                      <a:pt x="261245" y="434516"/>
                    </a:lnTo>
                    <a:lnTo>
                      <a:pt x="232672" y="479417"/>
                    </a:lnTo>
                    <a:lnTo>
                      <a:pt x="200016" y="461048"/>
                    </a:lnTo>
                    <a:lnTo>
                      <a:pt x="171442" y="467171"/>
                    </a:lnTo>
                    <a:lnTo>
                      <a:pt x="173483" y="487581"/>
                    </a:lnTo>
                    <a:lnTo>
                      <a:pt x="114295" y="487581"/>
                    </a:lnTo>
                    <a:lnTo>
                      <a:pt x="85721" y="461048"/>
                    </a:lnTo>
                    <a:lnTo>
                      <a:pt x="81639" y="442680"/>
                    </a:lnTo>
                    <a:lnTo>
                      <a:pt x="73475" y="428393"/>
                    </a:lnTo>
                    <a:lnTo>
                      <a:pt x="75516" y="418188"/>
                    </a:lnTo>
                    <a:lnTo>
                      <a:pt x="97967" y="371245"/>
                    </a:lnTo>
                    <a:lnTo>
                      <a:pt x="97967" y="359000"/>
                    </a:lnTo>
                    <a:lnTo>
                      <a:pt x="59188" y="359000"/>
                    </a:lnTo>
                    <a:lnTo>
                      <a:pt x="51025" y="367163"/>
                    </a:lnTo>
                    <a:lnTo>
                      <a:pt x="34697" y="367163"/>
                    </a:lnTo>
                    <a:lnTo>
                      <a:pt x="18369" y="348795"/>
                    </a:lnTo>
                    <a:lnTo>
                      <a:pt x="8164" y="307975"/>
                    </a:lnTo>
                    <a:lnTo>
                      <a:pt x="0" y="283483"/>
                    </a:lnTo>
                    <a:lnTo>
                      <a:pt x="24492" y="252869"/>
                    </a:lnTo>
                    <a:lnTo>
                      <a:pt x="22451" y="232459"/>
                    </a:lnTo>
                    <a:lnTo>
                      <a:pt x="40820" y="224295"/>
                    </a:lnTo>
                    <a:lnTo>
                      <a:pt x="34697" y="187558"/>
                    </a:lnTo>
                    <a:lnTo>
                      <a:pt x="18369" y="177353"/>
                    </a:lnTo>
                    <a:lnTo>
                      <a:pt x="4145" y="118423"/>
                    </a:lnTo>
                    <a:lnTo>
                      <a:pt x="6633" y="108469"/>
                    </a:lnTo>
                    <a:lnTo>
                      <a:pt x="72965" y="123777"/>
                    </a:lnTo>
                    <a:lnTo>
                      <a:pt x="121438" y="98265"/>
                    </a:lnTo>
                    <a:lnTo>
                      <a:pt x="157155" y="75304"/>
                    </a:lnTo>
                    <a:lnTo>
                      <a:pt x="167360" y="44689"/>
                    </a:lnTo>
                    <a:lnTo>
                      <a:pt x="187770" y="42138"/>
                    </a:lnTo>
                    <a:lnTo>
                      <a:pt x="208180" y="8972"/>
                    </a:lnTo>
                    <a:lnTo>
                      <a:pt x="217152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9A2CD68D-34E8-2008-1EC0-9995782104B7}"/>
                </a:ext>
              </a:extLst>
            </p:cNvPr>
            <p:cNvGrpSpPr/>
            <p:nvPr/>
          </p:nvGrpSpPr>
          <p:grpSpPr>
            <a:xfrm>
              <a:off x="7105677" y="1912712"/>
              <a:ext cx="1247002" cy="1250135"/>
              <a:chOff x="1209702" y="1912712"/>
              <a:chExt cx="1247002" cy="1250135"/>
            </a:xfrm>
          </p:grpSpPr>
          <p:sp>
            <p:nvSpPr>
              <p:cNvPr id="675" name="正方形/長方形 674">
                <a:extLst>
                  <a:ext uri="{FF2B5EF4-FFF2-40B4-BE49-F238E27FC236}">
                    <a16:creationId xmlns:a16="http://schemas.microsoft.com/office/drawing/2014/main" id="{02D4F823-F93D-F80D-17A2-29FD5FDA4CA3}"/>
                  </a:ext>
                </a:extLst>
              </p:cNvPr>
              <p:cNvSpPr/>
              <p:nvPr/>
            </p:nvSpPr>
            <p:spPr>
              <a:xfrm>
                <a:off x="1624721" y="1912712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676" name="正方形/長方形 675">
                <a:extLst>
                  <a:ext uri="{FF2B5EF4-FFF2-40B4-BE49-F238E27FC236}">
                    <a16:creationId xmlns:a16="http://schemas.microsoft.com/office/drawing/2014/main" id="{2FBBC9AE-B739-228B-F1CD-62C2AF278159}"/>
                  </a:ext>
                </a:extLst>
              </p:cNvPr>
              <p:cNvSpPr/>
              <p:nvPr/>
            </p:nvSpPr>
            <p:spPr>
              <a:xfrm rot="19911537">
                <a:off x="2322052" y="2296747"/>
                <a:ext cx="134652" cy="30777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</a:p>
            </p:txBody>
          </p:sp>
          <p:sp>
            <p:nvSpPr>
              <p:cNvPr id="677" name="正方形/長方形 676">
                <a:extLst>
                  <a:ext uri="{FF2B5EF4-FFF2-40B4-BE49-F238E27FC236}">
                    <a16:creationId xmlns:a16="http://schemas.microsoft.com/office/drawing/2014/main" id="{D83114F1-6A51-F0B1-2A80-0F32A199667D}"/>
                  </a:ext>
                </a:extLst>
              </p:cNvPr>
              <p:cNvSpPr/>
              <p:nvPr/>
            </p:nvSpPr>
            <p:spPr>
              <a:xfrm>
                <a:off x="1881491" y="2855071"/>
                <a:ext cx="134652" cy="30777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本</a:t>
                </a:r>
              </a:p>
            </p:txBody>
          </p:sp>
          <p:sp>
            <p:nvSpPr>
              <p:cNvPr id="678" name="正方形/長方形 677">
                <a:extLst>
                  <a:ext uri="{FF2B5EF4-FFF2-40B4-BE49-F238E27FC236}">
                    <a16:creationId xmlns:a16="http://schemas.microsoft.com/office/drawing/2014/main" id="{9A0FBBA3-2653-69C3-BA27-79A78E5B8328}"/>
                  </a:ext>
                </a:extLst>
              </p:cNvPr>
              <p:cNvSpPr/>
              <p:nvPr/>
            </p:nvSpPr>
            <p:spPr>
              <a:xfrm>
                <a:off x="1209702" y="2220735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</p:grpSp>
      </p:grpSp>
      <p:grpSp>
        <p:nvGrpSpPr>
          <p:cNvPr id="727" name="グループ化 726">
            <a:extLst>
              <a:ext uri="{FF2B5EF4-FFF2-40B4-BE49-F238E27FC236}">
                <a16:creationId xmlns:a16="http://schemas.microsoft.com/office/drawing/2014/main" id="{1374CE16-FD82-374F-D692-08465BF500CE}"/>
              </a:ext>
            </a:extLst>
          </p:cNvPr>
          <p:cNvGrpSpPr/>
          <p:nvPr/>
        </p:nvGrpSpPr>
        <p:grpSpPr>
          <a:xfrm>
            <a:off x="3603325" y="3755161"/>
            <a:ext cx="2708027" cy="2697174"/>
            <a:chOff x="3603325" y="3755161"/>
            <a:chExt cx="2708027" cy="2697174"/>
          </a:xfrm>
        </p:grpSpPr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A39670CE-AF7E-0AB5-87F0-3294FB2320ED}"/>
                </a:ext>
              </a:extLst>
            </p:cNvPr>
            <p:cNvGrpSpPr/>
            <p:nvPr/>
          </p:nvGrpSpPr>
          <p:grpSpPr>
            <a:xfrm>
              <a:off x="3603325" y="3755161"/>
              <a:ext cx="2708027" cy="2697174"/>
              <a:chOff x="669625" y="3755161"/>
              <a:chExt cx="2708027" cy="2697174"/>
            </a:xfrm>
          </p:grpSpPr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6361C835-02E1-5700-EFCD-2BA5481CD603}"/>
                  </a:ext>
                </a:extLst>
              </p:cNvPr>
              <p:cNvSpPr/>
              <p:nvPr/>
            </p:nvSpPr>
            <p:spPr>
              <a:xfrm>
                <a:off x="669626" y="5831779"/>
                <a:ext cx="758500" cy="620555"/>
              </a:xfrm>
              <a:custGeom>
                <a:avLst/>
                <a:gdLst>
                  <a:gd name="connsiteX0" fmla="*/ 107297 w 758500"/>
                  <a:gd name="connsiteY0" fmla="*/ 0 h 620555"/>
                  <a:gd name="connsiteX1" fmla="*/ 135016 w 758500"/>
                  <a:gd name="connsiteY1" fmla="*/ 97015 h 620555"/>
                  <a:gd name="connsiteX2" fmla="*/ 83044 w 758500"/>
                  <a:gd name="connsiteY2" fmla="*/ 110874 h 620555"/>
                  <a:gd name="connsiteX3" fmla="*/ 103833 w 758500"/>
                  <a:gd name="connsiteY3" fmla="*/ 173241 h 620555"/>
                  <a:gd name="connsiteX4" fmla="*/ 186988 w 758500"/>
                  <a:gd name="connsiteY4" fmla="*/ 225215 h 620555"/>
                  <a:gd name="connsiteX5" fmla="*/ 197382 w 758500"/>
                  <a:gd name="connsiteY5" fmla="*/ 256397 h 620555"/>
                  <a:gd name="connsiteX6" fmla="*/ 249355 w 758500"/>
                  <a:gd name="connsiteY6" fmla="*/ 294511 h 620555"/>
                  <a:gd name="connsiteX7" fmla="*/ 311721 w 758500"/>
                  <a:gd name="connsiteY7" fmla="*/ 346482 h 620555"/>
                  <a:gd name="connsiteX8" fmla="*/ 360229 w 758500"/>
                  <a:gd name="connsiteY8" fmla="*/ 360341 h 620555"/>
                  <a:gd name="connsiteX9" fmla="*/ 377553 w 758500"/>
                  <a:gd name="connsiteY9" fmla="*/ 367271 h 620555"/>
                  <a:gd name="connsiteX10" fmla="*/ 374088 w 758500"/>
                  <a:gd name="connsiteY10" fmla="*/ 391526 h 620555"/>
                  <a:gd name="connsiteX11" fmla="*/ 542851 w 758500"/>
                  <a:gd name="connsiteY11" fmla="*/ 416527 h 620555"/>
                  <a:gd name="connsiteX12" fmla="*/ 532430 w 758500"/>
                  <a:gd name="connsiteY12" fmla="*/ 461686 h 620555"/>
                  <a:gd name="connsiteX13" fmla="*/ 464866 w 758500"/>
                  <a:gd name="connsiteY13" fmla="*/ 503264 h 620555"/>
                  <a:gd name="connsiteX14" fmla="*/ 464866 w 758500"/>
                  <a:gd name="connsiteY14" fmla="*/ 526653 h 620555"/>
                  <a:gd name="connsiteX15" fmla="*/ 516838 w 758500"/>
                  <a:gd name="connsiteY15" fmla="*/ 615005 h 620555"/>
                  <a:gd name="connsiteX16" fmla="*/ 555817 w 758500"/>
                  <a:gd name="connsiteY16" fmla="*/ 617604 h 620555"/>
                  <a:gd name="connsiteX17" fmla="*/ 589599 w 758500"/>
                  <a:gd name="connsiteY17" fmla="*/ 586420 h 620555"/>
                  <a:gd name="connsiteX18" fmla="*/ 714333 w 758500"/>
                  <a:gd name="connsiteY18" fmla="*/ 568230 h 620555"/>
                  <a:gd name="connsiteX19" fmla="*/ 753312 w 758500"/>
                  <a:gd name="connsiteY19" fmla="*/ 609808 h 620555"/>
                  <a:gd name="connsiteX20" fmla="*/ 758500 w 758500"/>
                  <a:gd name="connsiteY20" fmla="*/ 620555 h 620555"/>
                  <a:gd name="connsiteX21" fmla="*/ 186758 w 758500"/>
                  <a:gd name="connsiteY21" fmla="*/ 620555 h 620555"/>
                  <a:gd name="connsiteX22" fmla="*/ 140040 w 758500"/>
                  <a:gd name="connsiteY22" fmla="*/ 568230 h 620555"/>
                  <a:gd name="connsiteX23" fmla="*/ 142638 w 758500"/>
                  <a:gd name="connsiteY23" fmla="*/ 539645 h 620555"/>
                  <a:gd name="connsiteX24" fmla="*/ 77673 w 758500"/>
                  <a:gd name="connsiteY24" fmla="*/ 485075 h 620555"/>
                  <a:gd name="connsiteX25" fmla="*/ 75075 w 758500"/>
                  <a:gd name="connsiteY25" fmla="*/ 409715 h 620555"/>
                  <a:gd name="connsiteX26" fmla="*/ 119251 w 758500"/>
                  <a:gd name="connsiteY26" fmla="*/ 362941 h 620555"/>
                  <a:gd name="connsiteX27" fmla="*/ 103659 w 758500"/>
                  <a:gd name="connsiteY27" fmla="*/ 290178 h 620555"/>
                  <a:gd name="connsiteX28" fmla="*/ 2313 w 758500"/>
                  <a:gd name="connsiteY28" fmla="*/ 207023 h 620555"/>
                  <a:gd name="connsiteX29" fmla="*/ 0 w 758500"/>
                  <a:gd name="connsiteY29" fmla="*/ 207431 h 620555"/>
                  <a:gd name="connsiteX30" fmla="*/ 0 w 758500"/>
                  <a:gd name="connsiteY30" fmla="*/ 5808 h 620555"/>
                  <a:gd name="connsiteX31" fmla="*/ 27607 w 758500"/>
                  <a:gd name="connsiteY31" fmla="*/ 13860 h 620555"/>
                  <a:gd name="connsiteX32" fmla="*/ 107297 w 758500"/>
                  <a:gd name="connsiteY32" fmla="*/ 0 h 620555"/>
                  <a:gd name="connsiteX0" fmla="*/ 107297 w 758500"/>
                  <a:gd name="connsiteY0" fmla="*/ 0 h 711909"/>
                  <a:gd name="connsiteX1" fmla="*/ 135016 w 758500"/>
                  <a:gd name="connsiteY1" fmla="*/ 97015 h 711909"/>
                  <a:gd name="connsiteX2" fmla="*/ 83044 w 758500"/>
                  <a:gd name="connsiteY2" fmla="*/ 110874 h 711909"/>
                  <a:gd name="connsiteX3" fmla="*/ 103833 w 758500"/>
                  <a:gd name="connsiteY3" fmla="*/ 173241 h 711909"/>
                  <a:gd name="connsiteX4" fmla="*/ 186988 w 758500"/>
                  <a:gd name="connsiteY4" fmla="*/ 225215 h 711909"/>
                  <a:gd name="connsiteX5" fmla="*/ 197382 w 758500"/>
                  <a:gd name="connsiteY5" fmla="*/ 256397 h 711909"/>
                  <a:gd name="connsiteX6" fmla="*/ 249355 w 758500"/>
                  <a:gd name="connsiteY6" fmla="*/ 294511 h 711909"/>
                  <a:gd name="connsiteX7" fmla="*/ 311721 w 758500"/>
                  <a:gd name="connsiteY7" fmla="*/ 346482 h 711909"/>
                  <a:gd name="connsiteX8" fmla="*/ 360229 w 758500"/>
                  <a:gd name="connsiteY8" fmla="*/ 360341 h 711909"/>
                  <a:gd name="connsiteX9" fmla="*/ 377553 w 758500"/>
                  <a:gd name="connsiteY9" fmla="*/ 367271 h 711909"/>
                  <a:gd name="connsiteX10" fmla="*/ 374088 w 758500"/>
                  <a:gd name="connsiteY10" fmla="*/ 391526 h 711909"/>
                  <a:gd name="connsiteX11" fmla="*/ 542851 w 758500"/>
                  <a:gd name="connsiteY11" fmla="*/ 416527 h 711909"/>
                  <a:gd name="connsiteX12" fmla="*/ 532430 w 758500"/>
                  <a:gd name="connsiteY12" fmla="*/ 461686 h 711909"/>
                  <a:gd name="connsiteX13" fmla="*/ 464866 w 758500"/>
                  <a:gd name="connsiteY13" fmla="*/ 503264 h 711909"/>
                  <a:gd name="connsiteX14" fmla="*/ 464866 w 758500"/>
                  <a:gd name="connsiteY14" fmla="*/ 526653 h 711909"/>
                  <a:gd name="connsiteX15" fmla="*/ 516838 w 758500"/>
                  <a:gd name="connsiteY15" fmla="*/ 615005 h 711909"/>
                  <a:gd name="connsiteX16" fmla="*/ 555817 w 758500"/>
                  <a:gd name="connsiteY16" fmla="*/ 617604 h 711909"/>
                  <a:gd name="connsiteX17" fmla="*/ 589599 w 758500"/>
                  <a:gd name="connsiteY17" fmla="*/ 586420 h 711909"/>
                  <a:gd name="connsiteX18" fmla="*/ 714333 w 758500"/>
                  <a:gd name="connsiteY18" fmla="*/ 568230 h 711909"/>
                  <a:gd name="connsiteX19" fmla="*/ 753312 w 758500"/>
                  <a:gd name="connsiteY19" fmla="*/ 609808 h 711909"/>
                  <a:gd name="connsiteX20" fmla="*/ 758500 w 758500"/>
                  <a:gd name="connsiteY20" fmla="*/ 620555 h 711909"/>
                  <a:gd name="connsiteX21" fmla="*/ 367665 w 758500"/>
                  <a:gd name="connsiteY21" fmla="*/ 711896 h 711909"/>
                  <a:gd name="connsiteX22" fmla="*/ 186758 w 758500"/>
                  <a:gd name="connsiteY22" fmla="*/ 620555 h 711909"/>
                  <a:gd name="connsiteX23" fmla="*/ 140040 w 758500"/>
                  <a:gd name="connsiteY23" fmla="*/ 568230 h 711909"/>
                  <a:gd name="connsiteX24" fmla="*/ 142638 w 758500"/>
                  <a:gd name="connsiteY24" fmla="*/ 539645 h 711909"/>
                  <a:gd name="connsiteX25" fmla="*/ 77673 w 758500"/>
                  <a:gd name="connsiteY25" fmla="*/ 485075 h 711909"/>
                  <a:gd name="connsiteX26" fmla="*/ 75075 w 758500"/>
                  <a:gd name="connsiteY26" fmla="*/ 409715 h 711909"/>
                  <a:gd name="connsiteX27" fmla="*/ 119251 w 758500"/>
                  <a:gd name="connsiteY27" fmla="*/ 362941 h 711909"/>
                  <a:gd name="connsiteX28" fmla="*/ 103659 w 758500"/>
                  <a:gd name="connsiteY28" fmla="*/ 290178 h 711909"/>
                  <a:gd name="connsiteX29" fmla="*/ 2313 w 758500"/>
                  <a:gd name="connsiteY29" fmla="*/ 207023 h 711909"/>
                  <a:gd name="connsiteX30" fmla="*/ 0 w 758500"/>
                  <a:gd name="connsiteY30" fmla="*/ 207431 h 711909"/>
                  <a:gd name="connsiteX31" fmla="*/ 0 w 758500"/>
                  <a:gd name="connsiteY31" fmla="*/ 5808 h 711909"/>
                  <a:gd name="connsiteX32" fmla="*/ 27607 w 758500"/>
                  <a:gd name="connsiteY32" fmla="*/ 13860 h 711909"/>
                  <a:gd name="connsiteX33" fmla="*/ 107297 w 758500"/>
                  <a:gd name="connsiteY33" fmla="*/ 0 h 711909"/>
                  <a:gd name="connsiteX0" fmla="*/ 367665 w 758500"/>
                  <a:gd name="connsiteY0" fmla="*/ 711896 h 803336"/>
                  <a:gd name="connsiteX1" fmla="*/ 186758 w 758500"/>
                  <a:gd name="connsiteY1" fmla="*/ 620555 h 803336"/>
                  <a:gd name="connsiteX2" fmla="*/ 140040 w 758500"/>
                  <a:gd name="connsiteY2" fmla="*/ 568230 h 803336"/>
                  <a:gd name="connsiteX3" fmla="*/ 142638 w 758500"/>
                  <a:gd name="connsiteY3" fmla="*/ 539645 h 803336"/>
                  <a:gd name="connsiteX4" fmla="*/ 77673 w 758500"/>
                  <a:gd name="connsiteY4" fmla="*/ 485075 h 803336"/>
                  <a:gd name="connsiteX5" fmla="*/ 75075 w 758500"/>
                  <a:gd name="connsiteY5" fmla="*/ 409715 h 803336"/>
                  <a:gd name="connsiteX6" fmla="*/ 119251 w 758500"/>
                  <a:gd name="connsiteY6" fmla="*/ 362941 h 803336"/>
                  <a:gd name="connsiteX7" fmla="*/ 103659 w 758500"/>
                  <a:gd name="connsiteY7" fmla="*/ 290178 h 803336"/>
                  <a:gd name="connsiteX8" fmla="*/ 2313 w 758500"/>
                  <a:gd name="connsiteY8" fmla="*/ 207023 h 803336"/>
                  <a:gd name="connsiteX9" fmla="*/ 0 w 758500"/>
                  <a:gd name="connsiteY9" fmla="*/ 207431 h 803336"/>
                  <a:gd name="connsiteX10" fmla="*/ 0 w 758500"/>
                  <a:gd name="connsiteY10" fmla="*/ 5808 h 803336"/>
                  <a:gd name="connsiteX11" fmla="*/ 27607 w 758500"/>
                  <a:gd name="connsiteY11" fmla="*/ 13860 h 803336"/>
                  <a:gd name="connsiteX12" fmla="*/ 107297 w 758500"/>
                  <a:gd name="connsiteY12" fmla="*/ 0 h 803336"/>
                  <a:gd name="connsiteX13" fmla="*/ 135016 w 758500"/>
                  <a:gd name="connsiteY13" fmla="*/ 97015 h 803336"/>
                  <a:gd name="connsiteX14" fmla="*/ 83044 w 758500"/>
                  <a:gd name="connsiteY14" fmla="*/ 110874 h 803336"/>
                  <a:gd name="connsiteX15" fmla="*/ 103833 w 758500"/>
                  <a:gd name="connsiteY15" fmla="*/ 173241 h 803336"/>
                  <a:gd name="connsiteX16" fmla="*/ 186988 w 758500"/>
                  <a:gd name="connsiteY16" fmla="*/ 225215 h 803336"/>
                  <a:gd name="connsiteX17" fmla="*/ 197382 w 758500"/>
                  <a:gd name="connsiteY17" fmla="*/ 256397 h 803336"/>
                  <a:gd name="connsiteX18" fmla="*/ 249355 w 758500"/>
                  <a:gd name="connsiteY18" fmla="*/ 294511 h 803336"/>
                  <a:gd name="connsiteX19" fmla="*/ 311721 w 758500"/>
                  <a:gd name="connsiteY19" fmla="*/ 346482 h 803336"/>
                  <a:gd name="connsiteX20" fmla="*/ 360229 w 758500"/>
                  <a:gd name="connsiteY20" fmla="*/ 360341 h 803336"/>
                  <a:gd name="connsiteX21" fmla="*/ 377553 w 758500"/>
                  <a:gd name="connsiteY21" fmla="*/ 367271 h 803336"/>
                  <a:gd name="connsiteX22" fmla="*/ 374088 w 758500"/>
                  <a:gd name="connsiteY22" fmla="*/ 391526 h 803336"/>
                  <a:gd name="connsiteX23" fmla="*/ 542851 w 758500"/>
                  <a:gd name="connsiteY23" fmla="*/ 416527 h 803336"/>
                  <a:gd name="connsiteX24" fmla="*/ 532430 w 758500"/>
                  <a:gd name="connsiteY24" fmla="*/ 461686 h 803336"/>
                  <a:gd name="connsiteX25" fmla="*/ 464866 w 758500"/>
                  <a:gd name="connsiteY25" fmla="*/ 503264 h 803336"/>
                  <a:gd name="connsiteX26" fmla="*/ 464866 w 758500"/>
                  <a:gd name="connsiteY26" fmla="*/ 526653 h 803336"/>
                  <a:gd name="connsiteX27" fmla="*/ 516838 w 758500"/>
                  <a:gd name="connsiteY27" fmla="*/ 615005 h 803336"/>
                  <a:gd name="connsiteX28" fmla="*/ 555817 w 758500"/>
                  <a:gd name="connsiteY28" fmla="*/ 617604 h 803336"/>
                  <a:gd name="connsiteX29" fmla="*/ 589599 w 758500"/>
                  <a:gd name="connsiteY29" fmla="*/ 586420 h 803336"/>
                  <a:gd name="connsiteX30" fmla="*/ 714333 w 758500"/>
                  <a:gd name="connsiteY30" fmla="*/ 568230 h 803336"/>
                  <a:gd name="connsiteX31" fmla="*/ 753312 w 758500"/>
                  <a:gd name="connsiteY31" fmla="*/ 609808 h 803336"/>
                  <a:gd name="connsiteX32" fmla="*/ 758500 w 758500"/>
                  <a:gd name="connsiteY32" fmla="*/ 620555 h 803336"/>
                  <a:gd name="connsiteX33" fmla="*/ 459105 w 758500"/>
                  <a:gd name="connsiteY33" fmla="*/ 803336 h 803336"/>
                  <a:gd name="connsiteX0" fmla="*/ 367665 w 758500"/>
                  <a:gd name="connsiteY0" fmla="*/ 711896 h 711896"/>
                  <a:gd name="connsiteX1" fmla="*/ 186758 w 758500"/>
                  <a:gd name="connsiteY1" fmla="*/ 620555 h 711896"/>
                  <a:gd name="connsiteX2" fmla="*/ 140040 w 758500"/>
                  <a:gd name="connsiteY2" fmla="*/ 568230 h 711896"/>
                  <a:gd name="connsiteX3" fmla="*/ 142638 w 758500"/>
                  <a:gd name="connsiteY3" fmla="*/ 539645 h 711896"/>
                  <a:gd name="connsiteX4" fmla="*/ 77673 w 758500"/>
                  <a:gd name="connsiteY4" fmla="*/ 485075 h 711896"/>
                  <a:gd name="connsiteX5" fmla="*/ 75075 w 758500"/>
                  <a:gd name="connsiteY5" fmla="*/ 409715 h 711896"/>
                  <a:gd name="connsiteX6" fmla="*/ 119251 w 758500"/>
                  <a:gd name="connsiteY6" fmla="*/ 362941 h 711896"/>
                  <a:gd name="connsiteX7" fmla="*/ 103659 w 758500"/>
                  <a:gd name="connsiteY7" fmla="*/ 290178 h 711896"/>
                  <a:gd name="connsiteX8" fmla="*/ 2313 w 758500"/>
                  <a:gd name="connsiteY8" fmla="*/ 207023 h 711896"/>
                  <a:gd name="connsiteX9" fmla="*/ 0 w 758500"/>
                  <a:gd name="connsiteY9" fmla="*/ 207431 h 711896"/>
                  <a:gd name="connsiteX10" fmla="*/ 0 w 758500"/>
                  <a:gd name="connsiteY10" fmla="*/ 5808 h 711896"/>
                  <a:gd name="connsiteX11" fmla="*/ 27607 w 758500"/>
                  <a:gd name="connsiteY11" fmla="*/ 13860 h 711896"/>
                  <a:gd name="connsiteX12" fmla="*/ 107297 w 758500"/>
                  <a:gd name="connsiteY12" fmla="*/ 0 h 711896"/>
                  <a:gd name="connsiteX13" fmla="*/ 135016 w 758500"/>
                  <a:gd name="connsiteY13" fmla="*/ 97015 h 711896"/>
                  <a:gd name="connsiteX14" fmla="*/ 83044 w 758500"/>
                  <a:gd name="connsiteY14" fmla="*/ 110874 h 711896"/>
                  <a:gd name="connsiteX15" fmla="*/ 103833 w 758500"/>
                  <a:gd name="connsiteY15" fmla="*/ 173241 h 711896"/>
                  <a:gd name="connsiteX16" fmla="*/ 186988 w 758500"/>
                  <a:gd name="connsiteY16" fmla="*/ 225215 h 711896"/>
                  <a:gd name="connsiteX17" fmla="*/ 197382 w 758500"/>
                  <a:gd name="connsiteY17" fmla="*/ 256397 h 711896"/>
                  <a:gd name="connsiteX18" fmla="*/ 249355 w 758500"/>
                  <a:gd name="connsiteY18" fmla="*/ 294511 h 711896"/>
                  <a:gd name="connsiteX19" fmla="*/ 311721 w 758500"/>
                  <a:gd name="connsiteY19" fmla="*/ 346482 h 711896"/>
                  <a:gd name="connsiteX20" fmla="*/ 360229 w 758500"/>
                  <a:gd name="connsiteY20" fmla="*/ 360341 h 711896"/>
                  <a:gd name="connsiteX21" fmla="*/ 377553 w 758500"/>
                  <a:gd name="connsiteY21" fmla="*/ 367271 h 711896"/>
                  <a:gd name="connsiteX22" fmla="*/ 374088 w 758500"/>
                  <a:gd name="connsiteY22" fmla="*/ 391526 h 711896"/>
                  <a:gd name="connsiteX23" fmla="*/ 542851 w 758500"/>
                  <a:gd name="connsiteY23" fmla="*/ 416527 h 711896"/>
                  <a:gd name="connsiteX24" fmla="*/ 532430 w 758500"/>
                  <a:gd name="connsiteY24" fmla="*/ 461686 h 711896"/>
                  <a:gd name="connsiteX25" fmla="*/ 464866 w 758500"/>
                  <a:gd name="connsiteY25" fmla="*/ 503264 h 711896"/>
                  <a:gd name="connsiteX26" fmla="*/ 464866 w 758500"/>
                  <a:gd name="connsiteY26" fmla="*/ 526653 h 711896"/>
                  <a:gd name="connsiteX27" fmla="*/ 516838 w 758500"/>
                  <a:gd name="connsiteY27" fmla="*/ 615005 h 711896"/>
                  <a:gd name="connsiteX28" fmla="*/ 555817 w 758500"/>
                  <a:gd name="connsiteY28" fmla="*/ 617604 h 711896"/>
                  <a:gd name="connsiteX29" fmla="*/ 589599 w 758500"/>
                  <a:gd name="connsiteY29" fmla="*/ 586420 h 711896"/>
                  <a:gd name="connsiteX30" fmla="*/ 714333 w 758500"/>
                  <a:gd name="connsiteY30" fmla="*/ 568230 h 711896"/>
                  <a:gd name="connsiteX31" fmla="*/ 753312 w 758500"/>
                  <a:gd name="connsiteY31" fmla="*/ 609808 h 711896"/>
                  <a:gd name="connsiteX32" fmla="*/ 758500 w 758500"/>
                  <a:gd name="connsiteY32" fmla="*/ 620555 h 711896"/>
                  <a:gd name="connsiteX0" fmla="*/ 186758 w 758500"/>
                  <a:gd name="connsiteY0" fmla="*/ 620555 h 620555"/>
                  <a:gd name="connsiteX1" fmla="*/ 140040 w 758500"/>
                  <a:gd name="connsiteY1" fmla="*/ 568230 h 620555"/>
                  <a:gd name="connsiteX2" fmla="*/ 142638 w 758500"/>
                  <a:gd name="connsiteY2" fmla="*/ 539645 h 620555"/>
                  <a:gd name="connsiteX3" fmla="*/ 77673 w 758500"/>
                  <a:gd name="connsiteY3" fmla="*/ 485075 h 620555"/>
                  <a:gd name="connsiteX4" fmla="*/ 75075 w 758500"/>
                  <a:gd name="connsiteY4" fmla="*/ 409715 h 620555"/>
                  <a:gd name="connsiteX5" fmla="*/ 119251 w 758500"/>
                  <a:gd name="connsiteY5" fmla="*/ 362941 h 620555"/>
                  <a:gd name="connsiteX6" fmla="*/ 103659 w 758500"/>
                  <a:gd name="connsiteY6" fmla="*/ 290178 h 620555"/>
                  <a:gd name="connsiteX7" fmla="*/ 2313 w 758500"/>
                  <a:gd name="connsiteY7" fmla="*/ 207023 h 620555"/>
                  <a:gd name="connsiteX8" fmla="*/ 0 w 758500"/>
                  <a:gd name="connsiteY8" fmla="*/ 207431 h 620555"/>
                  <a:gd name="connsiteX9" fmla="*/ 0 w 758500"/>
                  <a:gd name="connsiteY9" fmla="*/ 5808 h 620555"/>
                  <a:gd name="connsiteX10" fmla="*/ 27607 w 758500"/>
                  <a:gd name="connsiteY10" fmla="*/ 13860 h 620555"/>
                  <a:gd name="connsiteX11" fmla="*/ 107297 w 758500"/>
                  <a:gd name="connsiteY11" fmla="*/ 0 h 620555"/>
                  <a:gd name="connsiteX12" fmla="*/ 135016 w 758500"/>
                  <a:gd name="connsiteY12" fmla="*/ 97015 h 620555"/>
                  <a:gd name="connsiteX13" fmla="*/ 83044 w 758500"/>
                  <a:gd name="connsiteY13" fmla="*/ 110874 h 620555"/>
                  <a:gd name="connsiteX14" fmla="*/ 103833 w 758500"/>
                  <a:gd name="connsiteY14" fmla="*/ 173241 h 620555"/>
                  <a:gd name="connsiteX15" fmla="*/ 186988 w 758500"/>
                  <a:gd name="connsiteY15" fmla="*/ 225215 h 620555"/>
                  <a:gd name="connsiteX16" fmla="*/ 197382 w 758500"/>
                  <a:gd name="connsiteY16" fmla="*/ 256397 h 620555"/>
                  <a:gd name="connsiteX17" fmla="*/ 249355 w 758500"/>
                  <a:gd name="connsiteY17" fmla="*/ 294511 h 620555"/>
                  <a:gd name="connsiteX18" fmla="*/ 311721 w 758500"/>
                  <a:gd name="connsiteY18" fmla="*/ 346482 h 620555"/>
                  <a:gd name="connsiteX19" fmla="*/ 360229 w 758500"/>
                  <a:gd name="connsiteY19" fmla="*/ 360341 h 620555"/>
                  <a:gd name="connsiteX20" fmla="*/ 377553 w 758500"/>
                  <a:gd name="connsiteY20" fmla="*/ 367271 h 620555"/>
                  <a:gd name="connsiteX21" fmla="*/ 374088 w 758500"/>
                  <a:gd name="connsiteY21" fmla="*/ 391526 h 620555"/>
                  <a:gd name="connsiteX22" fmla="*/ 542851 w 758500"/>
                  <a:gd name="connsiteY22" fmla="*/ 416527 h 620555"/>
                  <a:gd name="connsiteX23" fmla="*/ 532430 w 758500"/>
                  <a:gd name="connsiteY23" fmla="*/ 461686 h 620555"/>
                  <a:gd name="connsiteX24" fmla="*/ 464866 w 758500"/>
                  <a:gd name="connsiteY24" fmla="*/ 503264 h 620555"/>
                  <a:gd name="connsiteX25" fmla="*/ 464866 w 758500"/>
                  <a:gd name="connsiteY25" fmla="*/ 526653 h 620555"/>
                  <a:gd name="connsiteX26" fmla="*/ 516838 w 758500"/>
                  <a:gd name="connsiteY26" fmla="*/ 615005 h 620555"/>
                  <a:gd name="connsiteX27" fmla="*/ 555817 w 758500"/>
                  <a:gd name="connsiteY27" fmla="*/ 617604 h 620555"/>
                  <a:gd name="connsiteX28" fmla="*/ 589599 w 758500"/>
                  <a:gd name="connsiteY28" fmla="*/ 586420 h 620555"/>
                  <a:gd name="connsiteX29" fmla="*/ 714333 w 758500"/>
                  <a:gd name="connsiteY29" fmla="*/ 568230 h 620555"/>
                  <a:gd name="connsiteX30" fmla="*/ 753312 w 758500"/>
                  <a:gd name="connsiteY30" fmla="*/ 609808 h 620555"/>
                  <a:gd name="connsiteX31" fmla="*/ 758500 w 758500"/>
                  <a:gd name="connsiteY31" fmla="*/ 620555 h 620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58500" h="620555">
                    <a:moveTo>
                      <a:pt x="186758" y="620555"/>
                    </a:moveTo>
                    <a:lnTo>
                      <a:pt x="140040" y="568230"/>
                    </a:lnTo>
                    <a:lnTo>
                      <a:pt x="142638" y="539645"/>
                    </a:lnTo>
                    <a:lnTo>
                      <a:pt x="77673" y="485075"/>
                    </a:lnTo>
                    <a:lnTo>
                      <a:pt x="75075" y="409715"/>
                    </a:lnTo>
                    <a:lnTo>
                      <a:pt x="119251" y="362941"/>
                    </a:lnTo>
                    <a:lnTo>
                      <a:pt x="103659" y="290178"/>
                    </a:lnTo>
                    <a:lnTo>
                      <a:pt x="2313" y="207023"/>
                    </a:lnTo>
                    <a:lnTo>
                      <a:pt x="0" y="207431"/>
                    </a:lnTo>
                    <a:lnTo>
                      <a:pt x="0" y="5808"/>
                    </a:lnTo>
                    <a:lnTo>
                      <a:pt x="27607" y="13860"/>
                    </a:lnTo>
                    <a:lnTo>
                      <a:pt x="107297" y="0"/>
                    </a:lnTo>
                    <a:lnTo>
                      <a:pt x="135016" y="97015"/>
                    </a:lnTo>
                    <a:lnTo>
                      <a:pt x="83044" y="110874"/>
                    </a:lnTo>
                    <a:lnTo>
                      <a:pt x="103833" y="173241"/>
                    </a:lnTo>
                    <a:lnTo>
                      <a:pt x="186988" y="225215"/>
                    </a:lnTo>
                    <a:lnTo>
                      <a:pt x="197382" y="256397"/>
                    </a:lnTo>
                    <a:lnTo>
                      <a:pt x="249355" y="294511"/>
                    </a:lnTo>
                    <a:lnTo>
                      <a:pt x="311721" y="346482"/>
                    </a:lnTo>
                    <a:lnTo>
                      <a:pt x="360229" y="360341"/>
                    </a:lnTo>
                    <a:lnTo>
                      <a:pt x="377553" y="367271"/>
                    </a:lnTo>
                    <a:lnTo>
                      <a:pt x="374088" y="391526"/>
                    </a:lnTo>
                    <a:lnTo>
                      <a:pt x="542851" y="416527"/>
                    </a:lnTo>
                    <a:lnTo>
                      <a:pt x="532430" y="461686"/>
                    </a:lnTo>
                    <a:lnTo>
                      <a:pt x="464866" y="503264"/>
                    </a:lnTo>
                    <a:lnTo>
                      <a:pt x="464866" y="526653"/>
                    </a:lnTo>
                    <a:lnTo>
                      <a:pt x="516838" y="615005"/>
                    </a:lnTo>
                    <a:lnTo>
                      <a:pt x="555817" y="617604"/>
                    </a:lnTo>
                    <a:lnTo>
                      <a:pt x="589599" y="586420"/>
                    </a:lnTo>
                    <a:lnTo>
                      <a:pt x="714333" y="568230"/>
                    </a:lnTo>
                    <a:lnTo>
                      <a:pt x="753312" y="609808"/>
                    </a:lnTo>
                    <a:lnTo>
                      <a:pt x="758500" y="62055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CA90D0CB-F21D-2A77-FC82-D1253BA564D4}"/>
                  </a:ext>
                </a:extLst>
              </p:cNvPr>
              <p:cNvSpPr/>
              <p:nvPr/>
            </p:nvSpPr>
            <p:spPr>
              <a:xfrm>
                <a:off x="2256471" y="4824718"/>
                <a:ext cx="1121181" cy="1627616"/>
              </a:xfrm>
              <a:custGeom>
                <a:avLst/>
                <a:gdLst>
                  <a:gd name="connsiteX0" fmla="*/ 1121181 w 1121181"/>
                  <a:gd name="connsiteY0" fmla="*/ 0 h 1627616"/>
                  <a:gd name="connsiteX1" fmla="*/ 1121181 w 1121181"/>
                  <a:gd name="connsiteY1" fmla="*/ 618627 h 1627616"/>
                  <a:gd name="connsiteX2" fmla="*/ 1119829 w 1121181"/>
                  <a:gd name="connsiteY2" fmla="*/ 619003 h 1627616"/>
                  <a:gd name="connsiteX3" fmla="*/ 1121181 w 1121181"/>
                  <a:gd name="connsiteY3" fmla="*/ 629818 h 1627616"/>
                  <a:gd name="connsiteX4" fmla="*/ 1121181 w 1121181"/>
                  <a:gd name="connsiteY4" fmla="*/ 1627616 h 1627616"/>
                  <a:gd name="connsiteX5" fmla="*/ 805296 w 1121181"/>
                  <a:gd name="connsiteY5" fmla="*/ 1627616 h 1627616"/>
                  <a:gd name="connsiteX6" fmla="*/ 787207 w 1121181"/>
                  <a:gd name="connsiteY6" fmla="*/ 1613403 h 1627616"/>
                  <a:gd name="connsiteX7" fmla="*/ 704051 w 1121181"/>
                  <a:gd name="connsiteY7" fmla="*/ 1557966 h 1627616"/>
                  <a:gd name="connsiteX8" fmla="*/ 690192 w 1121181"/>
                  <a:gd name="connsiteY8" fmla="*/ 1422839 h 1627616"/>
                  <a:gd name="connsiteX9" fmla="*/ 721375 w 1121181"/>
                  <a:gd name="connsiteY9" fmla="*/ 1384727 h 1627616"/>
                  <a:gd name="connsiteX10" fmla="*/ 686727 w 1121181"/>
                  <a:gd name="connsiteY10" fmla="*/ 1353543 h 1627616"/>
                  <a:gd name="connsiteX11" fmla="*/ 683262 w 1121181"/>
                  <a:gd name="connsiteY11" fmla="*/ 1322358 h 1627616"/>
                  <a:gd name="connsiteX12" fmla="*/ 655544 w 1121181"/>
                  <a:gd name="connsiteY12" fmla="*/ 1298106 h 1627616"/>
                  <a:gd name="connsiteX13" fmla="*/ 645149 w 1121181"/>
                  <a:gd name="connsiteY13" fmla="*/ 1228810 h 1627616"/>
                  <a:gd name="connsiteX14" fmla="*/ 572388 w 1121181"/>
                  <a:gd name="connsiteY14" fmla="*/ 1159513 h 1627616"/>
                  <a:gd name="connsiteX15" fmla="*/ 551599 w 1121181"/>
                  <a:gd name="connsiteY15" fmla="*/ 1059033 h 1627616"/>
                  <a:gd name="connsiteX16" fmla="*/ 485768 w 1121181"/>
                  <a:gd name="connsiteY16" fmla="*/ 1003596 h 1627616"/>
                  <a:gd name="connsiteX17" fmla="*/ 461514 w 1121181"/>
                  <a:gd name="connsiteY17" fmla="*/ 968950 h 1627616"/>
                  <a:gd name="connsiteX18" fmla="*/ 374893 w 1121181"/>
                  <a:gd name="connsiteY18" fmla="*/ 944695 h 1627616"/>
                  <a:gd name="connsiteX19" fmla="*/ 298667 w 1121181"/>
                  <a:gd name="connsiteY19" fmla="*/ 979343 h 1627616"/>
                  <a:gd name="connsiteX20" fmla="*/ 250160 w 1121181"/>
                  <a:gd name="connsiteY20" fmla="*/ 979343 h 1627616"/>
                  <a:gd name="connsiteX21" fmla="*/ 253625 w 1121181"/>
                  <a:gd name="connsiteY21" fmla="*/ 1062499 h 1627616"/>
                  <a:gd name="connsiteX22" fmla="*/ 270949 w 1121181"/>
                  <a:gd name="connsiteY22" fmla="*/ 1093683 h 1627616"/>
                  <a:gd name="connsiteX23" fmla="*/ 312527 w 1121181"/>
                  <a:gd name="connsiteY23" fmla="*/ 1166443 h 1627616"/>
                  <a:gd name="connsiteX24" fmla="*/ 291738 w 1121181"/>
                  <a:gd name="connsiteY24" fmla="*/ 1194162 h 1627616"/>
                  <a:gd name="connsiteX25" fmla="*/ 315992 w 1121181"/>
                  <a:gd name="connsiteY25" fmla="*/ 1214950 h 1627616"/>
                  <a:gd name="connsiteX26" fmla="*/ 315992 w 1121181"/>
                  <a:gd name="connsiteY26" fmla="*/ 1228810 h 1627616"/>
                  <a:gd name="connsiteX27" fmla="*/ 291738 w 1121181"/>
                  <a:gd name="connsiteY27" fmla="*/ 1253062 h 1627616"/>
                  <a:gd name="connsiteX28" fmla="*/ 267484 w 1121181"/>
                  <a:gd name="connsiteY28" fmla="*/ 1280781 h 1627616"/>
                  <a:gd name="connsiteX29" fmla="*/ 225906 w 1121181"/>
                  <a:gd name="connsiteY29" fmla="*/ 1280781 h 1627616"/>
                  <a:gd name="connsiteX30" fmla="*/ 205117 w 1121181"/>
                  <a:gd name="connsiteY30" fmla="*/ 1228810 h 1627616"/>
                  <a:gd name="connsiteX31" fmla="*/ 198188 w 1121181"/>
                  <a:gd name="connsiteY31" fmla="*/ 1228810 h 1627616"/>
                  <a:gd name="connsiteX32" fmla="*/ 180864 w 1121181"/>
                  <a:gd name="connsiteY32" fmla="*/ 1218416 h 1627616"/>
                  <a:gd name="connsiteX33" fmla="*/ 146215 w 1121181"/>
                  <a:gd name="connsiteY33" fmla="*/ 1225344 h 1627616"/>
                  <a:gd name="connsiteX34" fmla="*/ 108102 w 1121181"/>
                  <a:gd name="connsiteY34" fmla="*/ 1197625 h 1627616"/>
                  <a:gd name="connsiteX35" fmla="*/ 94243 w 1121181"/>
                  <a:gd name="connsiteY35" fmla="*/ 1156048 h 1627616"/>
                  <a:gd name="connsiteX36" fmla="*/ 18017 w 1121181"/>
                  <a:gd name="connsiteY36" fmla="*/ 1149120 h 1627616"/>
                  <a:gd name="connsiteX37" fmla="*/ 6367 w 1121181"/>
                  <a:gd name="connsiteY37" fmla="*/ 1116227 h 1627616"/>
                  <a:gd name="connsiteX38" fmla="*/ 24947 w 1121181"/>
                  <a:gd name="connsiteY38" fmla="*/ 1122093 h 1627616"/>
                  <a:gd name="connsiteX39" fmla="*/ 62367 w 1121181"/>
                  <a:gd name="connsiteY39" fmla="*/ 1088831 h 1627616"/>
                  <a:gd name="connsiteX40" fmla="*/ 78998 w 1121181"/>
                  <a:gd name="connsiteY40" fmla="*/ 964098 h 1627616"/>
                  <a:gd name="connsiteX41" fmla="*/ 20789 w 1121181"/>
                  <a:gd name="connsiteY41" fmla="*/ 897574 h 1627616"/>
                  <a:gd name="connsiteX42" fmla="*/ 33262 w 1121181"/>
                  <a:gd name="connsiteY42" fmla="*/ 860154 h 1627616"/>
                  <a:gd name="connsiteX43" fmla="*/ 0 w 1121181"/>
                  <a:gd name="connsiteY43" fmla="*/ 847680 h 1627616"/>
                  <a:gd name="connsiteX44" fmla="*/ 0 w 1121181"/>
                  <a:gd name="connsiteY44" fmla="*/ 814418 h 1627616"/>
                  <a:gd name="connsiteX45" fmla="*/ 58209 w 1121181"/>
                  <a:gd name="connsiteY45" fmla="*/ 814418 h 1627616"/>
                  <a:gd name="connsiteX46" fmla="*/ 45736 w 1121181"/>
                  <a:gd name="connsiteY46" fmla="*/ 768683 h 1627616"/>
                  <a:gd name="connsiteX47" fmla="*/ 54051 w 1121181"/>
                  <a:gd name="connsiteY47" fmla="*/ 752052 h 1627616"/>
                  <a:gd name="connsiteX48" fmla="*/ 37420 w 1121181"/>
                  <a:gd name="connsiteY48" fmla="*/ 660581 h 1627616"/>
                  <a:gd name="connsiteX49" fmla="*/ 16631 w 1121181"/>
                  <a:gd name="connsiteY49" fmla="*/ 643949 h 1627616"/>
                  <a:gd name="connsiteX50" fmla="*/ 58209 w 1121181"/>
                  <a:gd name="connsiteY50" fmla="*/ 602372 h 1627616"/>
                  <a:gd name="connsiteX51" fmla="*/ 66525 w 1121181"/>
                  <a:gd name="connsiteY51" fmla="*/ 577425 h 1627616"/>
                  <a:gd name="connsiteX52" fmla="*/ 99787 w 1121181"/>
                  <a:gd name="connsiteY52" fmla="*/ 573267 h 1627616"/>
                  <a:gd name="connsiteX53" fmla="*/ 99787 w 1121181"/>
                  <a:gd name="connsiteY53" fmla="*/ 490112 h 1627616"/>
                  <a:gd name="connsiteX54" fmla="*/ 133049 w 1121181"/>
                  <a:gd name="connsiteY54" fmla="*/ 436061 h 1627616"/>
                  <a:gd name="connsiteX55" fmla="*/ 157996 w 1121181"/>
                  <a:gd name="connsiteY55" fmla="*/ 419430 h 1627616"/>
                  <a:gd name="connsiteX56" fmla="*/ 195416 w 1121181"/>
                  <a:gd name="connsiteY56" fmla="*/ 352905 h 1627616"/>
                  <a:gd name="connsiteX57" fmla="*/ 282729 w 1121181"/>
                  <a:gd name="connsiteY57" fmla="*/ 323801 h 1627616"/>
                  <a:gd name="connsiteX58" fmla="*/ 328465 w 1121181"/>
                  <a:gd name="connsiteY58" fmla="*/ 298854 h 1627616"/>
                  <a:gd name="connsiteX59" fmla="*/ 374200 w 1121181"/>
                  <a:gd name="connsiteY59" fmla="*/ 332116 h 1627616"/>
                  <a:gd name="connsiteX60" fmla="*/ 440725 w 1121181"/>
                  <a:gd name="connsiteY60" fmla="*/ 311327 h 1627616"/>
                  <a:gd name="connsiteX61" fmla="*/ 465672 w 1121181"/>
                  <a:gd name="connsiteY61" fmla="*/ 336274 h 1627616"/>
                  <a:gd name="connsiteX62" fmla="*/ 528038 w 1121181"/>
                  <a:gd name="connsiteY62" fmla="*/ 327959 h 1627616"/>
                  <a:gd name="connsiteX63" fmla="*/ 577932 w 1121181"/>
                  <a:gd name="connsiteY63" fmla="*/ 298854 h 1627616"/>
                  <a:gd name="connsiteX64" fmla="*/ 573774 w 1121181"/>
                  <a:gd name="connsiteY64" fmla="*/ 265592 h 1627616"/>
                  <a:gd name="connsiteX65" fmla="*/ 598721 w 1121181"/>
                  <a:gd name="connsiteY65" fmla="*/ 244803 h 1627616"/>
                  <a:gd name="connsiteX66" fmla="*/ 598721 w 1121181"/>
                  <a:gd name="connsiteY66" fmla="*/ 207383 h 1627616"/>
                  <a:gd name="connsiteX67" fmla="*/ 577932 w 1121181"/>
                  <a:gd name="connsiteY67" fmla="*/ 157490 h 1627616"/>
                  <a:gd name="connsiteX68" fmla="*/ 605586 w 1121181"/>
                  <a:gd name="connsiteY68" fmla="*/ 105639 h 1627616"/>
                  <a:gd name="connsiteX69" fmla="*/ 620896 w 1121181"/>
                  <a:gd name="connsiteY69" fmla="*/ 102745 h 1627616"/>
                  <a:gd name="connsiteX70" fmla="*/ 704051 w 1121181"/>
                  <a:gd name="connsiteY70" fmla="*/ 116604 h 1627616"/>
                  <a:gd name="connsiteX71" fmla="*/ 742164 w 1121181"/>
                  <a:gd name="connsiteY71" fmla="*/ 168577 h 1627616"/>
                  <a:gd name="connsiteX72" fmla="*/ 995096 w 1121181"/>
                  <a:gd name="connsiteY72" fmla="*/ 182436 h 1627616"/>
                  <a:gd name="connsiteX73" fmla="*/ 1008955 w 1121181"/>
                  <a:gd name="connsiteY73" fmla="*/ 126999 h 1627616"/>
                  <a:gd name="connsiteX74" fmla="*/ 1057463 w 1121181"/>
                  <a:gd name="connsiteY74" fmla="*/ 102745 h 1627616"/>
                  <a:gd name="connsiteX75" fmla="*/ 1081716 w 1121181"/>
                  <a:gd name="connsiteY75" fmla="*/ 78492 h 1627616"/>
                  <a:gd name="connsiteX76" fmla="*/ 1102505 w 1121181"/>
                  <a:gd name="connsiteY76" fmla="*/ 50774 h 1627616"/>
                  <a:gd name="connsiteX77" fmla="*/ 1112900 w 1121181"/>
                  <a:gd name="connsiteY77" fmla="*/ 26521 h 1627616"/>
                  <a:gd name="connsiteX78" fmla="*/ 1116364 w 1121181"/>
                  <a:gd name="connsiteY78" fmla="*/ 2266 h 162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121181" h="1627616">
                    <a:moveTo>
                      <a:pt x="1121181" y="0"/>
                    </a:moveTo>
                    <a:lnTo>
                      <a:pt x="1121181" y="618627"/>
                    </a:lnTo>
                    <a:lnTo>
                      <a:pt x="1119829" y="619003"/>
                    </a:lnTo>
                    <a:lnTo>
                      <a:pt x="1121181" y="629818"/>
                    </a:lnTo>
                    <a:lnTo>
                      <a:pt x="1121181" y="1627616"/>
                    </a:lnTo>
                    <a:lnTo>
                      <a:pt x="805296" y="1627616"/>
                    </a:lnTo>
                    <a:lnTo>
                      <a:pt x="787207" y="1613403"/>
                    </a:lnTo>
                    <a:lnTo>
                      <a:pt x="704051" y="1557966"/>
                    </a:lnTo>
                    <a:lnTo>
                      <a:pt x="690192" y="1422839"/>
                    </a:lnTo>
                    <a:lnTo>
                      <a:pt x="721375" y="1384727"/>
                    </a:lnTo>
                    <a:lnTo>
                      <a:pt x="686727" y="1353543"/>
                    </a:lnTo>
                    <a:lnTo>
                      <a:pt x="683262" y="1322358"/>
                    </a:lnTo>
                    <a:lnTo>
                      <a:pt x="655544" y="1298106"/>
                    </a:lnTo>
                    <a:lnTo>
                      <a:pt x="645149" y="1228810"/>
                    </a:lnTo>
                    <a:lnTo>
                      <a:pt x="572388" y="1159513"/>
                    </a:lnTo>
                    <a:lnTo>
                      <a:pt x="551599" y="1059033"/>
                    </a:lnTo>
                    <a:lnTo>
                      <a:pt x="485768" y="1003596"/>
                    </a:lnTo>
                    <a:lnTo>
                      <a:pt x="461514" y="968950"/>
                    </a:lnTo>
                    <a:lnTo>
                      <a:pt x="374893" y="944695"/>
                    </a:lnTo>
                    <a:lnTo>
                      <a:pt x="298667" y="979343"/>
                    </a:lnTo>
                    <a:lnTo>
                      <a:pt x="250160" y="979343"/>
                    </a:lnTo>
                    <a:lnTo>
                      <a:pt x="253625" y="1062499"/>
                    </a:lnTo>
                    <a:lnTo>
                      <a:pt x="270949" y="1093683"/>
                    </a:lnTo>
                    <a:lnTo>
                      <a:pt x="312527" y="1166443"/>
                    </a:lnTo>
                    <a:lnTo>
                      <a:pt x="291738" y="1194162"/>
                    </a:lnTo>
                    <a:lnTo>
                      <a:pt x="315992" y="1214950"/>
                    </a:lnTo>
                    <a:lnTo>
                      <a:pt x="315992" y="1228810"/>
                    </a:lnTo>
                    <a:lnTo>
                      <a:pt x="291738" y="1253062"/>
                    </a:lnTo>
                    <a:lnTo>
                      <a:pt x="267484" y="1280781"/>
                    </a:lnTo>
                    <a:lnTo>
                      <a:pt x="225906" y="1280781"/>
                    </a:lnTo>
                    <a:lnTo>
                      <a:pt x="205117" y="1228810"/>
                    </a:lnTo>
                    <a:lnTo>
                      <a:pt x="198188" y="1228810"/>
                    </a:lnTo>
                    <a:lnTo>
                      <a:pt x="180864" y="1218416"/>
                    </a:lnTo>
                    <a:lnTo>
                      <a:pt x="146215" y="1225344"/>
                    </a:lnTo>
                    <a:lnTo>
                      <a:pt x="108102" y="1197625"/>
                    </a:lnTo>
                    <a:lnTo>
                      <a:pt x="94243" y="1156048"/>
                    </a:lnTo>
                    <a:lnTo>
                      <a:pt x="18017" y="1149120"/>
                    </a:lnTo>
                    <a:lnTo>
                      <a:pt x="6367" y="1116227"/>
                    </a:lnTo>
                    <a:lnTo>
                      <a:pt x="24947" y="1122093"/>
                    </a:lnTo>
                    <a:lnTo>
                      <a:pt x="62367" y="1088831"/>
                    </a:lnTo>
                    <a:lnTo>
                      <a:pt x="78998" y="964098"/>
                    </a:lnTo>
                    <a:lnTo>
                      <a:pt x="20789" y="897574"/>
                    </a:lnTo>
                    <a:lnTo>
                      <a:pt x="33262" y="860154"/>
                    </a:lnTo>
                    <a:lnTo>
                      <a:pt x="0" y="847680"/>
                    </a:lnTo>
                    <a:lnTo>
                      <a:pt x="0" y="814418"/>
                    </a:lnTo>
                    <a:lnTo>
                      <a:pt x="58209" y="814418"/>
                    </a:lnTo>
                    <a:lnTo>
                      <a:pt x="45736" y="768683"/>
                    </a:lnTo>
                    <a:lnTo>
                      <a:pt x="54051" y="752052"/>
                    </a:lnTo>
                    <a:lnTo>
                      <a:pt x="37420" y="660581"/>
                    </a:lnTo>
                    <a:lnTo>
                      <a:pt x="16631" y="643949"/>
                    </a:lnTo>
                    <a:lnTo>
                      <a:pt x="58209" y="602372"/>
                    </a:lnTo>
                    <a:lnTo>
                      <a:pt x="66525" y="577425"/>
                    </a:lnTo>
                    <a:lnTo>
                      <a:pt x="99787" y="573267"/>
                    </a:lnTo>
                    <a:lnTo>
                      <a:pt x="99787" y="490112"/>
                    </a:lnTo>
                    <a:lnTo>
                      <a:pt x="133049" y="436061"/>
                    </a:lnTo>
                    <a:lnTo>
                      <a:pt x="157996" y="419430"/>
                    </a:lnTo>
                    <a:lnTo>
                      <a:pt x="195416" y="352905"/>
                    </a:lnTo>
                    <a:lnTo>
                      <a:pt x="282729" y="323801"/>
                    </a:lnTo>
                    <a:lnTo>
                      <a:pt x="328465" y="298854"/>
                    </a:lnTo>
                    <a:lnTo>
                      <a:pt x="374200" y="332116"/>
                    </a:lnTo>
                    <a:lnTo>
                      <a:pt x="440725" y="311327"/>
                    </a:lnTo>
                    <a:lnTo>
                      <a:pt x="465672" y="336274"/>
                    </a:lnTo>
                    <a:lnTo>
                      <a:pt x="528038" y="327959"/>
                    </a:lnTo>
                    <a:lnTo>
                      <a:pt x="577932" y="298854"/>
                    </a:lnTo>
                    <a:lnTo>
                      <a:pt x="573774" y="265592"/>
                    </a:lnTo>
                    <a:lnTo>
                      <a:pt x="598721" y="244803"/>
                    </a:lnTo>
                    <a:lnTo>
                      <a:pt x="598721" y="207383"/>
                    </a:lnTo>
                    <a:lnTo>
                      <a:pt x="577932" y="157490"/>
                    </a:lnTo>
                    <a:lnTo>
                      <a:pt x="605586" y="105639"/>
                    </a:lnTo>
                    <a:lnTo>
                      <a:pt x="620896" y="102745"/>
                    </a:lnTo>
                    <a:lnTo>
                      <a:pt x="704051" y="116604"/>
                    </a:lnTo>
                    <a:lnTo>
                      <a:pt x="742164" y="168577"/>
                    </a:lnTo>
                    <a:lnTo>
                      <a:pt x="995096" y="182436"/>
                    </a:lnTo>
                    <a:lnTo>
                      <a:pt x="1008955" y="126999"/>
                    </a:lnTo>
                    <a:lnTo>
                      <a:pt x="1057463" y="102745"/>
                    </a:lnTo>
                    <a:lnTo>
                      <a:pt x="1081716" y="78492"/>
                    </a:lnTo>
                    <a:lnTo>
                      <a:pt x="1102505" y="50774"/>
                    </a:lnTo>
                    <a:lnTo>
                      <a:pt x="1112900" y="26521"/>
                    </a:lnTo>
                    <a:lnTo>
                      <a:pt x="1116364" y="2266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D13D84CC-11A8-8E70-A4F9-F499202D8EE7}"/>
                  </a:ext>
                </a:extLst>
              </p:cNvPr>
              <p:cNvSpPr/>
              <p:nvPr/>
            </p:nvSpPr>
            <p:spPr>
              <a:xfrm>
                <a:off x="1556346" y="5769416"/>
                <a:ext cx="1505421" cy="682919"/>
              </a:xfrm>
              <a:custGeom>
                <a:avLst/>
                <a:gdLst>
                  <a:gd name="connsiteX0" fmla="*/ 1075021 w 1505421"/>
                  <a:gd name="connsiteY0" fmla="*/ 0 h 682919"/>
                  <a:gd name="connsiteX1" fmla="*/ 1161642 w 1505421"/>
                  <a:gd name="connsiteY1" fmla="*/ 24255 h 682919"/>
                  <a:gd name="connsiteX2" fmla="*/ 1185896 w 1505421"/>
                  <a:gd name="connsiteY2" fmla="*/ 58901 h 682919"/>
                  <a:gd name="connsiteX3" fmla="*/ 1251727 w 1505421"/>
                  <a:gd name="connsiteY3" fmla="*/ 114338 h 682919"/>
                  <a:gd name="connsiteX4" fmla="*/ 1272516 w 1505421"/>
                  <a:gd name="connsiteY4" fmla="*/ 214819 h 682919"/>
                  <a:gd name="connsiteX5" fmla="*/ 1345277 w 1505421"/>
                  <a:gd name="connsiteY5" fmla="*/ 284115 h 682919"/>
                  <a:gd name="connsiteX6" fmla="*/ 1355672 w 1505421"/>
                  <a:gd name="connsiteY6" fmla="*/ 353411 h 682919"/>
                  <a:gd name="connsiteX7" fmla="*/ 1383390 w 1505421"/>
                  <a:gd name="connsiteY7" fmla="*/ 377664 h 682919"/>
                  <a:gd name="connsiteX8" fmla="*/ 1386855 w 1505421"/>
                  <a:gd name="connsiteY8" fmla="*/ 408848 h 682919"/>
                  <a:gd name="connsiteX9" fmla="*/ 1421503 w 1505421"/>
                  <a:gd name="connsiteY9" fmla="*/ 440033 h 682919"/>
                  <a:gd name="connsiteX10" fmla="*/ 1390320 w 1505421"/>
                  <a:gd name="connsiteY10" fmla="*/ 478145 h 682919"/>
                  <a:gd name="connsiteX11" fmla="*/ 1404179 w 1505421"/>
                  <a:gd name="connsiteY11" fmla="*/ 613271 h 682919"/>
                  <a:gd name="connsiteX12" fmla="*/ 1487335 w 1505421"/>
                  <a:gd name="connsiteY12" fmla="*/ 668708 h 682919"/>
                  <a:gd name="connsiteX13" fmla="*/ 1505421 w 1505421"/>
                  <a:gd name="connsiteY13" fmla="*/ 682919 h 682919"/>
                  <a:gd name="connsiteX14" fmla="*/ 197289 w 1505421"/>
                  <a:gd name="connsiteY14" fmla="*/ 682919 h 682919"/>
                  <a:gd name="connsiteX15" fmla="*/ 184562 w 1505421"/>
                  <a:gd name="connsiteY15" fmla="*/ 647922 h 682919"/>
                  <a:gd name="connsiteX16" fmla="*/ 184562 w 1505421"/>
                  <a:gd name="connsiteY16" fmla="*/ 609808 h 682919"/>
                  <a:gd name="connsiteX17" fmla="*/ 111801 w 1505421"/>
                  <a:gd name="connsiteY17" fmla="*/ 571694 h 682919"/>
                  <a:gd name="connsiteX18" fmla="*/ 70223 w 1505421"/>
                  <a:gd name="connsiteY18" fmla="*/ 550907 h 682919"/>
                  <a:gd name="connsiteX19" fmla="*/ 35575 w 1505421"/>
                  <a:gd name="connsiteY19" fmla="*/ 533582 h 682919"/>
                  <a:gd name="connsiteX20" fmla="*/ 35575 w 1505421"/>
                  <a:gd name="connsiteY20" fmla="*/ 422708 h 682919"/>
                  <a:gd name="connsiteX21" fmla="*/ 0 w 1505421"/>
                  <a:gd name="connsiteY21" fmla="*/ 381204 h 682919"/>
                  <a:gd name="connsiteX22" fmla="*/ 138826 w 1505421"/>
                  <a:gd name="connsiteY22" fmla="*/ 385288 h 682919"/>
                  <a:gd name="connsiteX23" fmla="*/ 163773 w 1505421"/>
                  <a:gd name="connsiteY23" fmla="*/ 360341 h 682919"/>
                  <a:gd name="connsiteX24" fmla="*/ 151300 w 1505421"/>
                  <a:gd name="connsiteY24" fmla="*/ 277185 h 682919"/>
                  <a:gd name="connsiteX25" fmla="*/ 271875 w 1505421"/>
                  <a:gd name="connsiteY25" fmla="*/ 231450 h 682919"/>
                  <a:gd name="connsiteX26" fmla="*/ 259402 w 1505421"/>
                  <a:gd name="connsiteY26" fmla="*/ 198188 h 682919"/>
                  <a:gd name="connsiteX27" fmla="*/ 292664 w 1505421"/>
                  <a:gd name="connsiteY27" fmla="*/ 164925 h 682919"/>
                  <a:gd name="connsiteX28" fmla="*/ 417398 w 1505421"/>
                  <a:gd name="connsiteY28" fmla="*/ 160768 h 682919"/>
                  <a:gd name="connsiteX29" fmla="*/ 454818 w 1505421"/>
                  <a:gd name="connsiteY29" fmla="*/ 65139 h 682919"/>
                  <a:gd name="connsiteX30" fmla="*/ 488080 w 1505421"/>
                  <a:gd name="connsiteY30" fmla="*/ 90085 h 682919"/>
                  <a:gd name="connsiteX31" fmla="*/ 542132 w 1505421"/>
                  <a:gd name="connsiteY31" fmla="*/ 69297 h 682919"/>
                  <a:gd name="connsiteX32" fmla="*/ 596183 w 1505421"/>
                  <a:gd name="connsiteY32" fmla="*/ 135821 h 682919"/>
                  <a:gd name="connsiteX33" fmla="*/ 646076 w 1505421"/>
                  <a:gd name="connsiteY33" fmla="*/ 152452 h 682919"/>
                  <a:gd name="connsiteX34" fmla="*/ 725074 w 1505421"/>
                  <a:gd name="connsiteY34" fmla="*/ 177399 h 682919"/>
                  <a:gd name="connsiteX35" fmla="*/ 706495 w 1505421"/>
                  <a:gd name="connsiteY35" fmla="*/ 171532 h 682919"/>
                  <a:gd name="connsiteX36" fmla="*/ 718145 w 1505421"/>
                  <a:gd name="connsiteY36" fmla="*/ 204425 h 682919"/>
                  <a:gd name="connsiteX37" fmla="*/ 794371 w 1505421"/>
                  <a:gd name="connsiteY37" fmla="*/ 211353 h 682919"/>
                  <a:gd name="connsiteX38" fmla="*/ 808230 w 1505421"/>
                  <a:gd name="connsiteY38" fmla="*/ 252931 h 682919"/>
                  <a:gd name="connsiteX39" fmla="*/ 846343 w 1505421"/>
                  <a:gd name="connsiteY39" fmla="*/ 280649 h 682919"/>
                  <a:gd name="connsiteX40" fmla="*/ 880991 w 1505421"/>
                  <a:gd name="connsiteY40" fmla="*/ 273722 h 682919"/>
                  <a:gd name="connsiteX41" fmla="*/ 898315 w 1505421"/>
                  <a:gd name="connsiteY41" fmla="*/ 284115 h 682919"/>
                  <a:gd name="connsiteX42" fmla="*/ 905245 w 1505421"/>
                  <a:gd name="connsiteY42" fmla="*/ 284115 h 682919"/>
                  <a:gd name="connsiteX43" fmla="*/ 926034 w 1505421"/>
                  <a:gd name="connsiteY43" fmla="*/ 336086 h 682919"/>
                  <a:gd name="connsiteX44" fmla="*/ 967612 w 1505421"/>
                  <a:gd name="connsiteY44" fmla="*/ 336086 h 682919"/>
                  <a:gd name="connsiteX45" fmla="*/ 991866 w 1505421"/>
                  <a:gd name="connsiteY45" fmla="*/ 308368 h 682919"/>
                  <a:gd name="connsiteX46" fmla="*/ 1016119 w 1505421"/>
                  <a:gd name="connsiteY46" fmla="*/ 284115 h 682919"/>
                  <a:gd name="connsiteX47" fmla="*/ 1016119 w 1505421"/>
                  <a:gd name="connsiteY47" fmla="*/ 270256 h 682919"/>
                  <a:gd name="connsiteX48" fmla="*/ 991866 w 1505421"/>
                  <a:gd name="connsiteY48" fmla="*/ 249467 h 682919"/>
                  <a:gd name="connsiteX49" fmla="*/ 1012654 w 1505421"/>
                  <a:gd name="connsiteY49" fmla="*/ 221748 h 682919"/>
                  <a:gd name="connsiteX50" fmla="*/ 971077 w 1505421"/>
                  <a:gd name="connsiteY50" fmla="*/ 148988 h 682919"/>
                  <a:gd name="connsiteX51" fmla="*/ 953752 w 1505421"/>
                  <a:gd name="connsiteY51" fmla="*/ 117804 h 682919"/>
                  <a:gd name="connsiteX52" fmla="*/ 950288 w 1505421"/>
                  <a:gd name="connsiteY52" fmla="*/ 34648 h 682919"/>
                  <a:gd name="connsiteX53" fmla="*/ 998795 w 1505421"/>
                  <a:gd name="connsiteY53" fmla="*/ 34648 h 682919"/>
                  <a:gd name="connsiteX54" fmla="*/ 1075021 w 1505421"/>
                  <a:gd name="connsiteY54" fmla="*/ 0 h 682919"/>
                  <a:gd name="connsiteX0" fmla="*/ 1075021 w 1505421"/>
                  <a:gd name="connsiteY0" fmla="*/ 0 h 745703"/>
                  <a:gd name="connsiteX1" fmla="*/ 1161642 w 1505421"/>
                  <a:gd name="connsiteY1" fmla="*/ 24255 h 745703"/>
                  <a:gd name="connsiteX2" fmla="*/ 1185896 w 1505421"/>
                  <a:gd name="connsiteY2" fmla="*/ 58901 h 745703"/>
                  <a:gd name="connsiteX3" fmla="*/ 1251727 w 1505421"/>
                  <a:gd name="connsiteY3" fmla="*/ 114338 h 745703"/>
                  <a:gd name="connsiteX4" fmla="*/ 1272516 w 1505421"/>
                  <a:gd name="connsiteY4" fmla="*/ 214819 h 745703"/>
                  <a:gd name="connsiteX5" fmla="*/ 1345277 w 1505421"/>
                  <a:gd name="connsiteY5" fmla="*/ 284115 h 745703"/>
                  <a:gd name="connsiteX6" fmla="*/ 1355672 w 1505421"/>
                  <a:gd name="connsiteY6" fmla="*/ 353411 h 745703"/>
                  <a:gd name="connsiteX7" fmla="*/ 1383390 w 1505421"/>
                  <a:gd name="connsiteY7" fmla="*/ 377664 h 745703"/>
                  <a:gd name="connsiteX8" fmla="*/ 1386855 w 1505421"/>
                  <a:gd name="connsiteY8" fmla="*/ 408848 h 745703"/>
                  <a:gd name="connsiteX9" fmla="*/ 1421503 w 1505421"/>
                  <a:gd name="connsiteY9" fmla="*/ 440033 h 745703"/>
                  <a:gd name="connsiteX10" fmla="*/ 1390320 w 1505421"/>
                  <a:gd name="connsiteY10" fmla="*/ 478145 h 745703"/>
                  <a:gd name="connsiteX11" fmla="*/ 1404179 w 1505421"/>
                  <a:gd name="connsiteY11" fmla="*/ 613271 h 745703"/>
                  <a:gd name="connsiteX12" fmla="*/ 1487335 w 1505421"/>
                  <a:gd name="connsiteY12" fmla="*/ 668708 h 745703"/>
                  <a:gd name="connsiteX13" fmla="*/ 1505421 w 1505421"/>
                  <a:gd name="connsiteY13" fmla="*/ 682919 h 745703"/>
                  <a:gd name="connsiteX14" fmla="*/ 977304 w 1505421"/>
                  <a:gd name="connsiteY14" fmla="*/ 745684 h 745703"/>
                  <a:gd name="connsiteX15" fmla="*/ 197289 w 1505421"/>
                  <a:gd name="connsiteY15" fmla="*/ 682919 h 745703"/>
                  <a:gd name="connsiteX16" fmla="*/ 184562 w 1505421"/>
                  <a:gd name="connsiteY16" fmla="*/ 647922 h 745703"/>
                  <a:gd name="connsiteX17" fmla="*/ 184562 w 1505421"/>
                  <a:gd name="connsiteY17" fmla="*/ 609808 h 745703"/>
                  <a:gd name="connsiteX18" fmla="*/ 111801 w 1505421"/>
                  <a:gd name="connsiteY18" fmla="*/ 571694 h 745703"/>
                  <a:gd name="connsiteX19" fmla="*/ 70223 w 1505421"/>
                  <a:gd name="connsiteY19" fmla="*/ 550907 h 745703"/>
                  <a:gd name="connsiteX20" fmla="*/ 35575 w 1505421"/>
                  <a:gd name="connsiteY20" fmla="*/ 533582 h 745703"/>
                  <a:gd name="connsiteX21" fmla="*/ 35575 w 1505421"/>
                  <a:gd name="connsiteY21" fmla="*/ 422708 h 745703"/>
                  <a:gd name="connsiteX22" fmla="*/ 0 w 1505421"/>
                  <a:gd name="connsiteY22" fmla="*/ 381204 h 745703"/>
                  <a:gd name="connsiteX23" fmla="*/ 138826 w 1505421"/>
                  <a:gd name="connsiteY23" fmla="*/ 385288 h 745703"/>
                  <a:gd name="connsiteX24" fmla="*/ 163773 w 1505421"/>
                  <a:gd name="connsiteY24" fmla="*/ 360341 h 745703"/>
                  <a:gd name="connsiteX25" fmla="*/ 151300 w 1505421"/>
                  <a:gd name="connsiteY25" fmla="*/ 277185 h 745703"/>
                  <a:gd name="connsiteX26" fmla="*/ 271875 w 1505421"/>
                  <a:gd name="connsiteY26" fmla="*/ 231450 h 745703"/>
                  <a:gd name="connsiteX27" fmla="*/ 259402 w 1505421"/>
                  <a:gd name="connsiteY27" fmla="*/ 198188 h 745703"/>
                  <a:gd name="connsiteX28" fmla="*/ 292664 w 1505421"/>
                  <a:gd name="connsiteY28" fmla="*/ 164925 h 745703"/>
                  <a:gd name="connsiteX29" fmla="*/ 417398 w 1505421"/>
                  <a:gd name="connsiteY29" fmla="*/ 160768 h 745703"/>
                  <a:gd name="connsiteX30" fmla="*/ 454818 w 1505421"/>
                  <a:gd name="connsiteY30" fmla="*/ 65139 h 745703"/>
                  <a:gd name="connsiteX31" fmla="*/ 488080 w 1505421"/>
                  <a:gd name="connsiteY31" fmla="*/ 90085 h 745703"/>
                  <a:gd name="connsiteX32" fmla="*/ 542132 w 1505421"/>
                  <a:gd name="connsiteY32" fmla="*/ 69297 h 745703"/>
                  <a:gd name="connsiteX33" fmla="*/ 596183 w 1505421"/>
                  <a:gd name="connsiteY33" fmla="*/ 135821 h 745703"/>
                  <a:gd name="connsiteX34" fmla="*/ 646076 w 1505421"/>
                  <a:gd name="connsiteY34" fmla="*/ 152452 h 745703"/>
                  <a:gd name="connsiteX35" fmla="*/ 725074 w 1505421"/>
                  <a:gd name="connsiteY35" fmla="*/ 177399 h 745703"/>
                  <a:gd name="connsiteX36" fmla="*/ 706495 w 1505421"/>
                  <a:gd name="connsiteY36" fmla="*/ 171532 h 745703"/>
                  <a:gd name="connsiteX37" fmla="*/ 718145 w 1505421"/>
                  <a:gd name="connsiteY37" fmla="*/ 204425 h 745703"/>
                  <a:gd name="connsiteX38" fmla="*/ 794371 w 1505421"/>
                  <a:gd name="connsiteY38" fmla="*/ 211353 h 745703"/>
                  <a:gd name="connsiteX39" fmla="*/ 808230 w 1505421"/>
                  <a:gd name="connsiteY39" fmla="*/ 252931 h 745703"/>
                  <a:gd name="connsiteX40" fmla="*/ 846343 w 1505421"/>
                  <a:gd name="connsiteY40" fmla="*/ 280649 h 745703"/>
                  <a:gd name="connsiteX41" fmla="*/ 880991 w 1505421"/>
                  <a:gd name="connsiteY41" fmla="*/ 273722 h 745703"/>
                  <a:gd name="connsiteX42" fmla="*/ 898315 w 1505421"/>
                  <a:gd name="connsiteY42" fmla="*/ 284115 h 745703"/>
                  <a:gd name="connsiteX43" fmla="*/ 905245 w 1505421"/>
                  <a:gd name="connsiteY43" fmla="*/ 284115 h 745703"/>
                  <a:gd name="connsiteX44" fmla="*/ 926034 w 1505421"/>
                  <a:gd name="connsiteY44" fmla="*/ 336086 h 745703"/>
                  <a:gd name="connsiteX45" fmla="*/ 967612 w 1505421"/>
                  <a:gd name="connsiteY45" fmla="*/ 336086 h 745703"/>
                  <a:gd name="connsiteX46" fmla="*/ 991866 w 1505421"/>
                  <a:gd name="connsiteY46" fmla="*/ 308368 h 745703"/>
                  <a:gd name="connsiteX47" fmla="*/ 1016119 w 1505421"/>
                  <a:gd name="connsiteY47" fmla="*/ 284115 h 745703"/>
                  <a:gd name="connsiteX48" fmla="*/ 1016119 w 1505421"/>
                  <a:gd name="connsiteY48" fmla="*/ 270256 h 745703"/>
                  <a:gd name="connsiteX49" fmla="*/ 991866 w 1505421"/>
                  <a:gd name="connsiteY49" fmla="*/ 249467 h 745703"/>
                  <a:gd name="connsiteX50" fmla="*/ 1012654 w 1505421"/>
                  <a:gd name="connsiteY50" fmla="*/ 221748 h 745703"/>
                  <a:gd name="connsiteX51" fmla="*/ 971077 w 1505421"/>
                  <a:gd name="connsiteY51" fmla="*/ 148988 h 745703"/>
                  <a:gd name="connsiteX52" fmla="*/ 953752 w 1505421"/>
                  <a:gd name="connsiteY52" fmla="*/ 117804 h 745703"/>
                  <a:gd name="connsiteX53" fmla="*/ 950288 w 1505421"/>
                  <a:gd name="connsiteY53" fmla="*/ 34648 h 745703"/>
                  <a:gd name="connsiteX54" fmla="*/ 998795 w 1505421"/>
                  <a:gd name="connsiteY54" fmla="*/ 34648 h 745703"/>
                  <a:gd name="connsiteX55" fmla="*/ 1075021 w 1505421"/>
                  <a:gd name="connsiteY55" fmla="*/ 0 h 745703"/>
                  <a:gd name="connsiteX0" fmla="*/ 977304 w 1505421"/>
                  <a:gd name="connsiteY0" fmla="*/ 745684 h 837124"/>
                  <a:gd name="connsiteX1" fmla="*/ 197289 w 1505421"/>
                  <a:gd name="connsiteY1" fmla="*/ 682919 h 837124"/>
                  <a:gd name="connsiteX2" fmla="*/ 184562 w 1505421"/>
                  <a:gd name="connsiteY2" fmla="*/ 647922 h 837124"/>
                  <a:gd name="connsiteX3" fmla="*/ 184562 w 1505421"/>
                  <a:gd name="connsiteY3" fmla="*/ 609808 h 837124"/>
                  <a:gd name="connsiteX4" fmla="*/ 111801 w 1505421"/>
                  <a:gd name="connsiteY4" fmla="*/ 571694 h 837124"/>
                  <a:gd name="connsiteX5" fmla="*/ 70223 w 1505421"/>
                  <a:gd name="connsiteY5" fmla="*/ 550907 h 837124"/>
                  <a:gd name="connsiteX6" fmla="*/ 35575 w 1505421"/>
                  <a:gd name="connsiteY6" fmla="*/ 533582 h 837124"/>
                  <a:gd name="connsiteX7" fmla="*/ 35575 w 1505421"/>
                  <a:gd name="connsiteY7" fmla="*/ 422708 h 837124"/>
                  <a:gd name="connsiteX8" fmla="*/ 0 w 1505421"/>
                  <a:gd name="connsiteY8" fmla="*/ 381204 h 837124"/>
                  <a:gd name="connsiteX9" fmla="*/ 138826 w 1505421"/>
                  <a:gd name="connsiteY9" fmla="*/ 385288 h 837124"/>
                  <a:gd name="connsiteX10" fmla="*/ 163773 w 1505421"/>
                  <a:gd name="connsiteY10" fmla="*/ 360341 h 837124"/>
                  <a:gd name="connsiteX11" fmla="*/ 151300 w 1505421"/>
                  <a:gd name="connsiteY11" fmla="*/ 277185 h 837124"/>
                  <a:gd name="connsiteX12" fmla="*/ 271875 w 1505421"/>
                  <a:gd name="connsiteY12" fmla="*/ 231450 h 837124"/>
                  <a:gd name="connsiteX13" fmla="*/ 259402 w 1505421"/>
                  <a:gd name="connsiteY13" fmla="*/ 198188 h 837124"/>
                  <a:gd name="connsiteX14" fmla="*/ 292664 w 1505421"/>
                  <a:gd name="connsiteY14" fmla="*/ 164925 h 837124"/>
                  <a:gd name="connsiteX15" fmla="*/ 417398 w 1505421"/>
                  <a:gd name="connsiteY15" fmla="*/ 160768 h 837124"/>
                  <a:gd name="connsiteX16" fmla="*/ 454818 w 1505421"/>
                  <a:gd name="connsiteY16" fmla="*/ 65139 h 837124"/>
                  <a:gd name="connsiteX17" fmla="*/ 488080 w 1505421"/>
                  <a:gd name="connsiteY17" fmla="*/ 90085 h 837124"/>
                  <a:gd name="connsiteX18" fmla="*/ 542132 w 1505421"/>
                  <a:gd name="connsiteY18" fmla="*/ 69297 h 837124"/>
                  <a:gd name="connsiteX19" fmla="*/ 596183 w 1505421"/>
                  <a:gd name="connsiteY19" fmla="*/ 135821 h 837124"/>
                  <a:gd name="connsiteX20" fmla="*/ 646076 w 1505421"/>
                  <a:gd name="connsiteY20" fmla="*/ 152452 h 837124"/>
                  <a:gd name="connsiteX21" fmla="*/ 725074 w 1505421"/>
                  <a:gd name="connsiteY21" fmla="*/ 177399 h 837124"/>
                  <a:gd name="connsiteX22" fmla="*/ 706495 w 1505421"/>
                  <a:gd name="connsiteY22" fmla="*/ 171532 h 837124"/>
                  <a:gd name="connsiteX23" fmla="*/ 718145 w 1505421"/>
                  <a:gd name="connsiteY23" fmla="*/ 204425 h 837124"/>
                  <a:gd name="connsiteX24" fmla="*/ 794371 w 1505421"/>
                  <a:gd name="connsiteY24" fmla="*/ 211353 h 837124"/>
                  <a:gd name="connsiteX25" fmla="*/ 808230 w 1505421"/>
                  <a:gd name="connsiteY25" fmla="*/ 252931 h 837124"/>
                  <a:gd name="connsiteX26" fmla="*/ 846343 w 1505421"/>
                  <a:gd name="connsiteY26" fmla="*/ 280649 h 837124"/>
                  <a:gd name="connsiteX27" fmla="*/ 880991 w 1505421"/>
                  <a:gd name="connsiteY27" fmla="*/ 273722 h 837124"/>
                  <a:gd name="connsiteX28" fmla="*/ 898315 w 1505421"/>
                  <a:gd name="connsiteY28" fmla="*/ 284115 h 837124"/>
                  <a:gd name="connsiteX29" fmla="*/ 905245 w 1505421"/>
                  <a:gd name="connsiteY29" fmla="*/ 284115 h 837124"/>
                  <a:gd name="connsiteX30" fmla="*/ 926034 w 1505421"/>
                  <a:gd name="connsiteY30" fmla="*/ 336086 h 837124"/>
                  <a:gd name="connsiteX31" fmla="*/ 967612 w 1505421"/>
                  <a:gd name="connsiteY31" fmla="*/ 336086 h 837124"/>
                  <a:gd name="connsiteX32" fmla="*/ 991866 w 1505421"/>
                  <a:gd name="connsiteY32" fmla="*/ 308368 h 837124"/>
                  <a:gd name="connsiteX33" fmla="*/ 1016119 w 1505421"/>
                  <a:gd name="connsiteY33" fmla="*/ 284115 h 837124"/>
                  <a:gd name="connsiteX34" fmla="*/ 1016119 w 1505421"/>
                  <a:gd name="connsiteY34" fmla="*/ 270256 h 837124"/>
                  <a:gd name="connsiteX35" fmla="*/ 991866 w 1505421"/>
                  <a:gd name="connsiteY35" fmla="*/ 249467 h 837124"/>
                  <a:gd name="connsiteX36" fmla="*/ 1012654 w 1505421"/>
                  <a:gd name="connsiteY36" fmla="*/ 221748 h 837124"/>
                  <a:gd name="connsiteX37" fmla="*/ 971077 w 1505421"/>
                  <a:gd name="connsiteY37" fmla="*/ 148988 h 837124"/>
                  <a:gd name="connsiteX38" fmla="*/ 953752 w 1505421"/>
                  <a:gd name="connsiteY38" fmla="*/ 117804 h 837124"/>
                  <a:gd name="connsiteX39" fmla="*/ 950288 w 1505421"/>
                  <a:gd name="connsiteY39" fmla="*/ 34648 h 837124"/>
                  <a:gd name="connsiteX40" fmla="*/ 998795 w 1505421"/>
                  <a:gd name="connsiteY40" fmla="*/ 34648 h 837124"/>
                  <a:gd name="connsiteX41" fmla="*/ 1075021 w 1505421"/>
                  <a:gd name="connsiteY41" fmla="*/ 0 h 837124"/>
                  <a:gd name="connsiteX42" fmla="*/ 1161642 w 1505421"/>
                  <a:gd name="connsiteY42" fmla="*/ 24255 h 837124"/>
                  <a:gd name="connsiteX43" fmla="*/ 1185896 w 1505421"/>
                  <a:gd name="connsiteY43" fmla="*/ 58901 h 837124"/>
                  <a:gd name="connsiteX44" fmla="*/ 1251727 w 1505421"/>
                  <a:gd name="connsiteY44" fmla="*/ 114338 h 837124"/>
                  <a:gd name="connsiteX45" fmla="*/ 1272516 w 1505421"/>
                  <a:gd name="connsiteY45" fmla="*/ 214819 h 837124"/>
                  <a:gd name="connsiteX46" fmla="*/ 1345277 w 1505421"/>
                  <a:gd name="connsiteY46" fmla="*/ 284115 h 837124"/>
                  <a:gd name="connsiteX47" fmla="*/ 1355672 w 1505421"/>
                  <a:gd name="connsiteY47" fmla="*/ 353411 h 837124"/>
                  <a:gd name="connsiteX48" fmla="*/ 1383390 w 1505421"/>
                  <a:gd name="connsiteY48" fmla="*/ 377664 h 837124"/>
                  <a:gd name="connsiteX49" fmla="*/ 1386855 w 1505421"/>
                  <a:gd name="connsiteY49" fmla="*/ 408848 h 837124"/>
                  <a:gd name="connsiteX50" fmla="*/ 1421503 w 1505421"/>
                  <a:gd name="connsiteY50" fmla="*/ 440033 h 837124"/>
                  <a:gd name="connsiteX51" fmla="*/ 1390320 w 1505421"/>
                  <a:gd name="connsiteY51" fmla="*/ 478145 h 837124"/>
                  <a:gd name="connsiteX52" fmla="*/ 1404179 w 1505421"/>
                  <a:gd name="connsiteY52" fmla="*/ 613271 h 837124"/>
                  <a:gd name="connsiteX53" fmla="*/ 1487335 w 1505421"/>
                  <a:gd name="connsiteY53" fmla="*/ 668708 h 837124"/>
                  <a:gd name="connsiteX54" fmla="*/ 1505421 w 1505421"/>
                  <a:gd name="connsiteY54" fmla="*/ 682919 h 837124"/>
                  <a:gd name="connsiteX55" fmla="*/ 1068744 w 1505421"/>
                  <a:gd name="connsiteY55" fmla="*/ 837124 h 837124"/>
                  <a:gd name="connsiteX0" fmla="*/ 197289 w 1505421"/>
                  <a:gd name="connsiteY0" fmla="*/ 682919 h 837124"/>
                  <a:gd name="connsiteX1" fmla="*/ 184562 w 1505421"/>
                  <a:gd name="connsiteY1" fmla="*/ 647922 h 837124"/>
                  <a:gd name="connsiteX2" fmla="*/ 184562 w 1505421"/>
                  <a:gd name="connsiteY2" fmla="*/ 609808 h 837124"/>
                  <a:gd name="connsiteX3" fmla="*/ 111801 w 1505421"/>
                  <a:gd name="connsiteY3" fmla="*/ 571694 h 837124"/>
                  <a:gd name="connsiteX4" fmla="*/ 70223 w 1505421"/>
                  <a:gd name="connsiteY4" fmla="*/ 550907 h 837124"/>
                  <a:gd name="connsiteX5" fmla="*/ 35575 w 1505421"/>
                  <a:gd name="connsiteY5" fmla="*/ 533582 h 837124"/>
                  <a:gd name="connsiteX6" fmla="*/ 35575 w 1505421"/>
                  <a:gd name="connsiteY6" fmla="*/ 422708 h 837124"/>
                  <a:gd name="connsiteX7" fmla="*/ 0 w 1505421"/>
                  <a:gd name="connsiteY7" fmla="*/ 381204 h 837124"/>
                  <a:gd name="connsiteX8" fmla="*/ 138826 w 1505421"/>
                  <a:gd name="connsiteY8" fmla="*/ 385288 h 837124"/>
                  <a:gd name="connsiteX9" fmla="*/ 163773 w 1505421"/>
                  <a:gd name="connsiteY9" fmla="*/ 360341 h 837124"/>
                  <a:gd name="connsiteX10" fmla="*/ 151300 w 1505421"/>
                  <a:gd name="connsiteY10" fmla="*/ 277185 h 837124"/>
                  <a:gd name="connsiteX11" fmla="*/ 271875 w 1505421"/>
                  <a:gd name="connsiteY11" fmla="*/ 231450 h 837124"/>
                  <a:gd name="connsiteX12" fmla="*/ 259402 w 1505421"/>
                  <a:gd name="connsiteY12" fmla="*/ 198188 h 837124"/>
                  <a:gd name="connsiteX13" fmla="*/ 292664 w 1505421"/>
                  <a:gd name="connsiteY13" fmla="*/ 164925 h 837124"/>
                  <a:gd name="connsiteX14" fmla="*/ 417398 w 1505421"/>
                  <a:gd name="connsiteY14" fmla="*/ 160768 h 837124"/>
                  <a:gd name="connsiteX15" fmla="*/ 454818 w 1505421"/>
                  <a:gd name="connsiteY15" fmla="*/ 65139 h 837124"/>
                  <a:gd name="connsiteX16" fmla="*/ 488080 w 1505421"/>
                  <a:gd name="connsiteY16" fmla="*/ 90085 h 837124"/>
                  <a:gd name="connsiteX17" fmla="*/ 542132 w 1505421"/>
                  <a:gd name="connsiteY17" fmla="*/ 69297 h 837124"/>
                  <a:gd name="connsiteX18" fmla="*/ 596183 w 1505421"/>
                  <a:gd name="connsiteY18" fmla="*/ 135821 h 837124"/>
                  <a:gd name="connsiteX19" fmla="*/ 646076 w 1505421"/>
                  <a:gd name="connsiteY19" fmla="*/ 152452 h 837124"/>
                  <a:gd name="connsiteX20" fmla="*/ 725074 w 1505421"/>
                  <a:gd name="connsiteY20" fmla="*/ 177399 h 837124"/>
                  <a:gd name="connsiteX21" fmla="*/ 706495 w 1505421"/>
                  <a:gd name="connsiteY21" fmla="*/ 171532 h 837124"/>
                  <a:gd name="connsiteX22" fmla="*/ 718145 w 1505421"/>
                  <a:gd name="connsiteY22" fmla="*/ 204425 h 837124"/>
                  <a:gd name="connsiteX23" fmla="*/ 794371 w 1505421"/>
                  <a:gd name="connsiteY23" fmla="*/ 211353 h 837124"/>
                  <a:gd name="connsiteX24" fmla="*/ 808230 w 1505421"/>
                  <a:gd name="connsiteY24" fmla="*/ 252931 h 837124"/>
                  <a:gd name="connsiteX25" fmla="*/ 846343 w 1505421"/>
                  <a:gd name="connsiteY25" fmla="*/ 280649 h 837124"/>
                  <a:gd name="connsiteX26" fmla="*/ 880991 w 1505421"/>
                  <a:gd name="connsiteY26" fmla="*/ 273722 h 837124"/>
                  <a:gd name="connsiteX27" fmla="*/ 898315 w 1505421"/>
                  <a:gd name="connsiteY27" fmla="*/ 284115 h 837124"/>
                  <a:gd name="connsiteX28" fmla="*/ 905245 w 1505421"/>
                  <a:gd name="connsiteY28" fmla="*/ 284115 h 837124"/>
                  <a:gd name="connsiteX29" fmla="*/ 926034 w 1505421"/>
                  <a:gd name="connsiteY29" fmla="*/ 336086 h 837124"/>
                  <a:gd name="connsiteX30" fmla="*/ 967612 w 1505421"/>
                  <a:gd name="connsiteY30" fmla="*/ 336086 h 837124"/>
                  <a:gd name="connsiteX31" fmla="*/ 991866 w 1505421"/>
                  <a:gd name="connsiteY31" fmla="*/ 308368 h 837124"/>
                  <a:gd name="connsiteX32" fmla="*/ 1016119 w 1505421"/>
                  <a:gd name="connsiteY32" fmla="*/ 284115 h 837124"/>
                  <a:gd name="connsiteX33" fmla="*/ 1016119 w 1505421"/>
                  <a:gd name="connsiteY33" fmla="*/ 270256 h 837124"/>
                  <a:gd name="connsiteX34" fmla="*/ 991866 w 1505421"/>
                  <a:gd name="connsiteY34" fmla="*/ 249467 h 837124"/>
                  <a:gd name="connsiteX35" fmla="*/ 1012654 w 1505421"/>
                  <a:gd name="connsiteY35" fmla="*/ 221748 h 837124"/>
                  <a:gd name="connsiteX36" fmla="*/ 971077 w 1505421"/>
                  <a:gd name="connsiteY36" fmla="*/ 148988 h 837124"/>
                  <a:gd name="connsiteX37" fmla="*/ 953752 w 1505421"/>
                  <a:gd name="connsiteY37" fmla="*/ 117804 h 837124"/>
                  <a:gd name="connsiteX38" fmla="*/ 950288 w 1505421"/>
                  <a:gd name="connsiteY38" fmla="*/ 34648 h 837124"/>
                  <a:gd name="connsiteX39" fmla="*/ 998795 w 1505421"/>
                  <a:gd name="connsiteY39" fmla="*/ 34648 h 837124"/>
                  <a:gd name="connsiteX40" fmla="*/ 1075021 w 1505421"/>
                  <a:gd name="connsiteY40" fmla="*/ 0 h 837124"/>
                  <a:gd name="connsiteX41" fmla="*/ 1161642 w 1505421"/>
                  <a:gd name="connsiteY41" fmla="*/ 24255 h 837124"/>
                  <a:gd name="connsiteX42" fmla="*/ 1185896 w 1505421"/>
                  <a:gd name="connsiteY42" fmla="*/ 58901 h 837124"/>
                  <a:gd name="connsiteX43" fmla="*/ 1251727 w 1505421"/>
                  <a:gd name="connsiteY43" fmla="*/ 114338 h 837124"/>
                  <a:gd name="connsiteX44" fmla="*/ 1272516 w 1505421"/>
                  <a:gd name="connsiteY44" fmla="*/ 214819 h 837124"/>
                  <a:gd name="connsiteX45" fmla="*/ 1345277 w 1505421"/>
                  <a:gd name="connsiteY45" fmla="*/ 284115 h 837124"/>
                  <a:gd name="connsiteX46" fmla="*/ 1355672 w 1505421"/>
                  <a:gd name="connsiteY46" fmla="*/ 353411 h 837124"/>
                  <a:gd name="connsiteX47" fmla="*/ 1383390 w 1505421"/>
                  <a:gd name="connsiteY47" fmla="*/ 377664 h 837124"/>
                  <a:gd name="connsiteX48" fmla="*/ 1386855 w 1505421"/>
                  <a:gd name="connsiteY48" fmla="*/ 408848 h 837124"/>
                  <a:gd name="connsiteX49" fmla="*/ 1421503 w 1505421"/>
                  <a:gd name="connsiteY49" fmla="*/ 440033 h 837124"/>
                  <a:gd name="connsiteX50" fmla="*/ 1390320 w 1505421"/>
                  <a:gd name="connsiteY50" fmla="*/ 478145 h 837124"/>
                  <a:gd name="connsiteX51" fmla="*/ 1404179 w 1505421"/>
                  <a:gd name="connsiteY51" fmla="*/ 613271 h 837124"/>
                  <a:gd name="connsiteX52" fmla="*/ 1487335 w 1505421"/>
                  <a:gd name="connsiteY52" fmla="*/ 668708 h 837124"/>
                  <a:gd name="connsiteX53" fmla="*/ 1505421 w 1505421"/>
                  <a:gd name="connsiteY53" fmla="*/ 682919 h 837124"/>
                  <a:gd name="connsiteX54" fmla="*/ 1068744 w 1505421"/>
                  <a:gd name="connsiteY54" fmla="*/ 837124 h 837124"/>
                  <a:gd name="connsiteX0" fmla="*/ 197289 w 1505421"/>
                  <a:gd name="connsiteY0" fmla="*/ 682919 h 682919"/>
                  <a:gd name="connsiteX1" fmla="*/ 184562 w 1505421"/>
                  <a:gd name="connsiteY1" fmla="*/ 647922 h 682919"/>
                  <a:gd name="connsiteX2" fmla="*/ 184562 w 1505421"/>
                  <a:gd name="connsiteY2" fmla="*/ 609808 h 682919"/>
                  <a:gd name="connsiteX3" fmla="*/ 111801 w 1505421"/>
                  <a:gd name="connsiteY3" fmla="*/ 571694 h 682919"/>
                  <a:gd name="connsiteX4" fmla="*/ 70223 w 1505421"/>
                  <a:gd name="connsiteY4" fmla="*/ 550907 h 682919"/>
                  <a:gd name="connsiteX5" fmla="*/ 35575 w 1505421"/>
                  <a:gd name="connsiteY5" fmla="*/ 533582 h 682919"/>
                  <a:gd name="connsiteX6" fmla="*/ 35575 w 1505421"/>
                  <a:gd name="connsiteY6" fmla="*/ 422708 h 682919"/>
                  <a:gd name="connsiteX7" fmla="*/ 0 w 1505421"/>
                  <a:gd name="connsiteY7" fmla="*/ 381204 h 682919"/>
                  <a:gd name="connsiteX8" fmla="*/ 138826 w 1505421"/>
                  <a:gd name="connsiteY8" fmla="*/ 385288 h 682919"/>
                  <a:gd name="connsiteX9" fmla="*/ 163773 w 1505421"/>
                  <a:gd name="connsiteY9" fmla="*/ 360341 h 682919"/>
                  <a:gd name="connsiteX10" fmla="*/ 151300 w 1505421"/>
                  <a:gd name="connsiteY10" fmla="*/ 277185 h 682919"/>
                  <a:gd name="connsiteX11" fmla="*/ 271875 w 1505421"/>
                  <a:gd name="connsiteY11" fmla="*/ 231450 h 682919"/>
                  <a:gd name="connsiteX12" fmla="*/ 259402 w 1505421"/>
                  <a:gd name="connsiteY12" fmla="*/ 198188 h 682919"/>
                  <a:gd name="connsiteX13" fmla="*/ 292664 w 1505421"/>
                  <a:gd name="connsiteY13" fmla="*/ 164925 h 682919"/>
                  <a:gd name="connsiteX14" fmla="*/ 417398 w 1505421"/>
                  <a:gd name="connsiteY14" fmla="*/ 160768 h 682919"/>
                  <a:gd name="connsiteX15" fmla="*/ 454818 w 1505421"/>
                  <a:gd name="connsiteY15" fmla="*/ 65139 h 682919"/>
                  <a:gd name="connsiteX16" fmla="*/ 488080 w 1505421"/>
                  <a:gd name="connsiteY16" fmla="*/ 90085 h 682919"/>
                  <a:gd name="connsiteX17" fmla="*/ 542132 w 1505421"/>
                  <a:gd name="connsiteY17" fmla="*/ 69297 h 682919"/>
                  <a:gd name="connsiteX18" fmla="*/ 596183 w 1505421"/>
                  <a:gd name="connsiteY18" fmla="*/ 135821 h 682919"/>
                  <a:gd name="connsiteX19" fmla="*/ 646076 w 1505421"/>
                  <a:gd name="connsiteY19" fmla="*/ 152452 h 682919"/>
                  <a:gd name="connsiteX20" fmla="*/ 725074 w 1505421"/>
                  <a:gd name="connsiteY20" fmla="*/ 177399 h 682919"/>
                  <a:gd name="connsiteX21" fmla="*/ 706495 w 1505421"/>
                  <a:gd name="connsiteY21" fmla="*/ 171532 h 682919"/>
                  <a:gd name="connsiteX22" fmla="*/ 718145 w 1505421"/>
                  <a:gd name="connsiteY22" fmla="*/ 204425 h 682919"/>
                  <a:gd name="connsiteX23" fmla="*/ 794371 w 1505421"/>
                  <a:gd name="connsiteY23" fmla="*/ 211353 h 682919"/>
                  <a:gd name="connsiteX24" fmla="*/ 808230 w 1505421"/>
                  <a:gd name="connsiteY24" fmla="*/ 252931 h 682919"/>
                  <a:gd name="connsiteX25" fmla="*/ 846343 w 1505421"/>
                  <a:gd name="connsiteY25" fmla="*/ 280649 h 682919"/>
                  <a:gd name="connsiteX26" fmla="*/ 880991 w 1505421"/>
                  <a:gd name="connsiteY26" fmla="*/ 273722 h 682919"/>
                  <a:gd name="connsiteX27" fmla="*/ 898315 w 1505421"/>
                  <a:gd name="connsiteY27" fmla="*/ 284115 h 682919"/>
                  <a:gd name="connsiteX28" fmla="*/ 905245 w 1505421"/>
                  <a:gd name="connsiteY28" fmla="*/ 284115 h 682919"/>
                  <a:gd name="connsiteX29" fmla="*/ 926034 w 1505421"/>
                  <a:gd name="connsiteY29" fmla="*/ 336086 h 682919"/>
                  <a:gd name="connsiteX30" fmla="*/ 967612 w 1505421"/>
                  <a:gd name="connsiteY30" fmla="*/ 336086 h 682919"/>
                  <a:gd name="connsiteX31" fmla="*/ 991866 w 1505421"/>
                  <a:gd name="connsiteY31" fmla="*/ 308368 h 682919"/>
                  <a:gd name="connsiteX32" fmla="*/ 1016119 w 1505421"/>
                  <a:gd name="connsiteY32" fmla="*/ 284115 h 682919"/>
                  <a:gd name="connsiteX33" fmla="*/ 1016119 w 1505421"/>
                  <a:gd name="connsiteY33" fmla="*/ 270256 h 682919"/>
                  <a:gd name="connsiteX34" fmla="*/ 991866 w 1505421"/>
                  <a:gd name="connsiteY34" fmla="*/ 249467 h 682919"/>
                  <a:gd name="connsiteX35" fmla="*/ 1012654 w 1505421"/>
                  <a:gd name="connsiteY35" fmla="*/ 221748 h 682919"/>
                  <a:gd name="connsiteX36" fmla="*/ 971077 w 1505421"/>
                  <a:gd name="connsiteY36" fmla="*/ 148988 h 682919"/>
                  <a:gd name="connsiteX37" fmla="*/ 953752 w 1505421"/>
                  <a:gd name="connsiteY37" fmla="*/ 117804 h 682919"/>
                  <a:gd name="connsiteX38" fmla="*/ 950288 w 1505421"/>
                  <a:gd name="connsiteY38" fmla="*/ 34648 h 682919"/>
                  <a:gd name="connsiteX39" fmla="*/ 998795 w 1505421"/>
                  <a:gd name="connsiteY39" fmla="*/ 34648 h 682919"/>
                  <a:gd name="connsiteX40" fmla="*/ 1075021 w 1505421"/>
                  <a:gd name="connsiteY40" fmla="*/ 0 h 682919"/>
                  <a:gd name="connsiteX41" fmla="*/ 1161642 w 1505421"/>
                  <a:gd name="connsiteY41" fmla="*/ 24255 h 682919"/>
                  <a:gd name="connsiteX42" fmla="*/ 1185896 w 1505421"/>
                  <a:gd name="connsiteY42" fmla="*/ 58901 h 682919"/>
                  <a:gd name="connsiteX43" fmla="*/ 1251727 w 1505421"/>
                  <a:gd name="connsiteY43" fmla="*/ 114338 h 682919"/>
                  <a:gd name="connsiteX44" fmla="*/ 1272516 w 1505421"/>
                  <a:gd name="connsiteY44" fmla="*/ 214819 h 682919"/>
                  <a:gd name="connsiteX45" fmla="*/ 1345277 w 1505421"/>
                  <a:gd name="connsiteY45" fmla="*/ 284115 h 682919"/>
                  <a:gd name="connsiteX46" fmla="*/ 1355672 w 1505421"/>
                  <a:gd name="connsiteY46" fmla="*/ 353411 h 682919"/>
                  <a:gd name="connsiteX47" fmla="*/ 1383390 w 1505421"/>
                  <a:gd name="connsiteY47" fmla="*/ 377664 h 682919"/>
                  <a:gd name="connsiteX48" fmla="*/ 1386855 w 1505421"/>
                  <a:gd name="connsiteY48" fmla="*/ 408848 h 682919"/>
                  <a:gd name="connsiteX49" fmla="*/ 1421503 w 1505421"/>
                  <a:gd name="connsiteY49" fmla="*/ 440033 h 682919"/>
                  <a:gd name="connsiteX50" fmla="*/ 1390320 w 1505421"/>
                  <a:gd name="connsiteY50" fmla="*/ 478145 h 682919"/>
                  <a:gd name="connsiteX51" fmla="*/ 1404179 w 1505421"/>
                  <a:gd name="connsiteY51" fmla="*/ 613271 h 682919"/>
                  <a:gd name="connsiteX52" fmla="*/ 1487335 w 1505421"/>
                  <a:gd name="connsiteY52" fmla="*/ 668708 h 682919"/>
                  <a:gd name="connsiteX53" fmla="*/ 1505421 w 1505421"/>
                  <a:gd name="connsiteY53" fmla="*/ 682919 h 682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505421" h="682919">
                    <a:moveTo>
                      <a:pt x="197289" y="682919"/>
                    </a:moveTo>
                    <a:lnTo>
                      <a:pt x="184562" y="647922"/>
                    </a:lnTo>
                    <a:lnTo>
                      <a:pt x="184562" y="609808"/>
                    </a:lnTo>
                    <a:lnTo>
                      <a:pt x="111801" y="571694"/>
                    </a:lnTo>
                    <a:lnTo>
                      <a:pt x="70223" y="550907"/>
                    </a:lnTo>
                    <a:lnTo>
                      <a:pt x="35575" y="533582"/>
                    </a:lnTo>
                    <a:lnTo>
                      <a:pt x="35575" y="422708"/>
                    </a:lnTo>
                    <a:lnTo>
                      <a:pt x="0" y="381204"/>
                    </a:lnTo>
                    <a:lnTo>
                      <a:pt x="138826" y="385288"/>
                    </a:lnTo>
                    <a:lnTo>
                      <a:pt x="163773" y="360341"/>
                    </a:lnTo>
                    <a:lnTo>
                      <a:pt x="151300" y="277185"/>
                    </a:lnTo>
                    <a:lnTo>
                      <a:pt x="271875" y="231450"/>
                    </a:lnTo>
                    <a:lnTo>
                      <a:pt x="259402" y="198188"/>
                    </a:lnTo>
                    <a:lnTo>
                      <a:pt x="292664" y="164925"/>
                    </a:lnTo>
                    <a:lnTo>
                      <a:pt x="417398" y="160768"/>
                    </a:lnTo>
                    <a:lnTo>
                      <a:pt x="454818" y="65139"/>
                    </a:lnTo>
                    <a:lnTo>
                      <a:pt x="488080" y="90085"/>
                    </a:lnTo>
                    <a:lnTo>
                      <a:pt x="542132" y="69297"/>
                    </a:lnTo>
                    <a:lnTo>
                      <a:pt x="596183" y="135821"/>
                    </a:lnTo>
                    <a:lnTo>
                      <a:pt x="646076" y="152452"/>
                    </a:lnTo>
                    <a:lnTo>
                      <a:pt x="725074" y="177399"/>
                    </a:lnTo>
                    <a:lnTo>
                      <a:pt x="706495" y="171532"/>
                    </a:lnTo>
                    <a:lnTo>
                      <a:pt x="718145" y="204425"/>
                    </a:lnTo>
                    <a:lnTo>
                      <a:pt x="794371" y="211353"/>
                    </a:lnTo>
                    <a:lnTo>
                      <a:pt x="808230" y="252931"/>
                    </a:lnTo>
                    <a:lnTo>
                      <a:pt x="846343" y="280649"/>
                    </a:lnTo>
                    <a:lnTo>
                      <a:pt x="880991" y="273722"/>
                    </a:lnTo>
                    <a:lnTo>
                      <a:pt x="898315" y="284115"/>
                    </a:lnTo>
                    <a:lnTo>
                      <a:pt x="905245" y="284115"/>
                    </a:lnTo>
                    <a:lnTo>
                      <a:pt x="926034" y="336086"/>
                    </a:lnTo>
                    <a:lnTo>
                      <a:pt x="967612" y="336086"/>
                    </a:lnTo>
                    <a:lnTo>
                      <a:pt x="991866" y="308368"/>
                    </a:lnTo>
                    <a:lnTo>
                      <a:pt x="1016119" y="284115"/>
                    </a:lnTo>
                    <a:lnTo>
                      <a:pt x="1016119" y="270256"/>
                    </a:lnTo>
                    <a:lnTo>
                      <a:pt x="991866" y="249467"/>
                    </a:lnTo>
                    <a:lnTo>
                      <a:pt x="1012654" y="221748"/>
                    </a:lnTo>
                    <a:lnTo>
                      <a:pt x="971077" y="148988"/>
                    </a:lnTo>
                    <a:lnTo>
                      <a:pt x="953752" y="117804"/>
                    </a:lnTo>
                    <a:lnTo>
                      <a:pt x="950288" y="34648"/>
                    </a:lnTo>
                    <a:lnTo>
                      <a:pt x="998795" y="34648"/>
                    </a:lnTo>
                    <a:lnTo>
                      <a:pt x="1075021" y="0"/>
                    </a:lnTo>
                    <a:lnTo>
                      <a:pt x="1161642" y="24255"/>
                    </a:lnTo>
                    <a:lnTo>
                      <a:pt x="1185896" y="58901"/>
                    </a:lnTo>
                    <a:lnTo>
                      <a:pt x="1251727" y="114338"/>
                    </a:lnTo>
                    <a:lnTo>
                      <a:pt x="1272516" y="214819"/>
                    </a:lnTo>
                    <a:lnTo>
                      <a:pt x="1345277" y="284115"/>
                    </a:lnTo>
                    <a:lnTo>
                      <a:pt x="1355672" y="353411"/>
                    </a:lnTo>
                    <a:lnTo>
                      <a:pt x="1383390" y="377664"/>
                    </a:lnTo>
                    <a:lnTo>
                      <a:pt x="1386855" y="408848"/>
                    </a:lnTo>
                    <a:lnTo>
                      <a:pt x="1421503" y="440033"/>
                    </a:lnTo>
                    <a:lnTo>
                      <a:pt x="1390320" y="478145"/>
                    </a:lnTo>
                    <a:lnTo>
                      <a:pt x="1404179" y="613271"/>
                    </a:lnTo>
                    <a:lnTo>
                      <a:pt x="1487335" y="668708"/>
                    </a:lnTo>
                    <a:lnTo>
                      <a:pt x="1505421" y="682919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963EBB81-9FCE-4E62-5673-B106643FFFF1}"/>
                  </a:ext>
                </a:extLst>
              </p:cNvPr>
              <p:cNvSpPr/>
              <p:nvPr/>
            </p:nvSpPr>
            <p:spPr>
              <a:xfrm>
                <a:off x="2306360" y="3755161"/>
                <a:ext cx="1071291" cy="549333"/>
              </a:xfrm>
              <a:custGeom>
                <a:avLst/>
                <a:gdLst>
                  <a:gd name="connsiteX0" fmla="*/ 106704 w 1071291"/>
                  <a:gd name="connsiteY0" fmla="*/ 0 h 549333"/>
                  <a:gd name="connsiteX1" fmla="*/ 1071291 w 1071291"/>
                  <a:gd name="connsiteY1" fmla="*/ 0 h 549333"/>
                  <a:gd name="connsiteX2" fmla="*/ 1071291 w 1071291"/>
                  <a:gd name="connsiteY2" fmla="*/ 369309 h 549333"/>
                  <a:gd name="connsiteX3" fmla="*/ 1018657 w 1071291"/>
                  <a:gd name="connsiteY3" fmla="*/ 341444 h 549333"/>
                  <a:gd name="connsiteX4" fmla="*/ 1018657 w 1071291"/>
                  <a:gd name="connsiteY4" fmla="*/ 383022 h 549333"/>
                  <a:gd name="connsiteX5" fmla="*/ 1006184 w 1071291"/>
                  <a:gd name="connsiteY5" fmla="*/ 403811 h 549333"/>
                  <a:gd name="connsiteX6" fmla="*/ 952133 w 1071291"/>
                  <a:gd name="connsiteY6" fmla="*/ 437073 h 549333"/>
                  <a:gd name="connsiteX7" fmla="*/ 935502 w 1071291"/>
                  <a:gd name="connsiteY7" fmla="*/ 391337 h 549333"/>
                  <a:gd name="connsiteX8" fmla="*/ 914713 w 1071291"/>
                  <a:gd name="connsiteY8" fmla="*/ 341444 h 549333"/>
                  <a:gd name="connsiteX9" fmla="*/ 893924 w 1071291"/>
                  <a:gd name="connsiteY9" fmla="*/ 341444 h 549333"/>
                  <a:gd name="connsiteX10" fmla="*/ 860661 w 1071291"/>
                  <a:gd name="connsiteY10" fmla="*/ 407968 h 549333"/>
                  <a:gd name="connsiteX11" fmla="*/ 823241 w 1071291"/>
                  <a:gd name="connsiteY11" fmla="*/ 453704 h 549333"/>
                  <a:gd name="connsiteX12" fmla="*/ 814926 w 1071291"/>
                  <a:gd name="connsiteY12" fmla="*/ 474493 h 549333"/>
                  <a:gd name="connsiteX13" fmla="*/ 681877 w 1071291"/>
                  <a:gd name="connsiteY13" fmla="*/ 549333 h 549333"/>
                  <a:gd name="connsiteX14" fmla="*/ 598721 w 1071291"/>
                  <a:gd name="connsiteY14" fmla="*/ 511913 h 549333"/>
                  <a:gd name="connsiteX15" fmla="*/ 548828 w 1071291"/>
                  <a:gd name="connsiteY15" fmla="*/ 536860 h 549333"/>
                  <a:gd name="connsiteX16" fmla="*/ 515565 w 1071291"/>
                  <a:gd name="connsiteY16" fmla="*/ 495282 h 549333"/>
                  <a:gd name="connsiteX17" fmla="*/ 528039 w 1071291"/>
                  <a:gd name="connsiteY17" fmla="*/ 457862 h 549333"/>
                  <a:gd name="connsiteX18" fmla="*/ 494776 w 1071291"/>
                  <a:gd name="connsiteY18" fmla="*/ 416284 h 549333"/>
                  <a:gd name="connsiteX19" fmla="*/ 449041 w 1071291"/>
                  <a:gd name="connsiteY19" fmla="*/ 395495 h 549333"/>
                  <a:gd name="connsiteX20" fmla="*/ 407463 w 1071291"/>
                  <a:gd name="connsiteY20" fmla="*/ 345602 h 549333"/>
                  <a:gd name="connsiteX21" fmla="*/ 328465 w 1071291"/>
                  <a:gd name="connsiteY21" fmla="*/ 333128 h 549333"/>
                  <a:gd name="connsiteX22" fmla="*/ 286887 w 1071291"/>
                  <a:gd name="connsiteY22" fmla="*/ 299866 h 549333"/>
                  <a:gd name="connsiteX23" fmla="*/ 249467 w 1071291"/>
                  <a:gd name="connsiteY23" fmla="*/ 407968 h 549333"/>
                  <a:gd name="connsiteX24" fmla="*/ 220363 w 1071291"/>
                  <a:gd name="connsiteY24" fmla="*/ 449546 h 549333"/>
                  <a:gd name="connsiteX25" fmla="*/ 91471 w 1071291"/>
                  <a:gd name="connsiteY25" fmla="*/ 516071 h 549333"/>
                  <a:gd name="connsiteX26" fmla="*/ 78998 w 1071291"/>
                  <a:gd name="connsiteY26" fmla="*/ 457862 h 549333"/>
                  <a:gd name="connsiteX27" fmla="*/ 87314 w 1071291"/>
                  <a:gd name="connsiteY27" fmla="*/ 283235 h 549333"/>
                  <a:gd name="connsiteX28" fmla="*/ 29105 w 1071291"/>
                  <a:gd name="connsiteY28" fmla="*/ 237499 h 549333"/>
                  <a:gd name="connsiteX29" fmla="*/ 0 w 1071291"/>
                  <a:gd name="connsiteY29" fmla="*/ 166817 h 549333"/>
                  <a:gd name="connsiteX30" fmla="*/ 12473 w 1071291"/>
                  <a:gd name="connsiteY30" fmla="*/ 133555 h 549333"/>
                  <a:gd name="connsiteX31" fmla="*/ 49894 w 1071291"/>
                  <a:gd name="connsiteY31" fmla="*/ 125239 h 549333"/>
                  <a:gd name="connsiteX32" fmla="*/ 95629 w 1071291"/>
                  <a:gd name="connsiteY32" fmla="*/ 79504 h 549333"/>
                  <a:gd name="connsiteX33" fmla="*/ 120576 w 1071291"/>
                  <a:gd name="connsiteY33" fmla="*/ 46242 h 549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71291" h="549333">
                    <a:moveTo>
                      <a:pt x="106704" y="0"/>
                    </a:moveTo>
                    <a:lnTo>
                      <a:pt x="1071291" y="0"/>
                    </a:lnTo>
                    <a:lnTo>
                      <a:pt x="1071291" y="369309"/>
                    </a:lnTo>
                    <a:lnTo>
                      <a:pt x="1018657" y="341444"/>
                    </a:lnTo>
                    <a:lnTo>
                      <a:pt x="1018657" y="383022"/>
                    </a:lnTo>
                    <a:lnTo>
                      <a:pt x="1006184" y="403811"/>
                    </a:lnTo>
                    <a:lnTo>
                      <a:pt x="952133" y="437073"/>
                    </a:lnTo>
                    <a:lnTo>
                      <a:pt x="935502" y="391337"/>
                    </a:lnTo>
                    <a:lnTo>
                      <a:pt x="914713" y="341444"/>
                    </a:lnTo>
                    <a:lnTo>
                      <a:pt x="893924" y="341444"/>
                    </a:lnTo>
                    <a:lnTo>
                      <a:pt x="860661" y="407968"/>
                    </a:lnTo>
                    <a:lnTo>
                      <a:pt x="823241" y="453704"/>
                    </a:lnTo>
                    <a:lnTo>
                      <a:pt x="814926" y="474493"/>
                    </a:lnTo>
                    <a:lnTo>
                      <a:pt x="681877" y="549333"/>
                    </a:lnTo>
                    <a:lnTo>
                      <a:pt x="598721" y="511913"/>
                    </a:lnTo>
                    <a:lnTo>
                      <a:pt x="548828" y="536860"/>
                    </a:lnTo>
                    <a:lnTo>
                      <a:pt x="515565" y="495282"/>
                    </a:lnTo>
                    <a:lnTo>
                      <a:pt x="528039" y="457862"/>
                    </a:lnTo>
                    <a:lnTo>
                      <a:pt x="494776" y="416284"/>
                    </a:lnTo>
                    <a:lnTo>
                      <a:pt x="449041" y="395495"/>
                    </a:lnTo>
                    <a:lnTo>
                      <a:pt x="407463" y="345602"/>
                    </a:lnTo>
                    <a:lnTo>
                      <a:pt x="328465" y="333128"/>
                    </a:lnTo>
                    <a:lnTo>
                      <a:pt x="286887" y="299866"/>
                    </a:lnTo>
                    <a:lnTo>
                      <a:pt x="249467" y="407968"/>
                    </a:lnTo>
                    <a:lnTo>
                      <a:pt x="220363" y="449546"/>
                    </a:lnTo>
                    <a:lnTo>
                      <a:pt x="91471" y="516071"/>
                    </a:lnTo>
                    <a:lnTo>
                      <a:pt x="78998" y="457862"/>
                    </a:lnTo>
                    <a:lnTo>
                      <a:pt x="87314" y="283235"/>
                    </a:lnTo>
                    <a:lnTo>
                      <a:pt x="29105" y="237499"/>
                    </a:lnTo>
                    <a:lnTo>
                      <a:pt x="0" y="166817"/>
                    </a:lnTo>
                    <a:lnTo>
                      <a:pt x="12473" y="133555"/>
                    </a:lnTo>
                    <a:lnTo>
                      <a:pt x="49894" y="125239"/>
                    </a:lnTo>
                    <a:lnTo>
                      <a:pt x="95629" y="79504"/>
                    </a:lnTo>
                    <a:lnTo>
                      <a:pt x="120576" y="46242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4B6C4563-0235-AB3B-1048-DC04FF4167FA}"/>
                  </a:ext>
                </a:extLst>
              </p:cNvPr>
              <p:cNvSpPr/>
              <p:nvPr/>
            </p:nvSpPr>
            <p:spPr>
              <a:xfrm>
                <a:off x="938452" y="4229650"/>
                <a:ext cx="1929208" cy="1925050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DDF50031-DE46-19E4-2044-6623B615BD29}"/>
                  </a:ext>
                </a:extLst>
              </p:cNvPr>
              <p:cNvSpPr/>
              <p:nvPr/>
            </p:nvSpPr>
            <p:spPr>
              <a:xfrm>
                <a:off x="670560" y="5062591"/>
                <a:ext cx="1107764" cy="1188433"/>
              </a:xfrm>
              <a:custGeom>
                <a:avLst/>
                <a:gdLst>
                  <a:gd name="connsiteX0" fmla="*/ 37828 w 1107764"/>
                  <a:gd name="connsiteY0" fmla="*/ 0 h 1188433"/>
                  <a:gd name="connsiteX1" fmla="*/ 62082 w 1107764"/>
                  <a:gd name="connsiteY1" fmla="*/ 27719 h 1188433"/>
                  <a:gd name="connsiteX2" fmla="*/ 124448 w 1107764"/>
                  <a:gd name="connsiteY2" fmla="*/ 34648 h 1188433"/>
                  <a:gd name="connsiteX3" fmla="*/ 134843 w 1107764"/>
                  <a:gd name="connsiteY3" fmla="*/ 72760 h 1188433"/>
                  <a:gd name="connsiteX4" fmla="*/ 120984 w 1107764"/>
                  <a:gd name="connsiteY4" fmla="*/ 97015 h 1188433"/>
                  <a:gd name="connsiteX5" fmla="*/ 134843 w 1107764"/>
                  <a:gd name="connsiteY5" fmla="*/ 155916 h 1188433"/>
                  <a:gd name="connsiteX6" fmla="*/ 159097 w 1107764"/>
                  <a:gd name="connsiteY6" fmla="*/ 187100 h 1188433"/>
                  <a:gd name="connsiteX7" fmla="*/ 221463 w 1107764"/>
                  <a:gd name="connsiteY7" fmla="*/ 200960 h 1188433"/>
                  <a:gd name="connsiteX8" fmla="*/ 269971 w 1107764"/>
                  <a:gd name="connsiteY8" fmla="*/ 197494 h 1188433"/>
                  <a:gd name="connsiteX9" fmla="*/ 272997 w 1107764"/>
                  <a:gd name="connsiteY9" fmla="*/ 161176 h 1188433"/>
                  <a:gd name="connsiteX10" fmla="*/ 371836 w 1107764"/>
                  <a:gd name="connsiteY10" fmla="*/ 169083 h 1188433"/>
                  <a:gd name="connsiteX11" fmla="*/ 392625 w 1107764"/>
                  <a:gd name="connsiteY11" fmla="*/ 152452 h 1188433"/>
                  <a:gd name="connsiteX12" fmla="*/ 446677 w 1107764"/>
                  <a:gd name="connsiteY12" fmla="*/ 139979 h 1188433"/>
                  <a:gd name="connsiteX13" fmla="*/ 517359 w 1107764"/>
                  <a:gd name="connsiteY13" fmla="*/ 160768 h 1188433"/>
                  <a:gd name="connsiteX14" fmla="*/ 546463 w 1107764"/>
                  <a:gd name="connsiteY14" fmla="*/ 139979 h 1188433"/>
                  <a:gd name="connsiteX15" fmla="*/ 621303 w 1107764"/>
                  <a:gd name="connsiteY15" fmla="*/ 152452 h 1188433"/>
                  <a:gd name="connsiteX16" fmla="*/ 662881 w 1107764"/>
                  <a:gd name="connsiteY16" fmla="*/ 148294 h 1188433"/>
                  <a:gd name="connsiteX17" fmla="*/ 775141 w 1107764"/>
                  <a:gd name="connsiteY17" fmla="*/ 214819 h 1188433"/>
                  <a:gd name="connsiteX18" fmla="*/ 870770 w 1107764"/>
                  <a:gd name="connsiteY18" fmla="*/ 252239 h 1188433"/>
                  <a:gd name="connsiteX19" fmla="*/ 895717 w 1107764"/>
                  <a:gd name="connsiteY19" fmla="*/ 297974 h 1188433"/>
                  <a:gd name="connsiteX20" fmla="*/ 924822 w 1107764"/>
                  <a:gd name="connsiteY20" fmla="*/ 293817 h 1188433"/>
                  <a:gd name="connsiteX21" fmla="*/ 995504 w 1107764"/>
                  <a:gd name="connsiteY21" fmla="*/ 218977 h 1188433"/>
                  <a:gd name="connsiteX22" fmla="*/ 1070344 w 1107764"/>
                  <a:gd name="connsiteY22" fmla="*/ 198188 h 1188433"/>
                  <a:gd name="connsiteX23" fmla="*/ 1103606 w 1107764"/>
                  <a:gd name="connsiteY23" fmla="*/ 239766 h 1188433"/>
                  <a:gd name="connsiteX24" fmla="*/ 1107764 w 1107764"/>
                  <a:gd name="connsiteY24" fmla="*/ 339552 h 1188433"/>
                  <a:gd name="connsiteX25" fmla="*/ 1082817 w 1107764"/>
                  <a:gd name="connsiteY25" fmla="*/ 397761 h 1188433"/>
                  <a:gd name="connsiteX26" fmla="*/ 1049555 w 1107764"/>
                  <a:gd name="connsiteY26" fmla="*/ 426866 h 1188433"/>
                  <a:gd name="connsiteX27" fmla="*/ 1016293 w 1107764"/>
                  <a:gd name="connsiteY27" fmla="*/ 426866 h 1188433"/>
                  <a:gd name="connsiteX28" fmla="*/ 1016293 w 1107764"/>
                  <a:gd name="connsiteY28" fmla="*/ 464286 h 1188433"/>
                  <a:gd name="connsiteX29" fmla="*/ 987188 w 1107764"/>
                  <a:gd name="connsiteY29" fmla="*/ 468443 h 1188433"/>
                  <a:gd name="connsiteX30" fmla="*/ 966399 w 1107764"/>
                  <a:gd name="connsiteY30" fmla="*/ 505863 h 1188433"/>
                  <a:gd name="connsiteX31" fmla="*/ 924822 w 1107764"/>
                  <a:gd name="connsiteY31" fmla="*/ 510021 h 1188433"/>
                  <a:gd name="connsiteX32" fmla="*/ 916506 w 1107764"/>
                  <a:gd name="connsiteY32" fmla="*/ 551599 h 1188433"/>
                  <a:gd name="connsiteX33" fmla="*/ 895717 w 1107764"/>
                  <a:gd name="connsiteY33" fmla="*/ 572388 h 1188433"/>
                  <a:gd name="connsiteX34" fmla="*/ 854139 w 1107764"/>
                  <a:gd name="connsiteY34" fmla="*/ 589019 h 1188433"/>
                  <a:gd name="connsiteX35" fmla="*/ 833350 w 1107764"/>
                  <a:gd name="connsiteY35" fmla="*/ 622281 h 1188433"/>
                  <a:gd name="connsiteX36" fmla="*/ 820877 w 1107764"/>
                  <a:gd name="connsiteY36" fmla="*/ 659701 h 1188433"/>
                  <a:gd name="connsiteX37" fmla="*/ 766826 w 1107764"/>
                  <a:gd name="connsiteY37" fmla="*/ 684648 h 1188433"/>
                  <a:gd name="connsiteX38" fmla="*/ 805947 w 1107764"/>
                  <a:gd name="connsiteY38" fmla="*/ 813749 h 1188433"/>
                  <a:gd name="connsiteX39" fmla="*/ 692679 w 1107764"/>
                  <a:gd name="connsiteY39" fmla="*/ 810767 h 1188433"/>
                  <a:gd name="connsiteX40" fmla="*/ 682284 w 1107764"/>
                  <a:gd name="connsiteY40" fmla="*/ 779583 h 1188433"/>
                  <a:gd name="connsiteX41" fmla="*/ 592199 w 1107764"/>
                  <a:gd name="connsiteY41" fmla="*/ 720682 h 1188433"/>
                  <a:gd name="connsiteX42" fmla="*/ 585269 w 1107764"/>
                  <a:gd name="connsiteY42" fmla="*/ 758796 h 1188433"/>
                  <a:gd name="connsiteX43" fmla="*/ 450141 w 1107764"/>
                  <a:gd name="connsiteY43" fmla="*/ 866204 h 1188433"/>
                  <a:gd name="connsiteX44" fmla="*/ 415493 w 1107764"/>
                  <a:gd name="connsiteY44" fmla="*/ 866204 h 1188433"/>
                  <a:gd name="connsiteX45" fmla="*/ 418958 w 1107764"/>
                  <a:gd name="connsiteY45" fmla="*/ 897389 h 1188433"/>
                  <a:gd name="connsiteX46" fmla="*/ 443212 w 1107764"/>
                  <a:gd name="connsiteY46" fmla="*/ 932035 h 1188433"/>
                  <a:gd name="connsiteX47" fmla="*/ 446677 w 1107764"/>
                  <a:gd name="connsiteY47" fmla="*/ 963219 h 1188433"/>
                  <a:gd name="connsiteX48" fmla="*/ 495184 w 1107764"/>
                  <a:gd name="connsiteY48" fmla="*/ 1011727 h 1188433"/>
                  <a:gd name="connsiteX49" fmla="*/ 515973 w 1107764"/>
                  <a:gd name="connsiteY49" fmla="*/ 1112205 h 1188433"/>
                  <a:gd name="connsiteX50" fmla="*/ 578340 w 1107764"/>
                  <a:gd name="connsiteY50" fmla="*/ 1157249 h 1188433"/>
                  <a:gd name="connsiteX51" fmla="*/ 557551 w 1107764"/>
                  <a:gd name="connsiteY51" fmla="*/ 1188433 h 1188433"/>
                  <a:gd name="connsiteX52" fmla="*/ 370451 w 1107764"/>
                  <a:gd name="connsiteY52" fmla="*/ 1160715 h 1188433"/>
                  <a:gd name="connsiteX53" fmla="*/ 373915 w 1107764"/>
                  <a:gd name="connsiteY53" fmla="*/ 1136460 h 1188433"/>
                  <a:gd name="connsiteX54" fmla="*/ 356591 w 1107764"/>
                  <a:gd name="connsiteY54" fmla="*/ 1129530 h 1188433"/>
                  <a:gd name="connsiteX55" fmla="*/ 308084 w 1107764"/>
                  <a:gd name="connsiteY55" fmla="*/ 1115671 h 1188433"/>
                  <a:gd name="connsiteX56" fmla="*/ 245717 w 1107764"/>
                  <a:gd name="connsiteY56" fmla="*/ 1063700 h 1188433"/>
                  <a:gd name="connsiteX57" fmla="*/ 193745 w 1107764"/>
                  <a:gd name="connsiteY57" fmla="*/ 1025586 h 1188433"/>
                  <a:gd name="connsiteX58" fmla="*/ 183350 w 1107764"/>
                  <a:gd name="connsiteY58" fmla="*/ 994404 h 1188433"/>
                  <a:gd name="connsiteX59" fmla="*/ 100195 w 1107764"/>
                  <a:gd name="connsiteY59" fmla="*/ 942430 h 1188433"/>
                  <a:gd name="connsiteX60" fmla="*/ 79406 w 1107764"/>
                  <a:gd name="connsiteY60" fmla="*/ 880063 h 1188433"/>
                  <a:gd name="connsiteX61" fmla="*/ 131378 w 1107764"/>
                  <a:gd name="connsiteY61" fmla="*/ 866204 h 1188433"/>
                  <a:gd name="connsiteX62" fmla="*/ 103659 w 1107764"/>
                  <a:gd name="connsiteY62" fmla="*/ 769189 h 1188433"/>
                  <a:gd name="connsiteX63" fmla="*/ 23969 w 1107764"/>
                  <a:gd name="connsiteY63" fmla="*/ 783049 h 1188433"/>
                  <a:gd name="connsiteX64" fmla="*/ 0 w 1107764"/>
                  <a:gd name="connsiteY64" fmla="*/ 776058 h 1188433"/>
                  <a:gd name="connsiteX65" fmla="*/ 0 w 1107764"/>
                  <a:gd name="connsiteY65" fmla="*/ 8798 h 1188433"/>
                  <a:gd name="connsiteX66" fmla="*/ 13574 w 1107764"/>
                  <a:gd name="connsiteY66" fmla="*/ 10396 h 1188433"/>
                  <a:gd name="connsiteX0" fmla="*/ 181338 w 1251274"/>
                  <a:gd name="connsiteY0" fmla="*/ 0 h 1188433"/>
                  <a:gd name="connsiteX1" fmla="*/ 205592 w 1251274"/>
                  <a:gd name="connsiteY1" fmla="*/ 27719 h 1188433"/>
                  <a:gd name="connsiteX2" fmla="*/ 267958 w 1251274"/>
                  <a:gd name="connsiteY2" fmla="*/ 34648 h 1188433"/>
                  <a:gd name="connsiteX3" fmla="*/ 278353 w 1251274"/>
                  <a:gd name="connsiteY3" fmla="*/ 72760 h 1188433"/>
                  <a:gd name="connsiteX4" fmla="*/ 264494 w 1251274"/>
                  <a:gd name="connsiteY4" fmla="*/ 97015 h 1188433"/>
                  <a:gd name="connsiteX5" fmla="*/ 278353 w 1251274"/>
                  <a:gd name="connsiteY5" fmla="*/ 155916 h 1188433"/>
                  <a:gd name="connsiteX6" fmla="*/ 302607 w 1251274"/>
                  <a:gd name="connsiteY6" fmla="*/ 187100 h 1188433"/>
                  <a:gd name="connsiteX7" fmla="*/ 364973 w 1251274"/>
                  <a:gd name="connsiteY7" fmla="*/ 200960 h 1188433"/>
                  <a:gd name="connsiteX8" fmla="*/ 413481 w 1251274"/>
                  <a:gd name="connsiteY8" fmla="*/ 197494 h 1188433"/>
                  <a:gd name="connsiteX9" fmla="*/ 416507 w 1251274"/>
                  <a:gd name="connsiteY9" fmla="*/ 161176 h 1188433"/>
                  <a:gd name="connsiteX10" fmla="*/ 515346 w 1251274"/>
                  <a:gd name="connsiteY10" fmla="*/ 169083 h 1188433"/>
                  <a:gd name="connsiteX11" fmla="*/ 536135 w 1251274"/>
                  <a:gd name="connsiteY11" fmla="*/ 152452 h 1188433"/>
                  <a:gd name="connsiteX12" fmla="*/ 590187 w 1251274"/>
                  <a:gd name="connsiteY12" fmla="*/ 139979 h 1188433"/>
                  <a:gd name="connsiteX13" fmla="*/ 660869 w 1251274"/>
                  <a:gd name="connsiteY13" fmla="*/ 160768 h 1188433"/>
                  <a:gd name="connsiteX14" fmla="*/ 689973 w 1251274"/>
                  <a:gd name="connsiteY14" fmla="*/ 139979 h 1188433"/>
                  <a:gd name="connsiteX15" fmla="*/ 764813 w 1251274"/>
                  <a:gd name="connsiteY15" fmla="*/ 152452 h 1188433"/>
                  <a:gd name="connsiteX16" fmla="*/ 806391 w 1251274"/>
                  <a:gd name="connsiteY16" fmla="*/ 148294 h 1188433"/>
                  <a:gd name="connsiteX17" fmla="*/ 918651 w 1251274"/>
                  <a:gd name="connsiteY17" fmla="*/ 214819 h 1188433"/>
                  <a:gd name="connsiteX18" fmla="*/ 1014280 w 1251274"/>
                  <a:gd name="connsiteY18" fmla="*/ 252239 h 1188433"/>
                  <a:gd name="connsiteX19" fmla="*/ 1039227 w 1251274"/>
                  <a:gd name="connsiteY19" fmla="*/ 297974 h 1188433"/>
                  <a:gd name="connsiteX20" fmla="*/ 1068332 w 1251274"/>
                  <a:gd name="connsiteY20" fmla="*/ 293817 h 1188433"/>
                  <a:gd name="connsiteX21" fmla="*/ 1139014 w 1251274"/>
                  <a:gd name="connsiteY21" fmla="*/ 218977 h 1188433"/>
                  <a:gd name="connsiteX22" fmla="*/ 1213854 w 1251274"/>
                  <a:gd name="connsiteY22" fmla="*/ 198188 h 1188433"/>
                  <a:gd name="connsiteX23" fmla="*/ 1247116 w 1251274"/>
                  <a:gd name="connsiteY23" fmla="*/ 239766 h 1188433"/>
                  <a:gd name="connsiteX24" fmla="*/ 1251274 w 1251274"/>
                  <a:gd name="connsiteY24" fmla="*/ 339552 h 1188433"/>
                  <a:gd name="connsiteX25" fmla="*/ 1226327 w 1251274"/>
                  <a:gd name="connsiteY25" fmla="*/ 397761 h 1188433"/>
                  <a:gd name="connsiteX26" fmla="*/ 1193065 w 1251274"/>
                  <a:gd name="connsiteY26" fmla="*/ 426866 h 1188433"/>
                  <a:gd name="connsiteX27" fmla="*/ 1159803 w 1251274"/>
                  <a:gd name="connsiteY27" fmla="*/ 426866 h 1188433"/>
                  <a:gd name="connsiteX28" fmla="*/ 1159803 w 1251274"/>
                  <a:gd name="connsiteY28" fmla="*/ 464286 h 1188433"/>
                  <a:gd name="connsiteX29" fmla="*/ 1130698 w 1251274"/>
                  <a:gd name="connsiteY29" fmla="*/ 468443 h 1188433"/>
                  <a:gd name="connsiteX30" fmla="*/ 1109909 w 1251274"/>
                  <a:gd name="connsiteY30" fmla="*/ 505863 h 1188433"/>
                  <a:gd name="connsiteX31" fmla="*/ 1068332 w 1251274"/>
                  <a:gd name="connsiteY31" fmla="*/ 510021 h 1188433"/>
                  <a:gd name="connsiteX32" fmla="*/ 1060016 w 1251274"/>
                  <a:gd name="connsiteY32" fmla="*/ 551599 h 1188433"/>
                  <a:gd name="connsiteX33" fmla="*/ 1039227 w 1251274"/>
                  <a:gd name="connsiteY33" fmla="*/ 572388 h 1188433"/>
                  <a:gd name="connsiteX34" fmla="*/ 997649 w 1251274"/>
                  <a:gd name="connsiteY34" fmla="*/ 589019 h 1188433"/>
                  <a:gd name="connsiteX35" fmla="*/ 976860 w 1251274"/>
                  <a:gd name="connsiteY35" fmla="*/ 622281 h 1188433"/>
                  <a:gd name="connsiteX36" fmla="*/ 964387 w 1251274"/>
                  <a:gd name="connsiteY36" fmla="*/ 659701 h 1188433"/>
                  <a:gd name="connsiteX37" fmla="*/ 910336 w 1251274"/>
                  <a:gd name="connsiteY37" fmla="*/ 684648 h 1188433"/>
                  <a:gd name="connsiteX38" fmla="*/ 949457 w 1251274"/>
                  <a:gd name="connsiteY38" fmla="*/ 813749 h 1188433"/>
                  <a:gd name="connsiteX39" fmla="*/ 836189 w 1251274"/>
                  <a:gd name="connsiteY39" fmla="*/ 810767 h 1188433"/>
                  <a:gd name="connsiteX40" fmla="*/ 825794 w 1251274"/>
                  <a:gd name="connsiteY40" fmla="*/ 779583 h 1188433"/>
                  <a:gd name="connsiteX41" fmla="*/ 735709 w 1251274"/>
                  <a:gd name="connsiteY41" fmla="*/ 720682 h 1188433"/>
                  <a:gd name="connsiteX42" fmla="*/ 728779 w 1251274"/>
                  <a:gd name="connsiteY42" fmla="*/ 758796 h 1188433"/>
                  <a:gd name="connsiteX43" fmla="*/ 593651 w 1251274"/>
                  <a:gd name="connsiteY43" fmla="*/ 866204 h 1188433"/>
                  <a:gd name="connsiteX44" fmla="*/ 559003 w 1251274"/>
                  <a:gd name="connsiteY44" fmla="*/ 866204 h 1188433"/>
                  <a:gd name="connsiteX45" fmla="*/ 562468 w 1251274"/>
                  <a:gd name="connsiteY45" fmla="*/ 897389 h 1188433"/>
                  <a:gd name="connsiteX46" fmla="*/ 586722 w 1251274"/>
                  <a:gd name="connsiteY46" fmla="*/ 932035 h 1188433"/>
                  <a:gd name="connsiteX47" fmla="*/ 590187 w 1251274"/>
                  <a:gd name="connsiteY47" fmla="*/ 963219 h 1188433"/>
                  <a:gd name="connsiteX48" fmla="*/ 638694 w 1251274"/>
                  <a:gd name="connsiteY48" fmla="*/ 1011727 h 1188433"/>
                  <a:gd name="connsiteX49" fmla="*/ 659483 w 1251274"/>
                  <a:gd name="connsiteY49" fmla="*/ 1112205 h 1188433"/>
                  <a:gd name="connsiteX50" fmla="*/ 721850 w 1251274"/>
                  <a:gd name="connsiteY50" fmla="*/ 1157249 h 1188433"/>
                  <a:gd name="connsiteX51" fmla="*/ 701061 w 1251274"/>
                  <a:gd name="connsiteY51" fmla="*/ 1188433 h 1188433"/>
                  <a:gd name="connsiteX52" fmla="*/ 513961 w 1251274"/>
                  <a:gd name="connsiteY52" fmla="*/ 1160715 h 1188433"/>
                  <a:gd name="connsiteX53" fmla="*/ 517425 w 1251274"/>
                  <a:gd name="connsiteY53" fmla="*/ 1136460 h 1188433"/>
                  <a:gd name="connsiteX54" fmla="*/ 500101 w 1251274"/>
                  <a:gd name="connsiteY54" fmla="*/ 1129530 h 1188433"/>
                  <a:gd name="connsiteX55" fmla="*/ 451594 w 1251274"/>
                  <a:gd name="connsiteY55" fmla="*/ 1115671 h 1188433"/>
                  <a:gd name="connsiteX56" fmla="*/ 389227 w 1251274"/>
                  <a:gd name="connsiteY56" fmla="*/ 1063700 h 1188433"/>
                  <a:gd name="connsiteX57" fmla="*/ 337255 w 1251274"/>
                  <a:gd name="connsiteY57" fmla="*/ 1025586 h 1188433"/>
                  <a:gd name="connsiteX58" fmla="*/ 326860 w 1251274"/>
                  <a:gd name="connsiteY58" fmla="*/ 994404 h 1188433"/>
                  <a:gd name="connsiteX59" fmla="*/ 243705 w 1251274"/>
                  <a:gd name="connsiteY59" fmla="*/ 942430 h 1188433"/>
                  <a:gd name="connsiteX60" fmla="*/ 222916 w 1251274"/>
                  <a:gd name="connsiteY60" fmla="*/ 880063 h 1188433"/>
                  <a:gd name="connsiteX61" fmla="*/ 274888 w 1251274"/>
                  <a:gd name="connsiteY61" fmla="*/ 866204 h 1188433"/>
                  <a:gd name="connsiteX62" fmla="*/ 247169 w 1251274"/>
                  <a:gd name="connsiteY62" fmla="*/ 769189 h 1188433"/>
                  <a:gd name="connsiteX63" fmla="*/ 167479 w 1251274"/>
                  <a:gd name="connsiteY63" fmla="*/ 783049 h 1188433"/>
                  <a:gd name="connsiteX64" fmla="*/ 143510 w 1251274"/>
                  <a:gd name="connsiteY64" fmla="*/ 776058 h 1188433"/>
                  <a:gd name="connsiteX65" fmla="*/ 0 w 1251274"/>
                  <a:gd name="connsiteY65" fmla="*/ 334909 h 1188433"/>
                  <a:gd name="connsiteX66" fmla="*/ 143510 w 1251274"/>
                  <a:gd name="connsiteY66" fmla="*/ 8798 h 1188433"/>
                  <a:gd name="connsiteX67" fmla="*/ 157084 w 1251274"/>
                  <a:gd name="connsiteY67" fmla="*/ 10396 h 1188433"/>
                  <a:gd name="connsiteX68" fmla="*/ 181338 w 1251274"/>
                  <a:gd name="connsiteY68" fmla="*/ 0 h 1188433"/>
                  <a:gd name="connsiteX0" fmla="*/ 0 w 1251274"/>
                  <a:gd name="connsiteY0" fmla="*/ 334909 h 1188433"/>
                  <a:gd name="connsiteX1" fmla="*/ 143510 w 1251274"/>
                  <a:gd name="connsiteY1" fmla="*/ 8798 h 1188433"/>
                  <a:gd name="connsiteX2" fmla="*/ 157084 w 1251274"/>
                  <a:gd name="connsiteY2" fmla="*/ 10396 h 1188433"/>
                  <a:gd name="connsiteX3" fmla="*/ 181338 w 1251274"/>
                  <a:gd name="connsiteY3" fmla="*/ 0 h 1188433"/>
                  <a:gd name="connsiteX4" fmla="*/ 205592 w 1251274"/>
                  <a:gd name="connsiteY4" fmla="*/ 27719 h 1188433"/>
                  <a:gd name="connsiteX5" fmla="*/ 267958 w 1251274"/>
                  <a:gd name="connsiteY5" fmla="*/ 34648 h 1188433"/>
                  <a:gd name="connsiteX6" fmla="*/ 278353 w 1251274"/>
                  <a:gd name="connsiteY6" fmla="*/ 72760 h 1188433"/>
                  <a:gd name="connsiteX7" fmla="*/ 264494 w 1251274"/>
                  <a:gd name="connsiteY7" fmla="*/ 97015 h 1188433"/>
                  <a:gd name="connsiteX8" fmla="*/ 278353 w 1251274"/>
                  <a:gd name="connsiteY8" fmla="*/ 155916 h 1188433"/>
                  <a:gd name="connsiteX9" fmla="*/ 302607 w 1251274"/>
                  <a:gd name="connsiteY9" fmla="*/ 187100 h 1188433"/>
                  <a:gd name="connsiteX10" fmla="*/ 364973 w 1251274"/>
                  <a:gd name="connsiteY10" fmla="*/ 200960 h 1188433"/>
                  <a:gd name="connsiteX11" fmla="*/ 413481 w 1251274"/>
                  <a:gd name="connsiteY11" fmla="*/ 197494 h 1188433"/>
                  <a:gd name="connsiteX12" fmla="*/ 416507 w 1251274"/>
                  <a:gd name="connsiteY12" fmla="*/ 161176 h 1188433"/>
                  <a:gd name="connsiteX13" fmla="*/ 515346 w 1251274"/>
                  <a:gd name="connsiteY13" fmla="*/ 169083 h 1188433"/>
                  <a:gd name="connsiteX14" fmla="*/ 536135 w 1251274"/>
                  <a:gd name="connsiteY14" fmla="*/ 152452 h 1188433"/>
                  <a:gd name="connsiteX15" fmla="*/ 590187 w 1251274"/>
                  <a:gd name="connsiteY15" fmla="*/ 139979 h 1188433"/>
                  <a:gd name="connsiteX16" fmla="*/ 660869 w 1251274"/>
                  <a:gd name="connsiteY16" fmla="*/ 160768 h 1188433"/>
                  <a:gd name="connsiteX17" fmla="*/ 689973 w 1251274"/>
                  <a:gd name="connsiteY17" fmla="*/ 139979 h 1188433"/>
                  <a:gd name="connsiteX18" fmla="*/ 764813 w 1251274"/>
                  <a:gd name="connsiteY18" fmla="*/ 152452 h 1188433"/>
                  <a:gd name="connsiteX19" fmla="*/ 806391 w 1251274"/>
                  <a:gd name="connsiteY19" fmla="*/ 148294 h 1188433"/>
                  <a:gd name="connsiteX20" fmla="*/ 918651 w 1251274"/>
                  <a:gd name="connsiteY20" fmla="*/ 214819 h 1188433"/>
                  <a:gd name="connsiteX21" fmla="*/ 1014280 w 1251274"/>
                  <a:gd name="connsiteY21" fmla="*/ 252239 h 1188433"/>
                  <a:gd name="connsiteX22" fmla="*/ 1039227 w 1251274"/>
                  <a:gd name="connsiteY22" fmla="*/ 297974 h 1188433"/>
                  <a:gd name="connsiteX23" fmla="*/ 1068332 w 1251274"/>
                  <a:gd name="connsiteY23" fmla="*/ 293817 h 1188433"/>
                  <a:gd name="connsiteX24" fmla="*/ 1139014 w 1251274"/>
                  <a:gd name="connsiteY24" fmla="*/ 218977 h 1188433"/>
                  <a:gd name="connsiteX25" fmla="*/ 1213854 w 1251274"/>
                  <a:gd name="connsiteY25" fmla="*/ 198188 h 1188433"/>
                  <a:gd name="connsiteX26" fmla="*/ 1247116 w 1251274"/>
                  <a:gd name="connsiteY26" fmla="*/ 239766 h 1188433"/>
                  <a:gd name="connsiteX27" fmla="*/ 1251274 w 1251274"/>
                  <a:gd name="connsiteY27" fmla="*/ 339552 h 1188433"/>
                  <a:gd name="connsiteX28" fmla="*/ 1226327 w 1251274"/>
                  <a:gd name="connsiteY28" fmla="*/ 397761 h 1188433"/>
                  <a:gd name="connsiteX29" fmla="*/ 1193065 w 1251274"/>
                  <a:gd name="connsiteY29" fmla="*/ 426866 h 1188433"/>
                  <a:gd name="connsiteX30" fmla="*/ 1159803 w 1251274"/>
                  <a:gd name="connsiteY30" fmla="*/ 426866 h 1188433"/>
                  <a:gd name="connsiteX31" fmla="*/ 1159803 w 1251274"/>
                  <a:gd name="connsiteY31" fmla="*/ 464286 h 1188433"/>
                  <a:gd name="connsiteX32" fmla="*/ 1130698 w 1251274"/>
                  <a:gd name="connsiteY32" fmla="*/ 468443 h 1188433"/>
                  <a:gd name="connsiteX33" fmla="*/ 1109909 w 1251274"/>
                  <a:gd name="connsiteY33" fmla="*/ 505863 h 1188433"/>
                  <a:gd name="connsiteX34" fmla="*/ 1068332 w 1251274"/>
                  <a:gd name="connsiteY34" fmla="*/ 510021 h 1188433"/>
                  <a:gd name="connsiteX35" fmla="*/ 1060016 w 1251274"/>
                  <a:gd name="connsiteY35" fmla="*/ 551599 h 1188433"/>
                  <a:gd name="connsiteX36" fmla="*/ 1039227 w 1251274"/>
                  <a:gd name="connsiteY36" fmla="*/ 572388 h 1188433"/>
                  <a:gd name="connsiteX37" fmla="*/ 997649 w 1251274"/>
                  <a:gd name="connsiteY37" fmla="*/ 589019 h 1188433"/>
                  <a:gd name="connsiteX38" fmla="*/ 976860 w 1251274"/>
                  <a:gd name="connsiteY38" fmla="*/ 622281 h 1188433"/>
                  <a:gd name="connsiteX39" fmla="*/ 964387 w 1251274"/>
                  <a:gd name="connsiteY39" fmla="*/ 659701 h 1188433"/>
                  <a:gd name="connsiteX40" fmla="*/ 910336 w 1251274"/>
                  <a:gd name="connsiteY40" fmla="*/ 684648 h 1188433"/>
                  <a:gd name="connsiteX41" fmla="*/ 949457 w 1251274"/>
                  <a:gd name="connsiteY41" fmla="*/ 813749 h 1188433"/>
                  <a:gd name="connsiteX42" fmla="*/ 836189 w 1251274"/>
                  <a:gd name="connsiteY42" fmla="*/ 810767 h 1188433"/>
                  <a:gd name="connsiteX43" fmla="*/ 825794 w 1251274"/>
                  <a:gd name="connsiteY43" fmla="*/ 779583 h 1188433"/>
                  <a:gd name="connsiteX44" fmla="*/ 735709 w 1251274"/>
                  <a:gd name="connsiteY44" fmla="*/ 720682 h 1188433"/>
                  <a:gd name="connsiteX45" fmla="*/ 728779 w 1251274"/>
                  <a:gd name="connsiteY45" fmla="*/ 758796 h 1188433"/>
                  <a:gd name="connsiteX46" fmla="*/ 593651 w 1251274"/>
                  <a:gd name="connsiteY46" fmla="*/ 866204 h 1188433"/>
                  <a:gd name="connsiteX47" fmla="*/ 559003 w 1251274"/>
                  <a:gd name="connsiteY47" fmla="*/ 866204 h 1188433"/>
                  <a:gd name="connsiteX48" fmla="*/ 562468 w 1251274"/>
                  <a:gd name="connsiteY48" fmla="*/ 897389 h 1188433"/>
                  <a:gd name="connsiteX49" fmla="*/ 586722 w 1251274"/>
                  <a:gd name="connsiteY49" fmla="*/ 932035 h 1188433"/>
                  <a:gd name="connsiteX50" fmla="*/ 590187 w 1251274"/>
                  <a:gd name="connsiteY50" fmla="*/ 963219 h 1188433"/>
                  <a:gd name="connsiteX51" fmla="*/ 638694 w 1251274"/>
                  <a:gd name="connsiteY51" fmla="*/ 1011727 h 1188433"/>
                  <a:gd name="connsiteX52" fmla="*/ 659483 w 1251274"/>
                  <a:gd name="connsiteY52" fmla="*/ 1112205 h 1188433"/>
                  <a:gd name="connsiteX53" fmla="*/ 721850 w 1251274"/>
                  <a:gd name="connsiteY53" fmla="*/ 1157249 h 1188433"/>
                  <a:gd name="connsiteX54" fmla="*/ 701061 w 1251274"/>
                  <a:gd name="connsiteY54" fmla="*/ 1188433 h 1188433"/>
                  <a:gd name="connsiteX55" fmla="*/ 513961 w 1251274"/>
                  <a:gd name="connsiteY55" fmla="*/ 1160715 h 1188433"/>
                  <a:gd name="connsiteX56" fmla="*/ 517425 w 1251274"/>
                  <a:gd name="connsiteY56" fmla="*/ 1136460 h 1188433"/>
                  <a:gd name="connsiteX57" fmla="*/ 500101 w 1251274"/>
                  <a:gd name="connsiteY57" fmla="*/ 1129530 h 1188433"/>
                  <a:gd name="connsiteX58" fmla="*/ 451594 w 1251274"/>
                  <a:gd name="connsiteY58" fmla="*/ 1115671 h 1188433"/>
                  <a:gd name="connsiteX59" fmla="*/ 389227 w 1251274"/>
                  <a:gd name="connsiteY59" fmla="*/ 1063700 h 1188433"/>
                  <a:gd name="connsiteX60" fmla="*/ 337255 w 1251274"/>
                  <a:gd name="connsiteY60" fmla="*/ 1025586 h 1188433"/>
                  <a:gd name="connsiteX61" fmla="*/ 326860 w 1251274"/>
                  <a:gd name="connsiteY61" fmla="*/ 994404 h 1188433"/>
                  <a:gd name="connsiteX62" fmla="*/ 243705 w 1251274"/>
                  <a:gd name="connsiteY62" fmla="*/ 942430 h 1188433"/>
                  <a:gd name="connsiteX63" fmla="*/ 222916 w 1251274"/>
                  <a:gd name="connsiteY63" fmla="*/ 880063 h 1188433"/>
                  <a:gd name="connsiteX64" fmla="*/ 274888 w 1251274"/>
                  <a:gd name="connsiteY64" fmla="*/ 866204 h 1188433"/>
                  <a:gd name="connsiteX65" fmla="*/ 247169 w 1251274"/>
                  <a:gd name="connsiteY65" fmla="*/ 769189 h 1188433"/>
                  <a:gd name="connsiteX66" fmla="*/ 167479 w 1251274"/>
                  <a:gd name="connsiteY66" fmla="*/ 783049 h 1188433"/>
                  <a:gd name="connsiteX67" fmla="*/ 143510 w 1251274"/>
                  <a:gd name="connsiteY67" fmla="*/ 776058 h 1188433"/>
                  <a:gd name="connsiteX68" fmla="*/ 91440 w 1251274"/>
                  <a:gd name="connsiteY68" fmla="*/ 426349 h 1188433"/>
                  <a:gd name="connsiteX0" fmla="*/ 0 w 1251274"/>
                  <a:gd name="connsiteY0" fmla="*/ 334909 h 1188433"/>
                  <a:gd name="connsiteX1" fmla="*/ 143510 w 1251274"/>
                  <a:gd name="connsiteY1" fmla="*/ 8798 h 1188433"/>
                  <a:gd name="connsiteX2" fmla="*/ 157084 w 1251274"/>
                  <a:gd name="connsiteY2" fmla="*/ 10396 h 1188433"/>
                  <a:gd name="connsiteX3" fmla="*/ 181338 w 1251274"/>
                  <a:gd name="connsiteY3" fmla="*/ 0 h 1188433"/>
                  <a:gd name="connsiteX4" fmla="*/ 205592 w 1251274"/>
                  <a:gd name="connsiteY4" fmla="*/ 27719 h 1188433"/>
                  <a:gd name="connsiteX5" fmla="*/ 267958 w 1251274"/>
                  <a:gd name="connsiteY5" fmla="*/ 34648 h 1188433"/>
                  <a:gd name="connsiteX6" fmla="*/ 278353 w 1251274"/>
                  <a:gd name="connsiteY6" fmla="*/ 72760 h 1188433"/>
                  <a:gd name="connsiteX7" fmla="*/ 264494 w 1251274"/>
                  <a:gd name="connsiteY7" fmla="*/ 97015 h 1188433"/>
                  <a:gd name="connsiteX8" fmla="*/ 278353 w 1251274"/>
                  <a:gd name="connsiteY8" fmla="*/ 155916 h 1188433"/>
                  <a:gd name="connsiteX9" fmla="*/ 302607 w 1251274"/>
                  <a:gd name="connsiteY9" fmla="*/ 187100 h 1188433"/>
                  <a:gd name="connsiteX10" fmla="*/ 364973 w 1251274"/>
                  <a:gd name="connsiteY10" fmla="*/ 200960 h 1188433"/>
                  <a:gd name="connsiteX11" fmla="*/ 413481 w 1251274"/>
                  <a:gd name="connsiteY11" fmla="*/ 197494 h 1188433"/>
                  <a:gd name="connsiteX12" fmla="*/ 416507 w 1251274"/>
                  <a:gd name="connsiteY12" fmla="*/ 161176 h 1188433"/>
                  <a:gd name="connsiteX13" fmla="*/ 515346 w 1251274"/>
                  <a:gd name="connsiteY13" fmla="*/ 169083 h 1188433"/>
                  <a:gd name="connsiteX14" fmla="*/ 536135 w 1251274"/>
                  <a:gd name="connsiteY14" fmla="*/ 152452 h 1188433"/>
                  <a:gd name="connsiteX15" fmla="*/ 590187 w 1251274"/>
                  <a:gd name="connsiteY15" fmla="*/ 139979 h 1188433"/>
                  <a:gd name="connsiteX16" fmla="*/ 660869 w 1251274"/>
                  <a:gd name="connsiteY16" fmla="*/ 160768 h 1188433"/>
                  <a:gd name="connsiteX17" fmla="*/ 689973 w 1251274"/>
                  <a:gd name="connsiteY17" fmla="*/ 139979 h 1188433"/>
                  <a:gd name="connsiteX18" fmla="*/ 764813 w 1251274"/>
                  <a:gd name="connsiteY18" fmla="*/ 152452 h 1188433"/>
                  <a:gd name="connsiteX19" fmla="*/ 806391 w 1251274"/>
                  <a:gd name="connsiteY19" fmla="*/ 148294 h 1188433"/>
                  <a:gd name="connsiteX20" fmla="*/ 918651 w 1251274"/>
                  <a:gd name="connsiteY20" fmla="*/ 214819 h 1188433"/>
                  <a:gd name="connsiteX21" fmla="*/ 1014280 w 1251274"/>
                  <a:gd name="connsiteY21" fmla="*/ 252239 h 1188433"/>
                  <a:gd name="connsiteX22" fmla="*/ 1039227 w 1251274"/>
                  <a:gd name="connsiteY22" fmla="*/ 297974 h 1188433"/>
                  <a:gd name="connsiteX23" fmla="*/ 1068332 w 1251274"/>
                  <a:gd name="connsiteY23" fmla="*/ 293817 h 1188433"/>
                  <a:gd name="connsiteX24" fmla="*/ 1139014 w 1251274"/>
                  <a:gd name="connsiteY24" fmla="*/ 218977 h 1188433"/>
                  <a:gd name="connsiteX25" fmla="*/ 1213854 w 1251274"/>
                  <a:gd name="connsiteY25" fmla="*/ 198188 h 1188433"/>
                  <a:gd name="connsiteX26" fmla="*/ 1247116 w 1251274"/>
                  <a:gd name="connsiteY26" fmla="*/ 239766 h 1188433"/>
                  <a:gd name="connsiteX27" fmla="*/ 1251274 w 1251274"/>
                  <a:gd name="connsiteY27" fmla="*/ 339552 h 1188433"/>
                  <a:gd name="connsiteX28" fmla="*/ 1226327 w 1251274"/>
                  <a:gd name="connsiteY28" fmla="*/ 397761 h 1188433"/>
                  <a:gd name="connsiteX29" fmla="*/ 1193065 w 1251274"/>
                  <a:gd name="connsiteY29" fmla="*/ 426866 h 1188433"/>
                  <a:gd name="connsiteX30" fmla="*/ 1159803 w 1251274"/>
                  <a:gd name="connsiteY30" fmla="*/ 426866 h 1188433"/>
                  <a:gd name="connsiteX31" fmla="*/ 1159803 w 1251274"/>
                  <a:gd name="connsiteY31" fmla="*/ 464286 h 1188433"/>
                  <a:gd name="connsiteX32" fmla="*/ 1130698 w 1251274"/>
                  <a:gd name="connsiteY32" fmla="*/ 468443 h 1188433"/>
                  <a:gd name="connsiteX33" fmla="*/ 1109909 w 1251274"/>
                  <a:gd name="connsiteY33" fmla="*/ 505863 h 1188433"/>
                  <a:gd name="connsiteX34" fmla="*/ 1068332 w 1251274"/>
                  <a:gd name="connsiteY34" fmla="*/ 510021 h 1188433"/>
                  <a:gd name="connsiteX35" fmla="*/ 1060016 w 1251274"/>
                  <a:gd name="connsiteY35" fmla="*/ 551599 h 1188433"/>
                  <a:gd name="connsiteX36" fmla="*/ 1039227 w 1251274"/>
                  <a:gd name="connsiteY36" fmla="*/ 572388 h 1188433"/>
                  <a:gd name="connsiteX37" fmla="*/ 997649 w 1251274"/>
                  <a:gd name="connsiteY37" fmla="*/ 589019 h 1188433"/>
                  <a:gd name="connsiteX38" fmla="*/ 976860 w 1251274"/>
                  <a:gd name="connsiteY38" fmla="*/ 622281 h 1188433"/>
                  <a:gd name="connsiteX39" fmla="*/ 964387 w 1251274"/>
                  <a:gd name="connsiteY39" fmla="*/ 659701 h 1188433"/>
                  <a:gd name="connsiteX40" fmla="*/ 910336 w 1251274"/>
                  <a:gd name="connsiteY40" fmla="*/ 684648 h 1188433"/>
                  <a:gd name="connsiteX41" fmla="*/ 949457 w 1251274"/>
                  <a:gd name="connsiteY41" fmla="*/ 813749 h 1188433"/>
                  <a:gd name="connsiteX42" fmla="*/ 836189 w 1251274"/>
                  <a:gd name="connsiteY42" fmla="*/ 810767 h 1188433"/>
                  <a:gd name="connsiteX43" fmla="*/ 825794 w 1251274"/>
                  <a:gd name="connsiteY43" fmla="*/ 779583 h 1188433"/>
                  <a:gd name="connsiteX44" fmla="*/ 735709 w 1251274"/>
                  <a:gd name="connsiteY44" fmla="*/ 720682 h 1188433"/>
                  <a:gd name="connsiteX45" fmla="*/ 728779 w 1251274"/>
                  <a:gd name="connsiteY45" fmla="*/ 758796 h 1188433"/>
                  <a:gd name="connsiteX46" fmla="*/ 593651 w 1251274"/>
                  <a:gd name="connsiteY46" fmla="*/ 866204 h 1188433"/>
                  <a:gd name="connsiteX47" fmla="*/ 559003 w 1251274"/>
                  <a:gd name="connsiteY47" fmla="*/ 866204 h 1188433"/>
                  <a:gd name="connsiteX48" fmla="*/ 562468 w 1251274"/>
                  <a:gd name="connsiteY48" fmla="*/ 897389 h 1188433"/>
                  <a:gd name="connsiteX49" fmla="*/ 586722 w 1251274"/>
                  <a:gd name="connsiteY49" fmla="*/ 932035 h 1188433"/>
                  <a:gd name="connsiteX50" fmla="*/ 590187 w 1251274"/>
                  <a:gd name="connsiteY50" fmla="*/ 963219 h 1188433"/>
                  <a:gd name="connsiteX51" fmla="*/ 638694 w 1251274"/>
                  <a:gd name="connsiteY51" fmla="*/ 1011727 h 1188433"/>
                  <a:gd name="connsiteX52" fmla="*/ 659483 w 1251274"/>
                  <a:gd name="connsiteY52" fmla="*/ 1112205 h 1188433"/>
                  <a:gd name="connsiteX53" fmla="*/ 721850 w 1251274"/>
                  <a:gd name="connsiteY53" fmla="*/ 1157249 h 1188433"/>
                  <a:gd name="connsiteX54" fmla="*/ 701061 w 1251274"/>
                  <a:gd name="connsiteY54" fmla="*/ 1188433 h 1188433"/>
                  <a:gd name="connsiteX55" fmla="*/ 513961 w 1251274"/>
                  <a:gd name="connsiteY55" fmla="*/ 1160715 h 1188433"/>
                  <a:gd name="connsiteX56" fmla="*/ 517425 w 1251274"/>
                  <a:gd name="connsiteY56" fmla="*/ 1136460 h 1188433"/>
                  <a:gd name="connsiteX57" fmla="*/ 500101 w 1251274"/>
                  <a:gd name="connsiteY57" fmla="*/ 1129530 h 1188433"/>
                  <a:gd name="connsiteX58" fmla="*/ 451594 w 1251274"/>
                  <a:gd name="connsiteY58" fmla="*/ 1115671 h 1188433"/>
                  <a:gd name="connsiteX59" fmla="*/ 389227 w 1251274"/>
                  <a:gd name="connsiteY59" fmla="*/ 1063700 h 1188433"/>
                  <a:gd name="connsiteX60" fmla="*/ 337255 w 1251274"/>
                  <a:gd name="connsiteY60" fmla="*/ 1025586 h 1188433"/>
                  <a:gd name="connsiteX61" fmla="*/ 326860 w 1251274"/>
                  <a:gd name="connsiteY61" fmla="*/ 994404 h 1188433"/>
                  <a:gd name="connsiteX62" fmla="*/ 243705 w 1251274"/>
                  <a:gd name="connsiteY62" fmla="*/ 942430 h 1188433"/>
                  <a:gd name="connsiteX63" fmla="*/ 222916 w 1251274"/>
                  <a:gd name="connsiteY63" fmla="*/ 880063 h 1188433"/>
                  <a:gd name="connsiteX64" fmla="*/ 274888 w 1251274"/>
                  <a:gd name="connsiteY64" fmla="*/ 866204 h 1188433"/>
                  <a:gd name="connsiteX65" fmla="*/ 247169 w 1251274"/>
                  <a:gd name="connsiteY65" fmla="*/ 769189 h 1188433"/>
                  <a:gd name="connsiteX66" fmla="*/ 167479 w 1251274"/>
                  <a:gd name="connsiteY66" fmla="*/ 783049 h 1188433"/>
                  <a:gd name="connsiteX67" fmla="*/ 143510 w 1251274"/>
                  <a:gd name="connsiteY67" fmla="*/ 776058 h 1188433"/>
                  <a:gd name="connsiteX0" fmla="*/ 0 w 1107764"/>
                  <a:gd name="connsiteY0" fmla="*/ 8798 h 1188433"/>
                  <a:gd name="connsiteX1" fmla="*/ 13574 w 1107764"/>
                  <a:gd name="connsiteY1" fmla="*/ 10396 h 1188433"/>
                  <a:gd name="connsiteX2" fmla="*/ 37828 w 1107764"/>
                  <a:gd name="connsiteY2" fmla="*/ 0 h 1188433"/>
                  <a:gd name="connsiteX3" fmla="*/ 62082 w 1107764"/>
                  <a:gd name="connsiteY3" fmla="*/ 27719 h 1188433"/>
                  <a:gd name="connsiteX4" fmla="*/ 124448 w 1107764"/>
                  <a:gd name="connsiteY4" fmla="*/ 34648 h 1188433"/>
                  <a:gd name="connsiteX5" fmla="*/ 134843 w 1107764"/>
                  <a:gd name="connsiteY5" fmla="*/ 72760 h 1188433"/>
                  <a:gd name="connsiteX6" fmla="*/ 120984 w 1107764"/>
                  <a:gd name="connsiteY6" fmla="*/ 97015 h 1188433"/>
                  <a:gd name="connsiteX7" fmla="*/ 134843 w 1107764"/>
                  <a:gd name="connsiteY7" fmla="*/ 155916 h 1188433"/>
                  <a:gd name="connsiteX8" fmla="*/ 159097 w 1107764"/>
                  <a:gd name="connsiteY8" fmla="*/ 187100 h 1188433"/>
                  <a:gd name="connsiteX9" fmla="*/ 221463 w 1107764"/>
                  <a:gd name="connsiteY9" fmla="*/ 200960 h 1188433"/>
                  <a:gd name="connsiteX10" fmla="*/ 269971 w 1107764"/>
                  <a:gd name="connsiteY10" fmla="*/ 197494 h 1188433"/>
                  <a:gd name="connsiteX11" fmla="*/ 272997 w 1107764"/>
                  <a:gd name="connsiteY11" fmla="*/ 161176 h 1188433"/>
                  <a:gd name="connsiteX12" fmla="*/ 371836 w 1107764"/>
                  <a:gd name="connsiteY12" fmla="*/ 169083 h 1188433"/>
                  <a:gd name="connsiteX13" fmla="*/ 392625 w 1107764"/>
                  <a:gd name="connsiteY13" fmla="*/ 152452 h 1188433"/>
                  <a:gd name="connsiteX14" fmla="*/ 446677 w 1107764"/>
                  <a:gd name="connsiteY14" fmla="*/ 139979 h 1188433"/>
                  <a:gd name="connsiteX15" fmla="*/ 517359 w 1107764"/>
                  <a:gd name="connsiteY15" fmla="*/ 160768 h 1188433"/>
                  <a:gd name="connsiteX16" fmla="*/ 546463 w 1107764"/>
                  <a:gd name="connsiteY16" fmla="*/ 139979 h 1188433"/>
                  <a:gd name="connsiteX17" fmla="*/ 621303 w 1107764"/>
                  <a:gd name="connsiteY17" fmla="*/ 152452 h 1188433"/>
                  <a:gd name="connsiteX18" fmla="*/ 662881 w 1107764"/>
                  <a:gd name="connsiteY18" fmla="*/ 148294 h 1188433"/>
                  <a:gd name="connsiteX19" fmla="*/ 775141 w 1107764"/>
                  <a:gd name="connsiteY19" fmla="*/ 214819 h 1188433"/>
                  <a:gd name="connsiteX20" fmla="*/ 870770 w 1107764"/>
                  <a:gd name="connsiteY20" fmla="*/ 252239 h 1188433"/>
                  <a:gd name="connsiteX21" fmla="*/ 895717 w 1107764"/>
                  <a:gd name="connsiteY21" fmla="*/ 297974 h 1188433"/>
                  <a:gd name="connsiteX22" fmla="*/ 924822 w 1107764"/>
                  <a:gd name="connsiteY22" fmla="*/ 293817 h 1188433"/>
                  <a:gd name="connsiteX23" fmla="*/ 995504 w 1107764"/>
                  <a:gd name="connsiteY23" fmla="*/ 218977 h 1188433"/>
                  <a:gd name="connsiteX24" fmla="*/ 1070344 w 1107764"/>
                  <a:gd name="connsiteY24" fmla="*/ 198188 h 1188433"/>
                  <a:gd name="connsiteX25" fmla="*/ 1103606 w 1107764"/>
                  <a:gd name="connsiteY25" fmla="*/ 239766 h 1188433"/>
                  <a:gd name="connsiteX26" fmla="*/ 1107764 w 1107764"/>
                  <a:gd name="connsiteY26" fmla="*/ 339552 h 1188433"/>
                  <a:gd name="connsiteX27" fmla="*/ 1082817 w 1107764"/>
                  <a:gd name="connsiteY27" fmla="*/ 397761 h 1188433"/>
                  <a:gd name="connsiteX28" fmla="*/ 1049555 w 1107764"/>
                  <a:gd name="connsiteY28" fmla="*/ 426866 h 1188433"/>
                  <a:gd name="connsiteX29" fmla="*/ 1016293 w 1107764"/>
                  <a:gd name="connsiteY29" fmla="*/ 426866 h 1188433"/>
                  <a:gd name="connsiteX30" fmla="*/ 1016293 w 1107764"/>
                  <a:gd name="connsiteY30" fmla="*/ 464286 h 1188433"/>
                  <a:gd name="connsiteX31" fmla="*/ 987188 w 1107764"/>
                  <a:gd name="connsiteY31" fmla="*/ 468443 h 1188433"/>
                  <a:gd name="connsiteX32" fmla="*/ 966399 w 1107764"/>
                  <a:gd name="connsiteY32" fmla="*/ 505863 h 1188433"/>
                  <a:gd name="connsiteX33" fmla="*/ 924822 w 1107764"/>
                  <a:gd name="connsiteY33" fmla="*/ 510021 h 1188433"/>
                  <a:gd name="connsiteX34" fmla="*/ 916506 w 1107764"/>
                  <a:gd name="connsiteY34" fmla="*/ 551599 h 1188433"/>
                  <a:gd name="connsiteX35" fmla="*/ 895717 w 1107764"/>
                  <a:gd name="connsiteY35" fmla="*/ 572388 h 1188433"/>
                  <a:gd name="connsiteX36" fmla="*/ 854139 w 1107764"/>
                  <a:gd name="connsiteY36" fmla="*/ 589019 h 1188433"/>
                  <a:gd name="connsiteX37" fmla="*/ 833350 w 1107764"/>
                  <a:gd name="connsiteY37" fmla="*/ 622281 h 1188433"/>
                  <a:gd name="connsiteX38" fmla="*/ 820877 w 1107764"/>
                  <a:gd name="connsiteY38" fmla="*/ 659701 h 1188433"/>
                  <a:gd name="connsiteX39" fmla="*/ 766826 w 1107764"/>
                  <a:gd name="connsiteY39" fmla="*/ 684648 h 1188433"/>
                  <a:gd name="connsiteX40" fmla="*/ 805947 w 1107764"/>
                  <a:gd name="connsiteY40" fmla="*/ 813749 h 1188433"/>
                  <a:gd name="connsiteX41" fmla="*/ 692679 w 1107764"/>
                  <a:gd name="connsiteY41" fmla="*/ 810767 h 1188433"/>
                  <a:gd name="connsiteX42" fmla="*/ 682284 w 1107764"/>
                  <a:gd name="connsiteY42" fmla="*/ 779583 h 1188433"/>
                  <a:gd name="connsiteX43" fmla="*/ 592199 w 1107764"/>
                  <a:gd name="connsiteY43" fmla="*/ 720682 h 1188433"/>
                  <a:gd name="connsiteX44" fmla="*/ 585269 w 1107764"/>
                  <a:gd name="connsiteY44" fmla="*/ 758796 h 1188433"/>
                  <a:gd name="connsiteX45" fmla="*/ 450141 w 1107764"/>
                  <a:gd name="connsiteY45" fmla="*/ 866204 h 1188433"/>
                  <a:gd name="connsiteX46" fmla="*/ 415493 w 1107764"/>
                  <a:gd name="connsiteY46" fmla="*/ 866204 h 1188433"/>
                  <a:gd name="connsiteX47" fmla="*/ 418958 w 1107764"/>
                  <a:gd name="connsiteY47" fmla="*/ 897389 h 1188433"/>
                  <a:gd name="connsiteX48" fmla="*/ 443212 w 1107764"/>
                  <a:gd name="connsiteY48" fmla="*/ 932035 h 1188433"/>
                  <a:gd name="connsiteX49" fmla="*/ 446677 w 1107764"/>
                  <a:gd name="connsiteY49" fmla="*/ 963219 h 1188433"/>
                  <a:gd name="connsiteX50" fmla="*/ 495184 w 1107764"/>
                  <a:gd name="connsiteY50" fmla="*/ 1011727 h 1188433"/>
                  <a:gd name="connsiteX51" fmla="*/ 515973 w 1107764"/>
                  <a:gd name="connsiteY51" fmla="*/ 1112205 h 1188433"/>
                  <a:gd name="connsiteX52" fmla="*/ 578340 w 1107764"/>
                  <a:gd name="connsiteY52" fmla="*/ 1157249 h 1188433"/>
                  <a:gd name="connsiteX53" fmla="*/ 557551 w 1107764"/>
                  <a:gd name="connsiteY53" fmla="*/ 1188433 h 1188433"/>
                  <a:gd name="connsiteX54" fmla="*/ 370451 w 1107764"/>
                  <a:gd name="connsiteY54" fmla="*/ 1160715 h 1188433"/>
                  <a:gd name="connsiteX55" fmla="*/ 373915 w 1107764"/>
                  <a:gd name="connsiteY55" fmla="*/ 1136460 h 1188433"/>
                  <a:gd name="connsiteX56" fmla="*/ 356591 w 1107764"/>
                  <a:gd name="connsiteY56" fmla="*/ 1129530 h 1188433"/>
                  <a:gd name="connsiteX57" fmla="*/ 308084 w 1107764"/>
                  <a:gd name="connsiteY57" fmla="*/ 1115671 h 1188433"/>
                  <a:gd name="connsiteX58" fmla="*/ 245717 w 1107764"/>
                  <a:gd name="connsiteY58" fmla="*/ 1063700 h 1188433"/>
                  <a:gd name="connsiteX59" fmla="*/ 193745 w 1107764"/>
                  <a:gd name="connsiteY59" fmla="*/ 1025586 h 1188433"/>
                  <a:gd name="connsiteX60" fmla="*/ 183350 w 1107764"/>
                  <a:gd name="connsiteY60" fmla="*/ 994404 h 1188433"/>
                  <a:gd name="connsiteX61" fmla="*/ 100195 w 1107764"/>
                  <a:gd name="connsiteY61" fmla="*/ 942430 h 1188433"/>
                  <a:gd name="connsiteX62" fmla="*/ 79406 w 1107764"/>
                  <a:gd name="connsiteY62" fmla="*/ 880063 h 1188433"/>
                  <a:gd name="connsiteX63" fmla="*/ 131378 w 1107764"/>
                  <a:gd name="connsiteY63" fmla="*/ 866204 h 1188433"/>
                  <a:gd name="connsiteX64" fmla="*/ 103659 w 1107764"/>
                  <a:gd name="connsiteY64" fmla="*/ 769189 h 1188433"/>
                  <a:gd name="connsiteX65" fmla="*/ 23969 w 1107764"/>
                  <a:gd name="connsiteY65" fmla="*/ 783049 h 1188433"/>
                  <a:gd name="connsiteX66" fmla="*/ 0 w 1107764"/>
                  <a:gd name="connsiteY66" fmla="*/ 776058 h 1188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107764" h="1188433">
                    <a:moveTo>
                      <a:pt x="0" y="8798"/>
                    </a:moveTo>
                    <a:lnTo>
                      <a:pt x="13574" y="10396"/>
                    </a:lnTo>
                    <a:lnTo>
                      <a:pt x="37828" y="0"/>
                    </a:lnTo>
                    <a:lnTo>
                      <a:pt x="62082" y="27719"/>
                    </a:lnTo>
                    <a:lnTo>
                      <a:pt x="124448" y="34648"/>
                    </a:lnTo>
                    <a:lnTo>
                      <a:pt x="134843" y="72760"/>
                    </a:lnTo>
                    <a:lnTo>
                      <a:pt x="120984" y="97015"/>
                    </a:lnTo>
                    <a:lnTo>
                      <a:pt x="134843" y="155916"/>
                    </a:lnTo>
                    <a:lnTo>
                      <a:pt x="159097" y="187100"/>
                    </a:lnTo>
                    <a:lnTo>
                      <a:pt x="221463" y="200960"/>
                    </a:lnTo>
                    <a:lnTo>
                      <a:pt x="269971" y="197494"/>
                    </a:lnTo>
                    <a:lnTo>
                      <a:pt x="272997" y="161176"/>
                    </a:lnTo>
                    <a:lnTo>
                      <a:pt x="371836" y="169083"/>
                    </a:lnTo>
                    <a:lnTo>
                      <a:pt x="392625" y="152452"/>
                    </a:lnTo>
                    <a:lnTo>
                      <a:pt x="446677" y="139979"/>
                    </a:lnTo>
                    <a:lnTo>
                      <a:pt x="517359" y="160768"/>
                    </a:lnTo>
                    <a:lnTo>
                      <a:pt x="546463" y="139979"/>
                    </a:lnTo>
                    <a:lnTo>
                      <a:pt x="621303" y="152452"/>
                    </a:lnTo>
                    <a:lnTo>
                      <a:pt x="662881" y="148294"/>
                    </a:lnTo>
                    <a:lnTo>
                      <a:pt x="775141" y="214819"/>
                    </a:lnTo>
                    <a:lnTo>
                      <a:pt x="870770" y="252239"/>
                    </a:lnTo>
                    <a:lnTo>
                      <a:pt x="895717" y="297974"/>
                    </a:lnTo>
                    <a:lnTo>
                      <a:pt x="924822" y="293817"/>
                    </a:lnTo>
                    <a:lnTo>
                      <a:pt x="995504" y="218977"/>
                    </a:lnTo>
                    <a:lnTo>
                      <a:pt x="1070344" y="198188"/>
                    </a:lnTo>
                    <a:lnTo>
                      <a:pt x="1103606" y="239766"/>
                    </a:lnTo>
                    <a:lnTo>
                      <a:pt x="1107764" y="339552"/>
                    </a:lnTo>
                    <a:lnTo>
                      <a:pt x="1082817" y="397761"/>
                    </a:lnTo>
                    <a:lnTo>
                      <a:pt x="1049555" y="426866"/>
                    </a:lnTo>
                    <a:lnTo>
                      <a:pt x="1016293" y="426866"/>
                    </a:lnTo>
                    <a:lnTo>
                      <a:pt x="1016293" y="464286"/>
                    </a:lnTo>
                    <a:lnTo>
                      <a:pt x="987188" y="468443"/>
                    </a:lnTo>
                    <a:lnTo>
                      <a:pt x="966399" y="505863"/>
                    </a:lnTo>
                    <a:lnTo>
                      <a:pt x="924822" y="510021"/>
                    </a:lnTo>
                    <a:lnTo>
                      <a:pt x="916506" y="551599"/>
                    </a:lnTo>
                    <a:lnTo>
                      <a:pt x="895717" y="572388"/>
                    </a:lnTo>
                    <a:lnTo>
                      <a:pt x="854139" y="589019"/>
                    </a:lnTo>
                    <a:lnTo>
                      <a:pt x="833350" y="622281"/>
                    </a:lnTo>
                    <a:lnTo>
                      <a:pt x="820877" y="659701"/>
                    </a:lnTo>
                    <a:lnTo>
                      <a:pt x="766826" y="684648"/>
                    </a:lnTo>
                    <a:lnTo>
                      <a:pt x="805947" y="813749"/>
                    </a:lnTo>
                    <a:lnTo>
                      <a:pt x="692679" y="810767"/>
                    </a:lnTo>
                    <a:lnTo>
                      <a:pt x="682284" y="779583"/>
                    </a:lnTo>
                    <a:lnTo>
                      <a:pt x="592199" y="720682"/>
                    </a:lnTo>
                    <a:lnTo>
                      <a:pt x="585269" y="758796"/>
                    </a:lnTo>
                    <a:lnTo>
                      <a:pt x="450141" y="866204"/>
                    </a:lnTo>
                    <a:lnTo>
                      <a:pt x="415493" y="866204"/>
                    </a:lnTo>
                    <a:lnTo>
                      <a:pt x="418958" y="897389"/>
                    </a:lnTo>
                    <a:lnTo>
                      <a:pt x="443212" y="932035"/>
                    </a:lnTo>
                    <a:lnTo>
                      <a:pt x="446677" y="963219"/>
                    </a:lnTo>
                    <a:lnTo>
                      <a:pt x="495184" y="1011727"/>
                    </a:lnTo>
                    <a:lnTo>
                      <a:pt x="515973" y="1112205"/>
                    </a:lnTo>
                    <a:lnTo>
                      <a:pt x="578340" y="1157249"/>
                    </a:lnTo>
                    <a:lnTo>
                      <a:pt x="557551" y="1188433"/>
                    </a:lnTo>
                    <a:lnTo>
                      <a:pt x="370451" y="1160715"/>
                    </a:lnTo>
                    <a:lnTo>
                      <a:pt x="373915" y="1136460"/>
                    </a:lnTo>
                    <a:lnTo>
                      <a:pt x="356591" y="1129530"/>
                    </a:lnTo>
                    <a:lnTo>
                      <a:pt x="308084" y="1115671"/>
                    </a:lnTo>
                    <a:lnTo>
                      <a:pt x="245717" y="1063700"/>
                    </a:lnTo>
                    <a:lnTo>
                      <a:pt x="193745" y="1025586"/>
                    </a:lnTo>
                    <a:lnTo>
                      <a:pt x="183350" y="994404"/>
                    </a:lnTo>
                    <a:lnTo>
                      <a:pt x="100195" y="942430"/>
                    </a:lnTo>
                    <a:lnTo>
                      <a:pt x="79406" y="880063"/>
                    </a:lnTo>
                    <a:lnTo>
                      <a:pt x="131378" y="866204"/>
                    </a:lnTo>
                    <a:lnTo>
                      <a:pt x="103659" y="769189"/>
                    </a:lnTo>
                    <a:lnTo>
                      <a:pt x="23969" y="783049"/>
                    </a:lnTo>
                    <a:lnTo>
                      <a:pt x="0" y="776058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1D5BBD0C-829F-6812-87AF-6469D72A5415}"/>
                  </a:ext>
                </a:extLst>
              </p:cNvPr>
              <p:cNvSpPr/>
              <p:nvPr/>
            </p:nvSpPr>
            <p:spPr>
              <a:xfrm>
                <a:off x="2305912" y="3755161"/>
                <a:ext cx="1071291" cy="549333"/>
              </a:xfrm>
              <a:custGeom>
                <a:avLst/>
                <a:gdLst>
                  <a:gd name="connsiteX0" fmla="*/ 106704 w 1071291"/>
                  <a:gd name="connsiteY0" fmla="*/ 0 h 549333"/>
                  <a:gd name="connsiteX1" fmla="*/ 1071291 w 1071291"/>
                  <a:gd name="connsiteY1" fmla="*/ 0 h 549333"/>
                  <a:gd name="connsiteX2" fmla="*/ 1071291 w 1071291"/>
                  <a:gd name="connsiteY2" fmla="*/ 369309 h 549333"/>
                  <a:gd name="connsiteX3" fmla="*/ 1018657 w 1071291"/>
                  <a:gd name="connsiteY3" fmla="*/ 341444 h 549333"/>
                  <a:gd name="connsiteX4" fmla="*/ 1018657 w 1071291"/>
                  <a:gd name="connsiteY4" fmla="*/ 383022 h 549333"/>
                  <a:gd name="connsiteX5" fmla="*/ 1006184 w 1071291"/>
                  <a:gd name="connsiteY5" fmla="*/ 403811 h 549333"/>
                  <a:gd name="connsiteX6" fmla="*/ 952133 w 1071291"/>
                  <a:gd name="connsiteY6" fmla="*/ 437073 h 549333"/>
                  <a:gd name="connsiteX7" fmla="*/ 935502 w 1071291"/>
                  <a:gd name="connsiteY7" fmla="*/ 391337 h 549333"/>
                  <a:gd name="connsiteX8" fmla="*/ 914713 w 1071291"/>
                  <a:gd name="connsiteY8" fmla="*/ 341444 h 549333"/>
                  <a:gd name="connsiteX9" fmla="*/ 893924 w 1071291"/>
                  <a:gd name="connsiteY9" fmla="*/ 341444 h 549333"/>
                  <a:gd name="connsiteX10" fmla="*/ 860661 w 1071291"/>
                  <a:gd name="connsiteY10" fmla="*/ 407968 h 549333"/>
                  <a:gd name="connsiteX11" fmla="*/ 823241 w 1071291"/>
                  <a:gd name="connsiteY11" fmla="*/ 453704 h 549333"/>
                  <a:gd name="connsiteX12" fmla="*/ 814926 w 1071291"/>
                  <a:gd name="connsiteY12" fmla="*/ 474493 h 549333"/>
                  <a:gd name="connsiteX13" fmla="*/ 681877 w 1071291"/>
                  <a:gd name="connsiteY13" fmla="*/ 549333 h 549333"/>
                  <a:gd name="connsiteX14" fmla="*/ 598721 w 1071291"/>
                  <a:gd name="connsiteY14" fmla="*/ 511913 h 549333"/>
                  <a:gd name="connsiteX15" fmla="*/ 548828 w 1071291"/>
                  <a:gd name="connsiteY15" fmla="*/ 536860 h 549333"/>
                  <a:gd name="connsiteX16" fmla="*/ 515565 w 1071291"/>
                  <a:gd name="connsiteY16" fmla="*/ 495282 h 549333"/>
                  <a:gd name="connsiteX17" fmla="*/ 528039 w 1071291"/>
                  <a:gd name="connsiteY17" fmla="*/ 457862 h 549333"/>
                  <a:gd name="connsiteX18" fmla="*/ 494776 w 1071291"/>
                  <a:gd name="connsiteY18" fmla="*/ 416284 h 549333"/>
                  <a:gd name="connsiteX19" fmla="*/ 449041 w 1071291"/>
                  <a:gd name="connsiteY19" fmla="*/ 395495 h 549333"/>
                  <a:gd name="connsiteX20" fmla="*/ 407463 w 1071291"/>
                  <a:gd name="connsiteY20" fmla="*/ 345602 h 549333"/>
                  <a:gd name="connsiteX21" fmla="*/ 328465 w 1071291"/>
                  <a:gd name="connsiteY21" fmla="*/ 333128 h 549333"/>
                  <a:gd name="connsiteX22" fmla="*/ 286887 w 1071291"/>
                  <a:gd name="connsiteY22" fmla="*/ 299866 h 549333"/>
                  <a:gd name="connsiteX23" fmla="*/ 249467 w 1071291"/>
                  <a:gd name="connsiteY23" fmla="*/ 407968 h 549333"/>
                  <a:gd name="connsiteX24" fmla="*/ 220363 w 1071291"/>
                  <a:gd name="connsiteY24" fmla="*/ 449546 h 549333"/>
                  <a:gd name="connsiteX25" fmla="*/ 91471 w 1071291"/>
                  <a:gd name="connsiteY25" fmla="*/ 516071 h 549333"/>
                  <a:gd name="connsiteX26" fmla="*/ 78998 w 1071291"/>
                  <a:gd name="connsiteY26" fmla="*/ 457862 h 549333"/>
                  <a:gd name="connsiteX27" fmla="*/ 87314 w 1071291"/>
                  <a:gd name="connsiteY27" fmla="*/ 283235 h 549333"/>
                  <a:gd name="connsiteX28" fmla="*/ 29105 w 1071291"/>
                  <a:gd name="connsiteY28" fmla="*/ 237499 h 549333"/>
                  <a:gd name="connsiteX29" fmla="*/ 0 w 1071291"/>
                  <a:gd name="connsiteY29" fmla="*/ 166817 h 549333"/>
                  <a:gd name="connsiteX30" fmla="*/ 12473 w 1071291"/>
                  <a:gd name="connsiteY30" fmla="*/ 133555 h 549333"/>
                  <a:gd name="connsiteX31" fmla="*/ 49894 w 1071291"/>
                  <a:gd name="connsiteY31" fmla="*/ 125239 h 549333"/>
                  <a:gd name="connsiteX32" fmla="*/ 95629 w 1071291"/>
                  <a:gd name="connsiteY32" fmla="*/ 79504 h 549333"/>
                  <a:gd name="connsiteX33" fmla="*/ 120576 w 1071291"/>
                  <a:gd name="connsiteY33" fmla="*/ 46242 h 549333"/>
                  <a:gd name="connsiteX0" fmla="*/ 1071291 w 1162731"/>
                  <a:gd name="connsiteY0" fmla="*/ 0 h 549333"/>
                  <a:gd name="connsiteX1" fmla="*/ 1071291 w 1162731"/>
                  <a:gd name="connsiteY1" fmla="*/ 369309 h 549333"/>
                  <a:gd name="connsiteX2" fmla="*/ 1018657 w 1162731"/>
                  <a:gd name="connsiteY2" fmla="*/ 341444 h 549333"/>
                  <a:gd name="connsiteX3" fmla="*/ 1018657 w 1162731"/>
                  <a:gd name="connsiteY3" fmla="*/ 383022 h 549333"/>
                  <a:gd name="connsiteX4" fmla="*/ 1006184 w 1162731"/>
                  <a:gd name="connsiteY4" fmla="*/ 403811 h 549333"/>
                  <a:gd name="connsiteX5" fmla="*/ 952133 w 1162731"/>
                  <a:gd name="connsiteY5" fmla="*/ 437073 h 549333"/>
                  <a:gd name="connsiteX6" fmla="*/ 935502 w 1162731"/>
                  <a:gd name="connsiteY6" fmla="*/ 391337 h 549333"/>
                  <a:gd name="connsiteX7" fmla="*/ 914713 w 1162731"/>
                  <a:gd name="connsiteY7" fmla="*/ 341444 h 549333"/>
                  <a:gd name="connsiteX8" fmla="*/ 893924 w 1162731"/>
                  <a:gd name="connsiteY8" fmla="*/ 341444 h 549333"/>
                  <a:gd name="connsiteX9" fmla="*/ 860661 w 1162731"/>
                  <a:gd name="connsiteY9" fmla="*/ 407968 h 549333"/>
                  <a:gd name="connsiteX10" fmla="*/ 823241 w 1162731"/>
                  <a:gd name="connsiteY10" fmla="*/ 453704 h 549333"/>
                  <a:gd name="connsiteX11" fmla="*/ 814926 w 1162731"/>
                  <a:gd name="connsiteY11" fmla="*/ 474493 h 549333"/>
                  <a:gd name="connsiteX12" fmla="*/ 681877 w 1162731"/>
                  <a:gd name="connsiteY12" fmla="*/ 549333 h 549333"/>
                  <a:gd name="connsiteX13" fmla="*/ 598721 w 1162731"/>
                  <a:gd name="connsiteY13" fmla="*/ 511913 h 549333"/>
                  <a:gd name="connsiteX14" fmla="*/ 548828 w 1162731"/>
                  <a:gd name="connsiteY14" fmla="*/ 536860 h 549333"/>
                  <a:gd name="connsiteX15" fmla="*/ 515565 w 1162731"/>
                  <a:gd name="connsiteY15" fmla="*/ 495282 h 549333"/>
                  <a:gd name="connsiteX16" fmla="*/ 528039 w 1162731"/>
                  <a:gd name="connsiteY16" fmla="*/ 457862 h 549333"/>
                  <a:gd name="connsiteX17" fmla="*/ 494776 w 1162731"/>
                  <a:gd name="connsiteY17" fmla="*/ 416284 h 549333"/>
                  <a:gd name="connsiteX18" fmla="*/ 449041 w 1162731"/>
                  <a:gd name="connsiteY18" fmla="*/ 395495 h 549333"/>
                  <a:gd name="connsiteX19" fmla="*/ 407463 w 1162731"/>
                  <a:gd name="connsiteY19" fmla="*/ 345602 h 549333"/>
                  <a:gd name="connsiteX20" fmla="*/ 328465 w 1162731"/>
                  <a:gd name="connsiteY20" fmla="*/ 333128 h 549333"/>
                  <a:gd name="connsiteX21" fmla="*/ 286887 w 1162731"/>
                  <a:gd name="connsiteY21" fmla="*/ 299866 h 549333"/>
                  <a:gd name="connsiteX22" fmla="*/ 249467 w 1162731"/>
                  <a:gd name="connsiteY22" fmla="*/ 407968 h 549333"/>
                  <a:gd name="connsiteX23" fmla="*/ 220363 w 1162731"/>
                  <a:gd name="connsiteY23" fmla="*/ 449546 h 549333"/>
                  <a:gd name="connsiteX24" fmla="*/ 91471 w 1162731"/>
                  <a:gd name="connsiteY24" fmla="*/ 516071 h 549333"/>
                  <a:gd name="connsiteX25" fmla="*/ 78998 w 1162731"/>
                  <a:gd name="connsiteY25" fmla="*/ 457862 h 549333"/>
                  <a:gd name="connsiteX26" fmla="*/ 87314 w 1162731"/>
                  <a:gd name="connsiteY26" fmla="*/ 283235 h 549333"/>
                  <a:gd name="connsiteX27" fmla="*/ 29105 w 1162731"/>
                  <a:gd name="connsiteY27" fmla="*/ 237499 h 549333"/>
                  <a:gd name="connsiteX28" fmla="*/ 0 w 1162731"/>
                  <a:gd name="connsiteY28" fmla="*/ 166817 h 549333"/>
                  <a:gd name="connsiteX29" fmla="*/ 12473 w 1162731"/>
                  <a:gd name="connsiteY29" fmla="*/ 133555 h 549333"/>
                  <a:gd name="connsiteX30" fmla="*/ 49894 w 1162731"/>
                  <a:gd name="connsiteY30" fmla="*/ 125239 h 549333"/>
                  <a:gd name="connsiteX31" fmla="*/ 95629 w 1162731"/>
                  <a:gd name="connsiteY31" fmla="*/ 79504 h 549333"/>
                  <a:gd name="connsiteX32" fmla="*/ 120576 w 1162731"/>
                  <a:gd name="connsiteY32" fmla="*/ 46242 h 549333"/>
                  <a:gd name="connsiteX33" fmla="*/ 106704 w 1162731"/>
                  <a:gd name="connsiteY33" fmla="*/ 0 h 549333"/>
                  <a:gd name="connsiteX34" fmla="*/ 1162731 w 1162731"/>
                  <a:gd name="connsiteY34" fmla="*/ 91440 h 549333"/>
                  <a:gd name="connsiteX0" fmla="*/ 1071291 w 1071291"/>
                  <a:gd name="connsiteY0" fmla="*/ 0 h 549333"/>
                  <a:gd name="connsiteX1" fmla="*/ 1071291 w 1071291"/>
                  <a:gd name="connsiteY1" fmla="*/ 369309 h 549333"/>
                  <a:gd name="connsiteX2" fmla="*/ 1018657 w 1071291"/>
                  <a:gd name="connsiteY2" fmla="*/ 341444 h 549333"/>
                  <a:gd name="connsiteX3" fmla="*/ 1018657 w 1071291"/>
                  <a:gd name="connsiteY3" fmla="*/ 383022 h 549333"/>
                  <a:gd name="connsiteX4" fmla="*/ 1006184 w 1071291"/>
                  <a:gd name="connsiteY4" fmla="*/ 403811 h 549333"/>
                  <a:gd name="connsiteX5" fmla="*/ 952133 w 1071291"/>
                  <a:gd name="connsiteY5" fmla="*/ 437073 h 549333"/>
                  <a:gd name="connsiteX6" fmla="*/ 935502 w 1071291"/>
                  <a:gd name="connsiteY6" fmla="*/ 391337 h 549333"/>
                  <a:gd name="connsiteX7" fmla="*/ 914713 w 1071291"/>
                  <a:gd name="connsiteY7" fmla="*/ 341444 h 549333"/>
                  <a:gd name="connsiteX8" fmla="*/ 893924 w 1071291"/>
                  <a:gd name="connsiteY8" fmla="*/ 341444 h 549333"/>
                  <a:gd name="connsiteX9" fmla="*/ 860661 w 1071291"/>
                  <a:gd name="connsiteY9" fmla="*/ 407968 h 549333"/>
                  <a:gd name="connsiteX10" fmla="*/ 823241 w 1071291"/>
                  <a:gd name="connsiteY10" fmla="*/ 453704 h 549333"/>
                  <a:gd name="connsiteX11" fmla="*/ 814926 w 1071291"/>
                  <a:gd name="connsiteY11" fmla="*/ 474493 h 549333"/>
                  <a:gd name="connsiteX12" fmla="*/ 681877 w 1071291"/>
                  <a:gd name="connsiteY12" fmla="*/ 549333 h 549333"/>
                  <a:gd name="connsiteX13" fmla="*/ 598721 w 1071291"/>
                  <a:gd name="connsiteY13" fmla="*/ 511913 h 549333"/>
                  <a:gd name="connsiteX14" fmla="*/ 548828 w 1071291"/>
                  <a:gd name="connsiteY14" fmla="*/ 536860 h 549333"/>
                  <a:gd name="connsiteX15" fmla="*/ 515565 w 1071291"/>
                  <a:gd name="connsiteY15" fmla="*/ 495282 h 549333"/>
                  <a:gd name="connsiteX16" fmla="*/ 528039 w 1071291"/>
                  <a:gd name="connsiteY16" fmla="*/ 457862 h 549333"/>
                  <a:gd name="connsiteX17" fmla="*/ 494776 w 1071291"/>
                  <a:gd name="connsiteY17" fmla="*/ 416284 h 549333"/>
                  <a:gd name="connsiteX18" fmla="*/ 449041 w 1071291"/>
                  <a:gd name="connsiteY18" fmla="*/ 395495 h 549333"/>
                  <a:gd name="connsiteX19" fmla="*/ 407463 w 1071291"/>
                  <a:gd name="connsiteY19" fmla="*/ 345602 h 549333"/>
                  <a:gd name="connsiteX20" fmla="*/ 328465 w 1071291"/>
                  <a:gd name="connsiteY20" fmla="*/ 333128 h 549333"/>
                  <a:gd name="connsiteX21" fmla="*/ 286887 w 1071291"/>
                  <a:gd name="connsiteY21" fmla="*/ 299866 h 549333"/>
                  <a:gd name="connsiteX22" fmla="*/ 249467 w 1071291"/>
                  <a:gd name="connsiteY22" fmla="*/ 407968 h 549333"/>
                  <a:gd name="connsiteX23" fmla="*/ 220363 w 1071291"/>
                  <a:gd name="connsiteY23" fmla="*/ 449546 h 549333"/>
                  <a:gd name="connsiteX24" fmla="*/ 91471 w 1071291"/>
                  <a:gd name="connsiteY24" fmla="*/ 516071 h 549333"/>
                  <a:gd name="connsiteX25" fmla="*/ 78998 w 1071291"/>
                  <a:gd name="connsiteY25" fmla="*/ 457862 h 549333"/>
                  <a:gd name="connsiteX26" fmla="*/ 87314 w 1071291"/>
                  <a:gd name="connsiteY26" fmla="*/ 283235 h 549333"/>
                  <a:gd name="connsiteX27" fmla="*/ 29105 w 1071291"/>
                  <a:gd name="connsiteY27" fmla="*/ 237499 h 549333"/>
                  <a:gd name="connsiteX28" fmla="*/ 0 w 1071291"/>
                  <a:gd name="connsiteY28" fmla="*/ 166817 h 549333"/>
                  <a:gd name="connsiteX29" fmla="*/ 12473 w 1071291"/>
                  <a:gd name="connsiteY29" fmla="*/ 133555 h 549333"/>
                  <a:gd name="connsiteX30" fmla="*/ 49894 w 1071291"/>
                  <a:gd name="connsiteY30" fmla="*/ 125239 h 549333"/>
                  <a:gd name="connsiteX31" fmla="*/ 95629 w 1071291"/>
                  <a:gd name="connsiteY31" fmla="*/ 79504 h 549333"/>
                  <a:gd name="connsiteX32" fmla="*/ 120576 w 1071291"/>
                  <a:gd name="connsiteY32" fmla="*/ 46242 h 549333"/>
                  <a:gd name="connsiteX33" fmla="*/ 106704 w 1071291"/>
                  <a:gd name="connsiteY33" fmla="*/ 0 h 549333"/>
                  <a:gd name="connsiteX0" fmla="*/ 1071291 w 1071291"/>
                  <a:gd name="connsiteY0" fmla="*/ 369309 h 549333"/>
                  <a:gd name="connsiteX1" fmla="*/ 1018657 w 1071291"/>
                  <a:gd name="connsiteY1" fmla="*/ 341444 h 549333"/>
                  <a:gd name="connsiteX2" fmla="*/ 1018657 w 1071291"/>
                  <a:gd name="connsiteY2" fmla="*/ 383022 h 549333"/>
                  <a:gd name="connsiteX3" fmla="*/ 1006184 w 1071291"/>
                  <a:gd name="connsiteY3" fmla="*/ 403811 h 549333"/>
                  <a:gd name="connsiteX4" fmla="*/ 952133 w 1071291"/>
                  <a:gd name="connsiteY4" fmla="*/ 437073 h 549333"/>
                  <a:gd name="connsiteX5" fmla="*/ 935502 w 1071291"/>
                  <a:gd name="connsiteY5" fmla="*/ 391337 h 549333"/>
                  <a:gd name="connsiteX6" fmla="*/ 914713 w 1071291"/>
                  <a:gd name="connsiteY6" fmla="*/ 341444 h 549333"/>
                  <a:gd name="connsiteX7" fmla="*/ 893924 w 1071291"/>
                  <a:gd name="connsiteY7" fmla="*/ 341444 h 549333"/>
                  <a:gd name="connsiteX8" fmla="*/ 860661 w 1071291"/>
                  <a:gd name="connsiteY8" fmla="*/ 407968 h 549333"/>
                  <a:gd name="connsiteX9" fmla="*/ 823241 w 1071291"/>
                  <a:gd name="connsiteY9" fmla="*/ 453704 h 549333"/>
                  <a:gd name="connsiteX10" fmla="*/ 814926 w 1071291"/>
                  <a:gd name="connsiteY10" fmla="*/ 474493 h 549333"/>
                  <a:gd name="connsiteX11" fmla="*/ 681877 w 1071291"/>
                  <a:gd name="connsiteY11" fmla="*/ 549333 h 549333"/>
                  <a:gd name="connsiteX12" fmla="*/ 598721 w 1071291"/>
                  <a:gd name="connsiteY12" fmla="*/ 511913 h 549333"/>
                  <a:gd name="connsiteX13" fmla="*/ 548828 w 1071291"/>
                  <a:gd name="connsiteY13" fmla="*/ 536860 h 549333"/>
                  <a:gd name="connsiteX14" fmla="*/ 515565 w 1071291"/>
                  <a:gd name="connsiteY14" fmla="*/ 495282 h 549333"/>
                  <a:gd name="connsiteX15" fmla="*/ 528039 w 1071291"/>
                  <a:gd name="connsiteY15" fmla="*/ 457862 h 549333"/>
                  <a:gd name="connsiteX16" fmla="*/ 494776 w 1071291"/>
                  <a:gd name="connsiteY16" fmla="*/ 416284 h 549333"/>
                  <a:gd name="connsiteX17" fmla="*/ 449041 w 1071291"/>
                  <a:gd name="connsiteY17" fmla="*/ 395495 h 549333"/>
                  <a:gd name="connsiteX18" fmla="*/ 407463 w 1071291"/>
                  <a:gd name="connsiteY18" fmla="*/ 345602 h 549333"/>
                  <a:gd name="connsiteX19" fmla="*/ 328465 w 1071291"/>
                  <a:gd name="connsiteY19" fmla="*/ 333128 h 549333"/>
                  <a:gd name="connsiteX20" fmla="*/ 286887 w 1071291"/>
                  <a:gd name="connsiteY20" fmla="*/ 299866 h 549333"/>
                  <a:gd name="connsiteX21" fmla="*/ 249467 w 1071291"/>
                  <a:gd name="connsiteY21" fmla="*/ 407968 h 549333"/>
                  <a:gd name="connsiteX22" fmla="*/ 220363 w 1071291"/>
                  <a:gd name="connsiteY22" fmla="*/ 449546 h 549333"/>
                  <a:gd name="connsiteX23" fmla="*/ 91471 w 1071291"/>
                  <a:gd name="connsiteY23" fmla="*/ 516071 h 549333"/>
                  <a:gd name="connsiteX24" fmla="*/ 78998 w 1071291"/>
                  <a:gd name="connsiteY24" fmla="*/ 457862 h 549333"/>
                  <a:gd name="connsiteX25" fmla="*/ 87314 w 1071291"/>
                  <a:gd name="connsiteY25" fmla="*/ 283235 h 549333"/>
                  <a:gd name="connsiteX26" fmla="*/ 29105 w 1071291"/>
                  <a:gd name="connsiteY26" fmla="*/ 237499 h 549333"/>
                  <a:gd name="connsiteX27" fmla="*/ 0 w 1071291"/>
                  <a:gd name="connsiteY27" fmla="*/ 166817 h 549333"/>
                  <a:gd name="connsiteX28" fmla="*/ 12473 w 1071291"/>
                  <a:gd name="connsiteY28" fmla="*/ 133555 h 549333"/>
                  <a:gd name="connsiteX29" fmla="*/ 49894 w 1071291"/>
                  <a:gd name="connsiteY29" fmla="*/ 125239 h 549333"/>
                  <a:gd name="connsiteX30" fmla="*/ 95629 w 1071291"/>
                  <a:gd name="connsiteY30" fmla="*/ 79504 h 549333"/>
                  <a:gd name="connsiteX31" fmla="*/ 120576 w 1071291"/>
                  <a:gd name="connsiteY31" fmla="*/ 46242 h 549333"/>
                  <a:gd name="connsiteX32" fmla="*/ 106704 w 1071291"/>
                  <a:gd name="connsiteY32" fmla="*/ 0 h 549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71291" h="549333">
                    <a:moveTo>
                      <a:pt x="1071291" y="369309"/>
                    </a:moveTo>
                    <a:lnTo>
                      <a:pt x="1018657" y="341444"/>
                    </a:lnTo>
                    <a:lnTo>
                      <a:pt x="1018657" y="383022"/>
                    </a:lnTo>
                    <a:lnTo>
                      <a:pt x="1006184" y="403811"/>
                    </a:lnTo>
                    <a:lnTo>
                      <a:pt x="952133" y="437073"/>
                    </a:lnTo>
                    <a:lnTo>
                      <a:pt x="935502" y="391337"/>
                    </a:lnTo>
                    <a:lnTo>
                      <a:pt x="914713" y="341444"/>
                    </a:lnTo>
                    <a:lnTo>
                      <a:pt x="893924" y="341444"/>
                    </a:lnTo>
                    <a:lnTo>
                      <a:pt x="860661" y="407968"/>
                    </a:lnTo>
                    <a:lnTo>
                      <a:pt x="823241" y="453704"/>
                    </a:lnTo>
                    <a:lnTo>
                      <a:pt x="814926" y="474493"/>
                    </a:lnTo>
                    <a:lnTo>
                      <a:pt x="681877" y="549333"/>
                    </a:lnTo>
                    <a:lnTo>
                      <a:pt x="598721" y="511913"/>
                    </a:lnTo>
                    <a:lnTo>
                      <a:pt x="548828" y="536860"/>
                    </a:lnTo>
                    <a:lnTo>
                      <a:pt x="515565" y="495282"/>
                    </a:lnTo>
                    <a:lnTo>
                      <a:pt x="528039" y="457862"/>
                    </a:lnTo>
                    <a:lnTo>
                      <a:pt x="494776" y="416284"/>
                    </a:lnTo>
                    <a:lnTo>
                      <a:pt x="449041" y="395495"/>
                    </a:lnTo>
                    <a:lnTo>
                      <a:pt x="407463" y="345602"/>
                    </a:lnTo>
                    <a:lnTo>
                      <a:pt x="328465" y="333128"/>
                    </a:lnTo>
                    <a:lnTo>
                      <a:pt x="286887" y="299866"/>
                    </a:lnTo>
                    <a:lnTo>
                      <a:pt x="249467" y="407968"/>
                    </a:lnTo>
                    <a:lnTo>
                      <a:pt x="220363" y="449546"/>
                    </a:lnTo>
                    <a:lnTo>
                      <a:pt x="91471" y="516071"/>
                    </a:lnTo>
                    <a:lnTo>
                      <a:pt x="78998" y="457862"/>
                    </a:lnTo>
                    <a:lnTo>
                      <a:pt x="87314" y="283235"/>
                    </a:lnTo>
                    <a:lnTo>
                      <a:pt x="29105" y="237499"/>
                    </a:lnTo>
                    <a:lnTo>
                      <a:pt x="0" y="166817"/>
                    </a:lnTo>
                    <a:lnTo>
                      <a:pt x="12473" y="133555"/>
                    </a:lnTo>
                    <a:lnTo>
                      <a:pt x="49894" y="125239"/>
                    </a:lnTo>
                    <a:lnTo>
                      <a:pt x="95629" y="79504"/>
                    </a:lnTo>
                    <a:lnTo>
                      <a:pt x="120576" y="46242"/>
                    </a:lnTo>
                    <a:lnTo>
                      <a:pt x="106704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B36F1AB1-595A-FCCA-4F41-DC2241C982BF}"/>
                  </a:ext>
                </a:extLst>
              </p:cNvPr>
              <p:cNvSpPr/>
              <p:nvPr/>
            </p:nvSpPr>
            <p:spPr>
              <a:xfrm>
                <a:off x="2256470" y="4824718"/>
                <a:ext cx="1121181" cy="1627616"/>
              </a:xfrm>
              <a:custGeom>
                <a:avLst/>
                <a:gdLst>
                  <a:gd name="connsiteX0" fmla="*/ 1121181 w 1121181"/>
                  <a:gd name="connsiteY0" fmla="*/ 0 h 1627616"/>
                  <a:gd name="connsiteX1" fmla="*/ 1121181 w 1121181"/>
                  <a:gd name="connsiteY1" fmla="*/ 618627 h 1627616"/>
                  <a:gd name="connsiteX2" fmla="*/ 1119829 w 1121181"/>
                  <a:gd name="connsiteY2" fmla="*/ 619003 h 1627616"/>
                  <a:gd name="connsiteX3" fmla="*/ 1121181 w 1121181"/>
                  <a:gd name="connsiteY3" fmla="*/ 629818 h 1627616"/>
                  <a:gd name="connsiteX4" fmla="*/ 1121181 w 1121181"/>
                  <a:gd name="connsiteY4" fmla="*/ 1627616 h 1627616"/>
                  <a:gd name="connsiteX5" fmla="*/ 805296 w 1121181"/>
                  <a:gd name="connsiteY5" fmla="*/ 1627616 h 1627616"/>
                  <a:gd name="connsiteX6" fmla="*/ 787207 w 1121181"/>
                  <a:gd name="connsiteY6" fmla="*/ 1613403 h 1627616"/>
                  <a:gd name="connsiteX7" fmla="*/ 704051 w 1121181"/>
                  <a:gd name="connsiteY7" fmla="*/ 1557966 h 1627616"/>
                  <a:gd name="connsiteX8" fmla="*/ 690192 w 1121181"/>
                  <a:gd name="connsiteY8" fmla="*/ 1422839 h 1627616"/>
                  <a:gd name="connsiteX9" fmla="*/ 721375 w 1121181"/>
                  <a:gd name="connsiteY9" fmla="*/ 1384727 h 1627616"/>
                  <a:gd name="connsiteX10" fmla="*/ 686727 w 1121181"/>
                  <a:gd name="connsiteY10" fmla="*/ 1353543 h 1627616"/>
                  <a:gd name="connsiteX11" fmla="*/ 683262 w 1121181"/>
                  <a:gd name="connsiteY11" fmla="*/ 1322358 h 1627616"/>
                  <a:gd name="connsiteX12" fmla="*/ 655544 w 1121181"/>
                  <a:gd name="connsiteY12" fmla="*/ 1298106 h 1627616"/>
                  <a:gd name="connsiteX13" fmla="*/ 645149 w 1121181"/>
                  <a:gd name="connsiteY13" fmla="*/ 1228810 h 1627616"/>
                  <a:gd name="connsiteX14" fmla="*/ 572388 w 1121181"/>
                  <a:gd name="connsiteY14" fmla="*/ 1159513 h 1627616"/>
                  <a:gd name="connsiteX15" fmla="*/ 551599 w 1121181"/>
                  <a:gd name="connsiteY15" fmla="*/ 1059033 h 1627616"/>
                  <a:gd name="connsiteX16" fmla="*/ 485768 w 1121181"/>
                  <a:gd name="connsiteY16" fmla="*/ 1003596 h 1627616"/>
                  <a:gd name="connsiteX17" fmla="*/ 461514 w 1121181"/>
                  <a:gd name="connsiteY17" fmla="*/ 968950 h 1627616"/>
                  <a:gd name="connsiteX18" fmla="*/ 374893 w 1121181"/>
                  <a:gd name="connsiteY18" fmla="*/ 944695 h 1627616"/>
                  <a:gd name="connsiteX19" fmla="*/ 298667 w 1121181"/>
                  <a:gd name="connsiteY19" fmla="*/ 979343 h 1627616"/>
                  <a:gd name="connsiteX20" fmla="*/ 250160 w 1121181"/>
                  <a:gd name="connsiteY20" fmla="*/ 979343 h 1627616"/>
                  <a:gd name="connsiteX21" fmla="*/ 253625 w 1121181"/>
                  <a:gd name="connsiteY21" fmla="*/ 1062499 h 1627616"/>
                  <a:gd name="connsiteX22" fmla="*/ 270949 w 1121181"/>
                  <a:gd name="connsiteY22" fmla="*/ 1093683 h 1627616"/>
                  <a:gd name="connsiteX23" fmla="*/ 312527 w 1121181"/>
                  <a:gd name="connsiteY23" fmla="*/ 1166443 h 1627616"/>
                  <a:gd name="connsiteX24" fmla="*/ 291738 w 1121181"/>
                  <a:gd name="connsiteY24" fmla="*/ 1194162 h 1627616"/>
                  <a:gd name="connsiteX25" fmla="*/ 315992 w 1121181"/>
                  <a:gd name="connsiteY25" fmla="*/ 1214950 h 1627616"/>
                  <a:gd name="connsiteX26" fmla="*/ 315992 w 1121181"/>
                  <a:gd name="connsiteY26" fmla="*/ 1228810 h 1627616"/>
                  <a:gd name="connsiteX27" fmla="*/ 291738 w 1121181"/>
                  <a:gd name="connsiteY27" fmla="*/ 1253062 h 1627616"/>
                  <a:gd name="connsiteX28" fmla="*/ 267484 w 1121181"/>
                  <a:gd name="connsiteY28" fmla="*/ 1280781 h 1627616"/>
                  <a:gd name="connsiteX29" fmla="*/ 225906 w 1121181"/>
                  <a:gd name="connsiteY29" fmla="*/ 1280781 h 1627616"/>
                  <a:gd name="connsiteX30" fmla="*/ 205117 w 1121181"/>
                  <a:gd name="connsiteY30" fmla="*/ 1228810 h 1627616"/>
                  <a:gd name="connsiteX31" fmla="*/ 198188 w 1121181"/>
                  <a:gd name="connsiteY31" fmla="*/ 1228810 h 1627616"/>
                  <a:gd name="connsiteX32" fmla="*/ 180864 w 1121181"/>
                  <a:gd name="connsiteY32" fmla="*/ 1218416 h 1627616"/>
                  <a:gd name="connsiteX33" fmla="*/ 146215 w 1121181"/>
                  <a:gd name="connsiteY33" fmla="*/ 1225344 h 1627616"/>
                  <a:gd name="connsiteX34" fmla="*/ 108102 w 1121181"/>
                  <a:gd name="connsiteY34" fmla="*/ 1197625 h 1627616"/>
                  <a:gd name="connsiteX35" fmla="*/ 94243 w 1121181"/>
                  <a:gd name="connsiteY35" fmla="*/ 1156048 h 1627616"/>
                  <a:gd name="connsiteX36" fmla="*/ 18017 w 1121181"/>
                  <a:gd name="connsiteY36" fmla="*/ 1149120 h 1627616"/>
                  <a:gd name="connsiteX37" fmla="*/ 6367 w 1121181"/>
                  <a:gd name="connsiteY37" fmla="*/ 1116227 h 1627616"/>
                  <a:gd name="connsiteX38" fmla="*/ 24947 w 1121181"/>
                  <a:gd name="connsiteY38" fmla="*/ 1122093 h 1627616"/>
                  <a:gd name="connsiteX39" fmla="*/ 62367 w 1121181"/>
                  <a:gd name="connsiteY39" fmla="*/ 1088831 h 1627616"/>
                  <a:gd name="connsiteX40" fmla="*/ 78998 w 1121181"/>
                  <a:gd name="connsiteY40" fmla="*/ 964098 h 1627616"/>
                  <a:gd name="connsiteX41" fmla="*/ 20789 w 1121181"/>
                  <a:gd name="connsiteY41" fmla="*/ 897574 h 1627616"/>
                  <a:gd name="connsiteX42" fmla="*/ 33262 w 1121181"/>
                  <a:gd name="connsiteY42" fmla="*/ 860154 h 1627616"/>
                  <a:gd name="connsiteX43" fmla="*/ 0 w 1121181"/>
                  <a:gd name="connsiteY43" fmla="*/ 847680 h 1627616"/>
                  <a:gd name="connsiteX44" fmla="*/ 0 w 1121181"/>
                  <a:gd name="connsiteY44" fmla="*/ 814418 h 1627616"/>
                  <a:gd name="connsiteX45" fmla="*/ 58209 w 1121181"/>
                  <a:gd name="connsiteY45" fmla="*/ 814418 h 1627616"/>
                  <a:gd name="connsiteX46" fmla="*/ 45736 w 1121181"/>
                  <a:gd name="connsiteY46" fmla="*/ 768683 h 1627616"/>
                  <a:gd name="connsiteX47" fmla="*/ 54051 w 1121181"/>
                  <a:gd name="connsiteY47" fmla="*/ 752052 h 1627616"/>
                  <a:gd name="connsiteX48" fmla="*/ 37420 w 1121181"/>
                  <a:gd name="connsiteY48" fmla="*/ 660581 h 1627616"/>
                  <a:gd name="connsiteX49" fmla="*/ 16631 w 1121181"/>
                  <a:gd name="connsiteY49" fmla="*/ 643949 h 1627616"/>
                  <a:gd name="connsiteX50" fmla="*/ 58209 w 1121181"/>
                  <a:gd name="connsiteY50" fmla="*/ 602372 h 1627616"/>
                  <a:gd name="connsiteX51" fmla="*/ 66525 w 1121181"/>
                  <a:gd name="connsiteY51" fmla="*/ 577425 h 1627616"/>
                  <a:gd name="connsiteX52" fmla="*/ 99787 w 1121181"/>
                  <a:gd name="connsiteY52" fmla="*/ 573267 h 1627616"/>
                  <a:gd name="connsiteX53" fmla="*/ 99787 w 1121181"/>
                  <a:gd name="connsiteY53" fmla="*/ 490112 h 1627616"/>
                  <a:gd name="connsiteX54" fmla="*/ 133049 w 1121181"/>
                  <a:gd name="connsiteY54" fmla="*/ 436061 h 1627616"/>
                  <a:gd name="connsiteX55" fmla="*/ 157996 w 1121181"/>
                  <a:gd name="connsiteY55" fmla="*/ 419430 h 1627616"/>
                  <a:gd name="connsiteX56" fmla="*/ 195416 w 1121181"/>
                  <a:gd name="connsiteY56" fmla="*/ 352905 h 1627616"/>
                  <a:gd name="connsiteX57" fmla="*/ 282729 w 1121181"/>
                  <a:gd name="connsiteY57" fmla="*/ 323801 h 1627616"/>
                  <a:gd name="connsiteX58" fmla="*/ 328465 w 1121181"/>
                  <a:gd name="connsiteY58" fmla="*/ 298854 h 1627616"/>
                  <a:gd name="connsiteX59" fmla="*/ 374200 w 1121181"/>
                  <a:gd name="connsiteY59" fmla="*/ 332116 h 1627616"/>
                  <a:gd name="connsiteX60" fmla="*/ 440725 w 1121181"/>
                  <a:gd name="connsiteY60" fmla="*/ 311327 h 1627616"/>
                  <a:gd name="connsiteX61" fmla="*/ 465672 w 1121181"/>
                  <a:gd name="connsiteY61" fmla="*/ 336274 h 1627616"/>
                  <a:gd name="connsiteX62" fmla="*/ 528038 w 1121181"/>
                  <a:gd name="connsiteY62" fmla="*/ 327959 h 1627616"/>
                  <a:gd name="connsiteX63" fmla="*/ 577932 w 1121181"/>
                  <a:gd name="connsiteY63" fmla="*/ 298854 h 1627616"/>
                  <a:gd name="connsiteX64" fmla="*/ 573774 w 1121181"/>
                  <a:gd name="connsiteY64" fmla="*/ 265592 h 1627616"/>
                  <a:gd name="connsiteX65" fmla="*/ 598721 w 1121181"/>
                  <a:gd name="connsiteY65" fmla="*/ 244803 h 1627616"/>
                  <a:gd name="connsiteX66" fmla="*/ 598721 w 1121181"/>
                  <a:gd name="connsiteY66" fmla="*/ 207383 h 1627616"/>
                  <a:gd name="connsiteX67" fmla="*/ 577932 w 1121181"/>
                  <a:gd name="connsiteY67" fmla="*/ 157490 h 1627616"/>
                  <a:gd name="connsiteX68" fmla="*/ 605586 w 1121181"/>
                  <a:gd name="connsiteY68" fmla="*/ 105639 h 1627616"/>
                  <a:gd name="connsiteX69" fmla="*/ 620896 w 1121181"/>
                  <a:gd name="connsiteY69" fmla="*/ 102745 h 1627616"/>
                  <a:gd name="connsiteX70" fmla="*/ 704051 w 1121181"/>
                  <a:gd name="connsiteY70" fmla="*/ 116604 h 1627616"/>
                  <a:gd name="connsiteX71" fmla="*/ 742164 w 1121181"/>
                  <a:gd name="connsiteY71" fmla="*/ 168577 h 1627616"/>
                  <a:gd name="connsiteX72" fmla="*/ 995096 w 1121181"/>
                  <a:gd name="connsiteY72" fmla="*/ 182436 h 1627616"/>
                  <a:gd name="connsiteX73" fmla="*/ 1008955 w 1121181"/>
                  <a:gd name="connsiteY73" fmla="*/ 126999 h 1627616"/>
                  <a:gd name="connsiteX74" fmla="*/ 1057463 w 1121181"/>
                  <a:gd name="connsiteY74" fmla="*/ 102745 h 1627616"/>
                  <a:gd name="connsiteX75" fmla="*/ 1081716 w 1121181"/>
                  <a:gd name="connsiteY75" fmla="*/ 78492 h 1627616"/>
                  <a:gd name="connsiteX76" fmla="*/ 1102505 w 1121181"/>
                  <a:gd name="connsiteY76" fmla="*/ 50774 h 1627616"/>
                  <a:gd name="connsiteX77" fmla="*/ 1112900 w 1121181"/>
                  <a:gd name="connsiteY77" fmla="*/ 26521 h 1627616"/>
                  <a:gd name="connsiteX78" fmla="*/ 1116364 w 1121181"/>
                  <a:gd name="connsiteY78" fmla="*/ 2266 h 1627616"/>
                  <a:gd name="connsiteX0" fmla="*/ 1121181 w 1212621"/>
                  <a:gd name="connsiteY0" fmla="*/ 1627616 h 1719056"/>
                  <a:gd name="connsiteX1" fmla="*/ 805296 w 1212621"/>
                  <a:gd name="connsiteY1" fmla="*/ 1627616 h 1719056"/>
                  <a:gd name="connsiteX2" fmla="*/ 787207 w 1212621"/>
                  <a:gd name="connsiteY2" fmla="*/ 1613403 h 1719056"/>
                  <a:gd name="connsiteX3" fmla="*/ 704051 w 1212621"/>
                  <a:gd name="connsiteY3" fmla="*/ 1557966 h 1719056"/>
                  <a:gd name="connsiteX4" fmla="*/ 690192 w 1212621"/>
                  <a:gd name="connsiteY4" fmla="*/ 1422839 h 1719056"/>
                  <a:gd name="connsiteX5" fmla="*/ 721375 w 1212621"/>
                  <a:gd name="connsiteY5" fmla="*/ 1384727 h 1719056"/>
                  <a:gd name="connsiteX6" fmla="*/ 686727 w 1212621"/>
                  <a:gd name="connsiteY6" fmla="*/ 1353543 h 1719056"/>
                  <a:gd name="connsiteX7" fmla="*/ 683262 w 1212621"/>
                  <a:gd name="connsiteY7" fmla="*/ 1322358 h 1719056"/>
                  <a:gd name="connsiteX8" fmla="*/ 655544 w 1212621"/>
                  <a:gd name="connsiteY8" fmla="*/ 1298106 h 1719056"/>
                  <a:gd name="connsiteX9" fmla="*/ 645149 w 1212621"/>
                  <a:gd name="connsiteY9" fmla="*/ 1228810 h 1719056"/>
                  <a:gd name="connsiteX10" fmla="*/ 572388 w 1212621"/>
                  <a:gd name="connsiteY10" fmla="*/ 1159513 h 1719056"/>
                  <a:gd name="connsiteX11" fmla="*/ 551599 w 1212621"/>
                  <a:gd name="connsiteY11" fmla="*/ 1059033 h 1719056"/>
                  <a:gd name="connsiteX12" fmla="*/ 485768 w 1212621"/>
                  <a:gd name="connsiteY12" fmla="*/ 1003596 h 1719056"/>
                  <a:gd name="connsiteX13" fmla="*/ 461514 w 1212621"/>
                  <a:gd name="connsiteY13" fmla="*/ 968950 h 1719056"/>
                  <a:gd name="connsiteX14" fmla="*/ 374893 w 1212621"/>
                  <a:gd name="connsiteY14" fmla="*/ 944695 h 1719056"/>
                  <a:gd name="connsiteX15" fmla="*/ 298667 w 1212621"/>
                  <a:gd name="connsiteY15" fmla="*/ 979343 h 1719056"/>
                  <a:gd name="connsiteX16" fmla="*/ 250160 w 1212621"/>
                  <a:gd name="connsiteY16" fmla="*/ 979343 h 1719056"/>
                  <a:gd name="connsiteX17" fmla="*/ 253625 w 1212621"/>
                  <a:gd name="connsiteY17" fmla="*/ 1062499 h 1719056"/>
                  <a:gd name="connsiteX18" fmla="*/ 270949 w 1212621"/>
                  <a:gd name="connsiteY18" fmla="*/ 1093683 h 1719056"/>
                  <a:gd name="connsiteX19" fmla="*/ 312527 w 1212621"/>
                  <a:gd name="connsiteY19" fmla="*/ 1166443 h 1719056"/>
                  <a:gd name="connsiteX20" fmla="*/ 291738 w 1212621"/>
                  <a:gd name="connsiteY20" fmla="*/ 1194162 h 1719056"/>
                  <a:gd name="connsiteX21" fmla="*/ 315992 w 1212621"/>
                  <a:gd name="connsiteY21" fmla="*/ 1214950 h 1719056"/>
                  <a:gd name="connsiteX22" fmla="*/ 315992 w 1212621"/>
                  <a:gd name="connsiteY22" fmla="*/ 1228810 h 1719056"/>
                  <a:gd name="connsiteX23" fmla="*/ 291738 w 1212621"/>
                  <a:gd name="connsiteY23" fmla="*/ 1253062 h 1719056"/>
                  <a:gd name="connsiteX24" fmla="*/ 267484 w 1212621"/>
                  <a:gd name="connsiteY24" fmla="*/ 1280781 h 1719056"/>
                  <a:gd name="connsiteX25" fmla="*/ 225906 w 1212621"/>
                  <a:gd name="connsiteY25" fmla="*/ 1280781 h 1719056"/>
                  <a:gd name="connsiteX26" fmla="*/ 205117 w 1212621"/>
                  <a:gd name="connsiteY26" fmla="*/ 1228810 h 1719056"/>
                  <a:gd name="connsiteX27" fmla="*/ 198188 w 1212621"/>
                  <a:gd name="connsiteY27" fmla="*/ 1228810 h 1719056"/>
                  <a:gd name="connsiteX28" fmla="*/ 180864 w 1212621"/>
                  <a:gd name="connsiteY28" fmla="*/ 1218416 h 1719056"/>
                  <a:gd name="connsiteX29" fmla="*/ 146215 w 1212621"/>
                  <a:gd name="connsiteY29" fmla="*/ 1225344 h 1719056"/>
                  <a:gd name="connsiteX30" fmla="*/ 108102 w 1212621"/>
                  <a:gd name="connsiteY30" fmla="*/ 1197625 h 1719056"/>
                  <a:gd name="connsiteX31" fmla="*/ 94243 w 1212621"/>
                  <a:gd name="connsiteY31" fmla="*/ 1156048 h 1719056"/>
                  <a:gd name="connsiteX32" fmla="*/ 18017 w 1212621"/>
                  <a:gd name="connsiteY32" fmla="*/ 1149120 h 1719056"/>
                  <a:gd name="connsiteX33" fmla="*/ 6367 w 1212621"/>
                  <a:gd name="connsiteY33" fmla="*/ 1116227 h 1719056"/>
                  <a:gd name="connsiteX34" fmla="*/ 24947 w 1212621"/>
                  <a:gd name="connsiteY34" fmla="*/ 1122093 h 1719056"/>
                  <a:gd name="connsiteX35" fmla="*/ 62367 w 1212621"/>
                  <a:gd name="connsiteY35" fmla="*/ 1088831 h 1719056"/>
                  <a:gd name="connsiteX36" fmla="*/ 78998 w 1212621"/>
                  <a:gd name="connsiteY36" fmla="*/ 964098 h 1719056"/>
                  <a:gd name="connsiteX37" fmla="*/ 20789 w 1212621"/>
                  <a:gd name="connsiteY37" fmla="*/ 897574 h 1719056"/>
                  <a:gd name="connsiteX38" fmla="*/ 33262 w 1212621"/>
                  <a:gd name="connsiteY38" fmla="*/ 860154 h 1719056"/>
                  <a:gd name="connsiteX39" fmla="*/ 0 w 1212621"/>
                  <a:gd name="connsiteY39" fmla="*/ 847680 h 1719056"/>
                  <a:gd name="connsiteX40" fmla="*/ 0 w 1212621"/>
                  <a:gd name="connsiteY40" fmla="*/ 814418 h 1719056"/>
                  <a:gd name="connsiteX41" fmla="*/ 58209 w 1212621"/>
                  <a:gd name="connsiteY41" fmla="*/ 814418 h 1719056"/>
                  <a:gd name="connsiteX42" fmla="*/ 45736 w 1212621"/>
                  <a:gd name="connsiteY42" fmla="*/ 768683 h 1719056"/>
                  <a:gd name="connsiteX43" fmla="*/ 54051 w 1212621"/>
                  <a:gd name="connsiteY43" fmla="*/ 752052 h 1719056"/>
                  <a:gd name="connsiteX44" fmla="*/ 37420 w 1212621"/>
                  <a:gd name="connsiteY44" fmla="*/ 660581 h 1719056"/>
                  <a:gd name="connsiteX45" fmla="*/ 16631 w 1212621"/>
                  <a:gd name="connsiteY45" fmla="*/ 643949 h 1719056"/>
                  <a:gd name="connsiteX46" fmla="*/ 58209 w 1212621"/>
                  <a:gd name="connsiteY46" fmla="*/ 602372 h 1719056"/>
                  <a:gd name="connsiteX47" fmla="*/ 66525 w 1212621"/>
                  <a:gd name="connsiteY47" fmla="*/ 577425 h 1719056"/>
                  <a:gd name="connsiteX48" fmla="*/ 99787 w 1212621"/>
                  <a:gd name="connsiteY48" fmla="*/ 573267 h 1719056"/>
                  <a:gd name="connsiteX49" fmla="*/ 99787 w 1212621"/>
                  <a:gd name="connsiteY49" fmla="*/ 490112 h 1719056"/>
                  <a:gd name="connsiteX50" fmla="*/ 133049 w 1212621"/>
                  <a:gd name="connsiteY50" fmla="*/ 436061 h 1719056"/>
                  <a:gd name="connsiteX51" fmla="*/ 157996 w 1212621"/>
                  <a:gd name="connsiteY51" fmla="*/ 419430 h 1719056"/>
                  <a:gd name="connsiteX52" fmla="*/ 195416 w 1212621"/>
                  <a:gd name="connsiteY52" fmla="*/ 352905 h 1719056"/>
                  <a:gd name="connsiteX53" fmla="*/ 282729 w 1212621"/>
                  <a:gd name="connsiteY53" fmla="*/ 323801 h 1719056"/>
                  <a:gd name="connsiteX54" fmla="*/ 328465 w 1212621"/>
                  <a:gd name="connsiteY54" fmla="*/ 298854 h 1719056"/>
                  <a:gd name="connsiteX55" fmla="*/ 374200 w 1212621"/>
                  <a:gd name="connsiteY55" fmla="*/ 332116 h 1719056"/>
                  <a:gd name="connsiteX56" fmla="*/ 440725 w 1212621"/>
                  <a:gd name="connsiteY56" fmla="*/ 311327 h 1719056"/>
                  <a:gd name="connsiteX57" fmla="*/ 465672 w 1212621"/>
                  <a:gd name="connsiteY57" fmla="*/ 336274 h 1719056"/>
                  <a:gd name="connsiteX58" fmla="*/ 528038 w 1212621"/>
                  <a:gd name="connsiteY58" fmla="*/ 327959 h 1719056"/>
                  <a:gd name="connsiteX59" fmla="*/ 577932 w 1212621"/>
                  <a:gd name="connsiteY59" fmla="*/ 298854 h 1719056"/>
                  <a:gd name="connsiteX60" fmla="*/ 573774 w 1212621"/>
                  <a:gd name="connsiteY60" fmla="*/ 265592 h 1719056"/>
                  <a:gd name="connsiteX61" fmla="*/ 598721 w 1212621"/>
                  <a:gd name="connsiteY61" fmla="*/ 244803 h 1719056"/>
                  <a:gd name="connsiteX62" fmla="*/ 598721 w 1212621"/>
                  <a:gd name="connsiteY62" fmla="*/ 207383 h 1719056"/>
                  <a:gd name="connsiteX63" fmla="*/ 577932 w 1212621"/>
                  <a:gd name="connsiteY63" fmla="*/ 157490 h 1719056"/>
                  <a:gd name="connsiteX64" fmla="*/ 605586 w 1212621"/>
                  <a:gd name="connsiteY64" fmla="*/ 105639 h 1719056"/>
                  <a:gd name="connsiteX65" fmla="*/ 620896 w 1212621"/>
                  <a:gd name="connsiteY65" fmla="*/ 102745 h 1719056"/>
                  <a:gd name="connsiteX66" fmla="*/ 704051 w 1212621"/>
                  <a:gd name="connsiteY66" fmla="*/ 116604 h 1719056"/>
                  <a:gd name="connsiteX67" fmla="*/ 742164 w 1212621"/>
                  <a:gd name="connsiteY67" fmla="*/ 168577 h 1719056"/>
                  <a:gd name="connsiteX68" fmla="*/ 995096 w 1212621"/>
                  <a:gd name="connsiteY68" fmla="*/ 182436 h 1719056"/>
                  <a:gd name="connsiteX69" fmla="*/ 1008955 w 1212621"/>
                  <a:gd name="connsiteY69" fmla="*/ 126999 h 1719056"/>
                  <a:gd name="connsiteX70" fmla="*/ 1057463 w 1212621"/>
                  <a:gd name="connsiteY70" fmla="*/ 102745 h 1719056"/>
                  <a:gd name="connsiteX71" fmla="*/ 1081716 w 1212621"/>
                  <a:gd name="connsiteY71" fmla="*/ 78492 h 1719056"/>
                  <a:gd name="connsiteX72" fmla="*/ 1102505 w 1212621"/>
                  <a:gd name="connsiteY72" fmla="*/ 50774 h 1719056"/>
                  <a:gd name="connsiteX73" fmla="*/ 1112900 w 1212621"/>
                  <a:gd name="connsiteY73" fmla="*/ 26521 h 1719056"/>
                  <a:gd name="connsiteX74" fmla="*/ 1116364 w 1212621"/>
                  <a:gd name="connsiteY74" fmla="*/ 2266 h 1719056"/>
                  <a:gd name="connsiteX75" fmla="*/ 1121181 w 1212621"/>
                  <a:gd name="connsiteY75" fmla="*/ 0 h 1719056"/>
                  <a:gd name="connsiteX76" fmla="*/ 1121181 w 1212621"/>
                  <a:gd name="connsiteY76" fmla="*/ 618627 h 1719056"/>
                  <a:gd name="connsiteX77" fmla="*/ 1119829 w 1212621"/>
                  <a:gd name="connsiteY77" fmla="*/ 619003 h 1719056"/>
                  <a:gd name="connsiteX78" fmla="*/ 1121181 w 1212621"/>
                  <a:gd name="connsiteY78" fmla="*/ 629818 h 1719056"/>
                  <a:gd name="connsiteX79" fmla="*/ 1212621 w 1212621"/>
                  <a:gd name="connsiteY79" fmla="*/ 1719056 h 1719056"/>
                  <a:gd name="connsiteX0" fmla="*/ 805296 w 1212621"/>
                  <a:gd name="connsiteY0" fmla="*/ 1627616 h 1719056"/>
                  <a:gd name="connsiteX1" fmla="*/ 787207 w 1212621"/>
                  <a:gd name="connsiteY1" fmla="*/ 1613403 h 1719056"/>
                  <a:gd name="connsiteX2" fmla="*/ 704051 w 1212621"/>
                  <a:gd name="connsiteY2" fmla="*/ 1557966 h 1719056"/>
                  <a:gd name="connsiteX3" fmla="*/ 690192 w 1212621"/>
                  <a:gd name="connsiteY3" fmla="*/ 1422839 h 1719056"/>
                  <a:gd name="connsiteX4" fmla="*/ 721375 w 1212621"/>
                  <a:gd name="connsiteY4" fmla="*/ 1384727 h 1719056"/>
                  <a:gd name="connsiteX5" fmla="*/ 686727 w 1212621"/>
                  <a:gd name="connsiteY5" fmla="*/ 1353543 h 1719056"/>
                  <a:gd name="connsiteX6" fmla="*/ 683262 w 1212621"/>
                  <a:gd name="connsiteY6" fmla="*/ 1322358 h 1719056"/>
                  <a:gd name="connsiteX7" fmla="*/ 655544 w 1212621"/>
                  <a:gd name="connsiteY7" fmla="*/ 1298106 h 1719056"/>
                  <a:gd name="connsiteX8" fmla="*/ 645149 w 1212621"/>
                  <a:gd name="connsiteY8" fmla="*/ 1228810 h 1719056"/>
                  <a:gd name="connsiteX9" fmla="*/ 572388 w 1212621"/>
                  <a:gd name="connsiteY9" fmla="*/ 1159513 h 1719056"/>
                  <a:gd name="connsiteX10" fmla="*/ 551599 w 1212621"/>
                  <a:gd name="connsiteY10" fmla="*/ 1059033 h 1719056"/>
                  <a:gd name="connsiteX11" fmla="*/ 485768 w 1212621"/>
                  <a:gd name="connsiteY11" fmla="*/ 1003596 h 1719056"/>
                  <a:gd name="connsiteX12" fmla="*/ 461514 w 1212621"/>
                  <a:gd name="connsiteY12" fmla="*/ 968950 h 1719056"/>
                  <a:gd name="connsiteX13" fmla="*/ 374893 w 1212621"/>
                  <a:gd name="connsiteY13" fmla="*/ 944695 h 1719056"/>
                  <a:gd name="connsiteX14" fmla="*/ 298667 w 1212621"/>
                  <a:gd name="connsiteY14" fmla="*/ 979343 h 1719056"/>
                  <a:gd name="connsiteX15" fmla="*/ 250160 w 1212621"/>
                  <a:gd name="connsiteY15" fmla="*/ 979343 h 1719056"/>
                  <a:gd name="connsiteX16" fmla="*/ 253625 w 1212621"/>
                  <a:gd name="connsiteY16" fmla="*/ 1062499 h 1719056"/>
                  <a:gd name="connsiteX17" fmla="*/ 270949 w 1212621"/>
                  <a:gd name="connsiteY17" fmla="*/ 1093683 h 1719056"/>
                  <a:gd name="connsiteX18" fmla="*/ 312527 w 1212621"/>
                  <a:gd name="connsiteY18" fmla="*/ 1166443 h 1719056"/>
                  <a:gd name="connsiteX19" fmla="*/ 291738 w 1212621"/>
                  <a:gd name="connsiteY19" fmla="*/ 1194162 h 1719056"/>
                  <a:gd name="connsiteX20" fmla="*/ 315992 w 1212621"/>
                  <a:gd name="connsiteY20" fmla="*/ 1214950 h 1719056"/>
                  <a:gd name="connsiteX21" fmla="*/ 315992 w 1212621"/>
                  <a:gd name="connsiteY21" fmla="*/ 1228810 h 1719056"/>
                  <a:gd name="connsiteX22" fmla="*/ 291738 w 1212621"/>
                  <a:gd name="connsiteY22" fmla="*/ 1253062 h 1719056"/>
                  <a:gd name="connsiteX23" fmla="*/ 267484 w 1212621"/>
                  <a:gd name="connsiteY23" fmla="*/ 1280781 h 1719056"/>
                  <a:gd name="connsiteX24" fmla="*/ 225906 w 1212621"/>
                  <a:gd name="connsiteY24" fmla="*/ 1280781 h 1719056"/>
                  <a:gd name="connsiteX25" fmla="*/ 205117 w 1212621"/>
                  <a:gd name="connsiteY25" fmla="*/ 1228810 h 1719056"/>
                  <a:gd name="connsiteX26" fmla="*/ 198188 w 1212621"/>
                  <a:gd name="connsiteY26" fmla="*/ 1228810 h 1719056"/>
                  <a:gd name="connsiteX27" fmla="*/ 180864 w 1212621"/>
                  <a:gd name="connsiteY27" fmla="*/ 1218416 h 1719056"/>
                  <a:gd name="connsiteX28" fmla="*/ 146215 w 1212621"/>
                  <a:gd name="connsiteY28" fmla="*/ 1225344 h 1719056"/>
                  <a:gd name="connsiteX29" fmla="*/ 108102 w 1212621"/>
                  <a:gd name="connsiteY29" fmla="*/ 1197625 h 1719056"/>
                  <a:gd name="connsiteX30" fmla="*/ 94243 w 1212621"/>
                  <a:gd name="connsiteY30" fmla="*/ 1156048 h 1719056"/>
                  <a:gd name="connsiteX31" fmla="*/ 18017 w 1212621"/>
                  <a:gd name="connsiteY31" fmla="*/ 1149120 h 1719056"/>
                  <a:gd name="connsiteX32" fmla="*/ 6367 w 1212621"/>
                  <a:gd name="connsiteY32" fmla="*/ 1116227 h 1719056"/>
                  <a:gd name="connsiteX33" fmla="*/ 24947 w 1212621"/>
                  <a:gd name="connsiteY33" fmla="*/ 1122093 h 1719056"/>
                  <a:gd name="connsiteX34" fmla="*/ 62367 w 1212621"/>
                  <a:gd name="connsiteY34" fmla="*/ 1088831 h 1719056"/>
                  <a:gd name="connsiteX35" fmla="*/ 78998 w 1212621"/>
                  <a:gd name="connsiteY35" fmla="*/ 964098 h 1719056"/>
                  <a:gd name="connsiteX36" fmla="*/ 20789 w 1212621"/>
                  <a:gd name="connsiteY36" fmla="*/ 897574 h 1719056"/>
                  <a:gd name="connsiteX37" fmla="*/ 33262 w 1212621"/>
                  <a:gd name="connsiteY37" fmla="*/ 860154 h 1719056"/>
                  <a:gd name="connsiteX38" fmla="*/ 0 w 1212621"/>
                  <a:gd name="connsiteY38" fmla="*/ 847680 h 1719056"/>
                  <a:gd name="connsiteX39" fmla="*/ 0 w 1212621"/>
                  <a:gd name="connsiteY39" fmla="*/ 814418 h 1719056"/>
                  <a:gd name="connsiteX40" fmla="*/ 58209 w 1212621"/>
                  <a:gd name="connsiteY40" fmla="*/ 814418 h 1719056"/>
                  <a:gd name="connsiteX41" fmla="*/ 45736 w 1212621"/>
                  <a:gd name="connsiteY41" fmla="*/ 768683 h 1719056"/>
                  <a:gd name="connsiteX42" fmla="*/ 54051 w 1212621"/>
                  <a:gd name="connsiteY42" fmla="*/ 752052 h 1719056"/>
                  <a:gd name="connsiteX43" fmla="*/ 37420 w 1212621"/>
                  <a:gd name="connsiteY43" fmla="*/ 660581 h 1719056"/>
                  <a:gd name="connsiteX44" fmla="*/ 16631 w 1212621"/>
                  <a:gd name="connsiteY44" fmla="*/ 643949 h 1719056"/>
                  <a:gd name="connsiteX45" fmla="*/ 58209 w 1212621"/>
                  <a:gd name="connsiteY45" fmla="*/ 602372 h 1719056"/>
                  <a:gd name="connsiteX46" fmla="*/ 66525 w 1212621"/>
                  <a:gd name="connsiteY46" fmla="*/ 577425 h 1719056"/>
                  <a:gd name="connsiteX47" fmla="*/ 99787 w 1212621"/>
                  <a:gd name="connsiteY47" fmla="*/ 573267 h 1719056"/>
                  <a:gd name="connsiteX48" fmla="*/ 99787 w 1212621"/>
                  <a:gd name="connsiteY48" fmla="*/ 490112 h 1719056"/>
                  <a:gd name="connsiteX49" fmla="*/ 133049 w 1212621"/>
                  <a:gd name="connsiteY49" fmla="*/ 436061 h 1719056"/>
                  <a:gd name="connsiteX50" fmla="*/ 157996 w 1212621"/>
                  <a:gd name="connsiteY50" fmla="*/ 419430 h 1719056"/>
                  <a:gd name="connsiteX51" fmla="*/ 195416 w 1212621"/>
                  <a:gd name="connsiteY51" fmla="*/ 352905 h 1719056"/>
                  <a:gd name="connsiteX52" fmla="*/ 282729 w 1212621"/>
                  <a:gd name="connsiteY52" fmla="*/ 323801 h 1719056"/>
                  <a:gd name="connsiteX53" fmla="*/ 328465 w 1212621"/>
                  <a:gd name="connsiteY53" fmla="*/ 298854 h 1719056"/>
                  <a:gd name="connsiteX54" fmla="*/ 374200 w 1212621"/>
                  <a:gd name="connsiteY54" fmla="*/ 332116 h 1719056"/>
                  <a:gd name="connsiteX55" fmla="*/ 440725 w 1212621"/>
                  <a:gd name="connsiteY55" fmla="*/ 311327 h 1719056"/>
                  <a:gd name="connsiteX56" fmla="*/ 465672 w 1212621"/>
                  <a:gd name="connsiteY56" fmla="*/ 336274 h 1719056"/>
                  <a:gd name="connsiteX57" fmla="*/ 528038 w 1212621"/>
                  <a:gd name="connsiteY57" fmla="*/ 327959 h 1719056"/>
                  <a:gd name="connsiteX58" fmla="*/ 577932 w 1212621"/>
                  <a:gd name="connsiteY58" fmla="*/ 298854 h 1719056"/>
                  <a:gd name="connsiteX59" fmla="*/ 573774 w 1212621"/>
                  <a:gd name="connsiteY59" fmla="*/ 265592 h 1719056"/>
                  <a:gd name="connsiteX60" fmla="*/ 598721 w 1212621"/>
                  <a:gd name="connsiteY60" fmla="*/ 244803 h 1719056"/>
                  <a:gd name="connsiteX61" fmla="*/ 598721 w 1212621"/>
                  <a:gd name="connsiteY61" fmla="*/ 207383 h 1719056"/>
                  <a:gd name="connsiteX62" fmla="*/ 577932 w 1212621"/>
                  <a:gd name="connsiteY62" fmla="*/ 157490 h 1719056"/>
                  <a:gd name="connsiteX63" fmla="*/ 605586 w 1212621"/>
                  <a:gd name="connsiteY63" fmla="*/ 105639 h 1719056"/>
                  <a:gd name="connsiteX64" fmla="*/ 620896 w 1212621"/>
                  <a:gd name="connsiteY64" fmla="*/ 102745 h 1719056"/>
                  <a:gd name="connsiteX65" fmla="*/ 704051 w 1212621"/>
                  <a:gd name="connsiteY65" fmla="*/ 116604 h 1719056"/>
                  <a:gd name="connsiteX66" fmla="*/ 742164 w 1212621"/>
                  <a:gd name="connsiteY66" fmla="*/ 168577 h 1719056"/>
                  <a:gd name="connsiteX67" fmla="*/ 995096 w 1212621"/>
                  <a:gd name="connsiteY67" fmla="*/ 182436 h 1719056"/>
                  <a:gd name="connsiteX68" fmla="*/ 1008955 w 1212621"/>
                  <a:gd name="connsiteY68" fmla="*/ 126999 h 1719056"/>
                  <a:gd name="connsiteX69" fmla="*/ 1057463 w 1212621"/>
                  <a:gd name="connsiteY69" fmla="*/ 102745 h 1719056"/>
                  <a:gd name="connsiteX70" fmla="*/ 1081716 w 1212621"/>
                  <a:gd name="connsiteY70" fmla="*/ 78492 h 1719056"/>
                  <a:gd name="connsiteX71" fmla="*/ 1102505 w 1212621"/>
                  <a:gd name="connsiteY71" fmla="*/ 50774 h 1719056"/>
                  <a:gd name="connsiteX72" fmla="*/ 1112900 w 1212621"/>
                  <a:gd name="connsiteY72" fmla="*/ 26521 h 1719056"/>
                  <a:gd name="connsiteX73" fmla="*/ 1116364 w 1212621"/>
                  <a:gd name="connsiteY73" fmla="*/ 2266 h 1719056"/>
                  <a:gd name="connsiteX74" fmla="*/ 1121181 w 1212621"/>
                  <a:gd name="connsiteY74" fmla="*/ 0 h 1719056"/>
                  <a:gd name="connsiteX75" fmla="*/ 1121181 w 1212621"/>
                  <a:gd name="connsiteY75" fmla="*/ 618627 h 1719056"/>
                  <a:gd name="connsiteX76" fmla="*/ 1119829 w 1212621"/>
                  <a:gd name="connsiteY76" fmla="*/ 619003 h 1719056"/>
                  <a:gd name="connsiteX77" fmla="*/ 1121181 w 1212621"/>
                  <a:gd name="connsiteY77" fmla="*/ 629818 h 1719056"/>
                  <a:gd name="connsiteX78" fmla="*/ 1212621 w 1212621"/>
                  <a:gd name="connsiteY78" fmla="*/ 1719056 h 1719056"/>
                  <a:gd name="connsiteX0" fmla="*/ 805296 w 1212621"/>
                  <a:gd name="connsiteY0" fmla="*/ 1627616 h 1719056"/>
                  <a:gd name="connsiteX1" fmla="*/ 787207 w 1212621"/>
                  <a:gd name="connsiteY1" fmla="*/ 1613403 h 1719056"/>
                  <a:gd name="connsiteX2" fmla="*/ 704051 w 1212621"/>
                  <a:gd name="connsiteY2" fmla="*/ 1557966 h 1719056"/>
                  <a:gd name="connsiteX3" fmla="*/ 690192 w 1212621"/>
                  <a:gd name="connsiteY3" fmla="*/ 1422839 h 1719056"/>
                  <a:gd name="connsiteX4" fmla="*/ 721375 w 1212621"/>
                  <a:gd name="connsiteY4" fmla="*/ 1384727 h 1719056"/>
                  <a:gd name="connsiteX5" fmla="*/ 686727 w 1212621"/>
                  <a:gd name="connsiteY5" fmla="*/ 1353543 h 1719056"/>
                  <a:gd name="connsiteX6" fmla="*/ 683262 w 1212621"/>
                  <a:gd name="connsiteY6" fmla="*/ 1322358 h 1719056"/>
                  <a:gd name="connsiteX7" fmla="*/ 655544 w 1212621"/>
                  <a:gd name="connsiteY7" fmla="*/ 1298106 h 1719056"/>
                  <a:gd name="connsiteX8" fmla="*/ 645149 w 1212621"/>
                  <a:gd name="connsiteY8" fmla="*/ 1228810 h 1719056"/>
                  <a:gd name="connsiteX9" fmla="*/ 572388 w 1212621"/>
                  <a:gd name="connsiteY9" fmla="*/ 1159513 h 1719056"/>
                  <a:gd name="connsiteX10" fmla="*/ 551599 w 1212621"/>
                  <a:gd name="connsiteY10" fmla="*/ 1059033 h 1719056"/>
                  <a:gd name="connsiteX11" fmla="*/ 485768 w 1212621"/>
                  <a:gd name="connsiteY11" fmla="*/ 1003596 h 1719056"/>
                  <a:gd name="connsiteX12" fmla="*/ 461514 w 1212621"/>
                  <a:gd name="connsiteY12" fmla="*/ 968950 h 1719056"/>
                  <a:gd name="connsiteX13" fmla="*/ 374893 w 1212621"/>
                  <a:gd name="connsiteY13" fmla="*/ 944695 h 1719056"/>
                  <a:gd name="connsiteX14" fmla="*/ 298667 w 1212621"/>
                  <a:gd name="connsiteY14" fmla="*/ 979343 h 1719056"/>
                  <a:gd name="connsiteX15" fmla="*/ 250160 w 1212621"/>
                  <a:gd name="connsiteY15" fmla="*/ 979343 h 1719056"/>
                  <a:gd name="connsiteX16" fmla="*/ 253625 w 1212621"/>
                  <a:gd name="connsiteY16" fmla="*/ 1062499 h 1719056"/>
                  <a:gd name="connsiteX17" fmla="*/ 270949 w 1212621"/>
                  <a:gd name="connsiteY17" fmla="*/ 1093683 h 1719056"/>
                  <a:gd name="connsiteX18" fmla="*/ 312527 w 1212621"/>
                  <a:gd name="connsiteY18" fmla="*/ 1166443 h 1719056"/>
                  <a:gd name="connsiteX19" fmla="*/ 291738 w 1212621"/>
                  <a:gd name="connsiteY19" fmla="*/ 1194162 h 1719056"/>
                  <a:gd name="connsiteX20" fmla="*/ 315992 w 1212621"/>
                  <a:gd name="connsiteY20" fmla="*/ 1214950 h 1719056"/>
                  <a:gd name="connsiteX21" fmla="*/ 315992 w 1212621"/>
                  <a:gd name="connsiteY21" fmla="*/ 1228810 h 1719056"/>
                  <a:gd name="connsiteX22" fmla="*/ 291738 w 1212621"/>
                  <a:gd name="connsiteY22" fmla="*/ 1253062 h 1719056"/>
                  <a:gd name="connsiteX23" fmla="*/ 267484 w 1212621"/>
                  <a:gd name="connsiteY23" fmla="*/ 1280781 h 1719056"/>
                  <a:gd name="connsiteX24" fmla="*/ 225906 w 1212621"/>
                  <a:gd name="connsiteY24" fmla="*/ 1280781 h 1719056"/>
                  <a:gd name="connsiteX25" fmla="*/ 205117 w 1212621"/>
                  <a:gd name="connsiteY25" fmla="*/ 1228810 h 1719056"/>
                  <a:gd name="connsiteX26" fmla="*/ 198188 w 1212621"/>
                  <a:gd name="connsiteY26" fmla="*/ 1228810 h 1719056"/>
                  <a:gd name="connsiteX27" fmla="*/ 180864 w 1212621"/>
                  <a:gd name="connsiteY27" fmla="*/ 1218416 h 1719056"/>
                  <a:gd name="connsiteX28" fmla="*/ 146215 w 1212621"/>
                  <a:gd name="connsiteY28" fmla="*/ 1225344 h 1719056"/>
                  <a:gd name="connsiteX29" fmla="*/ 108102 w 1212621"/>
                  <a:gd name="connsiteY29" fmla="*/ 1197625 h 1719056"/>
                  <a:gd name="connsiteX30" fmla="*/ 94243 w 1212621"/>
                  <a:gd name="connsiteY30" fmla="*/ 1156048 h 1719056"/>
                  <a:gd name="connsiteX31" fmla="*/ 18017 w 1212621"/>
                  <a:gd name="connsiteY31" fmla="*/ 1149120 h 1719056"/>
                  <a:gd name="connsiteX32" fmla="*/ 6367 w 1212621"/>
                  <a:gd name="connsiteY32" fmla="*/ 1116227 h 1719056"/>
                  <a:gd name="connsiteX33" fmla="*/ 24947 w 1212621"/>
                  <a:gd name="connsiteY33" fmla="*/ 1122093 h 1719056"/>
                  <a:gd name="connsiteX34" fmla="*/ 62367 w 1212621"/>
                  <a:gd name="connsiteY34" fmla="*/ 1088831 h 1719056"/>
                  <a:gd name="connsiteX35" fmla="*/ 78998 w 1212621"/>
                  <a:gd name="connsiteY35" fmla="*/ 964098 h 1719056"/>
                  <a:gd name="connsiteX36" fmla="*/ 20789 w 1212621"/>
                  <a:gd name="connsiteY36" fmla="*/ 897574 h 1719056"/>
                  <a:gd name="connsiteX37" fmla="*/ 33262 w 1212621"/>
                  <a:gd name="connsiteY37" fmla="*/ 860154 h 1719056"/>
                  <a:gd name="connsiteX38" fmla="*/ 0 w 1212621"/>
                  <a:gd name="connsiteY38" fmla="*/ 847680 h 1719056"/>
                  <a:gd name="connsiteX39" fmla="*/ 0 w 1212621"/>
                  <a:gd name="connsiteY39" fmla="*/ 814418 h 1719056"/>
                  <a:gd name="connsiteX40" fmla="*/ 58209 w 1212621"/>
                  <a:gd name="connsiteY40" fmla="*/ 814418 h 1719056"/>
                  <a:gd name="connsiteX41" fmla="*/ 45736 w 1212621"/>
                  <a:gd name="connsiteY41" fmla="*/ 768683 h 1719056"/>
                  <a:gd name="connsiteX42" fmla="*/ 54051 w 1212621"/>
                  <a:gd name="connsiteY42" fmla="*/ 752052 h 1719056"/>
                  <a:gd name="connsiteX43" fmla="*/ 37420 w 1212621"/>
                  <a:gd name="connsiteY43" fmla="*/ 660581 h 1719056"/>
                  <a:gd name="connsiteX44" fmla="*/ 16631 w 1212621"/>
                  <a:gd name="connsiteY44" fmla="*/ 643949 h 1719056"/>
                  <a:gd name="connsiteX45" fmla="*/ 58209 w 1212621"/>
                  <a:gd name="connsiteY45" fmla="*/ 602372 h 1719056"/>
                  <a:gd name="connsiteX46" fmla="*/ 66525 w 1212621"/>
                  <a:gd name="connsiteY46" fmla="*/ 577425 h 1719056"/>
                  <a:gd name="connsiteX47" fmla="*/ 99787 w 1212621"/>
                  <a:gd name="connsiteY47" fmla="*/ 573267 h 1719056"/>
                  <a:gd name="connsiteX48" fmla="*/ 99787 w 1212621"/>
                  <a:gd name="connsiteY48" fmla="*/ 490112 h 1719056"/>
                  <a:gd name="connsiteX49" fmla="*/ 133049 w 1212621"/>
                  <a:gd name="connsiteY49" fmla="*/ 436061 h 1719056"/>
                  <a:gd name="connsiteX50" fmla="*/ 157996 w 1212621"/>
                  <a:gd name="connsiteY50" fmla="*/ 419430 h 1719056"/>
                  <a:gd name="connsiteX51" fmla="*/ 195416 w 1212621"/>
                  <a:gd name="connsiteY51" fmla="*/ 352905 h 1719056"/>
                  <a:gd name="connsiteX52" fmla="*/ 282729 w 1212621"/>
                  <a:gd name="connsiteY52" fmla="*/ 323801 h 1719056"/>
                  <a:gd name="connsiteX53" fmla="*/ 328465 w 1212621"/>
                  <a:gd name="connsiteY53" fmla="*/ 298854 h 1719056"/>
                  <a:gd name="connsiteX54" fmla="*/ 374200 w 1212621"/>
                  <a:gd name="connsiteY54" fmla="*/ 332116 h 1719056"/>
                  <a:gd name="connsiteX55" fmla="*/ 440725 w 1212621"/>
                  <a:gd name="connsiteY55" fmla="*/ 311327 h 1719056"/>
                  <a:gd name="connsiteX56" fmla="*/ 465672 w 1212621"/>
                  <a:gd name="connsiteY56" fmla="*/ 336274 h 1719056"/>
                  <a:gd name="connsiteX57" fmla="*/ 528038 w 1212621"/>
                  <a:gd name="connsiteY57" fmla="*/ 327959 h 1719056"/>
                  <a:gd name="connsiteX58" fmla="*/ 577932 w 1212621"/>
                  <a:gd name="connsiteY58" fmla="*/ 298854 h 1719056"/>
                  <a:gd name="connsiteX59" fmla="*/ 573774 w 1212621"/>
                  <a:gd name="connsiteY59" fmla="*/ 265592 h 1719056"/>
                  <a:gd name="connsiteX60" fmla="*/ 598721 w 1212621"/>
                  <a:gd name="connsiteY60" fmla="*/ 244803 h 1719056"/>
                  <a:gd name="connsiteX61" fmla="*/ 598721 w 1212621"/>
                  <a:gd name="connsiteY61" fmla="*/ 207383 h 1719056"/>
                  <a:gd name="connsiteX62" fmla="*/ 577932 w 1212621"/>
                  <a:gd name="connsiteY62" fmla="*/ 157490 h 1719056"/>
                  <a:gd name="connsiteX63" fmla="*/ 605586 w 1212621"/>
                  <a:gd name="connsiteY63" fmla="*/ 105639 h 1719056"/>
                  <a:gd name="connsiteX64" fmla="*/ 620896 w 1212621"/>
                  <a:gd name="connsiteY64" fmla="*/ 102745 h 1719056"/>
                  <a:gd name="connsiteX65" fmla="*/ 704051 w 1212621"/>
                  <a:gd name="connsiteY65" fmla="*/ 116604 h 1719056"/>
                  <a:gd name="connsiteX66" fmla="*/ 742164 w 1212621"/>
                  <a:gd name="connsiteY66" fmla="*/ 168577 h 1719056"/>
                  <a:gd name="connsiteX67" fmla="*/ 995096 w 1212621"/>
                  <a:gd name="connsiteY67" fmla="*/ 182436 h 1719056"/>
                  <a:gd name="connsiteX68" fmla="*/ 1008955 w 1212621"/>
                  <a:gd name="connsiteY68" fmla="*/ 126999 h 1719056"/>
                  <a:gd name="connsiteX69" fmla="*/ 1057463 w 1212621"/>
                  <a:gd name="connsiteY69" fmla="*/ 102745 h 1719056"/>
                  <a:gd name="connsiteX70" fmla="*/ 1081716 w 1212621"/>
                  <a:gd name="connsiteY70" fmla="*/ 78492 h 1719056"/>
                  <a:gd name="connsiteX71" fmla="*/ 1102505 w 1212621"/>
                  <a:gd name="connsiteY71" fmla="*/ 50774 h 1719056"/>
                  <a:gd name="connsiteX72" fmla="*/ 1112900 w 1212621"/>
                  <a:gd name="connsiteY72" fmla="*/ 26521 h 1719056"/>
                  <a:gd name="connsiteX73" fmla="*/ 1116364 w 1212621"/>
                  <a:gd name="connsiteY73" fmla="*/ 2266 h 1719056"/>
                  <a:gd name="connsiteX74" fmla="*/ 1121181 w 1212621"/>
                  <a:gd name="connsiteY74" fmla="*/ 0 h 1719056"/>
                  <a:gd name="connsiteX75" fmla="*/ 1121181 w 1212621"/>
                  <a:gd name="connsiteY75" fmla="*/ 618627 h 1719056"/>
                  <a:gd name="connsiteX76" fmla="*/ 1119829 w 1212621"/>
                  <a:gd name="connsiteY76" fmla="*/ 619003 h 1719056"/>
                  <a:gd name="connsiteX77" fmla="*/ 1212621 w 1212621"/>
                  <a:gd name="connsiteY77" fmla="*/ 1719056 h 1719056"/>
                  <a:gd name="connsiteX0" fmla="*/ 805296 w 1212621"/>
                  <a:gd name="connsiteY0" fmla="*/ 1627616 h 1719056"/>
                  <a:gd name="connsiteX1" fmla="*/ 787207 w 1212621"/>
                  <a:gd name="connsiteY1" fmla="*/ 1613403 h 1719056"/>
                  <a:gd name="connsiteX2" fmla="*/ 704051 w 1212621"/>
                  <a:gd name="connsiteY2" fmla="*/ 1557966 h 1719056"/>
                  <a:gd name="connsiteX3" fmla="*/ 690192 w 1212621"/>
                  <a:gd name="connsiteY3" fmla="*/ 1422839 h 1719056"/>
                  <a:gd name="connsiteX4" fmla="*/ 721375 w 1212621"/>
                  <a:gd name="connsiteY4" fmla="*/ 1384727 h 1719056"/>
                  <a:gd name="connsiteX5" fmla="*/ 686727 w 1212621"/>
                  <a:gd name="connsiteY5" fmla="*/ 1353543 h 1719056"/>
                  <a:gd name="connsiteX6" fmla="*/ 683262 w 1212621"/>
                  <a:gd name="connsiteY6" fmla="*/ 1322358 h 1719056"/>
                  <a:gd name="connsiteX7" fmla="*/ 655544 w 1212621"/>
                  <a:gd name="connsiteY7" fmla="*/ 1298106 h 1719056"/>
                  <a:gd name="connsiteX8" fmla="*/ 645149 w 1212621"/>
                  <a:gd name="connsiteY8" fmla="*/ 1228810 h 1719056"/>
                  <a:gd name="connsiteX9" fmla="*/ 572388 w 1212621"/>
                  <a:gd name="connsiteY9" fmla="*/ 1159513 h 1719056"/>
                  <a:gd name="connsiteX10" fmla="*/ 551599 w 1212621"/>
                  <a:gd name="connsiteY10" fmla="*/ 1059033 h 1719056"/>
                  <a:gd name="connsiteX11" fmla="*/ 485768 w 1212621"/>
                  <a:gd name="connsiteY11" fmla="*/ 1003596 h 1719056"/>
                  <a:gd name="connsiteX12" fmla="*/ 461514 w 1212621"/>
                  <a:gd name="connsiteY12" fmla="*/ 968950 h 1719056"/>
                  <a:gd name="connsiteX13" fmla="*/ 374893 w 1212621"/>
                  <a:gd name="connsiteY13" fmla="*/ 944695 h 1719056"/>
                  <a:gd name="connsiteX14" fmla="*/ 298667 w 1212621"/>
                  <a:gd name="connsiteY14" fmla="*/ 979343 h 1719056"/>
                  <a:gd name="connsiteX15" fmla="*/ 250160 w 1212621"/>
                  <a:gd name="connsiteY15" fmla="*/ 979343 h 1719056"/>
                  <a:gd name="connsiteX16" fmla="*/ 253625 w 1212621"/>
                  <a:gd name="connsiteY16" fmla="*/ 1062499 h 1719056"/>
                  <a:gd name="connsiteX17" fmla="*/ 270949 w 1212621"/>
                  <a:gd name="connsiteY17" fmla="*/ 1093683 h 1719056"/>
                  <a:gd name="connsiteX18" fmla="*/ 312527 w 1212621"/>
                  <a:gd name="connsiteY18" fmla="*/ 1166443 h 1719056"/>
                  <a:gd name="connsiteX19" fmla="*/ 291738 w 1212621"/>
                  <a:gd name="connsiteY19" fmla="*/ 1194162 h 1719056"/>
                  <a:gd name="connsiteX20" fmla="*/ 315992 w 1212621"/>
                  <a:gd name="connsiteY20" fmla="*/ 1214950 h 1719056"/>
                  <a:gd name="connsiteX21" fmla="*/ 315992 w 1212621"/>
                  <a:gd name="connsiteY21" fmla="*/ 1228810 h 1719056"/>
                  <a:gd name="connsiteX22" fmla="*/ 291738 w 1212621"/>
                  <a:gd name="connsiteY22" fmla="*/ 1253062 h 1719056"/>
                  <a:gd name="connsiteX23" fmla="*/ 267484 w 1212621"/>
                  <a:gd name="connsiteY23" fmla="*/ 1280781 h 1719056"/>
                  <a:gd name="connsiteX24" fmla="*/ 225906 w 1212621"/>
                  <a:gd name="connsiteY24" fmla="*/ 1280781 h 1719056"/>
                  <a:gd name="connsiteX25" fmla="*/ 205117 w 1212621"/>
                  <a:gd name="connsiteY25" fmla="*/ 1228810 h 1719056"/>
                  <a:gd name="connsiteX26" fmla="*/ 198188 w 1212621"/>
                  <a:gd name="connsiteY26" fmla="*/ 1228810 h 1719056"/>
                  <a:gd name="connsiteX27" fmla="*/ 180864 w 1212621"/>
                  <a:gd name="connsiteY27" fmla="*/ 1218416 h 1719056"/>
                  <a:gd name="connsiteX28" fmla="*/ 146215 w 1212621"/>
                  <a:gd name="connsiteY28" fmla="*/ 1225344 h 1719056"/>
                  <a:gd name="connsiteX29" fmla="*/ 108102 w 1212621"/>
                  <a:gd name="connsiteY29" fmla="*/ 1197625 h 1719056"/>
                  <a:gd name="connsiteX30" fmla="*/ 94243 w 1212621"/>
                  <a:gd name="connsiteY30" fmla="*/ 1156048 h 1719056"/>
                  <a:gd name="connsiteX31" fmla="*/ 18017 w 1212621"/>
                  <a:gd name="connsiteY31" fmla="*/ 1149120 h 1719056"/>
                  <a:gd name="connsiteX32" fmla="*/ 6367 w 1212621"/>
                  <a:gd name="connsiteY32" fmla="*/ 1116227 h 1719056"/>
                  <a:gd name="connsiteX33" fmla="*/ 24947 w 1212621"/>
                  <a:gd name="connsiteY33" fmla="*/ 1122093 h 1719056"/>
                  <a:gd name="connsiteX34" fmla="*/ 62367 w 1212621"/>
                  <a:gd name="connsiteY34" fmla="*/ 1088831 h 1719056"/>
                  <a:gd name="connsiteX35" fmla="*/ 78998 w 1212621"/>
                  <a:gd name="connsiteY35" fmla="*/ 964098 h 1719056"/>
                  <a:gd name="connsiteX36" fmla="*/ 20789 w 1212621"/>
                  <a:gd name="connsiteY36" fmla="*/ 897574 h 1719056"/>
                  <a:gd name="connsiteX37" fmla="*/ 33262 w 1212621"/>
                  <a:gd name="connsiteY37" fmla="*/ 860154 h 1719056"/>
                  <a:gd name="connsiteX38" fmla="*/ 0 w 1212621"/>
                  <a:gd name="connsiteY38" fmla="*/ 847680 h 1719056"/>
                  <a:gd name="connsiteX39" fmla="*/ 0 w 1212621"/>
                  <a:gd name="connsiteY39" fmla="*/ 814418 h 1719056"/>
                  <a:gd name="connsiteX40" fmla="*/ 58209 w 1212621"/>
                  <a:gd name="connsiteY40" fmla="*/ 814418 h 1719056"/>
                  <a:gd name="connsiteX41" fmla="*/ 45736 w 1212621"/>
                  <a:gd name="connsiteY41" fmla="*/ 768683 h 1719056"/>
                  <a:gd name="connsiteX42" fmla="*/ 54051 w 1212621"/>
                  <a:gd name="connsiteY42" fmla="*/ 752052 h 1719056"/>
                  <a:gd name="connsiteX43" fmla="*/ 37420 w 1212621"/>
                  <a:gd name="connsiteY43" fmla="*/ 660581 h 1719056"/>
                  <a:gd name="connsiteX44" fmla="*/ 16631 w 1212621"/>
                  <a:gd name="connsiteY44" fmla="*/ 643949 h 1719056"/>
                  <a:gd name="connsiteX45" fmla="*/ 58209 w 1212621"/>
                  <a:gd name="connsiteY45" fmla="*/ 602372 h 1719056"/>
                  <a:gd name="connsiteX46" fmla="*/ 66525 w 1212621"/>
                  <a:gd name="connsiteY46" fmla="*/ 577425 h 1719056"/>
                  <a:gd name="connsiteX47" fmla="*/ 99787 w 1212621"/>
                  <a:gd name="connsiteY47" fmla="*/ 573267 h 1719056"/>
                  <a:gd name="connsiteX48" fmla="*/ 99787 w 1212621"/>
                  <a:gd name="connsiteY48" fmla="*/ 490112 h 1719056"/>
                  <a:gd name="connsiteX49" fmla="*/ 133049 w 1212621"/>
                  <a:gd name="connsiteY49" fmla="*/ 436061 h 1719056"/>
                  <a:gd name="connsiteX50" fmla="*/ 157996 w 1212621"/>
                  <a:gd name="connsiteY50" fmla="*/ 419430 h 1719056"/>
                  <a:gd name="connsiteX51" fmla="*/ 195416 w 1212621"/>
                  <a:gd name="connsiteY51" fmla="*/ 352905 h 1719056"/>
                  <a:gd name="connsiteX52" fmla="*/ 282729 w 1212621"/>
                  <a:gd name="connsiteY52" fmla="*/ 323801 h 1719056"/>
                  <a:gd name="connsiteX53" fmla="*/ 328465 w 1212621"/>
                  <a:gd name="connsiteY53" fmla="*/ 298854 h 1719056"/>
                  <a:gd name="connsiteX54" fmla="*/ 374200 w 1212621"/>
                  <a:gd name="connsiteY54" fmla="*/ 332116 h 1719056"/>
                  <a:gd name="connsiteX55" fmla="*/ 440725 w 1212621"/>
                  <a:gd name="connsiteY55" fmla="*/ 311327 h 1719056"/>
                  <a:gd name="connsiteX56" fmla="*/ 465672 w 1212621"/>
                  <a:gd name="connsiteY56" fmla="*/ 336274 h 1719056"/>
                  <a:gd name="connsiteX57" fmla="*/ 528038 w 1212621"/>
                  <a:gd name="connsiteY57" fmla="*/ 327959 h 1719056"/>
                  <a:gd name="connsiteX58" fmla="*/ 577932 w 1212621"/>
                  <a:gd name="connsiteY58" fmla="*/ 298854 h 1719056"/>
                  <a:gd name="connsiteX59" fmla="*/ 573774 w 1212621"/>
                  <a:gd name="connsiteY59" fmla="*/ 265592 h 1719056"/>
                  <a:gd name="connsiteX60" fmla="*/ 598721 w 1212621"/>
                  <a:gd name="connsiteY60" fmla="*/ 244803 h 1719056"/>
                  <a:gd name="connsiteX61" fmla="*/ 598721 w 1212621"/>
                  <a:gd name="connsiteY61" fmla="*/ 207383 h 1719056"/>
                  <a:gd name="connsiteX62" fmla="*/ 577932 w 1212621"/>
                  <a:gd name="connsiteY62" fmla="*/ 157490 h 1719056"/>
                  <a:gd name="connsiteX63" fmla="*/ 605586 w 1212621"/>
                  <a:gd name="connsiteY63" fmla="*/ 105639 h 1719056"/>
                  <a:gd name="connsiteX64" fmla="*/ 620896 w 1212621"/>
                  <a:gd name="connsiteY64" fmla="*/ 102745 h 1719056"/>
                  <a:gd name="connsiteX65" fmla="*/ 704051 w 1212621"/>
                  <a:gd name="connsiteY65" fmla="*/ 116604 h 1719056"/>
                  <a:gd name="connsiteX66" fmla="*/ 742164 w 1212621"/>
                  <a:gd name="connsiteY66" fmla="*/ 168577 h 1719056"/>
                  <a:gd name="connsiteX67" fmla="*/ 995096 w 1212621"/>
                  <a:gd name="connsiteY67" fmla="*/ 182436 h 1719056"/>
                  <a:gd name="connsiteX68" fmla="*/ 1008955 w 1212621"/>
                  <a:gd name="connsiteY68" fmla="*/ 126999 h 1719056"/>
                  <a:gd name="connsiteX69" fmla="*/ 1057463 w 1212621"/>
                  <a:gd name="connsiteY69" fmla="*/ 102745 h 1719056"/>
                  <a:gd name="connsiteX70" fmla="*/ 1081716 w 1212621"/>
                  <a:gd name="connsiteY70" fmla="*/ 78492 h 1719056"/>
                  <a:gd name="connsiteX71" fmla="*/ 1102505 w 1212621"/>
                  <a:gd name="connsiteY71" fmla="*/ 50774 h 1719056"/>
                  <a:gd name="connsiteX72" fmla="*/ 1112900 w 1212621"/>
                  <a:gd name="connsiteY72" fmla="*/ 26521 h 1719056"/>
                  <a:gd name="connsiteX73" fmla="*/ 1116364 w 1212621"/>
                  <a:gd name="connsiteY73" fmla="*/ 2266 h 1719056"/>
                  <a:gd name="connsiteX74" fmla="*/ 1121181 w 1212621"/>
                  <a:gd name="connsiteY74" fmla="*/ 0 h 1719056"/>
                  <a:gd name="connsiteX75" fmla="*/ 1121181 w 1212621"/>
                  <a:gd name="connsiteY75" fmla="*/ 618627 h 1719056"/>
                  <a:gd name="connsiteX76" fmla="*/ 1212621 w 1212621"/>
                  <a:gd name="connsiteY76" fmla="*/ 1719056 h 1719056"/>
                  <a:gd name="connsiteX0" fmla="*/ 805296 w 1212621"/>
                  <a:gd name="connsiteY0" fmla="*/ 1627616 h 1719056"/>
                  <a:gd name="connsiteX1" fmla="*/ 787207 w 1212621"/>
                  <a:gd name="connsiteY1" fmla="*/ 1613403 h 1719056"/>
                  <a:gd name="connsiteX2" fmla="*/ 704051 w 1212621"/>
                  <a:gd name="connsiteY2" fmla="*/ 1557966 h 1719056"/>
                  <a:gd name="connsiteX3" fmla="*/ 690192 w 1212621"/>
                  <a:gd name="connsiteY3" fmla="*/ 1422839 h 1719056"/>
                  <a:gd name="connsiteX4" fmla="*/ 721375 w 1212621"/>
                  <a:gd name="connsiteY4" fmla="*/ 1384727 h 1719056"/>
                  <a:gd name="connsiteX5" fmla="*/ 686727 w 1212621"/>
                  <a:gd name="connsiteY5" fmla="*/ 1353543 h 1719056"/>
                  <a:gd name="connsiteX6" fmla="*/ 683262 w 1212621"/>
                  <a:gd name="connsiteY6" fmla="*/ 1322358 h 1719056"/>
                  <a:gd name="connsiteX7" fmla="*/ 655544 w 1212621"/>
                  <a:gd name="connsiteY7" fmla="*/ 1298106 h 1719056"/>
                  <a:gd name="connsiteX8" fmla="*/ 645149 w 1212621"/>
                  <a:gd name="connsiteY8" fmla="*/ 1228810 h 1719056"/>
                  <a:gd name="connsiteX9" fmla="*/ 572388 w 1212621"/>
                  <a:gd name="connsiteY9" fmla="*/ 1159513 h 1719056"/>
                  <a:gd name="connsiteX10" fmla="*/ 551599 w 1212621"/>
                  <a:gd name="connsiteY10" fmla="*/ 1059033 h 1719056"/>
                  <a:gd name="connsiteX11" fmla="*/ 485768 w 1212621"/>
                  <a:gd name="connsiteY11" fmla="*/ 1003596 h 1719056"/>
                  <a:gd name="connsiteX12" fmla="*/ 461514 w 1212621"/>
                  <a:gd name="connsiteY12" fmla="*/ 968950 h 1719056"/>
                  <a:gd name="connsiteX13" fmla="*/ 374893 w 1212621"/>
                  <a:gd name="connsiteY13" fmla="*/ 944695 h 1719056"/>
                  <a:gd name="connsiteX14" fmla="*/ 298667 w 1212621"/>
                  <a:gd name="connsiteY14" fmla="*/ 979343 h 1719056"/>
                  <a:gd name="connsiteX15" fmla="*/ 250160 w 1212621"/>
                  <a:gd name="connsiteY15" fmla="*/ 979343 h 1719056"/>
                  <a:gd name="connsiteX16" fmla="*/ 253625 w 1212621"/>
                  <a:gd name="connsiteY16" fmla="*/ 1062499 h 1719056"/>
                  <a:gd name="connsiteX17" fmla="*/ 270949 w 1212621"/>
                  <a:gd name="connsiteY17" fmla="*/ 1093683 h 1719056"/>
                  <a:gd name="connsiteX18" fmla="*/ 312527 w 1212621"/>
                  <a:gd name="connsiteY18" fmla="*/ 1166443 h 1719056"/>
                  <a:gd name="connsiteX19" fmla="*/ 291738 w 1212621"/>
                  <a:gd name="connsiteY19" fmla="*/ 1194162 h 1719056"/>
                  <a:gd name="connsiteX20" fmla="*/ 315992 w 1212621"/>
                  <a:gd name="connsiteY20" fmla="*/ 1214950 h 1719056"/>
                  <a:gd name="connsiteX21" fmla="*/ 315992 w 1212621"/>
                  <a:gd name="connsiteY21" fmla="*/ 1228810 h 1719056"/>
                  <a:gd name="connsiteX22" fmla="*/ 291738 w 1212621"/>
                  <a:gd name="connsiteY22" fmla="*/ 1253062 h 1719056"/>
                  <a:gd name="connsiteX23" fmla="*/ 267484 w 1212621"/>
                  <a:gd name="connsiteY23" fmla="*/ 1280781 h 1719056"/>
                  <a:gd name="connsiteX24" fmla="*/ 225906 w 1212621"/>
                  <a:gd name="connsiteY24" fmla="*/ 1280781 h 1719056"/>
                  <a:gd name="connsiteX25" fmla="*/ 205117 w 1212621"/>
                  <a:gd name="connsiteY25" fmla="*/ 1228810 h 1719056"/>
                  <a:gd name="connsiteX26" fmla="*/ 198188 w 1212621"/>
                  <a:gd name="connsiteY26" fmla="*/ 1228810 h 1719056"/>
                  <a:gd name="connsiteX27" fmla="*/ 180864 w 1212621"/>
                  <a:gd name="connsiteY27" fmla="*/ 1218416 h 1719056"/>
                  <a:gd name="connsiteX28" fmla="*/ 146215 w 1212621"/>
                  <a:gd name="connsiteY28" fmla="*/ 1225344 h 1719056"/>
                  <a:gd name="connsiteX29" fmla="*/ 108102 w 1212621"/>
                  <a:gd name="connsiteY29" fmla="*/ 1197625 h 1719056"/>
                  <a:gd name="connsiteX30" fmla="*/ 94243 w 1212621"/>
                  <a:gd name="connsiteY30" fmla="*/ 1156048 h 1719056"/>
                  <a:gd name="connsiteX31" fmla="*/ 18017 w 1212621"/>
                  <a:gd name="connsiteY31" fmla="*/ 1149120 h 1719056"/>
                  <a:gd name="connsiteX32" fmla="*/ 6367 w 1212621"/>
                  <a:gd name="connsiteY32" fmla="*/ 1116227 h 1719056"/>
                  <a:gd name="connsiteX33" fmla="*/ 24947 w 1212621"/>
                  <a:gd name="connsiteY33" fmla="*/ 1122093 h 1719056"/>
                  <a:gd name="connsiteX34" fmla="*/ 62367 w 1212621"/>
                  <a:gd name="connsiteY34" fmla="*/ 1088831 h 1719056"/>
                  <a:gd name="connsiteX35" fmla="*/ 78998 w 1212621"/>
                  <a:gd name="connsiteY35" fmla="*/ 964098 h 1719056"/>
                  <a:gd name="connsiteX36" fmla="*/ 20789 w 1212621"/>
                  <a:gd name="connsiteY36" fmla="*/ 897574 h 1719056"/>
                  <a:gd name="connsiteX37" fmla="*/ 33262 w 1212621"/>
                  <a:gd name="connsiteY37" fmla="*/ 860154 h 1719056"/>
                  <a:gd name="connsiteX38" fmla="*/ 0 w 1212621"/>
                  <a:gd name="connsiteY38" fmla="*/ 847680 h 1719056"/>
                  <a:gd name="connsiteX39" fmla="*/ 0 w 1212621"/>
                  <a:gd name="connsiteY39" fmla="*/ 814418 h 1719056"/>
                  <a:gd name="connsiteX40" fmla="*/ 58209 w 1212621"/>
                  <a:gd name="connsiteY40" fmla="*/ 814418 h 1719056"/>
                  <a:gd name="connsiteX41" fmla="*/ 45736 w 1212621"/>
                  <a:gd name="connsiteY41" fmla="*/ 768683 h 1719056"/>
                  <a:gd name="connsiteX42" fmla="*/ 54051 w 1212621"/>
                  <a:gd name="connsiteY42" fmla="*/ 752052 h 1719056"/>
                  <a:gd name="connsiteX43" fmla="*/ 37420 w 1212621"/>
                  <a:gd name="connsiteY43" fmla="*/ 660581 h 1719056"/>
                  <a:gd name="connsiteX44" fmla="*/ 16631 w 1212621"/>
                  <a:gd name="connsiteY44" fmla="*/ 643949 h 1719056"/>
                  <a:gd name="connsiteX45" fmla="*/ 58209 w 1212621"/>
                  <a:gd name="connsiteY45" fmla="*/ 602372 h 1719056"/>
                  <a:gd name="connsiteX46" fmla="*/ 66525 w 1212621"/>
                  <a:gd name="connsiteY46" fmla="*/ 577425 h 1719056"/>
                  <a:gd name="connsiteX47" fmla="*/ 99787 w 1212621"/>
                  <a:gd name="connsiteY47" fmla="*/ 573267 h 1719056"/>
                  <a:gd name="connsiteX48" fmla="*/ 99787 w 1212621"/>
                  <a:gd name="connsiteY48" fmla="*/ 490112 h 1719056"/>
                  <a:gd name="connsiteX49" fmla="*/ 133049 w 1212621"/>
                  <a:gd name="connsiteY49" fmla="*/ 436061 h 1719056"/>
                  <a:gd name="connsiteX50" fmla="*/ 157996 w 1212621"/>
                  <a:gd name="connsiteY50" fmla="*/ 419430 h 1719056"/>
                  <a:gd name="connsiteX51" fmla="*/ 195416 w 1212621"/>
                  <a:gd name="connsiteY51" fmla="*/ 352905 h 1719056"/>
                  <a:gd name="connsiteX52" fmla="*/ 282729 w 1212621"/>
                  <a:gd name="connsiteY52" fmla="*/ 323801 h 1719056"/>
                  <a:gd name="connsiteX53" fmla="*/ 328465 w 1212621"/>
                  <a:gd name="connsiteY53" fmla="*/ 298854 h 1719056"/>
                  <a:gd name="connsiteX54" fmla="*/ 374200 w 1212621"/>
                  <a:gd name="connsiteY54" fmla="*/ 332116 h 1719056"/>
                  <a:gd name="connsiteX55" fmla="*/ 440725 w 1212621"/>
                  <a:gd name="connsiteY55" fmla="*/ 311327 h 1719056"/>
                  <a:gd name="connsiteX56" fmla="*/ 465672 w 1212621"/>
                  <a:gd name="connsiteY56" fmla="*/ 336274 h 1719056"/>
                  <a:gd name="connsiteX57" fmla="*/ 528038 w 1212621"/>
                  <a:gd name="connsiteY57" fmla="*/ 327959 h 1719056"/>
                  <a:gd name="connsiteX58" fmla="*/ 577932 w 1212621"/>
                  <a:gd name="connsiteY58" fmla="*/ 298854 h 1719056"/>
                  <a:gd name="connsiteX59" fmla="*/ 573774 w 1212621"/>
                  <a:gd name="connsiteY59" fmla="*/ 265592 h 1719056"/>
                  <a:gd name="connsiteX60" fmla="*/ 598721 w 1212621"/>
                  <a:gd name="connsiteY60" fmla="*/ 244803 h 1719056"/>
                  <a:gd name="connsiteX61" fmla="*/ 598721 w 1212621"/>
                  <a:gd name="connsiteY61" fmla="*/ 207383 h 1719056"/>
                  <a:gd name="connsiteX62" fmla="*/ 577932 w 1212621"/>
                  <a:gd name="connsiteY62" fmla="*/ 157490 h 1719056"/>
                  <a:gd name="connsiteX63" fmla="*/ 605586 w 1212621"/>
                  <a:gd name="connsiteY63" fmla="*/ 105639 h 1719056"/>
                  <a:gd name="connsiteX64" fmla="*/ 620896 w 1212621"/>
                  <a:gd name="connsiteY64" fmla="*/ 102745 h 1719056"/>
                  <a:gd name="connsiteX65" fmla="*/ 704051 w 1212621"/>
                  <a:gd name="connsiteY65" fmla="*/ 116604 h 1719056"/>
                  <a:gd name="connsiteX66" fmla="*/ 742164 w 1212621"/>
                  <a:gd name="connsiteY66" fmla="*/ 168577 h 1719056"/>
                  <a:gd name="connsiteX67" fmla="*/ 995096 w 1212621"/>
                  <a:gd name="connsiteY67" fmla="*/ 182436 h 1719056"/>
                  <a:gd name="connsiteX68" fmla="*/ 1008955 w 1212621"/>
                  <a:gd name="connsiteY68" fmla="*/ 126999 h 1719056"/>
                  <a:gd name="connsiteX69" fmla="*/ 1057463 w 1212621"/>
                  <a:gd name="connsiteY69" fmla="*/ 102745 h 1719056"/>
                  <a:gd name="connsiteX70" fmla="*/ 1081716 w 1212621"/>
                  <a:gd name="connsiteY70" fmla="*/ 78492 h 1719056"/>
                  <a:gd name="connsiteX71" fmla="*/ 1102505 w 1212621"/>
                  <a:gd name="connsiteY71" fmla="*/ 50774 h 1719056"/>
                  <a:gd name="connsiteX72" fmla="*/ 1112900 w 1212621"/>
                  <a:gd name="connsiteY72" fmla="*/ 26521 h 1719056"/>
                  <a:gd name="connsiteX73" fmla="*/ 1116364 w 1212621"/>
                  <a:gd name="connsiteY73" fmla="*/ 2266 h 1719056"/>
                  <a:gd name="connsiteX74" fmla="*/ 1121181 w 1212621"/>
                  <a:gd name="connsiteY74" fmla="*/ 0 h 1719056"/>
                  <a:gd name="connsiteX75" fmla="*/ 1212621 w 1212621"/>
                  <a:gd name="connsiteY75" fmla="*/ 1719056 h 1719056"/>
                  <a:gd name="connsiteX0" fmla="*/ 805296 w 1121181"/>
                  <a:gd name="connsiteY0" fmla="*/ 1627616 h 1627616"/>
                  <a:gd name="connsiteX1" fmla="*/ 787207 w 1121181"/>
                  <a:gd name="connsiteY1" fmla="*/ 1613403 h 1627616"/>
                  <a:gd name="connsiteX2" fmla="*/ 704051 w 1121181"/>
                  <a:gd name="connsiteY2" fmla="*/ 1557966 h 1627616"/>
                  <a:gd name="connsiteX3" fmla="*/ 690192 w 1121181"/>
                  <a:gd name="connsiteY3" fmla="*/ 1422839 h 1627616"/>
                  <a:gd name="connsiteX4" fmla="*/ 721375 w 1121181"/>
                  <a:gd name="connsiteY4" fmla="*/ 1384727 h 1627616"/>
                  <a:gd name="connsiteX5" fmla="*/ 686727 w 1121181"/>
                  <a:gd name="connsiteY5" fmla="*/ 1353543 h 1627616"/>
                  <a:gd name="connsiteX6" fmla="*/ 683262 w 1121181"/>
                  <a:gd name="connsiteY6" fmla="*/ 1322358 h 1627616"/>
                  <a:gd name="connsiteX7" fmla="*/ 655544 w 1121181"/>
                  <a:gd name="connsiteY7" fmla="*/ 1298106 h 1627616"/>
                  <a:gd name="connsiteX8" fmla="*/ 645149 w 1121181"/>
                  <a:gd name="connsiteY8" fmla="*/ 1228810 h 1627616"/>
                  <a:gd name="connsiteX9" fmla="*/ 572388 w 1121181"/>
                  <a:gd name="connsiteY9" fmla="*/ 1159513 h 1627616"/>
                  <a:gd name="connsiteX10" fmla="*/ 551599 w 1121181"/>
                  <a:gd name="connsiteY10" fmla="*/ 1059033 h 1627616"/>
                  <a:gd name="connsiteX11" fmla="*/ 485768 w 1121181"/>
                  <a:gd name="connsiteY11" fmla="*/ 1003596 h 1627616"/>
                  <a:gd name="connsiteX12" fmla="*/ 461514 w 1121181"/>
                  <a:gd name="connsiteY12" fmla="*/ 968950 h 1627616"/>
                  <a:gd name="connsiteX13" fmla="*/ 374893 w 1121181"/>
                  <a:gd name="connsiteY13" fmla="*/ 944695 h 1627616"/>
                  <a:gd name="connsiteX14" fmla="*/ 298667 w 1121181"/>
                  <a:gd name="connsiteY14" fmla="*/ 979343 h 1627616"/>
                  <a:gd name="connsiteX15" fmla="*/ 250160 w 1121181"/>
                  <a:gd name="connsiteY15" fmla="*/ 979343 h 1627616"/>
                  <a:gd name="connsiteX16" fmla="*/ 253625 w 1121181"/>
                  <a:gd name="connsiteY16" fmla="*/ 1062499 h 1627616"/>
                  <a:gd name="connsiteX17" fmla="*/ 270949 w 1121181"/>
                  <a:gd name="connsiteY17" fmla="*/ 1093683 h 1627616"/>
                  <a:gd name="connsiteX18" fmla="*/ 312527 w 1121181"/>
                  <a:gd name="connsiteY18" fmla="*/ 1166443 h 1627616"/>
                  <a:gd name="connsiteX19" fmla="*/ 291738 w 1121181"/>
                  <a:gd name="connsiteY19" fmla="*/ 1194162 h 1627616"/>
                  <a:gd name="connsiteX20" fmla="*/ 315992 w 1121181"/>
                  <a:gd name="connsiteY20" fmla="*/ 1214950 h 1627616"/>
                  <a:gd name="connsiteX21" fmla="*/ 315992 w 1121181"/>
                  <a:gd name="connsiteY21" fmla="*/ 1228810 h 1627616"/>
                  <a:gd name="connsiteX22" fmla="*/ 291738 w 1121181"/>
                  <a:gd name="connsiteY22" fmla="*/ 1253062 h 1627616"/>
                  <a:gd name="connsiteX23" fmla="*/ 267484 w 1121181"/>
                  <a:gd name="connsiteY23" fmla="*/ 1280781 h 1627616"/>
                  <a:gd name="connsiteX24" fmla="*/ 225906 w 1121181"/>
                  <a:gd name="connsiteY24" fmla="*/ 1280781 h 1627616"/>
                  <a:gd name="connsiteX25" fmla="*/ 205117 w 1121181"/>
                  <a:gd name="connsiteY25" fmla="*/ 1228810 h 1627616"/>
                  <a:gd name="connsiteX26" fmla="*/ 198188 w 1121181"/>
                  <a:gd name="connsiteY26" fmla="*/ 1228810 h 1627616"/>
                  <a:gd name="connsiteX27" fmla="*/ 180864 w 1121181"/>
                  <a:gd name="connsiteY27" fmla="*/ 1218416 h 1627616"/>
                  <a:gd name="connsiteX28" fmla="*/ 146215 w 1121181"/>
                  <a:gd name="connsiteY28" fmla="*/ 1225344 h 1627616"/>
                  <a:gd name="connsiteX29" fmla="*/ 108102 w 1121181"/>
                  <a:gd name="connsiteY29" fmla="*/ 1197625 h 1627616"/>
                  <a:gd name="connsiteX30" fmla="*/ 94243 w 1121181"/>
                  <a:gd name="connsiteY30" fmla="*/ 1156048 h 1627616"/>
                  <a:gd name="connsiteX31" fmla="*/ 18017 w 1121181"/>
                  <a:gd name="connsiteY31" fmla="*/ 1149120 h 1627616"/>
                  <a:gd name="connsiteX32" fmla="*/ 6367 w 1121181"/>
                  <a:gd name="connsiteY32" fmla="*/ 1116227 h 1627616"/>
                  <a:gd name="connsiteX33" fmla="*/ 24947 w 1121181"/>
                  <a:gd name="connsiteY33" fmla="*/ 1122093 h 1627616"/>
                  <a:gd name="connsiteX34" fmla="*/ 62367 w 1121181"/>
                  <a:gd name="connsiteY34" fmla="*/ 1088831 h 1627616"/>
                  <a:gd name="connsiteX35" fmla="*/ 78998 w 1121181"/>
                  <a:gd name="connsiteY35" fmla="*/ 964098 h 1627616"/>
                  <a:gd name="connsiteX36" fmla="*/ 20789 w 1121181"/>
                  <a:gd name="connsiteY36" fmla="*/ 897574 h 1627616"/>
                  <a:gd name="connsiteX37" fmla="*/ 33262 w 1121181"/>
                  <a:gd name="connsiteY37" fmla="*/ 860154 h 1627616"/>
                  <a:gd name="connsiteX38" fmla="*/ 0 w 1121181"/>
                  <a:gd name="connsiteY38" fmla="*/ 847680 h 1627616"/>
                  <a:gd name="connsiteX39" fmla="*/ 0 w 1121181"/>
                  <a:gd name="connsiteY39" fmla="*/ 814418 h 1627616"/>
                  <a:gd name="connsiteX40" fmla="*/ 58209 w 1121181"/>
                  <a:gd name="connsiteY40" fmla="*/ 814418 h 1627616"/>
                  <a:gd name="connsiteX41" fmla="*/ 45736 w 1121181"/>
                  <a:gd name="connsiteY41" fmla="*/ 768683 h 1627616"/>
                  <a:gd name="connsiteX42" fmla="*/ 54051 w 1121181"/>
                  <a:gd name="connsiteY42" fmla="*/ 752052 h 1627616"/>
                  <a:gd name="connsiteX43" fmla="*/ 37420 w 1121181"/>
                  <a:gd name="connsiteY43" fmla="*/ 660581 h 1627616"/>
                  <a:gd name="connsiteX44" fmla="*/ 16631 w 1121181"/>
                  <a:gd name="connsiteY44" fmla="*/ 643949 h 1627616"/>
                  <a:gd name="connsiteX45" fmla="*/ 58209 w 1121181"/>
                  <a:gd name="connsiteY45" fmla="*/ 602372 h 1627616"/>
                  <a:gd name="connsiteX46" fmla="*/ 66525 w 1121181"/>
                  <a:gd name="connsiteY46" fmla="*/ 577425 h 1627616"/>
                  <a:gd name="connsiteX47" fmla="*/ 99787 w 1121181"/>
                  <a:gd name="connsiteY47" fmla="*/ 573267 h 1627616"/>
                  <a:gd name="connsiteX48" fmla="*/ 99787 w 1121181"/>
                  <a:gd name="connsiteY48" fmla="*/ 490112 h 1627616"/>
                  <a:gd name="connsiteX49" fmla="*/ 133049 w 1121181"/>
                  <a:gd name="connsiteY49" fmla="*/ 436061 h 1627616"/>
                  <a:gd name="connsiteX50" fmla="*/ 157996 w 1121181"/>
                  <a:gd name="connsiteY50" fmla="*/ 419430 h 1627616"/>
                  <a:gd name="connsiteX51" fmla="*/ 195416 w 1121181"/>
                  <a:gd name="connsiteY51" fmla="*/ 352905 h 1627616"/>
                  <a:gd name="connsiteX52" fmla="*/ 282729 w 1121181"/>
                  <a:gd name="connsiteY52" fmla="*/ 323801 h 1627616"/>
                  <a:gd name="connsiteX53" fmla="*/ 328465 w 1121181"/>
                  <a:gd name="connsiteY53" fmla="*/ 298854 h 1627616"/>
                  <a:gd name="connsiteX54" fmla="*/ 374200 w 1121181"/>
                  <a:gd name="connsiteY54" fmla="*/ 332116 h 1627616"/>
                  <a:gd name="connsiteX55" fmla="*/ 440725 w 1121181"/>
                  <a:gd name="connsiteY55" fmla="*/ 311327 h 1627616"/>
                  <a:gd name="connsiteX56" fmla="*/ 465672 w 1121181"/>
                  <a:gd name="connsiteY56" fmla="*/ 336274 h 1627616"/>
                  <a:gd name="connsiteX57" fmla="*/ 528038 w 1121181"/>
                  <a:gd name="connsiteY57" fmla="*/ 327959 h 1627616"/>
                  <a:gd name="connsiteX58" fmla="*/ 577932 w 1121181"/>
                  <a:gd name="connsiteY58" fmla="*/ 298854 h 1627616"/>
                  <a:gd name="connsiteX59" fmla="*/ 573774 w 1121181"/>
                  <a:gd name="connsiteY59" fmla="*/ 265592 h 1627616"/>
                  <a:gd name="connsiteX60" fmla="*/ 598721 w 1121181"/>
                  <a:gd name="connsiteY60" fmla="*/ 244803 h 1627616"/>
                  <a:gd name="connsiteX61" fmla="*/ 598721 w 1121181"/>
                  <a:gd name="connsiteY61" fmla="*/ 207383 h 1627616"/>
                  <a:gd name="connsiteX62" fmla="*/ 577932 w 1121181"/>
                  <a:gd name="connsiteY62" fmla="*/ 157490 h 1627616"/>
                  <a:gd name="connsiteX63" fmla="*/ 605586 w 1121181"/>
                  <a:gd name="connsiteY63" fmla="*/ 105639 h 1627616"/>
                  <a:gd name="connsiteX64" fmla="*/ 620896 w 1121181"/>
                  <a:gd name="connsiteY64" fmla="*/ 102745 h 1627616"/>
                  <a:gd name="connsiteX65" fmla="*/ 704051 w 1121181"/>
                  <a:gd name="connsiteY65" fmla="*/ 116604 h 1627616"/>
                  <a:gd name="connsiteX66" fmla="*/ 742164 w 1121181"/>
                  <a:gd name="connsiteY66" fmla="*/ 168577 h 1627616"/>
                  <a:gd name="connsiteX67" fmla="*/ 995096 w 1121181"/>
                  <a:gd name="connsiteY67" fmla="*/ 182436 h 1627616"/>
                  <a:gd name="connsiteX68" fmla="*/ 1008955 w 1121181"/>
                  <a:gd name="connsiteY68" fmla="*/ 126999 h 1627616"/>
                  <a:gd name="connsiteX69" fmla="*/ 1057463 w 1121181"/>
                  <a:gd name="connsiteY69" fmla="*/ 102745 h 1627616"/>
                  <a:gd name="connsiteX70" fmla="*/ 1081716 w 1121181"/>
                  <a:gd name="connsiteY70" fmla="*/ 78492 h 1627616"/>
                  <a:gd name="connsiteX71" fmla="*/ 1102505 w 1121181"/>
                  <a:gd name="connsiteY71" fmla="*/ 50774 h 1627616"/>
                  <a:gd name="connsiteX72" fmla="*/ 1112900 w 1121181"/>
                  <a:gd name="connsiteY72" fmla="*/ 26521 h 1627616"/>
                  <a:gd name="connsiteX73" fmla="*/ 1116364 w 1121181"/>
                  <a:gd name="connsiteY73" fmla="*/ 2266 h 1627616"/>
                  <a:gd name="connsiteX74" fmla="*/ 1121181 w 1121181"/>
                  <a:gd name="connsiteY74" fmla="*/ 0 h 162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121181" h="1627616">
                    <a:moveTo>
                      <a:pt x="805296" y="1627616"/>
                    </a:moveTo>
                    <a:lnTo>
                      <a:pt x="787207" y="1613403"/>
                    </a:lnTo>
                    <a:lnTo>
                      <a:pt x="704051" y="1557966"/>
                    </a:lnTo>
                    <a:lnTo>
                      <a:pt x="690192" y="1422839"/>
                    </a:lnTo>
                    <a:lnTo>
                      <a:pt x="721375" y="1384727"/>
                    </a:lnTo>
                    <a:lnTo>
                      <a:pt x="686727" y="1353543"/>
                    </a:lnTo>
                    <a:lnTo>
                      <a:pt x="683262" y="1322358"/>
                    </a:lnTo>
                    <a:lnTo>
                      <a:pt x="655544" y="1298106"/>
                    </a:lnTo>
                    <a:lnTo>
                      <a:pt x="645149" y="1228810"/>
                    </a:lnTo>
                    <a:lnTo>
                      <a:pt x="572388" y="1159513"/>
                    </a:lnTo>
                    <a:lnTo>
                      <a:pt x="551599" y="1059033"/>
                    </a:lnTo>
                    <a:lnTo>
                      <a:pt x="485768" y="1003596"/>
                    </a:lnTo>
                    <a:lnTo>
                      <a:pt x="461514" y="968950"/>
                    </a:lnTo>
                    <a:lnTo>
                      <a:pt x="374893" y="944695"/>
                    </a:lnTo>
                    <a:lnTo>
                      <a:pt x="298667" y="979343"/>
                    </a:lnTo>
                    <a:lnTo>
                      <a:pt x="250160" y="979343"/>
                    </a:lnTo>
                    <a:lnTo>
                      <a:pt x="253625" y="1062499"/>
                    </a:lnTo>
                    <a:lnTo>
                      <a:pt x="270949" y="1093683"/>
                    </a:lnTo>
                    <a:lnTo>
                      <a:pt x="312527" y="1166443"/>
                    </a:lnTo>
                    <a:lnTo>
                      <a:pt x="291738" y="1194162"/>
                    </a:lnTo>
                    <a:lnTo>
                      <a:pt x="315992" y="1214950"/>
                    </a:lnTo>
                    <a:lnTo>
                      <a:pt x="315992" y="1228810"/>
                    </a:lnTo>
                    <a:lnTo>
                      <a:pt x="291738" y="1253062"/>
                    </a:lnTo>
                    <a:lnTo>
                      <a:pt x="267484" y="1280781"/>
                    </a:lnTo>
                    <a:lnTo>
                      <a:pt x="225906" y="1280781"/>
                    </a:lnTo>
                    <a:lnTo>
                      <a:pt x="205117" y="1228810"/>
                    </a:lnTo>
                    <a:lnTo>
                      <a:pt x="198188" y="1228810"/>
                    </a:lnTo>
                    <a:lnTo>
                      <a:pt x="180864" y="1218416"/>
                    </a:lnTo>
                    <a:lnTo>
                      <a:pt x="146215" y="1225344"/>
                    </a:lnTo>
                    <a:lnTo>
                      <a:pt x="108102" y="1197625"/>
                    </a:lnTo>
                    <a:lnTo>
                      <a:pt x="94243" y="1156048"/>
                    </a:lnTo>
                    <a:lnTo>
                      <a:pt x="18017" y="1149120"/>
                    </a:lnTo>
                    <a:lnTo>
                      <a:pt x="6367" y="1116227"/>
                    </a:lnTo>
                    <a:lnTo>
                      <a:pt x="24947" y="1122093"/>
                    </a:lnTo>
                    <a:lnTo>
                      <a:pt x="62367" y="1088831"/>
                    </a:lnTo>
                    <a:lnTo>
                      <a:pt x="78998" y="964098"/>
                    </a:lnTo>
                    <a:lnTo>
                      <a:pt x="20789" y="897574"/>
                    </a:lnTo>
                    <a:lnTo>
                      <a:pt x="33262" y="860154"/>
                    </a:lnTo>
                    <a:lnTo>
                      <a:pt x="0" y="847680"/>
                    </a:lnTo>
                    <a:lnTo>
                      <a:pt x="0" y="814418"/>
                    </a:lnTo>
                    <a:lnTo>
                      <a:pt x="58209" y="814418"/>
                    </a:lnTo>
                    <a:lnTo>
                      <a:pt x="45736" y="768683"/>
                    </a:lnTo>
                    <a:lnTo>
                      <a:pt x="54051" y="752052"/>
                    </a:lnTo>
                    <a:lnTo>
                      <a:pt x="37420" y="660581"/>
                    </a:lnTo>
                    <a:lnTo>
                      <a:pt x="16631" y="643949"/>
                    </a:lnTo>
                    <a:lnTo>
                      <a:pt x="58209" y="602372"/>
                    </a:lnTo>
                    <a:lnTo>
                      <a:pt x="66525" y="577425"/>
                    </a:lnTo>
                    <a:lnTo>
                      <a:pt x="99787" y="573267"/>
                    </a:lnTo>
                    <a:lnTo>
                      <a:pt x="99787" y="490112"/>
                    </a:lnTo>
                    <a:lnTo>
                      <a:pt x="133049" y="436061"/>
                    </a:lnTo>
                    <a:lnTo>
                      <a:pt x="157996" y="419430"/>
                    </a:lnTo>
                    <a:lnTo>
                      <a:pt x="195416" y="352905"/>
                    </a:lnTo>
                    <a:lnTo>
                      <a:pt x="282729" y="323801"/>
                    </a:lnTo>
                    <a:lnTo>
                      <a:pt x="328465" y="298854"/>
                    </a:lnTo>
                    <a:lnTo>
                      <a:pt x="374200" y="332116"/>
                    </a:lnTo>
                    <a:lnTo>
                      <a:pt x="440725" y="311327"/>
                    </a:lnTo>
                    <a:lnTo>
                      <a:pt x="465672" y="336274"/>
                    </a:lnTo>
                    <a:lnTo>
                      <a:pt x="528038" y="327959"/>
                    </a:lnTo>
                    <a:lnTo>
                      <a:pt x="577932" y="298854"/>
                    </a:lnTo>
                    <a:lnTo>
                      <a:pt x="573774" y="265592"/>
                    </a:lnTo>
                    <a:lnTo>
                      <a:pt x="598721" y="244803"/>
                    </a:lnTo>
                    <a:lnTo>
                      <a:pt x="598721" y="207383"/>
                    </a:lnTo>
                    <a:lnTo>
                      <a:pt x="577932" y="157490"/>
                    </a:lnTo>
                    <a:lnTo>
                      <a:pt x="605586" y="105639"/>
                    </a:lnTo>
                    <a:lnTo>
                      <a:pt x="620896" y="102745"/>
                    </a:lnTo>
                    <a:lnTo>
                      <a:pt x="704051" y="116604"/>
                    </a:lnTo>
                    <a:lnTo>
                      <a:pt x="742164" y="168577"/>
                    </a:lnTo>
                    <a:lnTo>
                      <a:pt x="995096" y="182436"/>
                    </a:lnTo>
                    <a:lnTo>
                      <a:pt x="1008955" y="126999"/>
                    </a:lnTo>
                    <a:lnTo>
                      <a:pt x="1057463" y="102745"/>
                    </a:lnTo>
                    <a:lnTo>
                      <a:pt x="1081716" y="78492"/>
                    </a:lnTo>
                    <a:lnTo>
                      <a:pt x="1102505" y="50774"/>
                    </a:lnTo>
                    <a:lnTo>
                      <a:pt x="1112900" y="26521"/>
                    </a:lnTo>
                    <a:lnTo>
                      <a:pt x="1116364" y="2266"/>
                    </a:lnTo>
                    <a:lnTo>
                      <a:pt x="1121181" y="0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714A1232-69F5-C09B-80BB-E6E8AAE72C65}"/>
                  </a:ext>
                </a:extLst>
              </p:cNvPr>
              <p:cNvSpPr/>
              <p:nvPr/>
            </p:nvSpPr>
            <p:spPr>
              <a:xfrm>
                <a:off x="669625" y="6038803"/>
                <a:ext cx="186758" cy="413532"/>
              </a:xfrm>
              <a:custGeom>
                <a:avLst/>
                <a:gdLst>
                  <a:gd name="connsiteX0" fmla="*/ 0 w 315045"/>
                  <a:gd name="connsiteY0" fmla="*/ 0 h 474655"/>
                  <a:gd name="connsiteX1" fmla="*/ 315045 w 315045"/>
                  <a:gd name="connsiteY1" fmla="*/ 334221 h 474655"/>
                  <a:gd name="connsiteX2" fmla="*/ 263978 w 315045"/>
                  <a:gd name="connsiteY2" fmla="*/ 474655 h 474655"/>
                  <a:gd name="connsiteX3" fmla="*/ 186758 w 315045"/>
                  <a:gd name="connsiteY3" fmla="*/ 474655 h 474655"/>
                  <a:gd name="connsiteX4" fmla="*/ 140040 w 315045"/>
                  <a:gd name="connsiteY4" fmla="*/ 422330 h 474655"/>
                  <a:gd name="connsiteX5" fmla="*/ 142638 w 315045"/>
                  <a:gd name="connsiteY5" fmla="*/ 393745 h 474655"/>
                  <a:gd name="connsiteX6" fmla="*/ 77673 w 315045"/>
                  <a:gd name="connsiteY6" fmla="*/ 339175 h 474655"/>
                  <a:gd name="connsiteX7" fmla="*/ 75075 w 315045"/>
                  <a:gd name="connsiteY7" fmla="*/ 263815 h 474655"/>
                  <a:gd name="connsiteX8" fmla="*/ 119251 w 315045"/>
                  <a:gd name="connsiteY8" fmla="*/ 217041 h 474655"/>
                  <a:gd name="connsiteX9" fmla="*/ 103659 w 315045"/>
                  <a:gd name="connsiteY9" fmla="*/ 144278 h 474655"/>
                  <a:gd name="connsiteX10" fmla="*/ 2313 w 315045"/>
                  <a:gd name="connsiteY10" fmla="*/ 61123 h 474655"/>
                  <a:gd name="connsiteX11" fmla="*/ 0 w 315045"/>
                  <a:gd name="connsiteY11" fmla="*/ 61531 h 474655"/>
                  <a:gd name="connsiteX12" fmla="*/ 0 w 315045"/>
                  <a:gd name="connsiteY12" fmla="*/ 0 h 474655"/>
                  <a:gd name="connsiteX0" fmla="*/ 0 w 454745"/>
                  <a:gd name="connsiteY0" fmla="*/ 0 h 474655"/>
                  <a:gd name="connsiteX1" fmla="*/ 454745 w 454745"/>
                  <a:gd name="connsiteY1" fmla="*/ 38946 h 474655"/>
                  <a:gd name="connsiteX2" fmla="*/ 263978 w 454745"/>
                  <a:gd name="connsiteY2" fmla="*/ 474655 h 474655"/>
                  <a:gd name="connsiteX3" fmla="*/ 186758 w 454745"/>
                  <a:gd name="connsiteY3" fmla="*/ 474655 h 474655"/>
                  <a:gd name="connsiteX4" fmla="*/ 140040 w 454745"/>
                  <a:gd name="connsiteY4" fmla="*/ 422330 h 474655"/>
                  <a:gd name="connsiteX5" fmla="*/ 142638 w 454745"/>
                  <a:gd name="connsiteY5" fmla="*/ 393745 h 474655"/>
                  <a:gd name="connsiteX6" fmla="*/ 77673 w 454745"/>
                  <a:gd name="connsiteY6" fmla="*/ 339175 h 474655"/>
                  <a:gd name="connsiteX7" fmla="*/ 75075 w 454745"/>
                  <a:gd name="connsiteY7" fmla="*/ 263815 h 474655"/>
                  <a:gd name="connsiteX8" fmla="*/ 119251 w 454745"/>
                  <a:gd name="connsiteY8" fmla="*/ 217041 h 474655"/>
                  <a:gd name="connsiteX9" fmla="*/ 103659 w 454745"/>
                  <a:gd name="connsiteY9" fmla="*/ 144278 h 474655"/>
                  <a:gd name="connsiteX10" fmla="*/ 2313 w 454745"/>
                  <a:gd name="connsiteY10" fmla="*/ 61123 h 474655"/>
                  <a:gd name="connsiteX11" fmla="*/ 0 w 454745"/>
                  <a:gd name="connsiteY11" fmla="*/ 61531 h 474655"/>
                  <a:gd name="connsiteX12" fmla="*/ 0 w 454745"/>
                  <a:gd name="connsiteY12" fmla="*/ 0 h 474655"/>
                  <a:gd name="connsiteX0" fmla="*/ 454745 w 546185"/>
                  <a:gd name="connsiteY0" fmla="*/ 38946 h 474655"/>
                  <a:gd name="connsiteX1" fmla="*/ 263978 w 546185"/>
                  <a:gd name="connsiteY1" fmla="*/ 474655 h 474655"/>
                  <a:gd name="connsiteX2" fmla="*/ 186758 w 546185"/>
                  <a:gd name="connsiteY2" fmla="*/ 474655 h 474655"/>
                  <a:gd name="connsiteX3" fmla="*/ 140040 w 546185"/>
                  <a:gd name="connsiteY3" fmla="*/ 422330 h 474655"/>
                  <a:gd name="connsiteX4" fmla="*/ 142638 w 546185"/>
                  <a:gd name="connsiteY4" fmla="*/ 393745 h 474655"/>
                  <a:gd name="connsiteX5" fmla="*/ 77673 w 546185"/>
                  <a:gd name="connsiteY5" fmla="*/ 339175 h 474655"/>
                  <a:gd name="connsiteX6" fmla="*/ 75075 w 546185"/>
                  <a:gd name="connsiteY6" fmla="*/ 263815 h 474655"/>
                  <a:gd name="connsiteX7" fmla="*/ 119251 w 546185"/>
                  <a:gd name="connsiteY7" fmla="*/ 217041 h 474655"/>
                  <a:gd name="connsiteX8" fmla="*/ 103659 w 546185"/>
                  <a:gd name="connsiteY8" fmla="*/ 144278 h 474655"/>
                  <a:gd name="connsiteX9" fmla="*/ 2313 w 546185"/>
                  <a:gd name="connsiteY9" fmla="*/ 61123 h 474655"/>
                  <a:gd name="connsiteX10" fmla="*/ 0 w 546185"/>
                  <a:gd name="connsiteY10" fmla="*/ 61531 h 474655"/>
                  <a:gd name="connsiteX11" fmla="*/ 0 w 546185"/>
                  <a:gd name="connsiteY11" fmla="*/ 0 h 474655"/>
                  <a:gd name="connsiteX12" fmla="*/ 546185 w 546185"/>
                  <a:gd name="connsiteY12" fmla="*/ 130386 h 474655"/>
                  <a:gd name="connsiteX0" fmla="*/ 263978 w 546185"/>
                  <a:gd name="connsiteY0" fmla="*/ 474655 h 474655"/>
                  <a:gd name="connsiteX1" fmla="*/ 186758 w 546185"/>
                  <a:gd name="connsiteY1" fmla="*/ 474655 h 474655"/>
                  <a:gd name="connsiteX2" fmla="*/ 140040 w 546185"/>
                  <a:gd name="connsiteY2" fmla="*/ 422330 h 474655"/>
                  <a:gd name="connsiteX3" fmla="*/ 142638 w 546185"/>
                  <a:gd name="connsiteY3" fmla="*/ 393745 h 474655"/>
                  <a:gd name="connsiteX4" fmla="*/ 77673 w 546185"/>
                  <a:gd name="connsiteY4" fmla="*/ 339175 h 474655"/>
                  <a:gd name="connsiteX5" fmla="*/ 75075 w 546185"/>
                  <a:gd name="connsiteY5" fmla="*/ 263815 h 474655"/>
                  <a:gd name="connsiteX6" fmla="*/ 119251 w 546185"/>
                  <a:gd name="connsiteY6" fmla="*/ 217041 h 474655"/>
                  <a:gd name="connsiteX7" fmla="*/ 103659 w 546185"/>
                  <a:gd name="connsiteY7" fmla="*/ 144278 h 474655"/>
                  <a:gd name="connsiteX8" fmla="*/ 2313 w 546185"/>
                  <a:gd name="connsiteY8" fmla="*/ 61123 h 474655"/>
                  <a:gd name="connsiteX9" fmla="*/ 0 w 546185"/>
                  <a:gd name="connsiteY9" fmla="*/ 61531 h 474655"/>
                  <a:gd name="connsiteX10" fmla="*/ 0 w 546185"/>
                  <a:gd name="connsiteY10" fmla="*/ 0 h 474655"/>
                  <a:gd name="connsiteX11" fmla="*/ 546185 w 546185"/>
                  <a:gd name="connsiteY11" fmla="*/ 130386 h 474655"/>
                  <a:gd name="connsiteX0" fmla="*/ 263978 w 263978"/>
                  <a:gd name="connsiteY0" fmla="*/ 474655 h 474655"/>
                  <a:gd name="connsiteX1" fmla="*/ 186758 w 263978"/>
                  <a:gd name="connsiteY1" fmla="*/ 474655 h 474655"/>
                  <a:gd name="connsiteX2" fmla="*/ 140040 w 263978"/>
                  <a:gd name="connsiteY2" fmla="*/ 422330 h 474655"/>
                  <a:gd name="connsiteX3" fmla="*/ 142638 w 263978"/>
                  <a:gd name="connsiteY3" fmla="*/ 393745 h 474655"/>
                  <a:gd name="connsiteX4" fmla="*/ 77673 w 263978"/>
                  <a:gd name="connsiteY4" fmla="*/ 339175 h 474655"/>
                  <a:gd name="connsiteX5" fmla="*/ 75075 w 263978"/>
                  <a:gd name="connsiteY5" fmla="*/ 263815 h 474655"/>
                  <a:gd name="connsiteX6" fmla="*/ 119251 w 263978"/>
                  <a:gd name="connsiteY6" fmla="*/ 217041 h 474655"/>
                  <a:gd name="connsiteX7" fmla="*/ 103659 w 263978"/>
                  <a:gd name="connsiteY7" fmla="*/ 144278 h 474655"/>
                  <a:gd name="connsiteX8" fmla="*/ 2313 w 263978"/>
                  <a:gd name="connsiteY8" fmla="*/ 61123 h 474655"/>
                  <a:gd name="connsiteX9" fmla="*/ 0 w 263978"/>
                  <a:gd name="connsiteY9" fmla="*/ 61531 h 474655"/>
                  <a:gd name="connsiteX10" fmla="*/ 0 w 263978"/>
                  <a:gd name="connsiteY10" fmla="*/ 0 h 474655"/>
                  <a:gd name="connsiteX0" fmla="*/ 263978 w 263978"/>
                  <a:gd name="connsiteY0" fmla="*/ 413532 h 413532"/>
                  <a:gd name="connsiteX1" fmla="*/ 186758 w 263978"/>
                  <a:gd name="connsiteY1" fmla="*/ 413532 h 413532"/>
                  <a:gd name="connsiteX2" fmla="*/ 140040 w 263978"/>
                  <a:gd name="connsiteY2" fmla="*/ 361207 h 413532"/>
                  <a:gd name="connsiteX3" fmla="*/ 142638 w 263978"/>
                  <a:gd name="connsiteY3" fmla="*/ 332622 h 413532"/>
                  <a:gd name="connsiteX4" fmla="*/ 77673 w 263978"/>
                  <a:gd name="connsiteY4" fmla="*/ 278052 h 413532"/>
                  <a:gd name="connsiteX5" fmla="*/ 75075 w 263978"/>
                  <a:gd name="connsiteY5" fmla="*/ 202692 h 413532"/>
                  <a:gd name="connsiteX6" fmla="*/ 119251 w 263978"/>
                  <a:gd name="connsiteY6" fmla="*/ 155918 h 413532"/>
                  <a:gd name="connsiteX7" fmla="*/ 103659 w 263978"/>
                  <a:gd name="connsiteY7" fmla="*/ 83155 h 413532"/>
                  <a:gd name="connsiteX8" fmla="*/ 2313 w 263978"/>
                  <a:gd name="connsiteY8" fmla="*/ 0 h 413532"/>
                  <a:gd name="connsiteX9" fmla="*/ 0 w 263978"/>
                  <a:gd name="connsiteY9" fmla="*/ 408 h 413532"/>
                  <a:gd name="connsiteX0" fmla="*/ 186758 w 186758"/>
                  <a:gd name="connsiteY0" fmla="*/ 413532 h 413532"/>
                  <a:gd name="connsiteX1" fmla="*/ 140040 w 186758"/>
                  <a:gd name="connsiteY1" fmla="*/ 361207 h 413532"/>
                  <a:gd name="connsiteX2" fmla="*/ 142638 w 186758"/>
                  <a:gd name="connsiteY2" fmla="*/ 332622 h 413532"/>
                  <a:gd name="connsiteX3" fmla="*/ 77673 w 186758"/>
                  <a:gd name="connsiteY3" fmla="*/ 278052 h 413532"/>
                  <a:gd name="connsiteX4" fmla="*/ 75075 w 186758"/>
                  <a:gd name="connsiteY4" fmla="*/ 202692 h 413532"/>
                  <a:gd name="connsiteX5" fmla="*/ 119251 w 186758"/>
                  <a:gd name="connsiteY5" fmla="*/ 155918 h 413532"/>
                  <a:gd name="connsiteX6" fmla="*/ 103659 w 186758"/>
                  <a:gd name="connsiteY6" fmla="*/ 83155 h 413532"/>
                  <a:gd name="connsiteX7" fmla="*/ 2313 w 186758"/>
                  <a:gd name="connsiteY7" fmla="*/ 0 h 413532"/>
                  <a:gd name="connsiteX8" fmla="*/ 0 w 186758"/>
                  <a:gd name="connsiteY8" fmla="*/ 408 h 41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758" h="413532">
                    <a:moveTo>
                      <a:pt x="186758" y="413532"/>
                    </a:moveTo>
                    <a:lnTo>
                      <a:pt x="140040" y="361207"/>
                    </a:lnTo>
                    <a:lnTo>
                      <a:pt x="142638" y="332622"/>
                    </a:lnTo>
                    <a:lnTo>
                      <a:pt x="77673" y="278052"/>
                    </a:lnTo>
                    <a:lnTo>
                      <a:pt x="75075" y="202692"/>
                    </a:lnTo>
                    <a:lnTo>
                      <a:pt x="119251" y="155918"/>
                    </a:lnTo>
                    <a:lnTo>
                      <a:pt x="103659" y="83155"/>
                    </a:lnTo>
                    <a:lnTo>
                      <a:pt x="2313" y="0"/>
                    </a:lnTo>
                    <a:lnTo>
                      <a:pt x="0" y="408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487A3A87-65B3-6AF1-7B94-9D5600A1082C}"/>
                  </a:ext>
                </a:extLst>
              </p:cNvPr>
              <p:cNvSpPr/>
              <p:nvPr/>
            </p:nvSpPr>
            <p:spPr>
              <a:xfrm>
                <a:off x="669626" y="5831779"/>
                <a:ext cx="758500" cy="620555"/>
              </a:xfrm>
              <a:custGeom>
                <a:avLst/>
                <a:gdLst>
                  <a:gd name="connsiteX0" fmla="*/ 107297 w 758500"/>
                  <a:gd name="connsiteY0" fmla="*/ 0 h 620555"/>
                  <a:gd name="connsiteX1" fmla="*/ 135016 w 758500"/>
                  <a:gd name="connsiteY1" fmla="*/ 97015 h 620555"/>
                  <a:gd name="connsiteX2" fmla="*/ 83044 w 758500"/>
                  <a:gd name="connsiteY2" fmla="*/ 110874 h 620555"/>
                  <a:gd name="connsiteX3" fmla="*/ 103833 w 758500"/>
                  <a:gd name="connsiteY3" fmla="*/ 173241 h 620555"/>
                  <a:gd name="connsiteX4" fmla="*/ 186988 w 758500"/>
                  <a:gd name="connsiteY4" fmla="*/ 225215 h 620555"/>
                  <a:gd name="connsiteX5" fmla="*/ 197382 w 758500"/>
                  <a:gd name="connsiteY5" fmla="*/ 256397 h 620555"/>
                  <a:gd name="connsiteX6" fmla="*/ 249355 w 758500"/>
                  <a:gd name="connsiteY6" fmla="*/ 294511 h 620555"/>
                  <a:gd name="connsiteX7" fmla="*/ 311721 w 758500"/>
                  <a:gd name="connsiteY7" fmla="*/ 346482 h 620555"/>
                  <a:gd name="connsiteX8" fmla="*/ 360229 w 758500"/>
                  <a:gd name="connsiteY8" fmla="*/ 360341 h 620555"/>
                  <a:gd name="connsiteX9" fmla="*/ 377553 w 758500"/>
                  <a:gd name="connsiteY9" fmla="*/ 367271 h 620555"/>
                  <a:gd name="connsiteX10" fmla="*/ 374088 w 758500"/>
                  <a:gd name="connsiteY10" fmla="*/ 391526 h 620555"/>
                  <a:gd name="connsiteX11" fmla="*/ 542851 w 758500"/>
                  <a:gd name="connsiteY11" fmla="*/ 416527 h 620555"/>
                  <a:gd name="connsiteX12" fmla="*/ 532430 w 758500"/>
                  <a:gd name="connsiteY12" fmla="*/ 461686 h 620555"/>
                  <a:gd name="connsiteX13" fmla="*/ 464866 w 758500"/>
                  <a:gd name="connsiteY13" fmla="*/ 503264 h 620555"/>
                  <a:gd name="connsiteX14" fmla="*/ 464866 w 758500"/>
                  <a:gd name="connsiteY14" fmla="*/ 526653 h 620555"/>
                  <a:gd name="connsiteX15" fmla="*/ 516838 w 758500"/>
                  <a:gd name="connsiteY15" fmla="*/ 615005 h 620555"/>
                  <a:gd name="connsiteX16" fmla="*/ 555817 w 758500"/>
                  <a:gd name="connsiteY16" fmla="*/ 617604 h 620555"/>
                  <a:gd name="connsiteX17" fmla="*/ 589599 w 758500"/>
                  <a:gd name="connsiteY17" fmla="*/ 586420 h 620555"/>
                  <a:gd name="connsiteX18" fmla="*/ 714333 w 758500"/>
                  <a:gd name="connsiteY18" fmla="*/ 568230 h 620555"/>
                  <a:gd name="connsiteX19" fmla="*/ 753312 w 758500"/>
                  <a:gd name="connsiteY19" fmla="*/ 609808 h 620555"/>
                  <a:gd name="connsiteX20" fmla="*/ 758500 w 758500"/>
                  <a:gd name="connsiteY20" fmla="*/ 620555 h 620555"/>
                  <a:gd name="connsiteX21" fmla="*/ 263978 w 758500"/>
                  <a:gd name="connsiteY21" fmla="*/ 620555 h 620555"/>
                  <a:gd name="connsiteX22" fmla="*/ 315045 w 758500"/>
                  <a:gd name="connsiteY22" fmla="*/ 480121 h 620555"/>
                  <a:gd name="connsiteX23" fmla="*/ 0 w 758500"/>
                  <a:gd name="connsiteY23" fmla="*/ 145900 h 620555"/>
                  <a:gd name="connsiteX24" fmla="*/ 0 w 758500"/>
                  <a:gd name="connsiteY24" fmla="*/ 5808 h 620555"/>
                  <a:gd name="connsiteX25" fmla="*/ 27607 w 758500"/>
                  <a:gd name="connsiteY25" fmla="*/ 13860 h 620555"/>
                  <a:gd name="connsiteX26" fmla="*/ 107297 w 758500"/>
                  <a:gd name="connsiteY26" fmla="*/ 0 h 620555"/>
                  <a:gd name="connsiteX0" fmla="*/ 107297 w 758500"/>
                  <a:gd name="connsiteY0" fmla="*/ 0 h 620555"/>
                  <a:gd name="connsiteX1" fmla="*/ 135016 w 758500"/>
                  <a:gd name="connsiteY1" fmla="*/ 97015 h 620555"/>
                  <a:gd name="connsiteX2" fmla="*/ 83044 w 758500"/>
                  <a:gd name="connsiteY2" fmla="*/ 110874 h 620555"/>
                  <a:gd name="connsiteX3" fmla="*/ 103833 w 758500"/>
                  <a:gd name="connsiteY3" fmla="*/ 173241 h 620555"/>
                  <a:gd name="connsiteX4" fmla="*/ 186988 w 758500"/>
                  <a:gd name="connsiteY4" fmla="*/ 225215 h 620555"/>
                  <a:gd name="connsiteX5" fmla="*/ 197382 w 758500"/>
                  <a:gd name="connsiteY5" fmla="*/ 256397 h 620555"/>
                  <a:gd name="connsiteX6" fmla="*/ 249355 w 758500"/>
                  <a:gd name="connsiteY6" fmla="*/ 294511 h 620555"/>
                  <a:gd name="connsiteX7" fmla="*/ 311721 w 758500"/>
                  <a:gd name="connsiteY7" fmla="*/ 346482 h 620555"/>
                  <a:gd name="connsiteX8" fmla="*/ 360229 w 758500"/>
                  <a:gd name="connsiteY8" fmla="*/ 360341 h 620555"/>
                  <a:gd name="connsiteX9" fmla="*/ 377553 w 758500"/>
                  <a:gd name="connsiteY9" fmla="*/ 367271 h 620555"/>
                  <a:gd name="connsiteX10" fmla="*/ 374088 w 758500"/>
                  <a:gd name="connsiteY10" fmla="*/ 391526 h 620555"/>
                  <a:gd name="connsiteX11" fmla="*/ 542851 w 758500"/>
                  <a:gd name="connsiteY11" fmla="*/ 416527 h 620555"/>
                  <a:gd name="connsiteX12" fmla="*/ 532430 w 758500"/>
                  <a:gd name="connsiteY12" fmla="*/ 461686 h 620555"/>
                  <a:gd name="connsiteX13" fmla="*/ 464866 w 758500"/>
                  <a:gd name="connsiteY13" fmla="*/ 503264 h 620555"/>
                  <a:gd name="connsiteX14" fmla="*/ 464866 w 758500"/>
                  <a:gd name="connsiteY14" fmla="*/ 526653 h 620555"/>
                  <a:gd name="connsiteX15" fmla="*/ 516838 w 758500"/>
                  <a:gd name="connsiteY15" fmla="*/ 615005 h 620555"/>
                  <a:gd name="connsiteX16" fmla="*/ 555817 w 758500"/>
                  <a:gd name="connsiteY16" fmla="*/ 617604 h 620555"/>
                  <a:gd name="connsiteX17" fmla="*/ 589599 w 758500"/>
                  <a:gd name="connsiteY17" fmla="*/ 586420 h 620555"/>
                  <a:gd name="connsiteX18" fmla="*/ 714333 w 758500"/>
                  <a:gd name="connsiteY18" fmla="*/ 568230 h 620555"/>
                  <a:gd name="connsiteX19" fmla="*/ 753312 w 758500"/>
                  <a:gd name="connsiteY19" fmla="*/ 609808 h 620555"/>
                  <a:gd name="connsiteX20" fmla="*/ 758500 w 758500"/>
                  <a:gd name="connsiteY20" fmla="*/ 620555 h 620555"/>
                  <a:gd name="connsiteX21" fmla="*/ 263978 w 758500"/>
                  <a:gd name="connsiteY21" fmla="*/ 620555 h 620555"/>
                  <a:gd name="connsiteX22" fmla="*/ 0 w 758500"/>
                  <a:gd name="connsiteY22" fmla="*/ 145900 h 620555"/>
                  <a:gd name="connsiteX23" fmla="*/ 0 w 758500"/>
                  <a:gd name="connsiteY23" fmla="*/ 5808 h 620555"/>
                  <a:gd name="connsiteX24" fmla="*/ 27607 w 758500"/>
                  <a:gd name="connsiteY24" fmla="*/ 13860 h 620555"/>
                  <a:gd name="connsiteX25" fmla="*/ 107297 w 758500"/>
                  <a:gd name="connsiteY25" fmla="*/ 0 h 620555"/>
                  <a:gd name="connsiteX0" fmla="*/ 107297 w 758500"/>
                  <a:gd name="connsiteY0" fmla="*/ 0 h 620555"/>
                  <a:gd name="connsiteX1" fmla="*/ 135016 w 758500"/>
                  <a:gd name="connsiteY1" fmla="*/ 97015 h 620555"/>
                  <a:gd name="connsiteX2" fmla="*/ 83044 w 758500"/>
                  <a:gd name="connsiteY2" fmla="*/ 110874 h 620555"/>
                  <a:gd name="connsiteX3" fmla="*/ 103833 w 758500"/>
                  <a:gd name="connsiteY3" fmla="*/ 173241 h 620555"/>
                  <a:gd name="connsiteX4" fmla="*/ 186988 w 758500"/>
                  <a:gd name="connsiteY4" fmla="*/ 225215 h 620555"/>
                  <a:gd name="connsiteX5" fmla="*/ 197382 w 758500"/>
                  <a:gd name="connsiteY5" fmla="*/ 256397 h 620555"/>
                  <a:gd name="connsiteX6" fmla="*/ 249355 w 758500"/>
                  <a:gd name="connsiteY6" fmla="*/ 294511 h 620555"/>
                  <a:gd name="connsiteX7" fmla="*/ 311721 w 758500"/>
                  <a:gd name="connsiteY7" fmla="*/ 346482 h 620555"/>
                  <a:gd name="connsiteX8" fmla="*/ 360229 w 758500"/>
                  <a:gd name="connsiteY8" fmla="*/ 360341 h 620555"/>
                  <a:gd name="connsiteX9" fmla="*/ 377553 w 758500"/>
                  <a:gd name="connsiteY9" fmla="*/ 367271 h 620555"/>
                  <a:gd name="connsiteX10" fmla="*/ 374088 w 758500"/>
                  <a:gd name="connsiteY10" fmla="*/ 391526 h 620555"/>
                  <a:gd name="connsiteX11" fmla="*/ 542851 w 758500"/>
                  <a:gd name="connsiteY11" fmla="*/ 416527 h 620555"/>
                  <a:gd name="connsiteX12" fmla="*/ 532430 w 758500"/>
                  <a:gd name="connsiteY12" fmla="*/ 461686 h 620555"/>
                  <a:gd name="connsiteX13" fmla="*/ 464866 w 758500"/>
                  <a:gd name="connsiteY13" fmla="*/ 503264 h 620555"/>
                  <a:gd name="connsiteX14" fmla="*/ 464866 w 758500"/>
                  <a:gd name="connsiteY14" fmla="*/ 526653 h 620555"/>
                  <a:gd name="connsiteX15" fmla="*/ 516838 w 758500"/>
                  <a:gd name="connsiteY15" fmla="*/ 615005 h 620555"/>
                  <a:gd name="connsiteX16" fmla="*/ 555817 w 758500"/>
                  <a:gd name="connsiteY16" fmla="*/ 617604 h 620555"/>
                  <a:gd name="connsiteX17" fmla="*/ 589599 w 758500"/>
                  <a:gd name="connsiteY17" fmla="*/ 586420 h 620555"/>
                  <a:gd name="connsiteX18" fmla="*/ 714333 w 758500"/>
                  <a:gd name="connsiteY18" fmla="*/ 568230 h 620555"/>
                  <a:gd name="connsiteX19" fmla="*/ 753312 w 758500"/>
                  <a:gd name="connsiteY19" fmla="*/ 609808 h 620555"/>
                  <a:gd name="connsiteX20" fmla="*/ 758500 w 758500"/>
                  <a:gd name="connsiteY20" fmla="*/ 620555 h 620555"/>
                  <a:gd name="connsiteX21" fmla="*/ 263978 w 758500"/>
                  <a:gd name="connsiteY21" fmla="*/ 620555 h 620555"/>
                  <a:gd name="connsiteX22" fmla="*/ 0 w 758500"/>
                  <a:gd name="connsiteY22" fmla="*/ 5808 h 620555"/>
                  <a:gd name="connsiteX23" fmla="*/ 27607 w 758500"/>
                  <a:gd name="connsiteY23" fmla="*/ 13860 h 620555"/>
                  <a:gd name="connsiteX24" fmla="*/ 107297 w 758500"/>
                  <a:gd name="connsiteY24" fmla="*/ 0 h 620555"/>
                  <a:gd name="connsiteX0" fmla="*/ 107297 w 758500"/>
                  <a:gd name="connsiteY0" fmla="*/ 0 h 731680"/>
                  <a:gd name="connsiteX1" fmla="*/ 135016 w 758500"/>
                  <a:gd name="connsiteY1" fmla="*/ 97015 h 731680"/>
                  <a:gd name="connsiteX2" fmla="*/ 83044 w 758500"/>
                  <a:gd name="connsiteY2" fmla="*/ 110874 h 731680"/>
                  <a:gd name="connsiteX3" fmla="*/ 103833 w 758500"/>
                  <a:gd name="connsiteY3" fmla="*/ 173241 h 731680"/>
                  <a:gd name="connsiteX4" fmla="*/ 186988 w 758500"/>
                  <a:gd name="connsiteY4" fmla="*/ 225215 h 731680"/>
                  <a:gd name="connsiteX5" fmla="*/ 197382 w 758500"/>
                  <a:gd name="connsiteY5" fmla="*/ 256397 h 731680"/>
                  <a:gd name="connsiteX6" fmla="*/ 249355 w 758500"/>
                  <a:gd name="connsiteY6" fmla="*/ 294511 h 731680"/>
                  <a:gd name="connsiteX7" fmla="*/ 311721 w 758500"/>
                  <a:gd name="connsiteY7" fmla="*/ 346482 h 731680"/>
                  <a:gd name="connsiteX8" fmla="*/ 360229 w 758500"/>
                  <a:gd name="connsiteY8" fmla="*/ 360341 h 731680"/>
                  <a:gd name="connsiteX9" fmla="*/ 377553 w 758500"/>
                  <a:gd name="connsiteY9" fmla="*/ 367271 h 731680"/>
                  <a:gd name="connsiteX10" fmla="*/ 374088 w 758500"/>
                  <a:gd name="connsiteY10" fmla="*/ 391526 h 731680"/>
                  <a:gd name="connsiteX11" fmla="*/ 542851 w 758500"/>
                  <a:gd name="connsiteY11" fmla="*/ 416527 h 731680"/>
                  <a:gd name="connsiteX12" fmla="*/ 532430 w 758500"/>
                  <a:gd name="connsiteY12" fmla="*/ 461686 h 731680"/>
                  <a:gd name="connsiteX13" fmla="*/ 464866 w 758500"/>
                  <a:gd name="connsiteY13" fmla="*/ 503264 h 731680"/>
                  <a:gd name="connsiteX14" fmla="*/ 464866 w 758500"/>
                  <a:gd name="connsiteY14" fmla="*/ 526653 h 731680"/>
                  <a:gd name="connsiteX15" fmla="*/ 516838 w 758500"/>
                  <a:gd name="connsiteY15" fmla="*/ 615005 h 731680"/>
                  <a:gd name="connsiteX16" fmla="*/ 555817 w 758500"/>
                  <a:gd name="connsiteY16" fmla="*/ 617604 h 731680"/>
                  <a:gd name="connsiteX17" fmla="*/ 589599 w 758500"/>
                  <a:gd name="connsiteY17" fmla="*/ 586420 h 731680"/>
                  <a:gd name="connsiteX18" fmla="*/ 714333 w 758500"/>
                  <a:gd name="connsiteY18" fmla="*/ 568230 h 731680"/>
                  <a:gd name="connsiteX19" fmla="*/ 753312 w 758500"/>
                  <a:gd name="connsiteY19" fmla="*/ 609808 h 731680"/>
                  <a:gd name="connsiteX20" fmla="*/ 758500 w 758500"/>
                  <a:gd name="connsiteY20" fmla="*/ 620555 h 731680"/>
                  <a:gd name="connsiteX21" fmla="*/ 79828 w 758500"/>
                  <a:gd name="connsiteY21" fmla="*/ 731680 h 731680"/>
                  <a:gd name="connsiteX22" fmla="*/ 0 w 758500"/>
                  <a:gd name="connsiteY22" fmla="*/ 5808 h 731680"/>
                  <a:gd name="connsiteX23" fmla="*/ 27607 w 758500"/>
                  <a:gd name="connsiteY23" fmla="*/ 13860 h 731680"/>
                  <a:gd name="connsiteX24" fmla="*/ 107297 w 758500"/>
                  <a:gd name="connsiteY24" fmla="*/ 0 h 731680"/>
                  <a:gd name="connsiteX0" fmla="*/ 79828 w 758500"/>
                  <a:gd name="connsiteY0" fmla="*/ 731680 h 823120"/>
                  <a:gd name="connsiteX1" fmla="*/ 0 w 758500"/>
                  <a:gd name="connsiteY1" fmla="*/ 5808 h 823120"/>
                  <a:gd name="connsiteX2" fmla="*/ 27607 w 758500"/>
                  <a:gd name="connsiteY2" fmla="*/ 13860 h 823120"/>
                  <a:gd name="connsiteX3" fmla="*/ 107297 w 758500"/>
                  <a:gd name="connsiteY3" fmla="*/ 0 h 823120"/>
                  <a:gd name="connsiteX4" fmla="*/ 135016 w 758500"/>
                  <a:gd name="connsiteY4" fmla="*/ 97015 h 823120"/>
                  <a:gd name="connsiteX5" fmla="*/ 83044 w 758500"/>
                  <a:gd name="connsiteY5" fmla="*/ 110874 h 823120"/>
                  <a:gd name="connsiteX6" fmla="*/ 103833 w 758500"/>
                  <a:gd name="connsiteY6" fmla="*/ 173241 h 823120"/>
                  <a:gd name="connsiteX7" fmla="*/ 186988 w 758500"/>
                  <a:gd name="connsiteY7" fmla="*/ 225215 h 823120"/>
                  <a:gd name="connsiteX8" fmla="*/ 197382 w 758500"/>
                  <a:gd name="connsiteY8" fmla="*/ 256397 h 823120"/>
                  <a:gd name="connsiteX9" fmla="*/ 249355 w 758500"/>
                  <a:gd name="connsiteY9" fmla="*/ 294511 h 823120"/>
                  <a:gd name="connsiteX10" fmla="*/ 311721 w 758500"/>
                  <a:gd name="connsiteY10" fmla="*/ 346482 h 823120"/>
                  <a:gd name="connsiteX11" fmla="*/ 360229 w 758500"/>
                  <a:gd name="connsiteY11" fmla="*/ 360341 h 823120"/>
                  <a:gd name="connsiteX12" fmla="*/ 377553 w 758500"/>
                  <a:gd name="connsiteY12" fmla="*/ 367271 h 823120"/>
                  <a:gd name="connsiteX13" fmla="*/ 374088 w 758500"/>
                  <a:gd name="connsiteY13" fmla="*/ 391526 h 823120"/>
                  <a:gd name="connsiteX14" fmla="*/ 542851 w 758500"/>
                  <a:gd name="connsiteY14" fmla="*/ 416527 h 823120"/>
                  <a:gd name="connsiteX15" fmla="*/ 532430 w 758500"/>
                  <a:gd name="connsiteY15" fmla="*/ 461686 h 823120"/>
                  <a:gd name="connsiteX16" fmla="*/ 464866 w 758500"/>
                  <a:gd name="connsiteY16" fmla="*/ 503264 h 823120"/>
                  <a:gd name="connsiteX17" fmla="*/ 464866 w 758500"/>
                  <a:gd name="connsiteY17" fmla="*/ 526653 h 823120"/>
                  <a:gd name="connsiteX18" fmla="*/ 516838 w 758500"/>
                  <a:gd name="connsiteY18" fmla="*/ 615005 h 823120"/>
                  <a:gd name="connsiteX19" fmla="*/ 555817 w 758500"/>
                  <a:gd name="connsiteY19" fmla="*/ 617604 h 823120"/>
                  <a:gd name="connsiteX20" fmla="*/ 589599 w 758500"/>
                  <a:gd name="connsiteY20" fmla="*/ 586420 h 823120"/>
                  <a:gd name="connsiteX21" fmla="*/ 714333 w 758500"/>
                  <a:gd name="connsiteY21" fmla="*/ 568230 h 823120"/>
                  <a:gd name="connsiteX22" fmla="*/ 753312 w 758500"/>
                  <a:gd name="connsiteY22" fmla="*/ 609808 h 823120"/>
                  <a:gd name="connsiteX23" fmla="*/ 758500 w 758500"/>
                  <a:gd name="connsiteY23" fmla="*/ 620555 h 823120"/>
                  <a:gd name="connsiteX24" fmla="*/ 171268 w 758500"/>
                  <a:gd name="connsiteY24" fmla="*/ 823120 h 823120"/>
                  <a:gd name="connsiteX0" fmla="*/ 0 w 758500"/>
                  <a:gd name="connsiteY0" fmla="*/ 5808 h 823120"/>
                  <a:gd name="connsiteX1" fmla="*/ 27607 w 758500"/>
                  <a:gd name="connsiteY1" fmla="*/ 13860 h 823120"/>
                  <a:gd name="connsiteX2" fmla="*/ 107297 w 758500"/>
                  <a:gd name="connsiteY2" fmla="*/ 0 h 823120"/>
                  <a:gd name="connsiteX3" fmla="*/ 135016 w 758500"/>
                  <a:gd name="connsiteY3" fmla="*/ 97015 h 823120"/>
                  <a:gd name="connsiteX4" fmla="*/ 83044 w 758500"/>
                  <a:gd name="connsiteY4" fmla="*/ 110874 h 823120"/>
                  <a:gd name="connsiteX5" fmla="*/ 103833 w 758500"/>
                  <a:gd name="connsiteY5" fmla="*/ 173241 h 823120"/>
                  <a:gd name="connsiteX6" fmla="*/ 186988 w 758500"/>
                  <a:gd name="connsiteY6" fmla="*/ 225215 h 823120"/>
                  <a:gd name="connsiteX7" fmla="*/ 197382 w 758500"/>
                  <a:gd name="connsiteY7" fmla="*/ 256397 h 823120"/>
                  <a:gd name="connsiteX8" fmla="*/ 249355 w 758500"/>
                  <a:gd name="connsiteY8" fmla="*/ 294511 h 823120"/>
                  <a:gd name="connsiteX9" fmla="*/ 311721 w 758500"/>
                  <a:gd name="connsiteY9" fmla="*/ 346482 h 823120"/>
                  <a:gd name="connsiteX10" fmla="*/ 360229 w 758500"/>
                  <a:gd name="connsiteY10" fmla="*/ 360341 h 823120"/>
                  <a:gd name="connsiteX11" fmla="*/ 377553 w 758500"/>
                  <a:gd name="connsiteY11" fmla="*/ 367271 h 823120"/>
                  <a:gd name="connsiteX12" fmla="*/ 374088 w 758500"/>
                  <a:gd name="connsiteY12" fmla="*/ 391526 h 823120"/>
                  <a:gd name="connsiteX13" fmla="*/ 542851 w 758500"/>
                  <a:gd name="connsiteY13" fmla="*/ 416527 h 823120"/>
                  <a:gd name="connsiteX14" fmla="*/ 532430 w 758500"/>
                  <a:gd name="connsiteY14" fmla="*/ 461686 h 823120"/>
                  <a:gd name="connsiteX15" fmla="*/ 464866 w 758500"/>
                  <a:gd name="connsiteY15" fmla="*/ 503264 h 823120"/>
                  <a:gd name="connsiteX16" fmla="*/ 464866 w 758500"/>
                  <a:gd name="connsiteY16" fmla="*/ 526653 h 823120"/>
                  <a:gd name="connsiteX17" fmla="*/ 516838 w 758500"/>
                  <a:gd name="connsiteY17" fmla="*/ 615005 h 823120"/>
                  <a:gd name="connsiteX18" fmla="*/ 555817 w 758500"/>
                  <a:gd name="connsiteY18" fmla="*/ 617604 h 823120"/>
                  <a:gd name="connsiteX19" fmla="*/ 589599 w 758500"/>
                  <a:gd name="connsiteY19" fmla="*/ 586420 h 823120"/>
                  <a:gd name="connsiteX20" fmla="*/ 714333 w 758500"/>
                  <a:gd name="connsiteY20" fmla="*/ 568230 h 823120"/>
                  <a:gd name="connsiteX21" fmla="*/ 753312 w 758500"/>
                  <a:gd name="connsiteY21" fmla="*/ 609808 h 823120"/>
                  <a:gd name="connsiteX22" fmla="*/ 758500 w 758500"/>
                  <a:gd name="connsiteY22" fmla="*/ 620555 h 823120"/>
                  <a:gd name="connsiteX23" fmla="*/ 171268 w 758500"/>
                  <a:gd name="connsiteY23" fmla="*/ 823120 h 823120"/>
                  <a:gd name="connsiteX0" fmla="*/ 0 w 758500"/>
                  <a:gd name="connsiteY0" fmla="*/ 5808 h 620555"/>
                  <a:gd name="connsiteX1" fmla="*/ 27607 w 758500"/>
                  <a:gd name="connsiteY1" fmla="*/ 13860 h 620555"/>
                  <a:gd name="connsiteX2" fmla="*/ 107297 w 758500"/>
                  <a:gd name="connsiteY2" fmla="*/ 0 h 620555"/>
                  <a:gd name="connsiteX3" fmla="*/ 135016 w 758500"/>
                  <a:gd name="connsiteY3" fmla="*/ 97015 h 620555"/>
                  <a:gd name="connsiteX4" fmla="*/ 83044 w 758500"/>
                  <a:gd name="connsiteY4" fmla="*/ 110874 h 620555"/>
                  <a:gd name="connsiteX5" fmla="*/ 103833 w 758500"/>
                  <a:gd name="connsiteY5" fmla="*/ 173241 h 620555"/>
                  <a:gd name="connsiteX6" fmla="*/ 186988 w 758500"/>
                  <a:gd name="connsiteY6" fmla="*/ 225215 h 620555"/>
                  <a:gd name="connsiteX7" fmla="*/ 197382 w 758500"/>
                  <a:gd name="connsiteY7" fmla="*/ 256397 h 620555"/>
                  <a:gd name="connsiteX8" fmla="*/ 249355 w 758500"/>
                  <a:gd name="connsiteY8" fmla="*/ 294511 h 620555"/>
                  <a:gd name="connsiteX9" fmla="*/ 311721 w 758500"/>
                  <a:gd name="connsiteY9" fmla="*/ 346482 h 620555"/>
                  <a:gd name="connsiteX10" fmla="*/ 360229 w 758500"/>
                  <a:gd name="connsiteY10" fmla="*/ 360341 h 620555"/>
                  <a:gd name="connsiteX11" fmla="*/ 377553 w 758500"/>
                  <a:gd name="connsiteY11" fmla="*/ 367271 h 620555"/>
                  <a:gd name="connsiteX12" fmla="*/ 374088 w 758500"/>
                  <a:gd name="connsiteY12" fmla="*/ 391526 h 620555"/>
                  <a:gd name="connsiteX13" fmla="*/ 542851 w 758500"/>
                  <a:gd name="connsiteY13" fmla="*/ 416527 h 620555"/>
                  <a:gd name="connsiteX14" fmla="*/ 532430 w 758500"/>
                  <a:gd name="connsiteY14" fmla="*/ 461686 h 620555"/>
                  <a:gd name="connsiteX15" fmla="*/ 464866 w 758500"/>
                  <a:gd name="connsiteY15" fmla="*/ 503264 h 620555"/>
                  <a:gd name="connsiteX16" fmla="*/ 464866 w 758500"/>
                  <a:gd name="connsiteY16" fmla="*/ 526653 h 620555"/>
                  <a:gd name="connsiteX17" fmla="*/ 516838 w 758500"/>
                  <a:gd name="connsiteY17" fmla="*/ 615005 h 620555"/>
                  <a:gd name="connsiteX18" fmla="*/ 555817 w 758500"/>
                  <a:gd name="connsiteY18" fmla="*/ 617604 h 620555"/>
                  <a:gd name="connsiteX19" fmla="*/ 589599 w 758500"/>
                  <a:gd name="connsiteY19" fmla="*/ 586420 h 620555"/>
                  <a:gd name="connsiteX20" fmla="*/ 714333 w 758500"/>
                  <a:gd name="connsiteY20" fmla="*/ 568230 h 620555"/>
                  <a:gd name="connsiteX21" fmla="*/ 753312 w 758500"/>
                  <a:gd name="connsiteY21" fmla="*/ 609808 h 620555"/>
                  <a:gd name="connsiteX22" fmla="*/ 758500 w 758500"/>
                  <a:gd name="connsiteY22" fmla="*/ 620555 h 620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58500" h="620555">
                    <a:moveTo>
                      <a:pt x="0" y="5808"/>
                    </a:moveTo>
                    <a:lnTo>
                      <a:pt x="27607" y="13860"/>
                    </a:lnTo>
                    <a:lnTo>
                      <a:pt x="107297" y="0"/>
                    </a:lnTo>
                    <a:lnTo>
                      <a:pt x="135016" y="97015"/>
                    </a:lnTo>
                    <a:lnTo>
                      <a:pt x="83044" y="110874"/>
                    </a:lnTo>
                    <a:lnTo>
                      <a:pt x="103833" y="173241"/>
                    </a:lnTo>
                    <a:lnTo>
                      <a:pt x="186988" y="225215"/>
                    </a:lnTo>
                    <a:lnTo>
                      <a:pt x="197382" y="256397"/>
                    </a:lnTo>
                    <a:lnTo>
                      <a:pt x="249355" y="294511"/>
                    </a:lnTo>
                    <a:lnTo>
                      <a:pt x="311721" y="346482"/>
                    </a:lnTo>
                    <a:lnTo>
                      <a:pt x="360229" y="360341"/>
                    </a:lnTo>
                    <a:lnTo>
                      <a:pt x="377553" y="367271"/>
                    </a:lnTo>
                    <a:lnTo>
                      <a:pt x="374088" y="391526"/>
                    </a:lnTo>
                    <a:lnTo>
                      <a:pt x="542851" y="416527"/>
                    </a:lnTo>
                    <a:lnTo>
                      <a:pt x="532430" y="461686"/>
                    </a:lnTo>
                    <a:lnTo>
                      <a:pt x="464866" y="503264"/>
                    </a:lnTo>
                    <a:lnTo>
                      <a:pt x="464866" y="526653"/>
                    </a:lnTo>
                    <a:lnTo>
                      <a:pt x="516838" y="615005"/>
                    </a:lnTo>
                    <a:lnTo>
                      <a:pt x="555817" y="617604"/>
                    </a:lnTo>
                    <a:lnTo>
                      <a:pt x="589599" y="586420"/>
                    </a:lnTo>
                    <a:lnTo>
                      <a:pt x="714333" y="568230"/>
                    </a:lnTo>
                    <a:lnTo>
                      <a:pt x="753312" y="609808"/>
                    </a:lnTo>
                    <a:lnTo>
                      <a:pt x="758500" y="620555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E623AB38-992C-2BD0-3305-E77C8C80B776}"/>
                  </a:ext>
                </a:extLst>
              </p:cNvPr>
              <p:cNvSpPr/>
              <p:nvPr/>
            </p:nvSpPr>
            <p:spPr>
              <a:xfrm>
                <a:off x="670560" y="6410403"/>
                <a:ext cx="124574" cy="41931"/>
              </a:xfrm>
              <a:custGeom>
                <a:avLst/>
                <a:gdLst>
                  <a:gd name="connsiteX0" fmla="*/ 17905 w 124574"/>
                  <a:gd name="connsiteY0" fmla="*/ 0 h 41931"/>
                  <a:gd name="connsiteX1" fmla="*/ 82870 w 124574"/>
                  <a:gd name="connsiteY1" fmla="*/ 15592 h 41931"/>
                  <a:gd name="connsiteX2" fmla="*/ 124574 w 124574"/>
                  <a:gd name="connsiteY2" fmla="*/ 41931 h 41931"/>
                  <a:gd name="connsiteX3" fmla="*/ 0 w 124574"/>
                  <a:gd name="connsiteY3" fmla="*/ 41931 h 41931"/>
                  <a:gd name="connsiteX4" fmla="*/ 0 w 124574"/>
                  <a:gd name="connsiteY4" fmla="*/ 17328 h 41931"/>
                  <a:gd name="connsiteX5" fmla="*/ 17905 w 124574"/>
                  <a:gd name="connsiteY5" fmla="*/ 0 h 41931"/>
                  <a:gd name="connsiteX0" fmla="*/ 17905 w 124574"/>
                  <a:gd name="connsiteY0" fmla="*/ 0 h 133272"/>
                  <a:gd name="connsiteX1" fmla="*/ 82870 w 124574"/>
                  <a:gd name="connsiteY1" fmla="*/ 15592 h 133272"/>
                  <a:gd name="connsiteX2" fmla="*/ 124574 w 124574"/>
                  <a:gd name="connsiteY2" fmla="*/ 41931 h 133272"/>
                  <a:gd name="connsiteX3" fmla="*/ 53340 w 124574"/>
                  <a:gd name="connsiteY3" fmla="*/ 133272 h 133272"/>
                  <a:gd name="connsiteX4" fmla="*/ 0 w 124574"/>
                  <a:gd name="connsiteY4" fmla="*/ 41931 h 133272"/>
                  <a:gd name="connsiteX5" fmla="*/ 0 w 124574"/>
                  <a:gd name="connsiteY5" fmla="*/ 17328 h 133272"/>
                  <a:gd name="connsiteX6" fmla="*/ 17905 w 124574"/>
                  <a:gd name="connsiteY6" fmla="*/ 0 h 133272"/>
                  <a:gd name="connsiteX0" fmla="*/ 53340 w 144780"/>
                  <a:gd name="connsiteY0" fmla="*/ 133272 h 224712"/>
                  <a:gd name="connsiteX1" fmla="*/ 0 w 144780"/>
                  <a:gd name="connsiteY1" fmla="*/ 41931 h 224712"/>
                  <a:gd name="connsiteX2" fmla="*/ 0 w 144780"/>
                  <a:gd name="connsiteY2" fmla="*/ 17328 h 224712"/>
                  <a:gd name="connsiteX3" fmla="*/ 17905 w 144780"/>
                  <a:gd name="connsiteY3" fmla="*/ 0 h 224712"/>
                  <a:gd name="connsiteX4" fmla="*/ 82870 w 144780"/>
                  <a:gd name="connsiteY4" fmla="*/ 15592 h 224712"/>
                  <a:gd name="connsiteX5" fmla="*/ 124574 w 144780"/>
                  <a:gd name="connsiteY5" fmla="*/ 41931 h 224712"/>
                  <a:gd name="connsiteX6" fmla="*/ 144780 w 144780"/>
                  <a:gd name="connsiteY6" fmla="*/ 224712 h 224712"/>
                  <a:gd name="connsiteX0" fmla="*/ 0 w 144780"/>
                  <a:gd name="connsiteY0" fmla="*/ 41931 h 224712"/>
                  <a:gd name="connsiteX1" fmla="*/ 0 w 144780"/>
                  <a:gd name="connsiteY1" fmla="*/ 17328 h 224712"/>
                  <a:gd name="connsiteX2" fmla="*/ 17905 w 144780"/>
                  <a:gd name="connsiteY2" fmla="*/ 0 h 224712"/>
                  <a:gd name="connsiteX3" fmla="*/ 82870 w 144780"/>
                  <a:gd name="connsiteY3" fmla="*/ 15592 h 224712"/>
                  <a:gd name="connsiteX4" fmla="*/ 124574 w 144780"/>
                  <a:gd name="connsiteY4" fmla="*/ 41931 h 224712"/>
                  <a:gd name="connsiteX5" fmla="*/ 144780 w 144780"/>
                  <a:gd name="connsiteY5" fmla="*/ 224712 h 224712"/>
                  <a:gd name="connsiteX0" fmla="*/ 0 w 124574"/>
                  <a:gd name="connsiteY0" fmla="*/ 41931 h 41931"/>
                  <a:gd name="connsiteX1" fmla="*/ 0 w 124574"/>
                  <a:gd name="connsiteY1" fmla="*/ 17328 h 41931"/>
                  <a:gd name="connsiteX2" fmla="*/ 17905 w 124574"/>
                  <a:gd name="connsiteY2" fmla="*/ 0 h 41931"/>
                  <a:gd name="connsiteX3" fmla="*/ 82870 w 124574"/>
                  <a:gd name="connsiteY3" fmla="*/ 15592 h 41931"/>
                  <a:gd name="connsiteX4" fmla="*/ 124574 w 124574"/>
                  <a:gd name="connsiteY4" fmla="*/ 41931 h 4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74" h="41931">
                    <a:moveTo>
                      <a:pt x="0" y="41931"/>
                    </a:moveTo>
                    <a:lnTo>
                      <a:pt x="0" y="17328"/>
                    </a:lnTo>
                    <a:lnTo>
                      <a:pt x="17905" y="0"/>
                    </a:lnTo>
                    <a:lnTo>
                      <a:pt x="82870" y="15592"/>
                    </a:lnTo>
                    <a:lnTo>
                      <a:pt x="124574" y="41931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43D53FF9-B4F3-7572-93DF-68F8148EE0A6}"/>
                </a:ext>
              </a:extLst>
            </p:cNvPr>
            <p:cNvGrpSpPr/>
            <p:nvPr/>
          </p:nvGrpSpPr>
          <p:grpSpPr>
            <a:xfrm>
              <a:off x="3851110" y="4729222"/>
              <a:ext cx="2209212" cy="1626711"/>
              <a:chOff x="1273861" y="1912712"/>
              <a:chExt cx="1084462" cy="798523"/>
            </a:xfrm>
          </p:grpSpPr>
          <p:sp>
            <p:nvSpPr>
              <p:cNvPr id="693" name="正方形/長方形 692">
                <a:extLst>
                  <a:ext uri="{FF2B5EF4-FFF2-40B4-BE49-F238E27FC236}">
                    <a16:creationId xmlns:a16="http://schemas.microsoft.com/office/drawing/2014/main" id="{3FF30884-FF4F-F019-7DB6-2BCA5BA886FD}"/>
                  </a:ext>
                </a:extLst>
              </p:cNvPr>
              <p:cNvSpPr/>
              <p:nvPr/>
            </p:nvSpPr>
            <p:spPr>
              <a:xfrm>
                <a:off x="1707269" y="1912712"/>
                <a:ext cx="258098" cy="15108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694" name="正方形/長方形 693">
                <a:extLst>
                  <a:ext uri="{FF2B5EF4-FFF2-40B4-BE49-F238E27FC236}">
                    <a16:creationId xmlns:a16="http://schemas.microsoft.com/office/drawing/2014/main" id="{8DD33990-908B-06FB-31A7-CD80D86F688F}"/>
                  </a:ext>
                </a:extLst>
              </p:cNvPr>
              <p:cNvSpPr/>
              <p:nvPr/>
            </p:nvSpPr>
            <p:spPr>
              <a:xfrm rot="19911537">
                <a:off x="2279635" y="2248326"/>
                <a:ext cx="78688" cy="1812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</a:p>
            </p:txBody>
          </p:sp>
          <p:sp>
            <p:nvSpPr>
              <p:cNvPr id="695" name="正方形/長方形 694">
                <a:extLst>
                  <a:ext uri="{FF2B5EF4-FFF2-40B4-BE49-F238E27FC236}">
                    <a16:creationId xmlns:a16="http://schemas.microsoft.com/office/drawing/2014/main" id="{1FFCE656-2C54-2337-B7B1-897A6A044C4E}"/>
                  </a:ext>
                </a:extLst>
              </p:cNvPr>
              <p:cNvSpPr/>
              <p:nvPr/>
            </p:nvSpPr>
            <p:spPr>
              <a:xfrm>
                <a:off x="1273861" y="2261496"/>
                <a:ext cx="157377" cy="9064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696" name="正方形/長方形 695">
                <a:extLst>
                  <a:ext uri="{FF2B5EF4-FFF2-40B4-BE49-F238E27FC236}">
                    <a16:creationId xmlns:a16="http://schemas.microsoft.com/office/drawing/2014/main" id="{3B85DD83-054E-9353-17D4-229223B8EA2A}"/>
                  </a:ext>
                </a:extLst>
              </p:cNvPr>
              <p:cNvSpPr/>
              <p:nvPr/>
            </p:nvSpPr>
            <p:spPr>
              <a:xfrm>
                <a:off x="1849901" y="2620586"/>
                <a:ext cx="157377" cy="9064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熊本</a:t>
                </a:r>
              </a:p>
            </p:txBody>
          </p:sp>
        </p:grpSp>
      </p:grpSp>
      <p:grpSp>
        <p:nvGrpSpPr>
          <p:cNvPr id="728" name="グループ化 727">
            <a:extLst>
              <a:ext uri="{FF2B5EF4-FFF2-40B4-BE49-F238E27FC236}">
                <a16:creationId xmlns:a16="http://schemas.microsoft.com/office/drawing/2014/main" id="{4CA7AA59-2AC6-5C22-2BA9-5DBA8477D6E0}"/>
              </a:ext>
            </a:extLst>
          </p:cNvPr>
          <p:cNvGrpSpPr/>
          <p:nvPr/>
        </p:nvGrpSpPr>
        <p:grpSpPr>
          <a:xfrm>
            <a:off x="6575125" y="3755161"/>
            <a:ext cx="2708027" cy="2697174"/>
            <a:chOff x="6575125" y="3755161"/>
            <a:chExt cx="2708027" cy="2697174"/>
          </a:xfrm>
        </p:grpSpPr>
        <p:grpSp>
          <p:nvGrpSpPr>
            <p:cNvPr id="709" name="グループ化 708">
              <a:extLst>
                <a:ext uri="{FF2B5EF4-FFF2-40B4-BE49-F238E27FC236}">
                  <a16:creationId xmlns:a16="http://schemas.microsoft.com/office/drawing/2014/main" id="{BC182C76-C19D-F509-D6F0-1EA3532F4B19}"/>
                </a:ext>
              </a:extLst>
            </p:cNvPr>
            <p:cNvGrpSpPr/>
            <p:nvPr/>
          </p:nvGrpSpPr>
          <p:grpSpPr>
            <a:xfrm>
              <a:off x="6575125" y="3755161"/>
              <a:ext cx="2708027" cy="2697174"/>
              <a:chOff x="669625" y="3755161"/>
              <a:chExt cx="2708027" cy="2697174"/>
            </a:xfrm>
          </p:grpSpPr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BE6208B4-D77A-CD52-D7D0-4B0003868B61}"/>
                  </a:ext>
                </a:extLst>
              </p:cNvPr>
              <p:cNvSpPr/>
              <p:nvPr/>
            </p:nvSpPr>
            <p:spPr>
              <a:xfrm>
                <a:off x="669626" y="5831779"/>
                <a:ext cx="758500" cy="620555"/>
              </a:xfrm>
              <a:custGeom>
                <a:avLst/>
                <a:gdLst>
                  <a:gd name="connsiteX0" fmla="*/ 107297 w 758500"/>
                  <a:gd name="connsiteY0" fmla="*/ 0 h 620555"/>
                  <a:gd name="connsiteX1" fmla="*/ 135016 w 758500"/>
                  <a:gd name="connsiteY1" fmla="*/ 97015 h 620555"/>
                  <a:gd name="connsiteX2" fmla="*/ 83044 w 758500"/>
                  <a:gd name="connsiteY2" fmla="*/ 110874 h 620555"/>
                  <a:gd name="connsiteX3" fmla="*/ 103833 w 758500"/>
                  <a:gd name="connsiteY3" fmla="*/ 173241 h 620555"/>
                  <a:gd name="connsiteX4" fmla="*/ 186988 w 758500"/>
                  <a:gd name="connsiteY4" fmla="*/ 225215 h 620555"/>
                  <a:gd name="connsiteX5" fmla="*/ 197382 w 758500"/>
                  <a:gd name="connsiteY5" fmla="*/ 256397 h 620555"/>
                  <a:gd name="connsiteX6" fmla="*/ 249355 w 758500"/>
                  <a:gd name="connsiteY6" fmla="*/ 294511 h 620555"/>
                  <a:gd name="connsiteX7" fmla="*/ 311721 w 758500"/>
                  <a:gd name="connsiteY7" fmla="*/ 346482 h 620555"/>
                  <a:gd name="connsiteX8" fmla="*/ 360229 w 758500"/>
                  <a:gd name="connsiteY8" fmla="*/ 360341 h 620555"/>
                  <a:gd name="connsiteX9" fmla="*/ 377553 w 758500"/>
                  <a:gd name="connsiteY9" fmla="*/ 367271 h 620555"/>
                  <a:gd name="connsiteX10" fmla="*/ 374088 w 758500"/>
                  <a:gd name="connsiteY10" fmla="*/ 391526 h 620555"/>
                  <a:gd name="connsiteX11" fmla="*/ 542851 w 758500"/>
                  <a:gd name="connsiteY11" fmla="*/ 416527 h 620555"/>
                  <a:gd name="connsiteX12" fmla="*/ 532430 w 758500"/>
                  <a:gd name="connsiteY12" fmla="*/ 461686 h 620555"/>
                  <a:gd name="connsiteX13" fmla="*/ 464866 w 758500"/>
                  <a:gd name="connsiteY13" fmla="*/ 503264 h 620555"/>
                  <a:gd name="connsiteX14" fmla="*/ 464866 w 758500"/>
                  <a:gd name="connsiteY14" fmla="*/ 526653 h 620555"/>
                  <a:gd name="connsiteX15" fmla="*/ 516838 w 758500"/>
                  <a:gd name="connsiteY15" fmla="*/ 615005 h 620555"/>
                  <a:gd name="connsiteX16" fmla="*/ 555817 w 758500"/>
                  <a:gd name="connsiteY16" fmla="*/ 617604 h 620555"/>
                  <a:gd name="connsiteX17" fmla="*/ 589599 w 758500"/>
                  <a:gd name="connsiteY17" fmla="*/ 586420 h 620555"/>
                  <a:gd name="connsiteX18" fmla="*/ 714333 w 758500"/>
                  <a:gd name="connsiteY18" fmla="*/ 568230 h 620555"/>
                  <a:gd name="connsiteX19" fmla="*/ 753312 w 758500"/>
                  <a:gd name="connsiteY19" fmla="*/ 609808 h 620555"/>
                  <a:gd name="connsiteX20" fmla="*/ 758500 w 758500"/>
                  <a:gd name="connsiteY20" fmla="*/ 620555 h 620555"/>
                  <a:gd name="connsiteX21" fmla="*/ 186758 w 758500"/>
                  <a:gd name="connsiteY21" fmla="*/ 620555 h 620555"/>
                  <a:gd name="connsiteX22" fmla="*/ 140040 w 758500"/>
                  <a:gd name="connsiteY22" fmla="*/ 568230 h 620555"/>
                  <a:gd name="connsiteX23" fmla="*/ 142638 w 758500"/>
                  <a:gd name="connsiteY23" fmla="*/ 539645 h 620555"/>
                  <a:gd name="connsiteX24" fmla="*/ 77673 w 758500"/>
                  <a:gd name="connsiteY24" fmla="*/ 485075 h 620555"/>
                  <a:gd name="connsiteX25" fmla="*/ 75075 w 758500"/>
                  <a:gd name="connsiteY25" fmla="*/ 409715 h 620555"/>
                  <a:gd name="connsiteX26" fmla="*/ 119251 w 758500"/>
                  <a:gd name="connsiteY26" fmla="*/ 362941 h 620555"/>
                  <a:gd name="connsiteX27" fmla="*/ 103659 w 758500"/>
                  <a:gd name="connsiteY27" fmla="*/ 290178 h 620555"/>
                  <a:gd name="connsiteX28" fmla="*/ 2313 w 758500"/>
                  <a:gd name="connsiteY28" fmla="*/ 207023 h 620555"/>
                  <a:gd name="connsiteX29" fmla="*/ 0 w 758500"/>
                  <a:gd name="connsiteY29" fmla="*/ 207431 h 620555"/>
                  <a:gd name="connsiteX30" fmla="*/ 0 w 758500"/>
                  <a:gd name="connsiteY30" fmla="*/ 5808 h 620555"/>
                  <a:gd name="connsiteX31" fmla="*/ 27607 w 758500"/>
                  <a:gd name="connsiteY31" fmla="*/ 13860 h 620555"/>
                  <a:gd name="connsiteX32" fmla="*/ 107297 w 758500"/>
                  <a:gd name="connsiteY32" fmla="*/ 0 h 620555"/>
                  <a:gd name="connsiteX0" fmla="*/ 107297 w 758500"/>
                  <a:gd name="connsiteY0" fmla="*/ 0 h 711909"/>
                  <a:gd name="connsiteX1" fmla="*/ 135016 w 758500"/>
                  <a:gd name="connsiteY1" fmla="*/ 97015 h 711909"/>
                  <a:gd name="connsiteX2" fmla="*/ 83044 w 758500"/>
                  <a:gd name="connsiteY2" fmla="*/ 110874 h 711909"/>
                  <a:gd name="connsiteX3" fmla="*/ 103833 w 758500"/>
                  <a:gd name="connsiteY3" fmla="*/ 173241 h 711909"/>
                  <a:gd name="connsiteX4" fmla="*/ 186988 w 758500"/>
                  <a:gd name="connsiteY4" fmla="*/ 225215 h 711909"/>
                  <a:gd name="connsiteX5" fmla="*/ 197382 w 758500"/>
                  <a:gd name="connsiteY5" fmla="*/ 256397 h 711909"/>
                  <a:gd name="connsiteX6" fmla="*/ 249355 w 758500"/>
                  <a:gd name="connsiteY6" fmla="*/ 294511 h 711909"/>
                  <a:gd name="connsiteX7" fmla="*/ 311721 w 758500"/>
                  <a:gd name="connsiteY7" fmla="*/ 346482 h 711909"/>
                  <a:gd name="connsiteX8" fmla="*/ 360229 w 758500"/>
                  <a:gd name="connsiteY8" fmla="*/ 360341 h 711909"/>
                  <a:gd name="connsiteX9" fmla="*/ 377553 w 758500"/>
                  <a:gd name="connsiteY9" fmla="*/ 367271 h 711909"/>
                  <a:gd name="connsiteX10" fmla="*/ 374088 w 758500"/>
                  <a:gd name="connsiteY10" fmla="*/ 391526 h 711909"/>
                  <a:gd name="connsiteX11" fmla="*/ 542851 w 758500"/>
                  <a:gd name="connsiteY11" fmla="*/ 416527 h 711909"/>
                  <a:gd name="connsiteX12" fmla="*/ 532430 w 758500"/>
                  <a:gd name="connsiteY12" fmla="*/ 461686 h 711909"/>
                  <a:gd name="connsiteX13" fmla="*/ 464866 w 758500"/>
                  <a:gd name="connsiteY13" fmla="*/ 503264 h 711909"/>
                  <a:gd name="connsiteX14" fmla="*/ 464866 w 758500"/>
                  <a:gd name="connsiteY14" fmla="*/ 526653 h 711909"/>
                  <a:gd name="connsiteX15" fmla="*/ 516838 w 758500"/>
                  <a:gd name="connsiteY15" fmla="*/ 615005 h 711909"/>
                  <a:gd name="connsiteX16" fmla="*/ 555817 w 758500"/>
                  <a:gd name="connsiteY16" fmla="*/ 617604 h 711909"/>
                  <a:gd name="connsiteX17" fmla="*/ 589599 w 758500"/>
                  <a:gd name="connsiteY17" fmla="*/ 586420 h 711909"/>
                  <a:gd name="connsiteX18" fmla="*/ 714333 w 758500"/>
                  <a:gd name="connsiteY18" fmla="*/ 568230 h 711909"/>
                  <a:gd name="connsiteX19" fmla="*/ 753312 w 758500"/>
                  <a:gd name="connsiteY19" fmla="*/ 609808 h 711909"/>
                  <a:gd name="connsiteX20" fmla="*/ 758500 w 758500"/>
                  <a:gd name="connsiteY20" fmla="*/ 620555 h 711909"/>
                  <a:gd name="connsiteX21" fmla="*/ 367665 w 758500"/>
                  <a:gd name="connsiteY21" fmla="*/ 711896 h 711909"/>
                  <a:gd name="connsiteX22" fmla="*/ 186758 w 758500"/>
                  <a:gd name="connsiteY22" fmla="*/ 620555 h 711909"/>
                  <a:gd name="connsiteX23" fmla="*/ 140040 w 758500"/>
                  <a:gd name="connsiteY23" fmla="*/ 568230 h 711909"/>
                  <a:gd name="connsiteX24" fmla="*/ 142638 w 758500"/>
                  <a:gd name="connsiteY24" fmla="*/ 539645 h 711909"/>
                  <a:gd name="connsiteX25" fmla="*/ 77673 w 758500"/>
                  <a:gd name="connsiteY25" fmla="*/ 485075 h 711909"/>
                  <a:gd name="connsiteX26" fmla="*/ 75075 w 758500"/>
                  <a:gd name="connsiteY26" fmla="*/ 409715 h 711909"/>
                  <a:gd name="connsiteX27" fmla="*/ 119251 w 758500"/>
                  <a:gd name="connsiteY27" fmla="*/ 362941 h 711909"/>
                  <a:gd name="connsiteX28" fmla="*/ 103659 w 758500"/>
                  <a:gd name="connsiteY28" fmla="*/ 290178 h 711909"/>
                  <a:gd name="connsiteX29" fmla="*/ 2313 w 758500"/>
                  <a:gd name="connsiteY29" fmla="*/ 207023 h 711909"/>
                  <a:gd name="connsiteX30" fmla="*/ 0 w 758500"/>
                  <a:gd name="connsiteY30" fmla="*/ 207431 h 711909"/>
                  <a:gd name="connsiteX31" fmla="*/ 0 w 758500"/>
                  <a:gd name="connsiteY31" fmla="*/ 5808 h 711909"/>
                  <a:gd name="connsiteX32" fmla="*/ 27607 w 758500"/>
                  <a:gd name="connsiteY32" fmla="*/ 13860 h 711909"/>
                  <a:gd name="connsiteX33" fmla="*/ 107297 w 758500"/>
                  <a:gd name="connsiteY33" fmla="*/ 0 h 711909"/>
                  <a:gd name="connsiteX0" fmla="*/ 367665 w 758500"/>
                  <a:gd name="connsiteY0" fmla="*/ 711896 h 803336"/>
                  <a:gd name="connsiteX1" fmla="*/ 186758 w 758500"/>
                  <a:gd name="connsiteY1" fmla="*/ 620555 h 803336"/>
                  <a:gd name="connsiteX2" fmla="*/ 140040 w 758500"/>
                  <a:gd name="connsiteY2" fmla="*/ 568230 h 803336"/>
                  <a:gd name="connsiteX3" fmla="*/ 142638 w 758500"/>
                  <a:gd name="connsiteY3" fmla="*/ 539645 h 803336"/>
                  <a:gd name="connsiteX4" fmla="*/ 77673 w 758500"/>
                  <a:gd name="connsiteY4" fmla="*/ 485075 h 803336"/>
                  <a:gd name="connsiteX5" fmla="*/ 75075 w 758500"/>
                  <a:gd name="connsiteY5" fmla="*/ 409715 h 803336"/>
                  <a:gd name="connsiteX6" fmla="*/ 119251 w 758500"/>
                  <a:gd name="connsiteY6" fmla="*/ 362941 h 803336"/>
                  <a:gd name="connsiteX7" fmla="*/ 103659 w 758500"/>
                  <a:gd name="connsiteY7" fmla="*/ 290178 h 803336"/>
                  <a:gd name="connsiteX8" fmla="*/ 2313 w 758500"/>
                  <a:gd name="connsiteY8" fmla="*/ 207023 h 803336"/>
                  <a:gd name="connsiteX9" fmla="*/ 0 w 758500"/>
                  <a:gd name="connsiteY9" fmla="*/ 207431 h 803336"/>
                  <a:gd name="connsiteX10" fmla="*/ 0 w 758500"/>
                  <a:gd name="connsiteY10" fmla="*/ 5808 h 803336"/>
                  <a:gd name="connsiteX11" fmla="*/ 27607 w 758500"/>
                  <a:gd name="connsiteY11" fmla="*/ 13860 h 803336"/>
                  <a:gd name="connsiteX12" fmla="*/ 107297 w 758500"/>
                  <a:gd name="connsiteY12" fmla="*/ 0 h 803336"/>
                  <a:gd name="connsiteX13" fmla="*/ 135016 w 758500"/>
                  <a:gd name="connsiteY13" fmla="*/ 97015 h 803336"/>
                  <a:gd name="connsiteX14" fmla="*/ 83044 w 758500"/>
                  <a:gd name="connsiteY14" fmla="*/ 110874 h 803336"/>
                  <a:gd name="connsiteX15" fmla="*/ 103833 w 758500"/>
                  <a:gd name="connsiteY15" fmla="*/ 173241 h 803336"/>
                  <a:gd name="connsiteX16" fmla="*/ 186988 w 758500"/>
                  <a:gd name="connsiteY16" fmla="*/ 225215 h 803336"/>
                  <a:gd name="connsiteX17" fmla="*/ 197382 w 758500"/>
                  <a:gd name="connsiteY17" fmla="*/ 256397 h 803336"/>
                  <a:gd name="connsiteX18" fmla="*/ 249355 w 758500"/>
                  <a:gd name="connsiteY18" fmla="*/ 294511 h 803336"/>
                  <a:gd name="connsiteX19" fmla="*/ 311721 w 758500"/>
                  <a:gd name="connsiteY19" fmla="*/ 346482 h 803336"/>
                  <a:gd name="connsiteX20" fmla="*/ 360229 w 758500"/>
                  <a:gd name="connsiteY20" fmla="*/ 360341 h 803336"/>
                  <a:gd name="connsiteX21" fmla="*/ 377553 w 758500"/>
                  <a:gd name="connsiteY21" fmla="*/ 367271 h 803336"/>
                  <a:gd name="connsiteX22" fmla="*/ 374088 w 758500"/>
                  <a:gd name="connsiteY22" fmla="*/ 391526 h 803336"/>
                  <a:gd name="connsiteX23" fmla="*/ 542851 w 758500"/>
                  <a:gd name="connsiteY23" fmla="*/ 416527 h 803336"/>
                  <a:gd name="connsiteX24" fmla="*/ 532430 w 758500"/>
                  <a:gd name="connsiteY24" fmla="*/ 461686 h 803336"/>
                  <a:gd name="connsiteX25" fmla="*/ 464866 w 758500"/>
                  <a:gd name="connsiteY25" fmla="*/ 503264 h 803336"/>
                  <a:gd name="connsiteX26" fmla="*/ 464866 w 758500"/>
                  <a:gd name="connsiteY26" fmla="*/ 526653 h 803336"/>
                  <a:gd name="connsiteX27" fmla="*/ 516838 w 758500"/>
                  <a:gd name="connsiteY27" fmla="*/ 615005 h 803336"/>
                  <a:gd name="connsiteX28" fmla="*/ 555817 w 758500"/>
                  <a:gd name="connsiteY28" fmla="*/ 617604 h 803336"/>
                  <a:gd name="connsiteX29" fmla="*/ 589599 w 758500"/>
                  <a:gd name="connsiteY29" fmla="*/ 586420 h 803336"/>
                  <a:gd name="connsiteX30" fmla="*/ 714333 w 758500"/>
                  <a:gd name="connsiteY30" fmla="*/ 568230 h 803336"/>
                  <a:gd name="connsiteX31" fmla="*/ 753312 w 758500"/>
                  <a:gd name="connsiteY31" fmla="*/ 609808 h 803336"/>
                  <a:gd name="connsiteX32" fmla="*/ 758500 w 758500"/>
                  <a:gd name="connsiteY32" fmla="*/ 620555 h 803336"/>
                  <a:gd name="connsiteX33" fmla="*/ 459105 w 758500"/>
                  <a:gd name="connsiteY33" fmla="*/ 803336 h 803336"/>
                  <a:gd name="connsiteX0" fmla="*/ 367665 w 758500"/>
                  <a:gd name="connsiteY0" fmla="*/ 711896 h 711896"/>
                  <a:gd name="connsiteX1" fmla="*/ 186758 w 758500"/>
                  <a:gd name="connsiteY1" fmla="*/ 620555 h 711896"/>
                  <a:gd name="connsiteX2" fmla="*/ 140040 w 758500"/>
                  <a:gd name="connsiteY2" fmla="*/ 568230 h 711896"/>
                  <a:gd name="connsiteX3" fmla="*/ 142638 w 758500"/>
                  <a:gd name="connsiteY3" fmla="*/ 539645 h 711896"/>
                  <a:gd name="connsiteX4" fmla="*/ 77673 w 758500"/>
                  <a:gd name="connsiteY4" fmla="*/ 485075 h 711896"/>
                  <a:gd name="connsiteX5" fmla="*/ 75075 w 758500"/>
                  <a:gd name="connsiteY5" fmla="*/ 409715 h 711896"/>
                  <a:gd name="connsiteX6" fmla="*/ 119251 w 758500"/>
                  <a:gd name="connsiteY6" fmla="*/ 362941 h 711896"/>
                  <a:gd name="connsiteX7" fmla="*/ 103659 w 758500"/>
                  <a:gd name="connsiteY7" fmla="*/ 290178 h 711896"/>
                  <a:gd name="connsiteX8" fmla="*/ 2313 w 758500"/>
                  <a:gd name="connsiteY8" fmla="*/ 207023 h 711896"/>
                  <a:gd name="connsiteX9" fmla="*/ 0 w 758500"/>
                  <a:gd name="connsiteY9" fmla="*/ 207431 h 711896"/>
                  <a:gd name="connsiteX10" fmla="*/ 0 w 758500"/>
                  <a:gd name="connsiteY10" fmla="*/ 5808 h 711896"/>
                  <a:gd name="connsiteX11" fmla="*/ 27607 w 758500"/>
                  <a:gd name="connsiteY11" fmla="*/ 13860 h 711896"/>
                  <a:gd name="connsiteX12" fmla="*/ 107297 w 758500"/>
                  <a:gd name="connsiteY12" fmla="*/ 0 h 711896"/>
                  <a:gd name="connsiteX13" fmla="*/ 135016 w 758500"/>
                  <a:gd name="connsiteY13" fmla="*/ 97015 h 711896"/>
                  <a:gd name="connsiteX14" fmla="*/ 83044 w 758500"/>
                  <a:gd name="connsiteY14" fmla="*/ 110874 h 711896"/>
                  <a:gd name="connsiteX15" fmla="*/ 103833 w 758500"/>
                  <a:gd name="connsiteY15" fmla="*/ 173241 h 711896"/>
                  <a:gd name="connsiteX16" fmla="*/ 186988 w 758500"/>
                  <a:gd name="connsiteY16" fmla="*/ 225215 h 711896"/>
                  <a:gd name="connsiteX17" fmla="*/ 197382 w 758500"/>
                  <a:gd name="connsiteY17" fmla="*/ 256397 h 711896"/>
                  <a:gd name="connsiteX18" fmla="*/ 249355 w 758500"/>
                  <a:gd name="connsiteY18" fmla="*/ 294511 h 711896"/>
                  <a:gd name="connsiteX19" fmla="*/ 311721 w 758500"/>
                  <a:gd name="connsiteY19" fmla="*/ 346482 h 711896"/>
                  <a:gd name="connsiteX20" fmla="*/ 360229 w 758500"/>
                  <a:gd name="connsiteY20" fmla="*/ 360341 h 711896"/>
                  <a:gd name="connsiteX21" fmla="*/ 377553 w 758500"/>
                  <a:gd name="connsiteY21" fmla="*/ 367271 h 711896"/>
                  <a:gd name="connsiteX22" fmla="*/ 374088 w 758500"/>
                  <a:gd name="connsiteY22" fmla="*/ 391526 h 711896"/>
                  <a:gd name="connsiteX23" fmla="*/ 542851 w 758500"/>
                  <a:gd name="connsiteY23" fmla="*/ 416527 h 711896"/>
                  <a:gd name="connsiteX24" fmla="*/ 532430 w 758500"/>
                  <a:gd name="connsiteY24" fmla="*/ 461686 h 711896"/>
                  <a:gd name="connsiteX25" fmla="*/ 464866 w 758500"/>
                  <a:gd name="connsiteY25" fmla="*/ 503264 h 711896"/>
                  <a:gd name="connsiteX26" fmla="*/ 464866 w 758500"/>
                  <a:gd name="connsiteY26" fmla="*/ 526653 h 711896"/>
                  <a:gd name="connsiteX27" fmla="*/ 516838 w 758500"/>
                  <a:gd name="connsiteY27" fmla="*/ 615005 h 711896"/>
                  <a:gd name="connsiteX28" fmla="*/ 555817 w 758500"/>
                  <a:gd name="connsiteY28" fmla="*/ 617604 h 711896"/>
                  <a:gd name="connsiteX29" fmla="*/ 589599 w 758500"/>
                  <a:gd name="connsiteY29" fmla="*/ 586420 h 711896"/>
                  <a:gd name="connsiteX30" fmla="*/ 714333 w 758500"/>
                  <a:gd name="connsiteY30" fmla="*/ 568230 h 711896"/>
                  <a:gd name="connsiteX31" fmla="*/ 753312 w 758500"/>
                  <a:gd name="connsiteY31" fmla="*/ 609808 h 711896"/>
                  <a:gd name="connsiteX32" fmla="*/ 758500 w 758500"/>
                  <a:gd name="connsiteY32" fmla="*/ 620555 h 711896"/>
                  <a:gd name="connsiteX0" fmla="*/ 186758 w 758500"/>
                  <a:gd name="connsiteY0" fmla="*/ 620555 h 620555"/>
                  <a:gd name="connsiteX1" fmla="*/ 140040 w 758500"/>
                  <a:gd name="connsiteY1" fmla="*/ 568230 h 620555"/>
                  <a:gd name="connsiteX2" fmla="*/ 142638 w 758500"/>
                  <a:gd name="connsiteY2" fmla="*/ 539645 h 620555"/>
                  <a:gd name="connsiteX3" fmla="*/ 77673 w 758500"/>
                  <a:gd name="connsiteY3" fmla="*/ 485075 h 620555"/>
                  <a:gd name="connsiteX4" fmla="*/ 75075 w 758500"/>
                  <a:gd name="connsiteY4" fmla="*/ 409715 h 620555"/>
                  <a:gd name="connsiteX5" fmla="*/ 119251 w 758500"/>
                  <a:gd name="connsiteY5" fmla="*/ 362941 h 620555"/>
                  <a:gd name="connsiteX6" fmla="*/ 103659 w 758500"/>
                  <a:gd name="connsiteY6" fmla="*/ 290178 h 620555"/>
                  <a:gd name="connsiteX7" fmla="*/ 2313 w 758500"/>
                  <a:gd name="connsiteY7" fmla="*/ 207023 h 620555"/>
                  <a:gd name="connsiteX8" fmla="*/ 0 w 758500"/>
                  <a:gd name="connsiteY8" fmla="*/ 207431 h 620555"/>
                  <a:gd name="connsiteX9" fmla="*/ 0 w 758500"/>
                  <a:gd name="connsiteY9" fmla="*/ 5808 h 620555"/>
                  <a:gd name="connsiteX10" fmla="*/ 27607 w 758500"/>
                  <a:gd name="connsiteY10" fmla="*/ 13860 h 620555"/>
                  <a:gd name="connsiteX11" fmla="*/ 107297 w 758500"/>
                  <a:gd name="connsiteY11" fmla="*/ 0 h 620555"/>
                  <a:gd name="connsiteX12" fmla="*/ 135016 w 758500"/>
                  <a:gd name="connsiteY12" fmla="*/ 97015 h 620555"/>
                  <a:gd name="connsiteX13" fmla="*/ 83044 w 758500"/>
                  <a:gd name="connsiteY13" fmla="*/ 110874 h 620555"/>
                  <a:gd name="connsiteX14" fmla="*/ 103833 w 758500"/>
                  <a:gd name="connsiteY14" fmla="*/ 173241 h 620555"/>
                  <a:gd name="connsiteX15" fmla="*/ 186988 w 758500"/>
                  <a:gd name="connsiteY15" fmla="*/ 225215 h 620555"/>
                  <a:gd name="connsiteX16" fmla="*/ 197382 w 758500"/>
                  <a:gd name="connsiteY16" fmla="*/ 256397 h 620555"/>
                  <a:gd name="connsiteX17" fmla="*/ 249355 w 758500"/>
                  <a:gd name="connsiteY17" fmla="*/ 294511 h 620555"/>
                  <a:gd name="connsiteX18" fmla="*/ 311721 w 758500"/>
                  <a:gd name="connsiteY18" fmla="*/ 346482 h 620555"/>
                  <a:gd name="connsiteX19" fmla="*/ 360229 w 758500"/>
                  <a:gd name="connsiteY19" fmla="*/ 360341 h 620555"/>
                  <a:gd name="connsiteX20" fmla="*/ 377553 w 758500"/>
                  <a:gd name="connsiteY20" fmla="*/ 367271 h 620555"/>
                  <a:gd name="connsiteX21" fmla="*/ 374088 w 758500"/>
                  <a:gd name="connsiteY21" fmla="*/ 391526 h 620555"/>
                  <a:gd name="connsiteX22" fmla="*/ 542851 w 758500"/>
                  <a:gd name="connsiteY22" fmla="*/ 416527 h 620555"/>
                  <a:gd name="connsiteX23" fmla="*/ 532430 w 758500"/>
                  <a:gd name="connsiteY23" fmla="*/ 461686 h 620555"/>
                  <a:gd name="connsiteX24" fmla="*/ 464866 w 758500"/>
                  <a:gd name="connsiteY24" fmla="*/ 503264 h 620555"/>
                  <a:gd name="connsiteX25" fmla="*/ 464866 w 758500"/>
                  <a:gd name="connsiteY25" fmla="*/ 526653 h 620555"/>
                  <a:gd name="connsiteX26" fmla="*/ 516838 w 758500"/>
                  <a:gd name="connsiteY26" fmla="*/ 615005 h 620555"/>
                  <a:gd name="connsiteX27" fmla="*/ 555817 w 758500"/>
                  <a:gd name="connsiteY27" fmla="*/ 617604 h 620555"/>
                  <a:gd name="connsiteX28" fmla="*/ 589599 w 758500"/>
                  <a:gd name="connsiteY28" fmla="*/ 586420 h 620555"/>
                  <a:gd name="connsiteX29" fmla="*/ 714333 w 758500"/>
                  <a:gd name="connsiteY29" fmla="*/ 568230 h 620555"/>
                  <a:gd name="connsiteX30" fmla="*/ 753312 w 758500"/>
                  <a:gd name="connsiteY30" fmla="*/ 609808 h 620555"/>
                  <a:gd name="connsiteX31" fmla="*/ 758500 w 758500"/>
                  <a:gd name="connsiteY31" fmla="*/ 620555 h 620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58500" h="620555">
                    <a:moveTo>
                      <a:pt x="186758" y="620555"/>
                    </a:moveTo>
                    <a:lnTo>
                      <a:pt x="140040" y="568230"/>
                    </a:lnTo>
                    <a:lnTo>
                      <a:pt x="142638" y="539645"/>
                    </a:lnTo>
                    <a:lnTo>
                      <a:pt x="77673" y="485075"/>
                    </a:lnTo>
                    <a:lnTo>
                      <a:pt x="75075" y="409715"/>
                    </a:lnTo>
                    <a:lnTo>
                      <a:pt x="119251" y="362941"/>
                    </a:lnTo>
                    <a:lnTo>
                      <a:pt x="103659" y="290178"/>
                    </a:lnTo>
                    <a:lnTo>
                      <a:pt x="2313" y="207023"/>
                    </a:lnTo>
                    <a:lnTo>
                      <a:pt x="0" y="207431"/>
                    </a:lnTo>
                    <a:lnTo>
                      <a:pt x="0" y="5808"/>
                    </a:lnTo>
                    <a:lnTo>
                      <a:pt x="27607" y="13860"/>
                    </a:lnTo>
                    <a:lnTo>
                      <a:pt x="107297" y="0"/>
                    </a:lnTo>
                    <a:lnTo>
                      <a:pt x="135016" y="97015"/>
                    </a:lnTo>
                    <a:lnTo>
                      <a:pt x="83044" y="110874"/>
                    </a:lnTo>
                    <a:lnTo>
                      <a:pt x="103833" y="173241"/>
                    </a:lnTo>
                    <a:lnTo>
                      <a:pt x="186988" y="225215"/>
                    </a:lnTo>
                    <a:lnTo>
                      <a:pt x="197382" y="256397"/>
                    </a:lnTo>
                    <a:lnTo>
                      <a:pt x="249355" y="294511"/>
                    </a:lnTo>
                    <a:lnTo>
                      <a:pt x="311721" y="346482"/>
                    </a:lnTo>
                    <a:lnTo>
                      <a:pt x="360229" y="360341"/>
                    </a:lnTo>
                    <a:lnTo>
                      <a:pt x="377553" y="367271"/>
                    </a:lnTo>
                    <a:lnTo>
                      <a:pt x="374088" y="391526"/>
                    </a:lnTo>
                    <a:lnTo>
                      <a:pt x="542851" y="416527"/>
                    </a:lnTo>
                    <a:lnTo>
                      <a:pt x="532430" y="461686"/>
                    </a:lnTo>
                    <a:lnTo>
                      <a:pt x="464866" y="503264"/>
                    </a:lnTo>
                    <a:lnTo>
                      <a:pt x="464866" y="526653"/>
                    </a:lnTo>
                    <a:lnTo>
                      <a:pt x="516838" y="615005"/>
                    </a:lnTo>
                    <a:lnTo>
                      <a:pt x="555817" y="617604"/>
                    </a:lnTo>
                    <a:lnTo>
                      <a:pt x="589599" y="586420"/>
                    </a:lnTo>
                    <a:lnTo>
                      <a:pt x="714333" y="568230"/>
                    </a:lnTo>
                    <a:lnTo>
                      <a:pt x="753312" y="609808"/>
                    </a:lnTo>
                    <a:lnTo>
                      <a:pt x="758500" y="62055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52BE473C-236D-8958-3B4D-57EECDE0674B}"/>
                  </a:ext>
                </a:extLst>
              </p:cNvPr>
              <p:cNvSpPr/>
              <p:nvPr/>
            </p:nvSpPr>
            <p:spPr>
              <a:xfrm>
                <a:off x="2256471" y="4824718"/>
                <a:ext cx="1121181" cy="1627616"/>
              </a:xfrm>
              <a:custGeom>
                <a:avLst/>
                <a:gdLst>
                  <a:gd name="connsiteX0" fmla="*/ 1121181 w 1121181"/>
                  <a:gd name="connsiteY0" fmla="*/ 0 h 1627616"/>
                  <a:gd name="connsiteX1" fmla="*/ 1121181 w 1121181"/>
                  <a:gd name="connsiteY1" fmla="*/ 618627 h 1627616"/>
                  <a:gd name="connsiteX2" fmla="*/ 1119829 w 1121181"/>
                  <a:gd name="connsiteY2" fmla="*/ 619003 h 1627616"/>
                  <a:gd name="connsiteX3" fmla="*/ 1121181 w 1121181"/>
                  <a:gd name="connsiteY3" fmla="*/ 629818 h 1627616"/>
                  <a:gd name="connsiteX4" fmla="*/ 1121181 w 1121181"/>
                  <a:gd name="connsiteY4" fmla="*/ 1627616 h 1627616"/>
                  <a:gd name="connsiteX5" fmla="*/ 805296 w 1121181"/>
                  <a:gd name="connsiteY5" fmla="*/ 1627616 h 1627616"/>
                  <a:gd name="connsiteX6" fmla="*/ 787207 w 1121181"/>
                  <a:gd name="connsiteY6" fmla="*/ 1613403 h 1627616"/>
                  <a:gd name="connsiteX7" fmla="*/ 704051 w 1121181"/>
                  <a:gd name="connsiteY7" fmla="*/ 1557966 h 1627616"/>
                  <a:gd name="connsiteX8" fmla="*/ 690192 w 1121181"/>
                  <a:gd name="connsiteY8" fmla="*/ 1422839 h 1627616"/>
                  <a:gd name="connsiteX9" fmla="*/ 721375 w 1121181"/>
                  <a:gd name="connsiteY9" fmla="*/ 1384727 h 1627616"/>
                  <a:gd name="connsiteX10" fmla="*/ 686727 w 1121181"/>
                  <a:gd name="connsiteY10" fmla="*/ 1353543 h 1627616"/>
                  <a:gd name="connsiteX11" fmla="*/ 683262 w 1121181"/>
                  <a:gd name="connsiteY11" fmla="*/ 1322358 h 1627616"/>
                  <a:gd name="connsiteX12" fmla="*/ 655544 w 1121181"/>
                  <a:gd name="connsiteY12" fmla="*/ 1298106 h 1627616"/>
                  <a:gd name="connsiteX13" fmla="*/ 645149 w 1121181"/>
                  <a:gd name="connsiteY13" fmla="*/ 1228810 h 1627616"/>
                  <a:gd name="connsiteX14" fmla="*/ 572388 w 1121181"/>
                  <a:gd name="connsiteY14" fmla="*/ 1159513 h 1627616"/>
                  <a:gd name="connsiteX15" fmla="*/ 551599 w 1121181"/>
                  <a:gd name="connsiteY15" fmla="*/ 1059033 h 1627616"/>
                  <a:gd name="connsiteX16" fmla="*/ 485768 w 1121181"/>
                  <a:gd name="connsiteY16" fmla="*/ 1003596 h 1627616"/>
                  <a:gd name="connsiteX17" fmla="*/ 461514 w 1121181"/>
                  <a:gd name="connsiteY17" fmla="*/ 968950 h 1627616"/>
                  <a:gd name="connsiteX18" fmla="*/ 374893 w 1121181"/>
                  <a:gd name="connsiteY18" fmla="*/ 944695 h 1627616"/>
                  <a:gd name="connsiteX19" fmla="*/ 298667 w 1121181"/>
                  <a:gd name="connsiteY19" fmla="*/ 979343 h 1627616"/>
                  <a:gd name="connsiteX20" fmla="*/ 250160 w 1121181"/>
                  <a:gd name="connsiteY20" fmla="*/ 979343 h 1627616"/>
                  <a:gd name="connsiteX21" fmla="*/ 253625 w 1121181"/>
                  <a:gd name="connsiteY21" fmla="*/ 1062499 h 1627616"/>
                  <a:gd name="connsiteX22" fmla="*/ 270949 w 1121181"/>
                  <a:gd name="connsiteY22" fmla="*/ 1093683 h 1627616"/>
                  <a:gd name="connsiteX23" fmla="*/ 312527 w 1121181"/>
                  <a:gd name="connsiteY23" fmla="*/ 1166443 h 1627616"/>
                  <a:gd name="connsiteX24" fmla="*/ 291738 w 1121181"/>
                  <a:gd name="connsiteY24" fmla="*/ 1194162 h 1627616"/>
                  <a:gd name="connsiteX25" fmla="*/ 315992 w 1121181"/>
                  <a:gd name="connsiteY25" fmla="*/ 1214950 h 1627616"/>
                  <a:gd name="connsiteX26" fmla="*/ 315992 w 1121181"/>
                  <a:gd name="connsiteY26" fmla="*/ 1228810 h 1627616"/>
                  <a:gd name="connsiteX27" fmla="*/ 291738 w 1121181"/>
                  <a:gd name="connsiteY27" fmla="*/ 1253062 h 1627616"/>
                  <a:gd name="connsiteX28" fmla="*/ 267484 w 1121181"/>
                  <a:gd name="connsiteY28" fmla="*/ 1280781 h 1627616"/>
                  <a:gd name="connsiteX29" fmla="*/ 225906 w 1121181"/>
                  <a:gd name="connsiteY29" fmla="*/ 1280781 h 1627616"/>
                  <a:gd name="connsiteX30" fmla="*/ 205117 w 1121181"/>
                  <a:gd name="connsiteY30" fmla="*/ 1228810 h 1627616"/>
                  <a:gd name="connsiteX31" fmla="*/ 198188 w 1121181"/>
                  <a:gd name="connsiteY31" fmla="*/ 1228810 h 1627616"/>
                  <a:gd name="connsiteX32" fmla="*/ 180864 w 1121181"/>
                  <a:gd name="connsiteY32" fmla="*/ 1218416 h 1627616"/>
                  <a:gd name="connsiteX33" fmla="*/ 146215 w 1121181"/>
                  <a:gd name="connsiteY33" fmla="*/ 1225344 h 1627616"/>
                  <a:gd name="connsiteX34" fmla="*/ 108102 w 1121181"/>
                  <a:gd name="connsiteY34" fmla="*/ 1197625 h 1627616"/>
                  <a:gd name="connsiteX35" fmla="*/ 94243 w 1121181"/>
                  <a:gd name="connsiteY35" fmla="*/ 1156048 h 1627616"/>
                  <a:gd name="connsiteX36" fmla="*/ 18017 w 1121181"/>
                  <a:gd name="connsiteY36" fmla="*/ 1149120 h 1627616"/>
                  <a:gd name="connsiteX37" fmla="*/ 6367 w 1121181"/>
                  <a:gd name="connsiteY37" fmla="*/ 1116227 h 1627616"/>
                  <a:gd name="connsiteX38" fmla="*/ 24947 w 1121181"/>
                  <a:gd name="connsiteY38" fmla="*/ 1122093 h 1627616"/>
                  <a:gd name="connsiteX39" fmla="*/ 62367 w 1121181"/>
                  <a:gd name="connsiteY39" fmla="*/ 1088831 h 1627616"/>
                  <a:gd name="connsiteX40" fmla="*/ 78998 w 1121181"/>
                  <a:gd name="connsiteY40" fmla="*/ 964098 h 1627616"/>
                  <a:gd name="connsiteX41" fmla="*/ 20789 w 1121181"/>
                  <a:gd name="connsiteY41" fmla="*/ 897574 h 1627616"/>
                  <a:gd name="connsiteX42" fmla="*/ 33262 w 1121181"/>
                  <a:gd name="connsiteY42" fmla="*/ 860154 h 1627616"/>
                  <a:gd name="connsiteX43" fmla="*/ 0 w 1121181"/>
                  <a:gd name="connsiteY43" fmla="*/ 847680 h 1627616"/>
                  <a:gd name="connsiteX44" fmla="*/ 0 w 1121181"/>
                  <a:gd name="connsiteY44" fmla="*/ 814418 h 1627616"/>
                  <a:gd name="connsiteX45" fmla="*/ 58209 w 1121181"/>
                  <a:gd name="connsiteY45" fmla="*/ 814418 h 1627616"/>
                  <a:gd name="connsiteX46" fmla="*/ 45736 w 1121181"/>
                  <a:gd name="connsiteY46" fmla="*/ 768683 h 1627616"/>
                  <a:gd name="connsiteX47" fmla="*/ 54051 w 1121181"/>
                  <a:gd name="connsiteY47" fmla="*/ 752052 h 1627616"/>
                  <a:gd name="connsiteX48" fmla="*/ 37420 w 1121181"/>
                  <a:gd name="connsiteY48" fmla="*/ 660581 h 1627616"/>
                  <a:gd name="connsiteX49" fmla="*/ 16631 w 1121181"/>
                  <a:gd name="connsiteY49" fmla="*/ 643949 h 1627616"/>
                  <a:gd name="connsiteX50" fmla="*/ 58209 w 1121181"/>
                  <a:gd name="connsiteY50" fmla="*/ 602372 h 1627616"/>
                  <a:gd name="connsiteX51" fmla="*/ 66525 w 1121181"/>
                  <a:gd name="connsiteY51" fmla="*/ 577425 h 1627616"/>
                  <a:gd name="connsiteX52" fmla="*/ 99787 w 1121181"/>
                  <a:gd name="connsiteY52" fmla="*/ 573267 h 1627616"/>
                  <a:gd name="connsiteX53" fmla="*/ 99787 w 1121181"/>
                  <a:gd name="connsiteY53" fmla="*/ 490112 h 1627616"/>
                  <a:gd name="connsiteX54" fmla="*/ 133049 w 1121181"/>
                  <a:gd name="connsiteY54" fmla="*/ 436061 h 1627616"/>
                  <a:gd name="connsiteX55" fmla="*/ 157996 w 1121181"/>
                  <a:gd name="connsiteY55" fmla="*/ 419430 h 1627616"/>
                  <a:gd name="connsiteX56" fmla="*/ 195416 w 1121181"/>
                  <a:gd name="connsiteY56" fmla="*/ 352905 h 1627616"/>
                  <a:gd name="connsiteX57" fmla="*/ 282729 w 1121181"/>
                  <a:gd name="connsiteY57" fmla="*/ 323801 h 1627616"/>
                  <a:gd name="connsiteX58" fmla="*/ 328465 w 1121181"/>
                  <a:gd name="connsiteY58" fmla="*/ 298854 h 1627616"/>
                  <a:gd name="connsiteX59" fmla="*/ 374200 w 1121181"/>
                  <a:gd name="connsiteY59" fmla="*/ 332116 h 1627616"/>
                  <a:gd name="connsiteX60" fmla="*/ 440725 w 1121181"/>
                  <a:gd name="connsiteY60" fmla="*/ 311327 h 1627616"/>
                  <a:gd name="connsiteX61" fmla="*/ 465672 w 1121181"/>
                  <a:gd name="connsiteY61" fmla="*/ 336274 h 1627616"/>
                  <a:gd name="connsiteX62" fmla="*/ 528038 w 1121181"/>
                  <a:gd name="connsiteY62" fmla="*/ 327959 h 1627616"/>
                  <a:gd name="connsiteX63" fmla="*/ 577932 w 1121181"/>
                  <a:gd name="connsiteY63" fmla="*/ 298854 h 1627616"/>
                  <a:gd name="connsiteX64" fmla="*/ 573774 w 1121181"/>
                  <a:gd name="connsiteY64" fmla="*/ 265592 h 1627616"/>
                  <a:gd name="connsiteX65" fmla="*/ 598721 w 1121181"/>
                  <a:gd name="connsiteY65" fmla="*/ 244803 h 1627616"/>
                  <a:gd name="connsiteX66" fmla="*/ 598721 w 1121181"/>
                  <a:gd name="connsiteY66" fmla="*/ 207383 h 1627616"/>
                  <a:gd name="connsiteX67" fmla="*/ 577932 w 1121181"/>
                  <a:gd name="connsiteY67" fmla="*/ 157490 h 1627616"/>
                  <a:gd name="connsiteX68" fmla="*/ 605586 w 1121181"/>
                  <a:gd name="connsiteY68" fmla="*/ 105639 h 1627616"/>
                  <a:gd name="connsiteX69" fmla="*/ 620896 w 1121181"/>
                  <a:gd name="connsiteY69" fmla="*/ 102745 h 1627616"/>
                  <a:gd name="connsiteX70" fmla="*/ 704051 w 1121181"/>
                  <a:gd name="connsiteY70" fmla="*/ 116604 h 1627616"/>
                  <a:gd name="connsiteX71" fmla="*/ 742164 w 1121181"/>
                  <a:gd name="connsiteY71" fmla="*/ 168577 h 1627616"/>
                  <a:gd name="connsiteX72" fmla="*/ 995096 w 1121181"/>
                  <a:gd name="connsiteY72" fmla="*/ 182436 h 1627616"/>
                  <a:gd name="connsiteX73" fmla="*/ 1008955 w 1121181"/>
                  <a:gd name="connsiteY73" fmla="*/ 126999 h 1627616"/>
                  <a:gd name="connsiteX74" fmla="*/ 1057463 w 1121181"/>
                  <a:gd name="connsiteY74" fmla="*/ 102745 h 1627616"/>
                  <a:gd name="connsiteX75" fmla="*/ 1081716 w 1121181"/>
                  <a:gd name="connsiteY75" fmla="*/ 78492 h 1627616"/>
                  <a:gd name="connsiteX76" fmla="*/ 1102505 w 1121181"/>
                  <a:gd name="connsiteY76" fmla="*/ 50774 h 1627616"/>
                  <a:gd name="connsiteX77" fmla="*/ 1112900 w 1121181"/>
                  <a:gd name="connsiteY77" fmla="*/ 26521 h 1627616"/>
                  <a:gd name="connsiteX78" fmla="*/ 1116364 w 1121181"/>
                  <a:gd name="connsiteY78" fmla="*/ 2266 h 162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121181" h="1627616">
                    <a:moveTo>
                      <a:pt x="1121181" y="0"/>
                    </a:moveTo>
                    <a:lnTo>
                      <a:pt x="1121181" y="618627"/>
                    </a:lnTo>
                    <a:lnTo>
                      <a:pt x="1119829" y="619003"/>
                    </a:lnTo>
                    <a:lnTo>
                      <a:pt x="1121181" y="629818"/>
                    </a:lnTo>
                    <a:lnTo>
                      <a:pt x="1121181" y="1627616"/>
                    </a:lnTo>
                    <a:lnTo>
                      <a:pt x="805296" y="1627616"/>
                    </a:lnTo>
                    <a:lnTo>
                      <a:pt x="787207" y="1613403"/>
                    </a:lnTo>
                    <a:lnTo>
                      <a:pt x="704051" y="1557966"/>
                    </a:lnTo>
                    <a:lnTo>
                      <a:pt x="690192" y="1422839"/>
                    </a:lnTo>
                    <a:lnTo>
                      <a:pt x="721375" y="1384727"/>
                    </a:lnTo>
                    <a:lnTo>
                      <a:pt x="686727" y="1353543"/>
                    </a:lnTo>
                    <a:lnTo>
                      <a:pt x="683262" y="1322358"/>
                    </a:lnTo>
                    <a:lnTo>
                      <a:pt x="655544" y="1298106"/>
                    </a:lnTo>
                    <a:lnTo>
                      <a:pt x="645149" y="1228810"/>
                    </a:lnTo>
                    <a:lnTo>
                      <a:pt x="572388" y="1159513"/>
                    </a:lnTo>
                    <a:lnTo>
                      <a:pt x="551599" y="1059033"/>
                    </a:lnTo>
                    <a:lnTo>
                      <a:pt x="485768" y="1003596"/>
                    </a:lnTo>
                    <a:lnTo>
                      <a:pt x="461514" y="968950"/>
                    </a:lnTo>
                    <a:lnTo>
                      <a:pt x="374893" y="944695"/>
                    </a:lnTo>
                    <a:lnTo>
                      <a:pt x="298667" y="979343"/>
                    </a:lnTo>
                    <a:lnTo>
                      <a:pt x="250160" y="979343"/>
                    </a:lnTo>
                    <a:lnTo>
                      <a:pt x="253625" y="1062499"/>
                    </a:lnTo>
                    <a:lnTo>
                      <a:pt x="270949" y="1093683"/>
                    </a:lnTo>
                    <a:lnTo>
                      <a:pt x="312527" y="1166443"/>
                    </a:lnTo>
                    <a:lnTo>
                      <a:pt x="291738" y="1194162"/>
                    </a:lnTo>
                    <a:lnTo>
                      <a:pt x="315992" y="1214950"/>
                    </a:lnTo>
                    <a:lnTo>
                      <a:pt x="315992" y="1228810"/>
                    </a:lnTo>
                    <a:lnTo>
                      <a:pt x="291738" y="1253062"/>
                    </a:lnTo>
                    <a:lnTo>
                      <a:pt x="267484" y="1280781"/>
                    </a:lnTo>
                    <a:lnTo>
                      <a:pt x="225906" y="1280781"/>
                    </a:lnTo>
                    <a:lnTo>
                      <a:pt x="205117" y="1228810"/>
                    </a:lnTo>
                    <a:lnTo>
                      <a:pt x="198188" y="1228810"/>
                    </a:lnTo>
                    <a:lnTo>
                      <a:pt x="180864" y="1218416"/>
                    </a:lnTo>
                    <a:lnTo>
                      <a:pt x="146215" y="1225344"/>
                    </a:lnTo>
                    <a:lnTo>
                      <a:pt x="108102" y="1197625"/>
                    </a:lnTo>
                    <a:lnTo>
                      <a:pt x="94243" y="1156048"/>
                    </a:lnTo>
                    <a:lnTo>
                      <a:pt x="18017" y="1149120"/>
                    </a:lnTo>
                    <a:lnTo>
                      <a:pt x="6367" y="1116227"/>
                    </a:lnTo>
                    <a:lnTo>
                      <a:pt x="24947" y="1122093"/>
                    </a:lnTo>
                    <a:lnTo>
                      <a:pt x="62367" y="1088831"/>
                    </a:lnTo>
                    <a:lnTo>
                      <a:pt x="78998" y="964098"/>
                    </a:lnTo>
                    <a:lnTo>
                      <a:pt x="20789" y="897574"/>
                    </a:lnTo>
                    <a:lnTo>
                      <a:pt x="33262" y="860154"/>
                    </a:lnTo>
                    <a:lnTo>
                      <a:pt x="0" y="847680"/>
                    </a:lnTo>
                    <a:lnTo>
                      <a:pt x="0" y="814418"/>
                    </a:lnTo>
                    <a:lnTo>
                      <a:pt x="58209" y="814418"/>
                    </a:lnTo>
                    <a:lnTo>
                      <a:pt x="45736" y="768683"/>
                    </a:lnTo>
                    <a:lnTo>
                      <a:pt x="54051" y="752052"/>
                    </a:lnTo>
                    <a:lnTo>
                      <a:pt x="37420" y="660581"/>
                    </a:lnTo>
                    <a:lnTo>
                      <a:pt x="16631" y="643949"/>
                    </a:lnTo>
                    <a:lnTo>
                      <a:pt x="58209" y="602372"/>
                    </a:lnTo>
                    <a:lnTo>
                      <a:pt x="66525" y="577425"/>
                    </a:lnTo>
                    <a:lnTo>
                      <a:pt x="99787" y="573267"/>
                    </a:lnTo>
                    <a:lnTo>
                      <a:pt x="99787" y="490112"/>
                    </a:lnTo>
                    <a:lnTo>
                      <a:pt x="133049" y="436061"/>
                    </a:lnTo>
                    <a:lnTo>
                      <a:pt x="157996" y="419430"/>
                    </a:lnTo>
                    <a:lnTo>
                      <a:pt x="195416" y="352905"/>
                    </a:lnTo>
                    <a:lnTo>
                      <a:pt x="282729" y="323801"/>
                    </a:lnTo>
                    <a:lnTo>
                      <a:pt x="328465" y="298854"/>
                    </a:lnTo>
                    <a:lnTo>
                      <a:pt x="374200" y="332116"/>
                    </a:lnTo>
                    <a:lnTo>
                      <a:pt x="440725" y="311327"/>
                    </a:lnTo>
                    <a:lnTo>
                      <a:pt x="465672" y="336274"/>
                    </a:lnTo>
                    <a:lnTo>
                      <a:pt x="528038" y="327959"/>
                    </a:lnTo>
                    <a:lnTo>
                      <a:pt x="577932" y="298854"/>
                    </a:lnTo>
                    <a:lnTo>
                      <a:pt x="573774" y="265592"/>
                    </a:lnTo>
                    <a:lnTo>
                      <a:pt x="598721" y="244803"/>
                    </a:lnTo>
                    <a:lnTo>
                      <a:pt x="598721" y="207383"/>
                    </a:lnTo>
                    <a:lnTo>
                      <a:pt x="577932" y="157490"/>
                    </a:lnTo>
                    <a:lnTo>
                      <a:pt x="605586" y="105639"/>
                    </a:lnTo>
                    <a:lnTo>
                      <a:pt x="620896" y="102745"/>
                    </a:lnTo>
                    <a:lnTo>
                      <a:pt x="704051" y="116604"/>
                    </a:lnTo>
                    <a:lnTo>
                      <a:pt x="742164" y="168577"/>
                    </a:lnTo>
                    <a:lnTo>
                      <a:pt x="995096" y="182436"/>
                    </a:lnTo>
                    <a:lnTo>
                      <a:pt x="1008955" y="126999"/>
                    </a:lnTo>
                    <a:lnTo>
                      <a:pt x="1057463" y="102745"/>
                    </a:lnTo>
                    <a:lnTo>
                      <a:pt x="1081716" y="78492"/>
                    </a:lnTo>
                    <a:lnTo>
                      <a:pt x="1102505" y="50774"/>
                    </a:lnTo>
                    <a:lnTo>
                      <a:pt x="1112900" y="26521"/>
                    </a:lnTo>
                    <a:lnTo>
                      <a:pt x="1116364" y="226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52ADC59B-6705-BF4E-C225-220AE149C3D8}"/>
                  </a:ext>
                </a:extLst>
              </p:cNvPr>
              <p:cNvSpPr/>
              <p:nvPr/>
            </p:nvSpPr>
            <p:spPr>
              <a:xfrm>
                <a:off x="1556346" y="5769416"/>
                <a:ext cx="1505421" cy="682919"/>
              </a:xfrm>
              <a:custGeom>
                <a:avLst/>
                <a:gdLst>
                  <a:gd name="connsiteX0" fmla="*/ 1075021 w 1505421"/>
                  <a:gd name="connsiteY0" fmla="*/ 0 h 682919"/>
                  <a:gd name="connsiteX1" fmla="*/ 1161642 w 1505421"/>
                  <a:gd name="connsiteY1" fmla="*/ 24255 h 682919"/>
                  <a:gd name="connsiteX2" fmla="*/ 1185896 w 1505421"/>
                  <a:gd name="connsiteY2" fmla="*/ 58901 h 682919"/>
                  <a:gd name="connsiteX3" fmla="*/ 1251727 w 1505421"/>
                  <a:gd name="connsiteY3" fmla="*/ 114338 h 682919"/>
                  <a:gd name="connsiteX4" fmla="*/ 1272516 w 1505421"/>
                  <a:gd name="connsiteY4" fmla="*/ 214819 h 682919"/>
                  <a:gd name="connsiteX5" fmla="*/ 1345277 w 1505421"/>
                  <a:gd name="connsiteY5" fmla="*/ 284115 h 682919"/>
                  <a:gd name="connsiteX6" fmla="*/ 1355672 w 1505421"/>
                  <a:gd name="connsiteY6" fmla="*/ 353411 h 682919"/>
                  <a:gd name="connsiteX7" fmla="*/ 1383390 w 1505421"/>
                  <a:gd name="connsiteY7" fmla="*/ 377664 h 682919"/>
                  <a:gd name="connsiteX8" fmla="*/ 1386855 w 1505421"/>
                  <a:gd name="connsiteY8" fmla="*/ 408848 h 682919"/>
                  <a:gd name="connsiteX9" fmla="*/ 1421503 w 1505421"/>
                  <a:gd name="connsiteY9" fmla="*/ 440033 h 682919"/>
                  <a:gd name="connsiteX10" fmla="*/ 1390320 w 1505421"/>
                  <a:gd name="connsiteY10" fmla="*/ 478145 h 682919"/>
                  <a:gd name="connsiteX11" fmla="*/ 1404179 w 1505421"/>
                  <a:gd name="connsiteY11" fmla="*/ 613271 h 682919"/>
                  <a:gd name="connsiteX12" fmla="*/ 1487335 w 1505421"/>
                  <a:gd name="connsiteY12" fmla="*/ 668708 h 682919"/>
                  <a:gd name="connsiteX13" fmla="*/ 1505421 w 1505421"/>
                  <a:gd name="connsiteY13" fmla="*/ 682919 h 682919"/>
                  <a:gd name="connsiteX14" fmla="*/ 197289 w 1505421"/>
                  <a:gd name="connsiteY14" fmla="*/ 682919 h 682919"/>
                  <a:gd name="connsiteX15" fmla="*/ 184562 w 1505421"/>
                  <a:gd name="connsiteY15" fmla="*/ 647922 h 682919"/>
                  <a:gd name="connsiteX16" fmla="*/ 184562 w 1505421"/>
                  <a:gd name="connsiteY16" fmla="*/ 609808 h 682919"/>
                  <a:gd name="connsiteX17" fmla="*/ 111801 w 1505421"/>
                  <a:gd name="connsiteY17" fmla="*/ 571694 h 682919"/>
                  <a:gd name="connsiteX18" fmla="*/ 70223 w 1505421"/>
                  <a:gd name="connsiteY18" fmla="*/ 550907 h 682919"/>
                  <a:gd name="connsiteX19" fmla="*/ 35575 w 1505421"/>
                  <a:gd name="connsiteY19" fmla="*/ 533582 h 682919"/>
                  <a:gd name="connsiteX20" fmla="*/ 35575 w 1505421"/>
                  <a:gd name="connsiteY20" fmla="*/ 422708 h 682919"/>
                  <a:gd name="connsiteX21" fmla="*/ 0 w 1505421"/>
                  <a:gd name="connsiteY21" fmla="*/ 381204 h 682919"/>
                  <a:gd name="connsiteX22" fmla="*/ 138826 w 1505421"/>
                  <a:gd name="connsiteY22" fmla="*/ 385288 h 682919"/>
                  <a:gd name="connsiteX23" fmla="*/ 163773 w 1505421"/>
                  <a:gd name="connsiteY23" fmla="*/ 360341 h 682919"/>
                  <a:gd name="connsiteX24" fmla="*/ 151300 w 1505421"/>
                  <a:gd name="connsiteY24" fmla="*/ 277185 h 682919"/>
                  <a:gd name="connsiteX25" fmla="*/ 271875 w 1505421"/>
                  <a:gd name="connsiteY25" fmla="*/ 231450 h 682919"/>
                  <a:gd name="connsiteX26" fmla="*/ 259402 w 1505421"/>
                  <a:gd name="connsiteY26" fmla="*/ 198188 h 682919"/>
                  <a:gd name="connsiteX27" fmla="*/ 292664 w 1505421"/>
                  <a:gd name="connsiteY27" fmla="*/ 164925 h 682919"/>
                  <a:gd name="connsiteX28" fmla="*/ 417398 w 1505421"/>
                  <a:gd name="connsiteY28" fmla="*/ 160768 h 682919"/>
                  <a:gd name="connsiteX29" fmla="*/ 454818 w 1505421"/>
                  <a:gd name="connsiteY29" fmla="*/ 65139 h 682919"/>
                  <a:gd name="connsiteX30" fmla="*/ 488080 w 1505421"/>
                  <a:gd name="connsiteY30" fmla="*/ 90085 h 682919"/>
                  <a:gd name="connsiteX31" fmla="*/ 542132 w 1505421"/>
                  <a:gd name="connsiteY31" fmla="*/ 69297 h 682919"/>
                  <a:gd name="connsiteX32" fmla="*/ 596183 w 1505421"/>
                  <a:gd name="connsiteY32" fmla="*/ 135821 h 682919"/>
                  <a:gd name="connsiteX33" fmla="*/ 646076 w 1505421"/>
                  <a:gd name="connsiteY33" fmla="*/ 152452 h 682919"/>
                  <a:gd name="connsiteX34" fmla="*/ 725074 w 1505421"/>
                  <a:gd name="connsiteY34" fmla="*/ 177399 h 682919"/>
                  <a:gd name="connsiteX35" fmla="*/ 706495 w 1505421"/>
                  <a:gd name="connsiteY35" fmla="*/ 171532 h 682919"/>
                  <a:gd name="connsiteX36" fmla="*/ 718145 w 1505421"/>
                  <a:gd name="connsiteY36" fmla="*/ 204425 h 682919"/>
                  <a:gd name="connsiteX37" fmla="*/ 794371 w 1505421"/>
                  <a:gd name="connsiteY37" fmla="*/ 211353 h 682919"/>
                  <a:gd name="connsiteX38" fmla="*/ 808230 w 1505421"/>
                  <a:gd name="connsiteY38" fmla="*/ 252931 h 682919"/>
                  <a:gd name="connsiteX39" fmla="*/ 846343 w 1505421"/>
                  <a:gd name="connsiteY39" fmla="*/ 280649 h 682919"/>
                  <a:gd name="connsiteX40" fmla="*/ 880991 w 1505421"/>
                  <a:gd name="connsiteY40" fmla="*/ 273722 h 682919"/>
                  <a:gd name="connsiteX41" fmla="*/ 898315 w 1505421"/>
                  <a:gd name="connsiteY41" fmla="*/ 284115 h 682919"/>
                  <a:gd name="connsiteX42" fmla="*/ 905245 w 1505421"/>
                  <a:gd name="connsiteY42" fmla="*/ 284115 h 682919"/>
                  <a:gd name="connsiteX43" fmla="*/ 926034 w 1505421"/>
                  <a:gd name="connsiteY43" fmla="*/ 336086 h 682919"/>
                  <a:gd name="connsiteX44" fmla="*/ 967612 w 1505421"/>
                  <a:gd name="connsiteY44" fmla="*/ 336086 h 682919"/>
                  <a:gd name="connsiteX45" fmla="*/ 991866 w 1505421"/>
                  <a:gd name="connsiteY45" fmla="*/ 308368 h 682919"/>
                  <a:gd name="connsiteX46" fmla="*/ 1016119 w 1505421"/>
                  <a:gd name="connsiteY46" fmla="*/ 284115 h 682919"/>
                  <a:gd name="connsiteX47" fmla="*/ 1016119 w 1505421"/>
                  <a:gd name="connsiteY47" fmla="*/ 270256 h 682919"/>
                  <a:gd name="connsiteX48" fmla="*/ 991866 w 1505421"/>
                  <a:gd name="connsiteY48" fmla="*/ 249467 h 682919"/>
                  <a:gd name="connsiteX49" fmla="*/ 1012654 w 1505421"/>
                  <a:gd name="connsiteY49" fmla="*/ 221748 h 682919"/>
                  <a:gd name="connsiteX50" fmla="*/ 971077 w 1505421"/>
                  <a:gd name="connsiteY50" fmla="*/ 148988 h 682919"/>
                  <a:gd name="connsiteX51" fmla="*/ 953752 w 1505421"/>
                  <a:gd name="connsiteY51" fmla="*/ 117804 h 682919"/>
                  <a:gd name="connsiteX52" fmla="*/ 950288 w 1505421"/>
                  <a:gd name="connsiteY52" fmla="*/ 34648 h 682919"/>
                  <a:gd name="connsiteX53" fmla="*/ 998795 w 1505421"/>
                  <a:gd name="connsiteY53" fmla="*/ 34648 h 682919"/>
                  <a:gd name="connsiteX54" fmla="*/ 1075021 w 1505421"/>
                  <a:gd name="connsiteY54" fmla="*/ 0 h 682919"/>
                  <a:gd name="connsiteX0" fmla="*/ 1075021 w 1505421"/>
                  <a:gd name="connsiteY0" fmla="*/ 0 h 745703"/>
                  <a:gd name="connsiteX1" fmla="*/ 1161642 w 1505421"/>
                  <a:gd name="connsiteY1" fmla="*/ 24255 h 745703"/>
                  <a:gd name="connsiteX2" fmla="*/ 1185896 w 1505421"/>
                  <a:gd name="connsiteY2" fmla="*/ 58901 h 745703"/>
                  <a:gd name="connsiteX3" fmla="*/ 1251727 w 1505421"/>
                  <a:gd name="connsiteY3" fmla="*/ 114338 h 745703"/>
                  <a:gd name="connsiteX4" fmla="*/ 1272516 w 1505421"/>
                  <a:gd name="connsiteY4" fmla="*/ 214819 h 745703"/>
                  <a:gd name="connsiteX5" fmla="*/ 1345277 w 1505421"/>
                  <a:gd name="connsiteY5" fmla="*/ 284115 h 745703"/>
                  <a:gd name="connsiteX6" fmla="*/ 1355672 w 1505421"/>
                  <a:gd name="connsiteY6" fmla="*/ 353411 h 745703"/>
                  <a:gd name="connsiteX7" fmla="*/ 1383390 w 1505421"/>
                  <a:gd name="connsiteY7" fmla="*/ 377664 h 745703"/>
                  <a:gd name="connsiteX8" fmla="*/ 1386855 w 1505421"/>
                  <a:gd name="connsiteY8" fmla="*/ 408848 h 745703"/>
                  <a:gd name="connsiteX9" fmla="*/ 1421503 w 1505421"/>
                  <a:gd name="connsiteY9" fmla="*/ 440033 h 745703"/>
                  <a:gd name="connsiteX10" fmla="*/ 1390320 w 1505421"/>
                  <a:gd name="connsiteY10" fmla="*/ 478145 h 745703"/>
                  <a:gd name="connsiteX11" fmla="*/ 1404179 w 1505421"/>
                  <a:gd name="connsiteY11" fmla="*/ 613271 h 745703"/>
                  <a:gd name="connsiteX12" fmla="*/ 1487335 w 1505421"/>
                  <a:gd name="connsiteY12" fmla="*/ 668708 h 745703"/>
                  <a:gd name="connsiteX13" fmla="*/ 1505421 w 1505421"/>
                  <a:gd name="connsiteY13" fmla="*/ 682919 h 745703"/>
                  <a:gd name="connsiteX14" fmla="*/ 977304 w 1505421"/>
                  <a:gd name="connsiteY14" fmla="*/ 745684 h 745703"/>
                  <a:gd name="connsiteX15" fmla="*/ 197289 w 1505421"/>
                  <a:gd name="connsiteY15" fmla="*/ 682919 h 745703"/>
                  <a:gd name="connsiteX16" fmla="*/ 184562 w 1505421"/>
                  <a:gd name="connsiteY16" fmla="*/ 647922 h 745703"/>
                  <a:gd name="connsiteX17" fmla="*/ 184562 w 1505421"/>
                  <a:gd name="connsiteY17" fmla="*/ 609808 h 745703"/>
                  <a:gd name="connsiteX18" fmla="*/ 111801 w 1505421"/>
                  <a:gd name="connsiteY18" fmla="*/ 571694 h 745703"/>
                  <a:gd name="connsiteX19" fmla="*/ 70223 w 1505421"/>
                  <a:gd name="connsiteY19" fmla="*/ 550907 h 745703"/>
                  <a:gd name="connsiteX20" fmla="*/ 35575 w 1505421"/>
                  <a:gd name="connsiteY20" fmla="*/ 533582 h 745703"/>
                  <a:gd name="connsiteX21" fmla="*/ 35575 w 1505421"/>
                  <a:gd name="connsiteY21" fmla="*/ 422708 h 745703"/>
                  <a:gd name="connsiteX22" fmla="*/ 0 w 1505421"/>
                  <a:gd name="connsiteY22" fmla="*/ 381204 h 745703"/>
                  <a:gd name="connsiteX23" fmla="*/ 138826 w 1505421"/>
                  <a:gd name="connsiteY23" fmla="*/ 385288 h 745703"/>
                  <a:gd name="connsiteX24" fmla="*/ 163773 w 1505421"/>
                  <a:gd name="connsiteY24" fmla="*/ 360341 h 745703"/>
                  <a:gd name="connsiteX25" fmla="*/ 151300 w 1505421"/>
                  <a:gd name="connsiteY25" fmla="*/ 277185 h 745703"/>
                  <a:gd name="connsiteX26" fmla="*/ 271875 w 1505421"/>
                  <a:gd name="connsiteY26" fmla="*/ 231450 h 745703"/>
                  <a:gd name="connsiteX27" fmla="*/ 259402 w 1505421"/>
                  <a:gd name="connsiteY27" fmla="*/ 198188 h 745703"/>
                  <a:gd name="connsiteX28" fmla="*/ 292664 w 1505421"/>
                  <a:gd name="connsiteY28" fmla="*/ 164925 h 745703"/>
                  <a:gd name="connsiteX29" fmla="*/ 417398 w 1505421"/>
                  <a:gd name="connsiteY29" fmla="*/ 160768 h 745703"/>
                  <a:gd name="connsiteX30" fmla="*/ 454818 w 1505421"/>
                  <a:gd name="connsiteY30" fmla="*/ 65139 h 745703"/>
                  <a:gd name="connsiteX31" fmla="*/ 488080 w 1505421"/>
                  <a:gd name="connsiteY31" fmla="*/ 90085 h 745703"/>
                  <a:gd name="connsiteX32" fmla="*/ 542132 w 1505421"/>
                  <a:gd name="connsiteY32" fmla="*/ 69297 h 745703"/>
                  <a:gd name="connsiteX33" fmla="*/ 596183 w 1505421"/>
                  <a:gd name="connsiteY33" fmla="*/ 135821 h 745703"/>
                  <a:gd name="connsiteX34" fmla="*/ 646076 w 1505421"/>
                  <a:gd name="connsiteY34" fmla="*/ 152452 h 745703"/>
                  <a:gd name="connsiteX35" fmla="*/ 725074 w 1505421"/>
                  <a:gd name="connsiteY35" fmla="*/ 177399 h 745703"/>
                  <a:gd name="connsiteX36" fmla="*/ 706495 w 1505421"/>
                  <a:gd name="connsiteY36" fmla="*/ 171532 h 745703"/>
                  <a:gd name="connsiteX37" fmla="*/ 718145 w 1505421"/>
                  <a:gd name="connsiteY37" fmla="*/ 204425 h 745703"/>
                  <a:gd name="connsiteX38" fmla="*/ 794371 w 1505421"/>
                  <a:gd name="connsiteY38" fmla="*/ 211353 h 745703"/>
                  <a:gd name="connsiteX39" fmla="*/ 808230 w 1505421"/>
                  <a:gd name="connsiteY39" fmla="*/ 252931 h 745703"/>
                  <a:gd name="connsiteX40" fmla="*/ 846343 w 1505421"/>
                  <a:gd name="connsiteY40" fmla="*/ 280649 h 745703"/>
                  <a:gd name="connsiteX41" fmla="*/ 880991 w 1505421"/>
                  <a:gd name="connsiteY41" fmla="*/ 273722 h 745703"/>
                  <a:gd name="connsiteX42" fmla="*/ 898315 w 1505421"/>
                  <a:gd name="connsiteY42" fmla="*/ 284115 h 745703"/>
                  <a:gd name="connsiteX43" fmla="*/ 905245 w 1505421"/>
                  <a:gd name="connsiteY43" fmla="*/ 284115 h 745703"/>
                  <a:gd name="connsiteX44" fmla="*/ 926034 w 1505421"/>
                  <a:gd name="connsiteY44" fmla="*/ 336086 h 745703"/>
                  <a:gd name="connsiteX45" fmla="*/ 967612 w 1505421"/>
                  <a:gd name="connsiteY45" fmla="*/ 336086 h 745703"/>
                  <a:gd name="connsiteX46" fmla="*/ 991866 w 1505421"/>
                  <a:gd name="connsiteY46" fmla="*/ 308368 h 745703"/>
                  <a:gd name="connsiteX47" fmla="*/ 1016119 w 1505421"/>
                  <a:gd name="connsiteY47" fmla="*/ 284115 h 745703"/>
                  <a:gd name="connsiteX48" fmla="*/ 1016119 w 1505421"/>
                  <a:gd name="connsiteY48" fmla="*/ 270256 h 745703"/>
                  <a:gd name="connsiteX49" fmla="*/ 991866 w 1505421"/>
                  <a:gd name="connsiteY49" fmla="*/ 249467 h 745703"/>
                  <a:gd name="connsiteX50" fmla="*/ 1012654 w 1505421"/>
                  <a:gd name="connsiteY50" fmla="*/ 221748 h 745703"/>
                  <a:gd name="connsiteX51" fmla="*/ 971077 w 1505421"/>
                  <a:gd name="connsiteY51" fmla="*/ 148988 h 745703"/>
                  <a:gd name="connsiteX52" fmla="*/ 953752 w 1505421"/>
                  <a:gd name="connsiteY52" fmla="*/ 117804 h 745703"/>
                  <a:gd name="connsiteX53" fmla="*/ 950288 w 1505421"/>
                  <a:gd name="connsiteY53" fmla="*/ 34648 h 745703"/>
                  <a:gd name="connsiteX54" fmla="*/ 998795 w 1505421"/>
                  <a:gd name="connsiteY54" fmla="*/ 34648 h 745703"/>
                  <a:gd name="connsiteX55" fmla="*/ 1075021 w 1505421"/>
                  <a:gd name="connsiteY55" fmla="*/ 0 h 745703"/>
                  <a:gd name="connsiteX0" fmla="*/ 977304 w 1505421"/>
                  <a:gd name="connsiteY0" fmla="*/ 745684 h 837124"/>
                  <a:gd name="connsiteX1" fmla="*/ 197289 w 1505421"/>
                  <a:gd name="connsiteY1" fmla="*/ 682919 h 837124"/>
                  <a:gd name="connsiteX2" fmla="*/ 184562 w 1505421"/>
                  <a:gd name="connsiteY2" fmla="*/ 647922 h 837124"/>
                  <a:gd name="connsiteX3" fmla="*/ 184562 w 1505421"/>
                  <a:gd name="connsiteY3" fmla="*/ 609808 h 837124"/>
                  <a:gd name="connsiteX4" fmla="*/ 111801 w 1505421"/>
                  <a:gd name="connsiteY4" fmla="*/ 571694 h 837124"/>
                  <a:gd name="connsiteX5" fmla="*/ 70223 w 1505421"/>
                  <a:gd name="connsiteY5" fmla="*/ 550907 h 837124"/>
                  <a:gd name="connsiteX6" fmla="*/ 35575 w 1505421"/>
                  <a:gd name="connsiteY6" fmla="*/ 533582 h 837124"/>
                  <a:gd name="connsiteX7" fmla="*/ 35575 w 1505421"/>
                  <a:gd name="connsiteY7" fmla="*/ 422708 h 837124"/>
                  <a:gd name="connsiteX8" fmla="*/ 0 w 1505421"/>
                  <a:gd name="connsiteY8" fmla="*/ 381204 h 837124"/>
                  <a:gd name="connsiteX9" fmla="*/ 138826 w 1505421"/>
                  <a:gd name="connsiteY9" fmla="*/ 385288 h 837124"/>
                  <a:gd name="connsiteX10" fmla="*/ 163773 w 1505421"/>
                  <a:gd name="connsiteY10" fmla="*/ 360341 h 837124"/>
                  <a:gd name="connsiteX11" fmla="*/ 151300 w 1505421"/>
                  <a:gd name="connsiteY11" fmla="*/ 277185 h 837124"/>
                  <a:gd name="connsiteX12" fmla="*/ 271875 w 1505421"/>
                  <a:gd name="connsiteY12" fmla="*/ 231450 h 837124"/>
                  <a:gd name="connsiteX13" fmla="*/ 259402 w 1505421"/>
                  <a:gd name="connsiteY13" fmla="*/ 198188 h 837124"/>
                  <a:gd name="connsiteX14" fmla="*/ 292664 w 1505421"/>
                  <a:gd name="connsiteY14" fmla="*/ 164925 h 837124"/>
                  <a:gd name="connsiteX15" fmla="*/ 417398 w 1505421"/>
                  <a:gd name="connsiteY15" fmla="*/ 160768 h 837124"/>
                  <a:gd name="connsiteX16" fmla="*/ 454818 w 1505421"/>
                  <a:gd name="connsiteY16" fmla="*/ 65139 h 837124"/>
                  <a:gd name="connsiteX17" fmla="*/ 488080 w 1505421"/>
                  <a:gd name="connsiteY17" fmla="*/ 90085 h 837124"/>
                  <a:gd name="connsiteX18" fmla="*/ 542132 w 1505421"/>
                  <a:gd name="connsiteY18" fmla="*/ 69297 h 837124"/>
                  <a:gd name="connsiteX19" fmla="*/ 596183 w 1505421"/>
                  <a:gd name="connsiteY19" fmla="*/ 135821 h 837124"/>
                  <a:gd name="connsiteX20" fmla="*/ 646076 w 1505421"/>
                  <a:gd name="connsiteY20" fmla="*/ 152452 h 837124"/>
                  <a:gd name="connsiteX21" fmla="*/ 725074 w 1505421"/>
                  <a:gd name="connsiteY21" fmla="*/ 177399 h 837124"/>
                  <a:gd name="connsiteX22" fmla="*/ 706495 w 1505421"/>
                  <a:gd name="connsiteY22" fmla="*/ 171532 h 837124"/>
                  <a:gd name="connsiteX23" fmla="*/ 718145 w 1505421"/>
                  <a:gd name="connsiteY23" fmla="*/ 204425 h 837124"/>
                  <a:gd name="connsiteX24" fmla="*/ 794371 w 1505421"/>
                  <a:gd name="connsiteY24" fmla="*/ 211353 h 837124"/>
                  <a:gd name="connsiteX25" fmla="*/ 808230 w 1505421"/>
                  <a:gd name="connsiteY25" fmla="*/ 252931 h 837124"/>
                  <a:gd name="connsiteX26" fmla="*/ 846343 w 1505421"/>
                  <a:gd name="connsiteY26" fmla="*/ 280649 h 837124"/>
                  <a:gd name="connsiteX27" fmla="*/ 880991 w 1505421"/>
                  <a:gd name="connsiteY27" fmla="*/ 273722 h 837124"/>
                  <a:gd name="connsiteX28" fmla="*/ 898315 w 1505421"/>
                  <a:gd name="connsiteY28" fmla="*/ 284115 h 837124"/>
                  <a:gd name="connsiteX29" fmla="*/ 905245 w 1505421"/>
                  <a:gd name="connsiteY29" fmla="*/ 284115 h 837124"/>
                  <a:gd name="connsiteX30" fmla="*/ 926034 w 1505421"/>
                  <a:gd name="connsiteY30" fmla="*/ 336086 h 837124"/>
                  <a:gd name="connsiteX31" fmla="*/ 967612 w 1505421"/>
                  <a:gd name="connsiteY31" fmla="*/ 336086 h 837124"/>
                  <a:gd name="connsiteX32" fmla="*/ 991866 w 1505421"/>
                  <a:gd name="connsiteY32" fmla="*/ 308368 h 837124"/>
                  <a:gd name="connsiteX33" fmla="*/ 1016119 w 1505421"/>
                  <a:gd name="connsiteY33" fmla="*/ 284115 h 837124"/>
                  <a:gd name="connsiteX34" fmla="*/ 1016119 w 1505421"/>
                  <a:gd name="connsiteY34" fmla="*/ 270256 h 837124"/>
                  <a:gd name="connsiteX35" fmla="*/ 991866 w 1505421"/>
                  <a:gd name="connsiteY35" fmla="*/ 249467 h 837124"/>
                  <a:gd name="connsiteX36" fmla="*/ 1012654 w 1505421"/>
                  <a:gd name="connsiteY36" fmla="*/ 221748 h 837124"/>
                  <a:gd name="connsiteX37" fmla="*/ 971077 w 1505421"/>
                  <a:gd name="connsiteY37" fmla="*/ 148988 h 837124"/>
                  <a:gd name="connsiteX38" fmla="*/ 953752 w 1505421"/>
                  <a:gd name="connsiteY38" fmla="*/ 117804 h 837124"/>
                  <a:gd name="connsiteX39" fmla="*/ 950288 w 1505421"/>
                  <a:gd name="connsiteY39" fmla="*/ 34648 h 837124"/>
                  <a:gd name="connsiteX40" fmla="*/ 998795 w 1505421"/>
                  <a:gd name="connsiteY40" fmla="*/ 34648 h 837124"/>
                  <a:gd name="connsiteX41" fmla="*/ 1075021 w 1505421"/>
                  <a:gd name="connsiteY41" fmla="*/ 0 h 837124"/>
                  <a:gd name="connsiteX42" fmla="*/ 1161642 w 1505421"/>
                  <a:gd name="connsiteY42" fmla="*/ 24255 h 837124"/>
                  <a:gd name="connsiteX43" fmla="*/ 1185896 w 1505421"/>
                  <a:gd name="connsiteY43" fmla="*/ 58901 h 837124"/>
                  <a:gd name="connsiteX44" fmla="*/ 1251727 w 1505421"/>
                  <a:gd name="connsiteY44" fmla="*/ 114338 h 837124"/>
                  <a:gd name="connsiteX45" fmla="*/ 1272516 w 1505421"/>
                  <a:gd name="connsiteY45" fmla="*/ 214819 h 837124"/>
                  <a:gd name="connsiteX46" fmla="*/ 1345277 w 1505421"/>
                  <a:gd name="connsiteY46" fmla="*/ 284115 h 837124"/>
                  <a:gd name="connsiteX47" fmla="*/ 1355672 w 1505421"/>
                  <a:gd name="connsiteY47" fmla="*/ 353411 h 837124"/>
                  <a:gd name="connsiteX48" fmla="*/ 1383390 w 1505421"/>
                  <a:gd name="connsiteY48" fmla="*/ 377664 h 837124"/>
                  <a:gd name="connsiteX49" fmla="*/ 1386855 w 1505421"/>
                  <a:gd name="connsiteY49" fmla="*/ 408848 h 837124"/>
                  <a:gd name="connsiteX50" fmla="*/ 1421503 w 1505421"/>
                  <a:gd name="connsiteY50" fmla="*/ 440033 h 837124"/>
                  <a:gd name="connsiteX51" fmla="*/ 1390320 w 1505421"/>
                  <a:gd name="connsiteY51" fmla="*/ 478145 h 837124"/>
                  <a:gd name="connsiteX52" fmla="*/ 1404179 w 1505421"/>
                  <a:gd name="connsiteY52" fmla="*/ 613271 h 837124"/>
                  <a:gd name="connsiteX53" fmla="*/ 1487335 w 1505421"/>
                  <a:gd name="connsiteY53" fmla="*/ 668708 h 837124"/>
                  <a:gd name="connsiteX54" fmla="*/ 1505421 w 1505421"/>
                  <a:gd name="connsiteY54" fmla="*/ 682919 h 837124"/>
                  <a:gd name="connsiteX55" fmla="*/ 1068744 w 1505421"/>
                  <a:gd name="connsiteY55" fmla="*/ 837124 h 837124"/>
                  <a:gd name="connsiteX0" fmla="*/ 197289 w 1505421"/>
                  <a:gd name="connsiteY0" fmla="*/ 682919 h 837124"/>
                  <a:gd name="connsiteX1" fmla="*/ 184562 w 1505421"/>
                  <a:gd name="connsiteY1" fmla="*/ 647922 h 837124"/>
                  <a:gd name="connsiteX2" fmla="*/ 184562 w 1505421"/>
                  <a:gd name="connsiteY2" fmla="*/ 609808 h 837124"/>
                  <a:gd name="connsiteX3" fmla="*/ 111801 w 1505421"/>
                  <a:gd name="connsiteY3" fmla="*/ 571694 h 837124"/>
                  <a:gd name="connsiteX4" fmla="*/ 70223 w 1505421"/>
                  <a:gd name="connsiteY4" fmla="*/ 550907 h 837124"/>
                  <a:gd name="connsiteX5" fmla="*/ 35575 w 1505421"/>
                  <a:gd name="connsiteY5" fmla="*/ 533582 h 837124"/>
                  <a:gd name="connsiteX6" fmla="*/ 35575 w 1505421"/>
                  <a:gd name="connsiteY6" fmla="*/ 422708 h 837124"/>
                  <a:gd name="connsiteX7" fmla="*/ 0 w 1505421"/>
                  <a:gd name="connsiteY7" fmla="*/ 381204 h 837124"/>
                  <a:gd name="connsiteX8" fmla="*/ 138826 w 1505421"/>
                  <a:gd name="connsiteY8" fmla="*/ 385288 h 837124"/>
                  <a:gd name="connsiteX9" fmla="*/ 163773 w 1505421"/>
                  <a:gd name="connsiteY9" fmla="*/ 360341 h 837124"/>
                  <a:gd name="connsiteX10" fmla="*/ 151300 w 1505421"/>
                  <a:gd name="connsiteY10" fmla="*/ 277185 h 837124"/>
                  <a:gd name="connsiteX11" fmla="*/ 271875 w 1505421"/>
                  <a:gd name="connsiteY11" fmla="*/ 231450 h 837124"/>
                  <a:gd name="connsiteX12" fmla="*/ 259402 w 1505421"/>
                  <a:gd name="connsiteY12" fmla="*/ 198188 h 837124"/>
                  <a:gd name="connsiteX13" fmla="*/ 292664 w 1505421"/>
                  <a:gd name="connsiteY13" fmla="*/ 164925 h 837124"/>
                  <a:gd name="connsiteX14" fmla="*/ 417398 w 1505421"/>
                  <a:gd name="connsiteY14" fmla="*/ 160768 h 837124"/>
                  <a:gd name="connsiteX15" fmla="*/ 454818 w 1505421"/>
                  <a:gd name="connsiteY15" fmla="*/ 65139 h 837124"/>
                  <a:gd name="connsiteX16" fmla="*/ 488080 w 1505421"/>
                  <a:gd name="connsiteY16" fmla="*/ 90085 h 837124"/>
                  <a:gd name="connsiteX17" fmla="*/ 542132 w 1505421"/>
                  <a:gd name="connsiteY17" fmla="*/ 69297 h 837124"/>
                  <a:gd name="connsiteX18" fmla="*/ 596183 w 1505421"/>
                  <a:gd name="connsiteY18" fmla="*/ 135821 h 837124"/>
                  <a:gd name="connsiteX19" fmla="*/ 646076 w 1505421"/>
                  <a:gd name="connsiteY19" fmla="*/ 152452 h 837124"/>
                  <a:gd name="connsiteX20" fmla="*/ 725074 w 1505421"/>
                  <a:gd name="connsiteY20" fmla="*/ 177399 h 837124"/>
                  <a:gd name="connsiteX21" fmla="*/ 706495 w 1505421"/>
                  <a:gd name="connsiteY21" fmla="*/ 171532 h 837124"/>
                  <a:gd name="connsiteX22" fmla="*/ 718145 w 1505421"/>
                  <a:gd name="connsiteY22" fmla="*/ 204425 h 837124"/>
                  <a:gd name="connsiteX23" fmla="*/ 794371 w 1505421"/>
                  <a:gd name="connsiteY23" fmla="*/ 211353 h 837124"/>
                  <a:gd name="connsiteX24" fmla="*/ 808230 w 1505421"/>
                  <a:gd name="connsiteY24" fmla="*/ 252931 h 837124"/>
                  <a:gd name="connsiteX25" fmla="*/ 846343 w 1505421"/>
                  <a:gd name="connsiteY25" fmla="*/ 280649 h 837124"/>
                  <a:gd name="connsiteX26" fmla="*/ 880991 w 1505421"/>
                  <a:gd name="connsiteY26" fmla="*/ 273722 h 837124"/>
                  <a:gd name="connsiteX27" fmla="*/ 898315 w 1505421"/>
                  <a:gd name="connsiteY27" fmla="*/ 284115 h 837124"/>
                  <a:gd name="connsiteX28" fmla="*/ 905245 w 1505421"/>
                  <a:gd name="connsiteY28" fmla="*/ 284115 h 837124"/>
                  <a:gd name="connsiteX29" fmla="*/ 926034 w 1505421"/>
                  <a:gd name="connsiteY29" fmla="*/ 336086 h 837124"/>
                  <a:gd name="connsiteX30" fmla="*/ 967612 w 1505421"/>
                  <a:gd name="connsiteY30" fmla="*/ 336086 h 837124"/>
                  <a:gd name="connsiteX31" fmla="*/ 991866 w 1505421"/>
                  <a:gd name="connsiteY31" fmla="*/ 308368 h 837124"/>
                  <a:gd name="connsiteX32" fmla="*/ 1016119 w 1505421"/>
                  <a:gd name="connsiteY32" fmla="*/ 284115 h 837124"/>
                  <a:gd name="connsiteX33" fmla="*/ 1016119 w 1505421"/>
                  <a:gd name="connsiteY33" fmla="*/ 270256 h 837124"/>
                  <a:gd name="connsiteX34" fmla="*/ 991866 w 1505421"/>
                  <a:gd name="connsiteY34" fmla="*/ 249467 h 837124"/>
                  <a:gd name="connsiteX35" fmla="*/ 1012654 w 1505421"/>
                  <a:gd name="connsiteY35" fmla="*/ 221748 h 837124"/>
                  <a:gd name="connsiteX36" fmla="*/ 971077 w 1505421"/>
                  <a:gd name="connsiteY36" fmla="*/ 148988 h 837124"/>
                  <a:gd name="connsiteX37" fmla="*/ 953752 w 1505421"/>
                  <a:gd name="connsiteY37" fmla="*/ 117804 h 837124"/>
                  <a:gd name="connsiteX38" fmla="*/ 950288 w 1505421"/>
                  <a:gd name="connsiteY38" fmla="*/ 34648 h 837124"/>
                  <a:gd name="connsiteX39" fmla="*/ 998795 w 1505421"/>
                  <a:gd name="connsiteY39" fmla="*/ 34648 h 837124"/>
                  <a:gd name="connsiteX40" fmla="*/ 1075021 w 1505421"/>
                  <a:gd name="connsiteY40" fmla="*/ 0 h 837124"/>
                  <a:gd name="connsiteX41" fmla="*/ 1161642 w 1505421"/>
                  <a:gd name="connsiteY41" fmla="*/ 24255 h 837124"/>
                  <a:gd name="connsiteX42" fmla="*/ 1185896 w 1505421"/>
                  <a:gd name="connsiteY42" fmla="*/ 58901 h 837124"/>
                  <a:gd name="connsiteX43" fmla="*/ 1251727 w 1505421"/>
                  <a:gd name="connsiteY43" fmla="*/ 114338 h 837124"/>
                  <a:gd name="connsiteX44" fmla="*/ 1272516 w 1505421"/>
                  <a:gd name="connsiteY44" fmla="*/ 214819 h 837124"/>
                  <a:gd name="connsiteX45" fmla="*/ 1345277 w 1505421"/>
                  <a:gd name="connsiteY45" fmla="*/ 284115 h 837124"/>
                  <a:gd name="connsiteX46" fmla="*/ 1355672 w 1505421"/>
                  <a:gd name="connsiteY46" fmla="*/ 353411 h 837124"/>
                  <a:gd name="connsiteX47" fmla="*/ 1383390 w 1505421"/>
                  <a:gd name="connsiteY47" fmla="*/ 377664 h 837124"/>
                  <a:gd name="connsiteX48" fmla="*/ 1386855 w 1505421"/>
                  <a:gd name="connsiteY48" fmla="*/ 408848 h 837124"/>
                  <a:gd name="connsiteX49" fmla="*/ 1421503 w 1505421"/>
                  <a:gd name="connsiteY49" fmla="*/ 440033 h 837124"/>
                  <a:gd name="connsiteX50" fmla="*/ 1390320 w 1505421"/>
                  <a:gd name="connsiteY50" fmla="*/ 478145 h 837124"/>
                  <a:gd name="connsiteX51" fmla="*/ 1404179 w 1505421"/>
                  <a:gd name="connsiteY51" fmla="*/ 613271 h 837124"/>
                  <a:gd name="connsiteX52" fmla="*/ 1487335 w 1505421"/>
                  <a:gd name="connsiteY52" fmla="*/ 668708 h 837124"/>
                  <a:gd name="connsiteX53" fmla="*/ 1505421 w 1505421"/>
                  <a:gd name="connsiteY53" fmla="*/ 682919 h 837124"/>
                  <a:gd name="connsiteX54" fmla="*/ 1068744 w 1505421"/>
                  <a:gd name="connsiteY54" fmla="*/ 837124 h 837124"/>
                  <a:gd name="connsiteX0" fmla="*/ 197289 w 1505421"/>
                  <a:gd name="connsiteY0" fmla="*/ 682919 h 682919"/>
                  <a:gd name="connsiteX1" fmla="*/ 184562 w 1505421"/>
                  <a:gd name="connsiteY1" fmla="*/ 647922 h 682919"/>
                  <a:gd name="connsiteX2" fmla="*/ 184562 w 1505421"/>
                  <a:gd name="connsiteY2" fmla="*/ 609808 h 682919"/>
                  <a:gd name="connsiteX3" fmla="*/ 111801 w 1505421"/>
                  <a:gd name="connsiteY3" fmla="*/ 571694 h 682919"/>
                  <a:gd name="connsiteX4" fmla="*/ 70223 w 1505421"/>
                  <a:gd name="connsiteY4" fmla="*/ 550907 h 682919"/>
                  <a:gd name="connsiteX5" fmla="*/ 35575 w 1505421"/>
                  <a:gd name="connsiteY5" fmla="*/ 533582 h 682919"/>
                  <a:gd name="connsiteX6" fmla="*/ 35575 w 1505421"/>
                  <a:gd name="connsiteY6" fmla="*/ 422708 h 682919"/>
                  <a:gd name="connsiteX7" fmla="*/ 0 w 1505421"/>
                  <a:gd name="connsiteY7" fmla="*/ 381204 h 682919"/>
                  <a:gd name="connsiteX8" fmla="*/ 138826 w 1505421"/>
                  <a:gd name="connsiteY8" fmla="*/ 385288 h 682919"/>
                  <a:gd name="connsiteX9" fmla="*/ 163773 w 1505421"/>
                  <a:gd name="connsiteY9" fmla="*/ 360341 h 682919"/>
                  <a:gd name="connsiteX10" fmla="*/ 151300 w 1505421"/>
                  <a:gd name="connsiteY10" fmla="*/ 277185 h 682919"/>
                  <a:gd name="connsiteX11" fmla="*/ 271875 w 1505421"/>
                  <a:gd name="connsiteY11" fmla="*/ 231450 h 682919"/>
                  <a:gd name="connsiteX12" fmla="*/ 259402 w 1505421"/>
                  <a:gd name="connsiteY12" fmla="*/ 198188 h 682919"/>
                  <a:gd name="connsiteX13" fmla="*/ 292664 w 1505421"/>
                  <a:gd name="connsiteY13" fmla="*/ 164925 h 682919"/>
                  <a:gd name="connsiteX14" fmla="*/ 417398 w 1505421"/>
                  <a:gd name="connsiteY14" fmla="*/ 160768 h 682919"/>
                  <a:gd name="connsiteX15" fmla="*/ 454818 w 1505421"/>
                  <a:gd name="connsiteY15" fmla="*/ 65139 h 682919"/>
                  <a:gd name="connsiteX16" fmla="*/ 488080 w 1505421"/>
                  <a:gd name="connsiteY16" fmla="*/ 90085 h 682919"/>
                  <a:gd name="connsiteX17" fmla="*/ 542132 w 1505421"/>
                  <a:gd name="connsiteY17" fmla="*/ 69297 h 682919"/>
                  <a:gd name="connsiteX18" fmla="*/ 596183 w 1505421"/>
                  <a:gd name="connsiteY18" fmla="*/ 135821 h 682919"/>
                  <a:gd name="connsiteX19" fmla="*/ 646076 w 1505421"/>
                  <a:gd name="connsiteY19" fmla="*/ 152452 h 682919"/>
                  <a:gd name="connsiteX20" fmla="*/ 725074 w 1505421"/>
                  <a:gd name="connsiteY20" fmla="*/ 177399 h 682919"/>
                  <a:gd name="connsiteX21" fmla="*/ 706495 w 1505421"/>
                  <a:gd name="connsiteY21" fmla="*/ 171532 h 682919"/>
                  <a:gd name="connsiteX22" fmla="*/ 718145 w 1505421"/>
                  <a:gd name="connsiteY22" fmla="*/ 204425 h 682919"/>
                  <a:gd name="connsiteX23" fmla="*/ 794371 w 1505421"/>
                  <a:gd name="connsiteY23" fmla="*/ 211353 h 682919"/>
                  <a:gd name="connsiteX24" fmla="*/ 808230 w 1505421"/>
                  <a:gd name="connsiteY24" fmla="*/ 252931 h 682919"/>
                  <a:gd name="connsiteX25" fmla="*/ 846343 w 1505421"/>
                  <a:gd name="connsiteY25" fmla="*/ 280649 h 682919"/>
                  <a:gd name="connsiteX26" fmla="*/ 880991 w 1505421"/>
                  <a:gd name="connsiteY26" fmla="*/ 273722 h 682919"/>
                  <a:gd name="connsiteX27" fmla="*/ 898315 w 1505421"/>
                  <a:gd name="connsiteY27" fmla="*/ 284115 h 682919"/>
                  <a:gd name="connsiteX28" fmla="*/ 905245 w 1505421"/>
                  <a:gd name="connsiteY28" fmla="*/ 284115 h 682919"/>
                  <a:gd name="connsiteX29" fmla="*/ 926034 w 1505421"/>
                  <a:gd name="connsiteY29" fmla="*/ 336086 h 682919"/>
                  <a:gd name="connsiteX30" fmla="*/ 967612 w 1505421"/>
                  <a:gd name="connsiteY30" fmla="*/ 336086 h 682919"/>
                  <a:gd name="connsiteX31" fmla="*/ 991866 w 1505421"/>
                  <a:gd name="connsiteY31" fmla="*/ 308368 h 682919"/>
                  <a:gd name="connsiteX32" fmla="*/ 1016119 w 1505421"/>
                  <a:gd name="connsiteY32" fmla="*/ 284115 h 682919"/>
                  <a:gd name="connsiteX33" fmla="*/ 1016119 w 1505421"/>
                  <a:gd name="connsiteY33" fmla="*/ 270256 h 682919"/>
                  <a:gd name="connsiteX34" fmla="*/ 991866 w 1505421"/>
                  <a:gd name="connsiteY34" fmla="*/ 249467 h 682919"/>
                  <a:gd name="connsiteX35" fmla="*/ 1012654 w 1505421"/>
                  <a:gd name="connsiteY35" fmla="*/ 221748 h 682919"/>
                  <a:gd name="connsiteX36" fmla="*/ 971077 w 1505421"/>
                  <a:gd name="connsiteY36" fmla="*/ 148988 h 682919"/>
                  <a:gd name="connsiteX37" fmla="*/ 953752 w 1505421"/>
                  <a:gd name="connsiteY37" fmla="*/ 117804 h 682919"/>
                  <a:gd name="connsiteX38" fmla="*/ 950288 w 1505421"/>
                  <a:gd name="connsiteY38" fmla="*/ 34648 h 682919"/>
                  <a:gd name="connsiteX39" fmla="*/ 998795 w 1505421"/>
                  <a:gd name="connsiteY39" fmla="*/ 34648 h 682919"/>
                  <a:gd name="connsiteX40" fmla="*/ 1075021 w 1505421"/>
                  <a:gd name="connsiteY40" fmla="*/ 0 h 682919"/>
                  <a:gd name="connsiteX41" fmla="*/ 1161642 w 1505421"/>
                  <a:gd name="connsiteY41" fmla="*/ 24255 h 682919"/>
                  <a:gd name="connsiteX42" fmla="*/ 1185896 w 1505421"/>
                  <a:gd name="connsiteY42" fmla="*/ 58901 h 682919"/>
                  <a:gd name="connsiteX43" fmla="*/ 1251727 w 1505421"/>
                  <a:gd name="connsiteY43" fmla="*/ 114338 h 682919"/>
                  <a:gd name="connsiteX44" fmla="*/ 1272516 w 1505421"/>
                  <a:gd name="connsiteY44" fmla="*/ 214819 h 682919"/>
                  <a:gd name="connsiteX45" fmla="*/ 1345277 w 1505421"/>
                  <a:gd name="connsiteY45" fmla="*/ 284115 h 682919"/>
                  <a:gd name="connsiteX46" fmla="*/ 1355672 w 1505421"/>
                  <a:gd name="connsiteY46" fmla="*/ 353411 h 682919"/>
                  <a:gd name="connsiteX47" fmla="*/ 1383390 w 1505421"/>
                  <a:gd name="connsiteY47" fmla="*/ 377664 h 682919"/>
                  <a:gd name="connsiteX48" fmla="*/ 1386855 w 1505421"/>
                  <a:gd name="connsiteY48" fmla="*/ 408848 h 682919"/>
                  <a:gd name="connsiteX49" fmla="*/ 1421503 w 1505421"/>
                  <a:gd name="connsiteY49" fmla="*/ 440033 h 682919"/>
                  <a:gd name="connsiteX50" fmla="*/ 1390320 w 1505421"/>
                  <a:gd name="connsiteY50" fmla="*/ 478145 h 682919"/>
                  <a:gd name="connsiteX51" fmla="*/ 1404179 w 1505421"/>
                  <a:gd name="connsiteY51" fmla="*/ 613271 h 682919"/>
                  <a:gd name="connsiteX52" fmla="*/ 1487335 w 1505421"/>
                  <a:gd name="connsiteY52" fmla="*/ 668708 h 682919"/>
                  <a:gd name="connsiteX53" fmla="*/ 1505421 w 1505421"/>
                  <a:gd name="connsiteY53" fmla="*/ 682919 h 682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505421" h="682919">
                    <a:moveTo>
                      <a:pt x="197289" y="682919"/>
                    </a:moveTo>
                    <a:lnTo>
                      <a:pt x="184562" y="647922"/>
                    </a:lnTo>
                    <a:lnTo>
                      <a:pt x="184562" y="609808"/>
                    </a:lnTo>
                    <a:lnTo>
                      <a:pt x="111801" y="571694"/>
                    </a:lnTo>
                    <a:lnTo>
                      <a:pt x="70223" y="550907"/>
                    </a:lnTo>
                    <a:lnTo>
                      <a:pt x="35575" y="533582"/>
                    </a:lnTo>
                    <a:lnTo>
                      <a:pt x="35575" y="422708"/>
                    </a:lnTo>
                    <a:lnTo>
                      <a:pt x="0" y="381204"/>
                    </a:lnTo>
                    <a:lnTo>
                      <a:pt x="138826" y="385288"/>
                    </a:lnTo>
                    <a:lnTo>
                      <a:pt x="163773" y="360341"/>
                    </a:lnTo>
                    <a:lnTo>
                      <a:pt x="151300" y="277185"/>
                    </a:lnTo>
                    <a:lnTo>
                      <a:pt x="271875" y="231450"/>
                    </a:lnTo>
                    <a:lnTo>
                      <a:pt x="259402" y="198188"/>
                    </a:lnTo>
                    <a:lnTo>
                      <a:pt x="292664" y="164925"/>
                    </a:lnTo>
                    <a:lnTo>
                      <a:pt x="417398" y="160768"/>
                    </a:lnTo>
                    <a:lnTo>
                      <a:pt x="454818" y="65139"/>
                    </a:lnTo>
                    <a:lnTo>
                      <a:pt x="488080" y="90085"/>
                    </a:lnTo>
                    <a:lnTo>
                      <a:pt x="542132" y="69297"/>
                    </a:lnTo>
                    <a:lnTo>
                      <a:pt x="596183" y="135821"/>
                    </a:lnTo>
                    <a:lnTo>
                      <a:pt x="646076" y="152452"/>
                    </a:lnTo>
                    <a:lnTo>
                      <a:pt x="725074" y="177399"/>
                    </a:lnTo>
                    <a:lnTo>
                      <a:pt x="706495" y="171532"/>
                    </a:lnTo>
                    <a:lnTo>
                      <a:pt x="718145" y="204425"/>
                    </a:lnTo>
                    <a:lnTo>
                      <a:pt x="794371" y="211353"/>
                    </a:lnTo>
                    <a:lnTo>
                      <a:pt x="808230" y="252931"/>
                    </a:lnTo>
                    <a:lnTo>
                      <a:pt x="846343" y="280649"/>
                    </a:lnTo>
                    <a:lnTo>
                      <a:pt x="880991" y="273722"/>
                    </a:lnTo>
                    <a:lnTo>
                      <a:pt x="898315" y="284115"/>
                    </a:lnTo>
                    <a:lnTo>
                      <a:pt x="905245" y="284115"/>
                    </a:lnTo>
                    <a:lnTo>
                      <a:pt x="926034" y="336086"/>
                    </a:lnTo>
                    <a:lnTo>
                      <a:pt x="967612" y="336086"/>
                    </a:lnTo>
                    <a:lnTo>
                      <a:pt x="991866" y="308368"/>
                    </a:lnTo>
                    <a:lnTo>
                      <a:pt x="1016119" y="284115"/>
                    </a:lnTo>
                    <a:lnTo>
                      <a:pt x="1016119" y="270256"/>
                    </a:lnTo>
                    <a:lnTo>
                      <a:pt x="991866" y="249467"/>
                    </a:lnTo>
                    <a:lnTo>
                      <a:pt x="1012654" y="221748"/>
                    </a:lnTo>
                    <a:lnTo>
                      <a:pt x="971077" y="148988"/>
                    </a:lnTo>
                    <a:lnTo>
                      <a:pt x="953752" y="117804"/>
                    </a:lnTo>
                    <a:lnTo>
                      <a:pt x="950288" y="34648"/>
                    </a:lnTo>
                    <a:lnTo>
                      <a:pt x="998795" y="34648"/>
                    </a:lnTo>
                    <a:lnTo>
                      <a:pt x="1075021" y="0"/>
                    </a:lnTo>
                    <a:lnTo>
                      <a:pt x="1161642" y="24255"/>
                    </a:lnTo>
                    <a:lnTo>
                      <a:pt x="1185896" y="58901"/>
                    </a:lnTo>
                    <a:lnTo>
                      <a:pt x="1251727" y="114338"/>
                    </a:lnTo>
                    <a:lnTo>
                      <a:pt x="1272516" y="214819"/>
                    </a:lnTo>
                    <a:lnTo>
                      <a:pt x="1345277" y="284115"/>
                    </a:lnTo>
                    <a:lnTo>
                      <a:pt x="1355672" y="353411"/>
                    </a:lnTo>
                    <a:lnTo>
                      <a:pt x="1383390" y="377664"/>
                    </a:lnTo>
                    <a:lnTo>
                      <a:pt x="1386855" y="408848"/>
                    </a:lnTo>
                    <a:lnTo>
                      <a:pt x="1421503" y="440033"/>
                    </a:lnTo>
                    <a:lnTo>
                      <a:pt x="1390320" y="478145"/>
                    </a:lnTo>
                    <a:lnTo>
                      <a:pt x="1404179" y="613271"/>
                    </a:lnTo>
                    <a:lnTo>
                      <a:pt x="1487335" y="668708"/>
                    </a:lnTo>
                    <a:lnTo>
                      <a:pt x="1505421" y="6829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DE815042-E014-3F58-ADDA-585C10F03398}"/>
                  </a:ext>
                </a:extLst>
              </p:cNvPr>
              <p:cNvSpPr/>
              <p:nvPr/>
            </p:nvSpPr>
            <p:spPr>
              <a:xfrm>
                <a:off x="2306360" y="3755161"/>
                <a:ext cx="1071291" cy="549333"/>
              </a:xfrm>
              <a:custGeom>
                <a:avLst/>
                <a:gdLst>
                  <a:gd name="connsiteX0" fmla="*/ 106704 w 1071291"/>
                  <a:gd name="connsiteY0" fmla="*/ 0 h 549333"/>
                  <a:gd name="connsiteX1" fmla="*/ 1071291 w 1071291"/>
                  <a:gd name="connsiteY1" fmla="*/ 0 h 549333"/>
                  <a:gd name="connsiteX2" fmla="*/ 1071291 w 1071291"/>
                  <a:gd name="connsiteY2" fmla="*/ 369309 h 549333"/>
                  <a:gd name="connsiteX3" fmla="*/ 1018657 w 1071291"/>
                  <a:gd name="connsiteY3" fmla="*/ 341444 h 549333"/>
                  <a:gd name="connsiteX4" fmla="*/ 1018657 w 1071291"/>
                  <a:gd name="connsiteY4" fmla="*/ 383022 h 549333"/>
                  <a:gd name="connsiteX5" fmla="*/ 1006184 w 1071291"/>
                  <a:gd name="connsiteY5" fmla="*/ 403811 h 549333"/>
                  <a:gd name="connsiteX6" fmla="*/ 952133 w 1071291"/>
                  <a:gd name="connsiteY6" fmla="*/ 437073 h 549333"/>
                  <a:gd name="connsiteX7" fmla="*/ 935502 w 1071291"/>
                  <a:gd name="connsiteY7" fmla="*/ 391337 h 549333"/>
                  <a:gd name="connsiteX8" fmla="*/ 914713 w 1071291"/>
                  <a:gd name="connsiteY8" fmla="*/ 341444 h 549333"/>
                  <a:gd name="connsiteX9" fmla="*/ 893924 w 1071291"/>
                  <a:gd name="connsiteY9" fmla="*/ 341444 h 549333"/>
                  <a:gd name="connsiteX10" fmla="*/ 860661 w 1071291"/>
                  <a:gd name="connsiteY10" fmla="*/ 407968 h 549333"/>
                  <a:gd name="connsiteX11" fmla="*/ 823241 w 1071291"/>
                  <a:gd name="connsiteY11" fmla="*/ 453704 h 549333"/>
                  <a:gd name="connsiteX12" fmla="*/ 814926 w 1071291"/>
                  <a:gd name="connsiteY12" fmla="*/ 474493 h 549333"/>
                  <a:gd name="connsiteX13" fmla="*/ 681877 w 1071291"/>
                  <a:gd name="connsiteY13" fmla="*/ 549333 h 549333"/>
                  <a:gd name="connsiteX14" fmla="*/ 598721 w 1071291"/>
                  <a:gd name="connsiteY14" fmla="*/ 511913 h 549333"/>
                  <a:gd name="connsiteX15" fmla="*/ 548828 w 1071291"/>
                  <a:gd name="connsiteY15" fmla="*/ 536860 h 549333"/>
                  <a:gd name="connsiteX16" fmla="*/ 515565 w 1071291"/>
                  <a:gd name="connsiteY16" fmla="*/ 495282 h 549333"/>
                  <a:gd name="connsiteX17" fmla="*/ 528039 w 1071291"/>
                  <a:gd name="connsiteY17" fmla="*/ 457862 h 549333"/>
                  <a:gd name="connsiteX18" fmla="*/ 494776 w 1071291"/>
                  <a:gd name="connsiteY18" fmla="*/ 416284 h 549333"/>
                  <a:gd name="connsiteX19" fmla="*/ 449041 w 1071291"/>
                  <a:gd name="connsiteY19" fmla="*/ 395495 h 549333"/>
                  <a:gd name="connsiteX20" fmla="*/ 407463 w 1071291"/>
                  <a:gd name="connsiteY20" fmla="*/ 345602 h 549333"/>
                  <a:gd name="connsiteX21" fmla="*/ 328465 w 1071291"/>
                  <a:gd name="connsiteY21" fmla="*/ 333128 h 549333"/>
                  <a:gd name="connsiteX22" fmla="*/ 286887 w 1071291"/>
                  <a:gd name="connsiteY22" fmla="*/ 299866 h 549333"/>
                  <a:gd name="connsiteX23" fmla="*/ 249467 w 1071291"/>
                  <a:gd name="connsiteY23" fmla="*/ 407968 h 549333"/>
                  <a:gd name="connsiteX24" fmla="*/ 220363 w 1071291"/>
                  <a:gd name="connsiteY24" fmla="*/ 449546 h 549333"/>
                  <a:gd name="connsiteX25" fmla="*/ 91471 w 1071291"/>
                  <a:gd name="connsiteY25" fmla="*/ 516071 h 549333"/>
                  <a:gd name="connsiteX26" fmla="*/ 78998 w 1071291"/>
                  <a:gd name="connsiteY26" fmla="*/ 457862 h 549333"/>
                  <a:gd name="connsiteX27" fmla="*/ 87314 w 1071291"/>
                  <a:gd name="connsiteY27" fmla="*/ 283235 h 549333"/>
                  <a:gd name="connsiteX28" fmla="*/ 29105 w 1071291"/>
                  <a:gd name="connsiteY28" fmla="*/ 237499 h 549333"/>
                  <a:gd name="connsiteX29" fmla="*/ 0 w 1071291"/>
                  <a:gd name="connsiteY29" fmla="*/ 166817 h 549333"/>
                  <a:gd name="connsiteX30" fmla="*/ 12473 w 1071291"/>
                  <a:gd name="connsiteY30" fmla="*/ 133555 h 549333"/>
                  <a:gd name="connsiteX31" fmla="*/ 49894 w 1071291"/>
                  <a:gd name="connsiteY31" fmla="*/ 125239 h 549333"/>
                  <a:gd name="connsiteX32" fmla="*/ 95629 w 1071291"/>
                  <a:gd name="connsiteY32" fmla="*/ 79504 h 549333"/>
                  <a:gd name="connsiteX33" fmla="*/ 120576 w 1071291"/>
                  <a:gd name="connsiteY33" fmla="*/ 46242 h 549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71291" h="549333">
                    <a:moveTo>
                      <a:pt x="106704" y="0"/>
                    </a:moveTo>
                    <a:lnTo>
                      <a:pt x="1071291" y="0"/>
                    </a:lnTo>
                    <a:lnTo>
                      <a:pt x="1071291" y="369309"/>
                    </a:lnTo>
                    <a:lnTo>
                      <a:pt x="1018657" y="341444"/>
                    </a:lnTo>
                    <a:lnTo>
                      <a:pt x="1018657" y="383022"/>
                    </a:lnTo>
                    <a:lnTo>
                      <a:pt x="1006184" y="403811"/>
                    </a:lnTo>
                    <a:lnTo>
                      <a:pt x="952133" y="437073"/>
                    </a:lnTo>
                    <a:lnTo>
                      <a:pt x="935502" y="391337"/>
                    </a:lnTo>
                    <a:lnTo>
                      <a:pt x="914713" y="341444"/>
                    </a:lnTo>
                    <a:lnTo>
                      <a:pt x="893924" y="341444"/>
                    </a:lnTo>
                    <a:lnTo>
                      <a:pt x="860661" y="407968"/>
                    </a:lnTo>
                    <a:lnTo>
                      <a:pt x="823241" y="453704"/>
                    </a:lnTo>
                    <a:lnTo>
                      <a:pt x="814926" y="474493"/>
                    </a:lnTo>
                    <a:lnTo>
                      <a:pt x="681877" y="549333"/>
                    </a:lnTo>
                    <a:lnTo>
                      <a:pt x="598721" y="511913"/>
                    </a:lnTo>
                    <a:lnTo>
                      <a:pt x="548828" y="536860"/>
                    </a:lnTo>
                    <a:lnTo>
                      <a:pt x="515565" y="495282"/>
                    </a:lnTo>
                    <a:lnTo>
                      <a:pt x="528039" y="457862"/>
                    </a:lnTo>
                    <a:lnTo>
                      <a:pt x="494776" y="416284"/>
                    </a:lnTo>
                    <a:lnTo>
                      <a:pt x="449041" y="395495"/>
                    </a:lnTo>
                    <a:lnTo>
                      <a:pt x="407463" y="345602"/>
                    </a:lnTo>
                    <a:lnTo>
                      <a:pt x="328465" y="333128"/>
                    </a:lnTo>
                    <a:lnTo>
                      <a:pt x="286887" y="299866"/>
                    </a:lnTo>
                    <a:lnTo>
                      <a:pt x="249467" y="407968"/>
                    </a:lnTo>
                    <a:lnTo>
                      <a:pt x="220363" y="449546"/>
                    </a:lnTo>
                    <a:lnTo>
                      <a:pt x="91471" y="516071"/>
                    </a:lnTo>
                    <a:lnTo>
                      <a:pt x="78998" y="457862"/>
                    </a:lnTo>
                    <a:lnTo>
                      <a:pt x="87314" y="283235"/>
                    </a:lnTo>
                    <a:lnTo>
                      <a:pt x="29105" y="237499"/>
                    </a:lnTo>
                    <a:lnTo>
                      <a:pt x="0" y="166817"/>
                    </a:lnTo>
                    <a:lnTo>
                      <a:pt x="12473" y="133555"/>
                    </a:lnTo>
                    <a:lnTo>
                      <a:pt x="49894" y="125239"/>
                    </a:lnTo>
                    <a:lnTo>
                      <a:pt x="95629" y="79504"/>
                    </a:lnTo>
                    <a:lnTo>
                      <a:pt x="120576" y="4624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CA5633D8-77FE-64B4-0730-B8A5A2F758B0}"/>
                  </a:ext>
                </a:extLst>
              </p:cNvPr>
              <p:cNvSpPr/>
              <p:nvPr/>
            </p:nvSpPr>
            <p:spPr>
              <a:xfrm>
                <a:off x="938452" y="4229650"/>
                <a:ext cx="1929208" cy="1925050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219495CF-EFEE-860A-B290-7934B13A156F}"/>
                  </a:ext>
                </a:extLst>
              </p:cNvPr>
              <p:cNvSpPr/>
              <p:nvPr/>
            </p:nvSpPr>
            <p:spPr>
              <a:xfrm>
                <a:off x="670560" y="5062591"/>
                <a:ext cx="1107764" cy="1188433"/>
              </a:xfrm>
              <a:custGeom>
                <a:avLst/>
                <a:gdLst>
                  <a:gd name="connsiteX0" fmla="*/ 37828 w 1107764"/>
                  <a:gd name="connsiteY0" fmla="*/ 0 h 1188433"/>
                  <a:gd name="connsiteX1" fmla="*/ 62082 w 1107764"/>
                  <a:gd name="connsiteY1" fmla="*/ 27719 h 1188433"/>
                  <a:gd name="connsiteX2" fmla="*/ 124448 w 1107764"/>
                  <a:gd name="connsiteY2" fmla="*/ 34648 h 1188433"/>
                  <a:gd name="connsiteX3" fmla="*/ 134843 w 1107764"/>
                  <a:gd name="connsiteY3" fmla="*/ 72760 h 1188433"/>
                  <a:gd name="connsiteX4" fmla="*/ 120984 w 1107764"/>
                  <a:gd name="connsiteY4" fmla="*/ 97015 h 1188433"/>
                  <a:gd name="connsiteX5" fmla="*/ 134843 w 1107764"/>
                  <a:gd name="connsiteY5" fmla="*/ 155916 h 1188433"/>
                  <a:gd name="connsiteX6" fmla="*/ 159097 w 1107764"/>
                  <a:gd name="connsiteY6" fmla="*/ 187100 h 1188433"/>
                  <a:gd name="connsiteX7" fmla="*/ 221463 w 1107764"/>
                  <a:gd name="connsiteY7" fmla="*/ 200960 h 1188433"/>
                  <a:gd name="connsiteX8" fmla="*/ 269971 w 1107764"/>
                  <a:gd name="connsiteY8" fmla="*/ 197494 h 1188433"/>
                  <a:gd name="connsiteX9" fmla="*/ 272997 w 1107764"/>
                  <a:gd name="connsiteY9" fmla="*/ 161176 h 1188433"/>
                  <a:gd name="connsiteX10" fmla="*/ 371836 w 1107764"/>
                  <a:gd name="connsiteY10" fmla="*/ 169083 h 1188433"/>
                  <a:gd name="connsiteX11" fmla="*/ 392625 w 1107764"/>
                  <a:gd name="connsiteY11" fmla="*/ 152452 h 1188433"/>
                  <a:gd name="connsiteX12" fmla="*/ 446677 w 1107764"/>
                  <a:gd name="connsiteY12" fmla="*/ 139979 h 1188433"/>
                  <a:gd name="connsiteX13" fmla="*/ 517359 w 1107764"/>
                  <a:gd name="connsiteY13" fmla="*/ 160768 h 1188433"/>
                  <a:gd name="connsiteX14" fmla="*/ 546463 w 1107764"/>
                  <a:gd name="connsiteY14" fmla="*/ 139979 h 1188433"/>
                  <a:gd name="connsiteX15" fmla="*/ 621303 w 1107764"/>
                  <a:gd name="connsiteY15" fmla="*/ 152452 h 1188433"/>
                  <a:gd name="connsiteX16" fmla="*/ 662881 w 1107764"/>
                  <a:gd name="connsiteY16" fmla="*/ 148294 h 1188433"/>
                  <a:gd name="connsiteX17" fmla="*/ 775141 w 1107764"/>
                  <a:gd name="connsiteY17" fmla="*/ 214819 h 1188433"/>
                  <a:gd name="connsiteX18" fmla="*/ 870770 w 1107764"/>
                  <a:gd name="connsiteY18" fmla="*/ 252239 h 1188433"/>
                  <a:gd name="connsiteX19" fmla="*/ 895717 w 1107764"/>
                  <a:gd name="connsiteY19" fmla="*/ 297974 h 1188433"/>
                  <a:gd name="connsiteX20" fmla="*/ 924822 w 1107764"/>
                  <a:gd name="connsiteY20" fmla="*/ 293817 h 1188433"/>
                  <a:gd name="connsiteX21" fmla="*/ 995504 w 1107764"/>
                  <a:gd name="connsiteY21" fmla="*/ 218977 h 1188433"/>
                  <a:gd name="connsiteX22" fmla="*/ 1070344 w 1107764"/>
                  <a:gd name="connsiteY22" fmla="*/ 198188 h 1188433"/>
                  <a:gd name="connsiteX23" fmla="*/ 1103606 w 1107764"/>
                  <a:gd name="connsiteY23" fmla="*/ 239766 h 1188433"/>
                  <a:gd name="connsiteX24" fmla="*/ 1107764 w 1107764"/>
                  <a:gd name="connsiteY24" fmla="*/ 339552 h 1188433"/>
                  <a:gd name="connsiteX25" fmla="*/ 1082817 w 1107764"/>
                  <a:gd name="connsiteY25" fmla="*/ 397761 h 1188433"/>
                  <a:gd name="connsiteX26" fmla="*/ 1049555 w 1107764"/>
                  <a:gd name="connsiteY26" fmla="*/ 426866 h 1188433"/>
                  <a:gd name="connsiteX27" fmla="*/ 1016293 w 1107764"/>
                  <a:gd name="connsiteY27" fmla="*/ 426866 h 1188433"/>
                  <a:gd name="connsiteX28" fmla="*/ 1016293 w 1107764"/>
                  <a:gd name="connsiteY28" fmla="*/ 464286 h 1188433"/>
                  <a:gd name="connsiteX29" fmla="*/ 987188 w 1107764"/>
                  <a:gd name="connsiteY29" fmla="*/ 468443 h 1188433"/>
                  <a:gd name="connsiteX30" fmla="*/ 966399 w 1107764"/>
                  <a:gd name="connsiteY30" fmla="*/ 505863 h 1188433"/>
                  <a:gd name="connsiteX31" fmla="*/ 924822 w 1107764"/>
                  <a:gd name="connsiteY31" fmla="*/ 510021 h 1188433"/>
                  <a:gd name="connsiteX32" fmla="*/ 916506 w 1107764"/>
                  <a:gd name="connsiteY32" fmla="*/ 551599 h 1188433"/>
                  <a:gd name="connsiteX33" fmla="*/ 895717 w 1107764"/>
                  <a:gd name="connsiteY33" fmla="*/ 572388 h 1188433"/>
                  <a:gd name="connsiteX34" fmla="*/ 854139 w 1107764"/>
                  <a:gd name="connsiteY34" fmla="*/ 589019 h 1188433"/>
                  <a:gd name="connsiteX35" fmla="*/ 833350 w 1107764"/>
                  <a:gd name="connsiteY35" fmla="*/ 622281 h 1188433"/>
                  <a:gd name="connsiteX36" fmla="*/ 820877 w 1107764"/>
                  <a:gd name="connsiteY36" fmla="*/ 659701 h 1188433"/>
                  <a:gd name="connsiteX37" fmla="*/ 766826 w 1107764"/>
                  <a:gd name="connsiteY37" fmla="*/ 684648 h 1188433"/>
                  <a:gd name="connsiteX38" fmla="*/ 805947 w 1107764"/>
                  <a:gd name="connsiteY38" fmla="*/ 813749 h 1188433"/>
                  <a:gd name="connsiteX39" fmla="*/ 692679 w 1107764"/>
                  <a:gd name="connsiteY39" fmla="*/ 810767 h 1188433"/>
                  <a:gd name="connsiteX40" fmla="*/ 682284 w 1107764"/>
                  <a:gd name="connsiteY40" fmla="*/ 779583 h 1188433"/>
                  <a:gd name="connsiteX41" fmla="*/ 592199 w 1107764"/>
                  <a:gd name="connsiteY41" fmla="*/ 720682 h 1188433"/>
                  <a:gd name="connsiteX42" fmla="*/ 585269 w 1107764"/>
                  <a:gd name="connsiteY42" fmla="*/ 758796 h 1188433"/>
                  <a:gd name="connsiteX43" fmla="*/ 450141 w 1107764"/>
                  <a:gd name="connsiteY43" fmla="*/ 866204 h 1188433"/>
                  <a:gd name="connsiteX44" fmla="*/ 415493 w 1107764"/>
                  <a:gd name="connsiteY44" fmla="*/ 866204 h 1188433"/>
                  <a:gd name="connsiteX45" fmla="*/ 418958 w 1107764"/>
                  <a:gd name="connsiteY45" fmla="*/ 897389 h 1188433"/>
                  <a:gd name="connsiteX46" fmla="*/ 443212 w 1107764"/>
                  <a:gd name="connsiteY46" fmla="*/ 932035 h 1188433"/>
                  <a:gd name="connsiteX47" fmla="*/ 446677 w 1107764"/>
                  <a:gd name="connsiteY47" fmla="*/ 963219 h 1188433"/>
                  <a:gd name="connsiteX48" fmla="*/ 495184 w 1107764"/>
                  <a:gd name="connsiteY48" fmla="*/ 1011727 h 1188433"/>
                  <a:gd name="connsiteX49" fmla="*/ 515973 w 1107764"/>
                  <a:gd name="connsiteY49" fmla="*/ 1112205 h 1188433"/>
                  <a:gd name="connsiteX50" fmla="*/ 578340 w 1107764"/>
                  <a:gd name="connsiteY50" fmla="*/ 1157249 h 1188433"/>
                  <a:gd name="connsiteX51" fmla="*/ 557551 w 1107764"/>
                  <a:gd name="connsiteY51" fmla="*/ 1188433 h 1188433"/>
                  <a:gd name="connsiteX52" fmla="*/ 370451 w 1107764"/>
                  <a:gd name="connsiteY52" fmla="*/ 1160715 h 1188433"/>
                  <a:gd name="connsiteX53" fmla="*/ 373915 w 1107764"/>
                  <a:gd name="connsiteY53" fmla="*/ 1136460 h 1188433"/>
                  <a:gd name="connsiteX54" fmla="*/ 356591 w 1107764"/>
                  <a:gd name="connsiteY54" fmla="*/ 1129530 h 1188433"/>
                  <a:gd name="connsiteX55" fmla="*/ 308084 w 1107764"/>
                  <a:gd name="connsiteY55" fmla="*/ 1115671 h 1188433"/>
                  <a:gd name="connsiteX56" fmla="*/ 245717 w 1107764"/>
                  <a:gd name="connsiteY56" fmla="*/ 1063700 h 1188433"/>
                  <a:gd name="connsiteX57" fmla="*/ 193745 w 1107764"/>
                  <a:gd name="connsiteY57" fmla="*/ 1025586 h 1188433"/>
                  <a:gd name="connsiteX58" fmla="*/ 183350 w 1107764"/>
                  <a:gd name="connsiteY58" fmla="*/ 994404 h 1188433"/>
                  <a:gd name="connsiteX59" fmla="*/ 100195 w 1107764"/>
                  <a:gd name="connsiteY59" fmla="*/ 942430 h 1188433"/>
                  <a:gd name="connsiteX60" fmla="*/ 79406 w 1107764"/>
                  <a:gd name="connsiteY60" fmla="*/ 880063 h 1188433"/>
                  <a:gd name="connsiteX61" fmla="*/ 131378 w 1107764"/>
                  <a:gd name="connsiteY61" fmla="*/ 866204 h 1188433"/>
                  <a:gd name="connsiteX62" fmla="*/ 103659 w 1107764"/>
                  <a:gd name="connsiteY62" fmla="*/ 769189 h 1188433"/>
                  <a:gd name="connsiteX63" fmla="*/ 23969 w 1107764"/>
                  <a:gd name="connsiteY63" fmla="*/ 783049 h 1188433"/>
                  <a:gd name="connsiteX64" fmla="*/ 0 w 1107764"/>
                  <a:gd name="connsiteY64" fmla="*/ 776058 h 1188433"/>
                  <a:gd name="connsiteX65" fmla="*/ 0 w 1107764"/>
                  <a:gd name="connsiteY65" fmla="*/ 8798 h 1188433"/>
                  <a:gd name="connsiteX66" fmla="*/ 13574 w 1107764"/>
                  <a:gd name="connsiteY66" fmla="*/ 10396 h 1188433"/>
                  <a:gd name="connsiteX0" fmla="*/ 181338 w 1251274"/>
                  <a:gd name="connsiteY0" fmla="*/ 0 h 1188433"/>
                  <a:gd name="connsiteX1" fmla="*/ 205592 w 1251274"/>
                  <a:gd name="connsiteY1" fmla="*/ 27719 h 1188433"/>
                  <a:gd name="connsiteX2" fmla="*/ 267958 w 1251274"/>
                  <a:gd name="connsiteY2" fmla="*/ 34648 h 1188433"/>
                  <a:gd name="connsiteX3" fmla="*/ 278353 w 1251274"/>
                  <a:gd name="connsiteY3" fmla="*/ 72760 h 1188433"/>
                  <a:gd name="connsiteX4" fmla="*/ 264494 w 1251274"/>
                  <a:gd name="connsiteY4" fmla="*/ 97015 h 1188433"/>
                  <a:gd name="connsiteX5" fmla="*/ 278353 w 1251274"/>
                  <a:gd name="connsiteY5" fmla="*/ 155916 h 1188433"/>
                  <a:gd name="connsiteX6" fmla="*/ 302607 w 1251274"/>
                  <a:gd name="connsiteY6" fmla="*/ 187100 h 1188433"/>
                  <a:gd name="connsiteX7" fmla="*/ 364973 w 1251274"/>
                  <a:gd name="connsiteY7" fmla="*/ 200960 h 1188433"/>
                  <a:gd name="connsiteX8" fmla="*/ 413481 w 1251274"/>
                  <a:gd name="connsiteY8" fmla="*/ 197494 h 1188433"/>
                  <a:gd name="connsiteX9" fmla="*/ 416507 w 1251274"/>
                  <a:gd name="connsiteY9" fmla="*/ 161176 h 1188433"/>
                  <a:gd name="connsiteX10" fmla="*/ 515346 w 1251274"/>
                  <a:gd name="connsiteY10" fmla="*/ 169083 h 1188433"/>
                  <a:gd name="connsiteX11" fmla="*/ 536135 w 1251274"/>
                  <a:gd name="connsiteY11" fmla="*/ 152452 h 1188433"/>
                  <a:gd name="connsiteX12" fmla="*/ 590187 w 1251274"/>
                  <a:gd name="connsiteY12" fmla="*/ 139979 h 1188433"/>
                  <a:gd name="connsiteX13" fmla="*/ 660869 w 1251274"/>
                  <a:gd name="connsiteY13" fmla="*/ 160768 h 1188433"/>
                  <a:gd name="connsiteX14" fmla="*/ 689973 w 1251274"/>
                  <a:gd name="connsiteY14" fmla="*/ 139979 h 1188433"/>
                  <a:gd name="connsiteX15" fmla="*/ 764813 w 1251274"/>
                  <a:gd name="connsiteY15" fmla="*/ 152452 h 1188433"/>
                  <a:gd name="connsiteX16" fmla="*/ 806391 w 1251274"/>
                  <a:gd name="connsiteY16" fmla="*/ 148294 h 1188433"/>
                  <a:gd name="connsiteX17" fmla="*/ 918651 w 1251274"/>
                  <a:gd name="connsiteY17" fmla="*/ 214819 h 1188433"/>
                  <a:gd name="connsiteX18" fmla="*/ 1014280 w 1251274"/>
                  <a:gd name="connsiteY18" fmla="*/ 252239 h 1188433"/>
                  <a:gd name="connsiteX19" fmla="*/ 1039227 w 1251274"/>
                  <a:gd name="connsiteY19" fmla="*/ 297974 h 1188433"/>
                  <a:gd name="connsiteX20" fmla="*/ 1068332 w 1251274"/>
                  <a:gd name="connsiteY20" fmla="*/ 293817 h 1188433"/>
                  <a:gd name="connsiteX21" fmla="*/ 1139014 w 1251274"/>
                  <a:gd name="connsiteY21" fmla="*/ 218977 h 1188433"/>
                  <a:gd name="connsiteX22" fmla="*/ 1213854 w 1251274"/>
                  <a:gd name="connsiteY22" fmla="*/ 198188 h 1188433"/>
                  <a:gd name="connsiteX23" fmla="*/ 1247116 w 1251274"/>
                  <a:gd name="connsiteY23" fmla="*/ 239766 h 1188433"/>
                  <a:gd name="connsiteX24" fmla="*/ 1251274 w 1251274"/>
                  <a:gd name="connsiteY24" fmla="*/ 339552 h 1188433"/>
                  <a:gd name="connsiteX25" fmla="*/ 1226327 w 1251274"/>
                  <a:gd name="connsiteY25" fmla="*/ 397761 h 1188433"/>
                  <a:gd name="connsiteX26" fmla="*/ 1193065 w 1251274"/>
                  <a:gd name="connsiteY26" fmla="*/ 426866 h 1188433"/>
                  <a:gd name="connsiteX27" fmla="*/ 1159803 w 1251274"/>
                  <a:gd name="connsiteY27" fmla="*/ 426866 h 1188433"/>
                  <a:gd name="connsiteX28" fmla="*/ 1159803 w 1251274"/>
                  <a:gd name="connsiteY28" fmla="*/ 464286 h 1188433"/>
                  <a:gd name="connsiteX29" fmla="*/ 1130698 w 1251274"/>
                  <a:gd name="connsiteY29" fmla="*/ 468443 h 1188433"/>
                  <a:gd name="connsiteX30" fmla="*/ 1109909 w 1251274"/>
                  <a:gd name="connsiteY30" fmla="*/ 505863 h 1188433"/>
                  <a:gd name="connsiteX31" fmla="*/ 1068332 w 1251274"/>
                  <a:gd name="connsiteY31" fmla="*/ 510021 h 1188433"/>
                  <a:gd name="connsiteX32" fmla="*/ 1060016 w 1251274"/>
                  <a:gd name="connsiteY32" fmla="*/ 551599 h 1188433"/>
                  <a:gd name="connsiteX33" fmla="*/ 1039227 w 1251274"/>
                  <a:gd name="connsiteY33" fmla="*/ 572388 h 1188433"/>
                  <a:gd name="connsiteX34" fmla="*/ 997649 w 1251274"/>
                  <a:gd name="connsiteY34" fmla="*/ 589019 h 1188433"/>
                  <a:gd name="connsiteX35" fmla="*/ 976860 w 1251274"/>
                  <a:gd name="connsiteY35" fmla="*/ 622281 h 1188433"/>
                  <a:gd name="connsiteX36" fmla="*/ 964387 w 1251274"/>
                  <a:gd name="connsiteY36" fmla="*/ 659701 h 1188433"/>
                  <a:gd name="connsiteX37" fmla="*/ 910336 w 1251274"/>
                  <a:gd name="connsiteY37" fmla="*/ 684648 h 1188433"/>
                  <a:gd name="connsiteX38" fmla="*/ 949457 w 1251274"/>
                  <a:gd name="connsiteY38" fmla="*/ 813749 h 1188433"/>
                  <a:gd name="connsiteX39" fmla="*/ 836189 w 1251274"/>
                  <a:gd name="connsiteY39" fmla="*/ 810767 h 1188433"/>
                  <a:gd name="connsiteX40" fmla="*/ 825794 w 1251274"/>
                  <a:gd name="connsiteY40" fmla="*/ 779583 h 1188433"/>
                  <a:gd name="connsiteX41" fmla="*/ 735709 w 1251274"/>
                  <a:gd name="connsiteY41" fmla="*/ 720682 h 1188433"/>
                  <a:gd name="connsiteX42" fmla="*/ 728779 w 1251274"/>
                  <a:gd name="connsiteY42" fmla="*/ 758796 h 1188433"/>
                  <a:gd name="connsiteX43" fmla="*/ 593651 w 1251274"/>
                  <a:gd name="connsiteY43" fmla="*/ 866204 h 1188433"/>
                  <a:gd name="connsiteX44" fmla="*/ 559003 w 1251274"/>
                  <a:gd name="connsiteY44" fmla="*/ 866204 h 1188433"/>
                  <a:gd name="connsiteX45" fmla="*/ 562468 w 1251274"/>
                  <a:gd name="connsiteY45" fmla="*/ 897389 h 1188433"/>
                  <a:gd name="connsiteX46" fmla="*/ 586722 w 1251274"/>
                  <a:gd name="connsiteY46" fmla="*/ 932035 h 1188433"/>
                  <a:gd name="connsiteX47" fmla="*/ 590187 w 1251274"/>
                  <a:gd name="connsiteY47" fmla="*/ 963219 h 1188433"/>
                  <a:gd name="connsiteX48" fmla="*/ 638694 w 1251274"/>
                  <a:gd name="connsiteY48" fmla="*/ 1011727 h 1188433"/>
                  <a:gd name="connsiteX49" fmla="*/ 659483 w 1251274"/>
                  <a:gd name="connsiteY49" fmla="*/ 1112205 h 1188433"/>
                  <a:gd name="connsiteX50" fmla="*/ 721850 w 1251274"/>
                  <a:gd name="connsiteY50" fmla="*/ 1157249 h 1188433"/>
                  <a:gd name="connsiteX51" fmla="*/ 701061 w 1251274"/>
                  <a:gd name="connsiteY51" fmla="*/ 1188433 h 1188433"/>
                  <a:gd name="connsiteX52" fmla="*/ 513961 w 1251274"/>
                  <a:gd name="connsiteY52" fmla="*/ 1160715 h 1188433"/>
                  <a:gd name="connsiteX53" fmla="*/ 517425 w 1251274"/>
                  <a:gd name="connsiteY53" fmla="*/ 1136460 h 1188433"/>
                  <a:gd name="connsiteX54" fmla="*/ 500101 w 1251274"/>
                  <a:gd name="connsiteY54" fmla="*/ 1129530 h 1188433"/>
                  <a:gd name="connsiteX55" fmla="*/ 451594 w 1251274"/>
                  <a:gd name="connsiteY55" fmla="*/ 1115671 h 1188433"/>
                  <a:gd name="connsiteX56" fmla="*/ 389227 w 1251274"/>
                  <a:gd name="connsiteY56" fmla="*/ 1063700 h 1188433"/>
                  <a:gd name="connsiteX57" fmla="*/ 337255 w 1251274"/>
                  <a:gd name="connsiteY57" fmla="*/ 1025586 h 1188433"/>
                  <a:gd name="connsiteX58" fmla="*/ 326860 w 1251274"/>
                  <a:gd name="connsiteY58" fmla="*/ 994404 h 1188433"/>
                  <a:gd name="connsiteX59" fmla="*/ 243705 w 1251274"/>
                  <a:gd name="connsiteY59" fmla="*/ 942430 h 1188433"/>
                  <a:gd name="connsiteX60" fmla="*/ 222916 w 1251274"/>
                  <a:gd name="connsiteY60" fmla="*/ 880063 h 1188433"/>
                  <a:gd name="connsiteX61" fmla="*/ 274888 w 1251274"/>
                  <a:gd name="connsiteY61" fmla="*/ 866204 h 1188433"/>
                  <a:gd name="connsiteX62" fmla="*/ 247169 w 1251274"/>
                  <a:gd name="connsiteY62" fmla="*/ 769189 h 1188433"/>
                  <a:gd name="connsiteX63" fmla="*/ 167479 w 1251274"/>
                  <a:gd name="connsiteY63" fmla="*/ 783049 h 1188433"/>
                  <a:gd name="connsiteX64" fmla="*/ 143510 w 1251274"/>
                  <a:gd name="connsiteY64" fmla="*/ 776058 h 1188433"/>
                  <a:gd name="connsiteX65" fmla="*/ 0 w 1251274"/>
                  <a:gd name="connsiteY65" fmla="*/ 334909 h 1188433"/>
                  <a:gd name="connsiteX66" fmla="*/ 143510 w 1251274"/>
                  <a:gd name="connsiteY66" fmla="*/ 8798 h 1188433"/>
                  <a:gd name="connsiteX67" fmla="*/ 157084 w 1251274"/>
                  <a:gd name="connsiteY67" fmla="*/ 10396 h 1188433"/>
                  <a:gd name="connsiteX68" fmla="*/ 181338 w 1251274"/>
                  <a:gd name="connsiteY68" fmla="*/ 0 h 1188433"/>
                  <a:gd name="connsiteX0" fmla="*/ 0 w 1251274"/>
                  <a:gd name="connsiteY0" fmla="*/ 334909 h 1188433"/>
                  <a:gd name="connsiteX1" fmla="*/ 143510 w 1251274"/>
                  <a:gd name="connsiteY1" fmla="*/ 8798 h 1188433"/>
                  <a:gd name="connsiteX2" fmla="*/ 157084 w 1251274"/>
                  <a:gd name="connsiteY2" fmla="*/ 10396 h 1188433"/>
                  <a:gd name="connsiteX3" fmla="*/ 181338 w 1251274"/>
                  <a:gd name="connsiteY3" fmla="*/ 0 h 1188433"/>
                  <a:gd name="connsiteX4" fmla="*/ 205592 w 1251274"/>
                  <a:gd name="connsiteY4" fmla="*/ 27719 h 1188433"/>
                  <a:gd name="connsiteX5" fmla="*/ 267958 w 1251274"/>
                  <a:gd name="connsiteY5" fmla="*/ 34648 h 1188433"/>
                  <a:gd name="connsiteX6" fmla="*/ 278353 w 1251274"/>
                  <a:gd name="connsiteY6" fmla="*/ 72760 h 1188433"/>
                  <a:gd name="connsiteX7" fmla="*/ 264494 w 1251274"/>
                  <a:gd name="connsiteY7" fmla="*/ 97015 h 1188433"/>
                  <a:gd name="connsiteX8" fmla="*/ 278353 w 1251274"/>
                  <a:gd name="connsiteY8" fmla="*/ 155916 h 1188433"/>
                  <a:gd name="connsiteX9" fmla="*/ 302607 w 1251274"/>
                  <a:gd name="connsiteY9" fmla="*/ 187100 h 1188433"/>
                  <a:gd name="connsiteX10" fmla="*/ 364973 w 1251274"/>
                  <a:gd name="connsiteY10" fmla="*/ 200960 h 1188433"/>
                  <a:gd name="connsiteX11" fmla="*/ 413481 w 1251274"/>
                  <a:gd name="connsiteY11" fmla="*/ 197494 h 1188433"/>
                  <a:gd name="connsiteX12" fmla="*/ 416507 w 1251274"/>
                  <a:gd name="connsiteY12" fmla="*/ 161176 h 1188433"/>
                  <a:gd name="connsiteX13" fmla="*/ 515346 w 1251274"/>
                  <a:gd name="connsiteY13" fmla="*/ 169083 h 1188433"/>
                  <a:gd name="connsiteX14" fmla="*/ 536135 w 1251274"/>
                  <a:gd name="connsiteY14" fmla="*/ 152452 h 1188433"/>
                  <a:gd name="connsiteX15" fmla="*/ 590187 w 1251274"/>
                  <a:gd name="connsiteY15" fmla="*/ 139979 h 1188433"/>
                  <a:gd name="connsiteX16" fmla="*/ 660869 w 1251274"/>
                  <a:gd name="connsiteY16" fmla="*/ 160768 h 1188433"/>
                  <a:gd name="connsiteX17" fmla="*/ 689973 w 1251274"/>
                  <a:gd name="connsiteY17" fmla="*/ 139979 h 1188433"/>
                  <a:gd name="connsiteX18" fmla="*/ 764813 w 1251274"/>
                  <a:gd name="connsiteY18" fmla="*/ 152452 h 1188433"/>
                  <a:gd name="connsiteX19" fmla="*/ 806391 w 1251274"/>
                  <a:gd name="connsiteY19" fmla="*/ 148294 h 1188433"/>
                  <a:gd name="connsiteX20" fmla="*/ 918651 w 1251274"/>
                  <a:gd name="connsiteY20" fmla="*/ 214819 h 1188433"/>
                  <a:gd name="connsiteX21" fmla="*/ 1014280 w 1251274"/>
                  <a:gd name="connsiteY21" fmla="*/ 252239 h 1188433"/>
                  <a:gd name="connsiteX22" fmla="*/ 1039227 w 1251274"/>
                  <a:gd name="connsiteY22" fmla="*/ 297974 h 1188433"/>
                  <a:gd name="connsiteX23" fmla="*/ 1068332 w 1251274"/>
                  <a:gd name="connsiteY23" fmla="*/ 293817 h 1188433"/>
                  <a:gd name="connsiteX24" fmla="*/ 1139014 w 1251274"/>
                  <a:gd name="connsiteY24" fmla="*/ 218977 h 1188433"/>
                  <a:gd name="connsiteX25" fmla="*/ 1213854 w 1251274"/>
                  <a:gd name="connsiteY25" fmla="*/ 198188 h 1188433"/>
                  <a:gd name="connsiteX26" fmla="*/ 1247116 w 1251274"/>
                  <a:gd name="connsiteY26" fmla="*/ 239766 h 1188433"/>
                  <a:gd name="connsiteX27" fmla="*/ 1251274 w 1251274"/>
                  <a:gd name="connsiteY27" fmla="*/ 339552 h 1188433"/>
                  <a:gd name="connsiteX28" fmla="*/ 1226327 w 1251274"/>
                  <a:gd name="connsiteY28" fmla="*/ 397761 h 1188433"/>
                  <a:gd name="connsiteX29" fmla="*/ 1193065 w 1251274"/>
                  <a:gd name="connsiteY29" fmla="*/ 426866 h 1188433"/>
                  <a:gd name="connsiteX30" fmla="*/ 1159803 w 1251274"/>
                  <a:gd name="connsiteY30" fmla="*/ 426866 h 1188433"/>
                  <a:gd name="connsiteX31" fmla="*/ 1159803 w 1251274"/>
                  <a:gd name="connsiteY31" fmla="*/ 464286 h 1188433"/>
                  <a:gd name="connsiteX32" fmla="*/ 1130698 w 1251274"/>
                  <a:gd name="connsiteY32" fmla="*/ 468443 h 1188433"/>
                  <a:gd name="connsiteX33" fmla="*/ 1109909 w 1251274"/>
                  <a:gd name="connsiteY33" fmla="*/ 505863 h 1188433"/>
                  <a:gd name="connsiteX34" fmla="*/ 1068332 w 1251274"/>
                  <a:gd name="connsiteY34" fmla="*/ 510021 h 1188433"/>
                  <a:gd name="connsiteX35" fmla="*/ 1060016 w 1251274"/>
                  <a:gd name="connsiteY35" fmla="*/ 551599 h 1188433"/>
                  <a:gd name="connsiteX36" fmla="*/ 1039227 w 1251274"/>
                  <a:gd name="connsiteY36" fmla="*/ 572388 h 1188433"/>
                  <a:gd name="connsiteX37" fmla="*/ 997649 w 1251274"/>
                  <a:gd name="connsiteY37" fmla="*/ 589019 h 1188433"/>
                  <a:gd name="connsiteX38" fmla="*/ 976860 w 1251274"/>
                  <a:gd name="connsiteY38" fmla="*/ 622281 h 1188433"/>
                  <a:gd name="connsiteX39" fmla="*/ 964387 w 1251274"/>
                  <a:gd name="connsiteY39" fmla="*/ 659701 h 1188433"/>
                  <a:gd name="connsiteX40" fmla="*/ 910336 w 1251274"/>
                  <a:gd name="connsiteY40" fmla="*/ 684648 h 1188433"/>
                  <a:gd name="connsiteX41" fmla="*/ 949457 w 1251274"/>
                  <a:gd name="connsiteY41" fmla="*/ 813749 h 1188433"/>
                  <a:gd name="connsiteX42" fmla="*/ 836189 w 1251274"/>
                  <a:gd name="connsiteY42" fmla="*/ 810767 h 1188433"/>
                  <a:gd name="connsiteX43" fmla="*/ 825794 w 1251274"/>
                  <a:gd name="connsiteY43" fmla="*/ 779583 h 1188433"/>
                  <a:gd name="connsiteX44" fmla="*/ 735709 w 1251274"/>
                  <a:gd name="connsiteY44" fmla="*/ 720682 h 1188433"/>
                  <a:gd name="connsiteX45" fmla="*/ 728779 w 1251274"/>
                  <a:gd name="connsiteY45" fmla="*/ 758796 h 1188433"/>
                  <a:gd name="connsiteX46" fmla="*/ 593651 w 1251274"/>
                  <a:gd name="connsiteY46" fmla="*/ 866204 h 1188433"/>
                  <a:gd name="connsiteX47" fmla="*/ 559003 w 1251274"/>
                  <a:gd name="connsiteY47" fmla="*/ 866204 h 1188433"/>
                  <a:gd name="connsiteX48" fmla="*/ 562468 w 1251274"/>
                  <a:gd name="connsiteY48" fmla="*/ 897389 h 1188433"/>
                  <a:gd name="connsiteX49" fmla="*/ 586722 w 1251274"/>
                  <a:gd name="connsiteY49" fmla="*/ 932035 h 1188433"/>
                  <a:gd name="connsiteX50" fmla="*/ 590187 w 1251274"/>
                  <a:gd name="connsiteY50" fmla="*/ 963219 h 1188433"/>
                  <a:gd name="connsiteX51" fmla="*/ 638694 w 1251274"/>
                  <a:gd name="connsiteY51" fmla="*/ 1011727 h 1188433"/>
                  <a:gd name="connsiteX52" fmla="*/ 659483 w 1251274"/>
                  <a:gd name="connsiteY52" fmla="*/ 1112205 h 1188433"/>
                  <a:gd name="connsiteX53" fmla="*/ 721850 w 1251274"/>
                  <a:gd name="connsiteY53" fmla="*/ 1157249 h 1188433"/>
                  <a:gd name="connsiteX54" fmla="*/ 701061 w 1251274"/>
                  <a:gd name="connsiteY54" fmla="*/ 1188433 h 1188433"/>
                  <a:gd name="connsiteX55" fmla="*/ 513961 w 1251274"/>
                  <a:gd name="connsiteY55" fmla="*/ 1160715 h 1188433"/>
                  <a:gd name="connsiteX56" fmla="*/ 517425 w 1251274"/>
                  <a:gd name="connsiteY56" fmla="*/ 1136460 h 1188433"/>
                  <a:gd name="connsiteX57" fmla="*/ 500101 w 1251274"/>
                  <a:gd name="connsiteY57" fmla="*/ 1129530 h 1188433"/>
                  <a:gd name="connsiteX58" fmla="*/ 451594 w 1251274"/>
                  <a:gd name="connsiteY58" fmla="*/ 1115671 h 1188433"/>
                  <a:gd name="connsiteX59" fmla="*/ 389227 w 1251274"/>
                  <a:gd name="connsiteY59" fmla="*/ 1063700 h 1188433"/>
                  <a:gd name="connsiteX60" fmla="*/ 337255 w 1251274"/>
                  <a:gd name="connsiteY60" fmla="*/ 1025586 h 1188433"/>
                  <a:gd name="connsiteX61" fmla="*/ 326860 w 1251274"/>
                  <a:gd name="connsiteY61" fmla="*/ 994404 h 1188433"/>
                  <a:gd name="connsiteX62" fmla="*/ 243705 w 1251274"/>
                  <a:gd name="connsiteY62" fmla="*/ 942430 h 1188433"/>
                  <a:gd name="connsiteX63" fmla="*/ 222916 w 1251274"/>
                  <a:gd name="connsiteY63" fmla="*/ 880063 h 1188433"/>
                  <a:gd name="connsiteX64" fmla="*/ 274888 w 1251274"/>
                  <a:gd name="connsiteY64" fmla="*/ 866204 h 1188433"/>
                  <a:gd name="connsiteX65" fmla="*/ 247169 w 1251274"/>
                  <a:gd name="connsiteY65" fmla="*/ 769189 h 1188433"/>
                  <a:gd name="connsiteX66" fmla="*/ 167479 w 1251274"/>
                  <a:gd name="connsiteY66" fmla="*/ 783049 h 1188433"/>
                  <a:gd name="connsiteX67" fmla="*/ 143510 w 1251274"/>
                  <a:gd name="connsiteY67" fmla="*/ 776058 h 1188433"/>
                  <a:gd name="connsiteX68" fmla="*/ 91440 w 1251274"/>
                  <a:gd name="connsiteY68" fmla="*/ 426349 h 1188433"/>
                  <a:gd name="connsiteX0" fmla="*/ 0 w 1251274"/>
                  <a:gd name="connsiteY0" fmla="*/ 334909 h 1188433"/>
                  <a:gd name="connsiteX1" fmla="*/ 143510 w 1251274"/>
                  <a:gd name="connsiteY1" fmla="*/ 8798 h 1188433"/>
                  <a:gd name="connsiteX2" fmla="*/ 157084 w 1251274"/>
                  <a:gd name="connsiteY2" fmla="*/ 10396 h 1188433"/>
                  <a:gd name="connsiteX3" fmla="*/ 181338 w 1251274"/>
                  <a:gd name="connsiteY3" fmla="*/ 0 h 1188433"/>
                  <a:gd name="connsiteX4" fmla="*/ 205592 w 1251274"/>
                  <a:gd name="connsiteY4" fmla="*/ 27719 h 1188433"/>
                  <a:gd name="connsiteX5" fmla="*/ 267958 w 1251274"/>
                  <a:gd name="connsiteY5" fmla="*/ 34648 h 1188433"/>
                  <a:gd name="connsiteX6" fmla="*/ 278353 w 1251274"/>
                  <a:gd name="connsiteY6" fmla="*/ 72760 h 1188433"/>
                  <a:gd name="connsiteX7" fmla="*/ 264494 w 1251274"/>
                  <a:gd name="connsiteY7" fmla="*/ 97015 h 1188433"/>
                  <a:gd name="connsiteX8" fmla="*/ 278353 w 1251274"/>
                  <a:gd name="connsiteY8" fmla="*/ 155916 h 1188433"/>
                  <a:gd name="connsiteX9" fmla="*/ 302607 w 1251274"/>
                  <a:gd name="connsiteY9" fmla="*/ 187100 h 1188433"/>
                  <a:gd name="connsiteX10" fmla="*/ 364973 w 1251274"/>
                  <a:gd name="connsiteY10" fmla="*/ 200960 h 1188433"/>
                  <a:gd name="connsiteX11" fmla="*/ 413481 w 1251274"/>
                  <a:gd name="connsiteY11" fmla="*/ 197494 h 1188433"/>
                  <a:gd name="connsiteX12" fmla="*/ 416507 w 1251274"/>
                  <a:gd name="connsiteY12" fmla="*/ 161176 h 1188433"/>
                  <a:gd name="connsiteX13" fmla="*/ 515346 w 1251274"/>
                  <a:gd name="connsiteY13" fmla="*/ 169083 h 1188433"/>
                  <a:gd name="connsiteX14" fmla="*/ 536135 w 1251274"/>
                  <a:gd name="connsiteY14" fmla="*/ 152452 h 1188433"/>
                  <a:gd name="connsiteX15" fmla="*/ 590187 w 1251274"/>
                  <a:gd name="connsiteY15" fmla="*/ 139979 h 1188433"/>
                  <a:gd name="connsiteX16" fmla="*/ 660869 w 1251274"/>
                  <a:gd name="connsiteY16" fmla="*/ 160768 h 1188433"/>
                  <a:gd name="connsiteX17" fmla="*/ 689973 w 1251274"/>
                  <a:gd name="connsiteY17" fmla="*/ 139979 h 1188433"/>
                  <a:gd name="connsiteX18" fmla="*/ 764813 w 1251274"/>
                  <a:gd name="connsiteY18" fmla="*/ 152452 h 1188433"/>
                  <a:gd name="connsiteX19" fmla="*/ 806391 w 1251274"/>
                  <a:gd name="connsiteY19" fmla="*/ 148294 h 1188433"/>
                  <a:gd name="connsiteX20" fmla="*/ 918651 w 1251274"/>
                  <a:gd name="connsiteY20" fmla="*/ 214819 h 1188433"/>
                  <a:gd name="connsiteX21" fmla="*/ 1014280 w 1251274"/>
                  <a:gd name="connsiteY21" fmla="*/ 252239 h 1188433"/>
                  <a:gd name="connsiteX22" fmla="*/ 1039227 w 1251274"/>
                  <a:gd name="connsiteY22" fmla="*/ 297974 h 1188433"/>
                  <a:gd name="connsiteX23" fmla="*/ 1068332 w 1251274"/>
                  <a:gd name="connsiteY23" fmla="*/ 293817 h 1188433"/>
                  <a:gd name="connsiteX24" fmla="*/ 1139014 w 1251274"/>
                  <a:gd name="connsiteY24" fmla="*/ 218977 h 1188433"/>
                  <a:gd name="connsiteX25" fmla="*/ 1213854 w 1251274"/>
                  <a:gd name="connsiteY25" fmla="*/ 198188 h 1188433"/>
                  <a:gd name="connsiteX26" fmla="*/ 1247116 w 1251274"/>
                  <a:gd name="connsiteY26" fmla="*/ 239766 h 1188433"/>
                  <a:gd name="connsiteX27" fmla="*/ 1251274 w 1251274"/>
                  <a:gd name="connsiteY27" fmla="*/ 339552 h 1188433"/>
                  <a:gd name="connsiteX28" fmla="*/ 1226327 w 1251274"/>
                  <a:gd name="connsiteY28" fmla="*/ 397761 h 1188433"/>
                  <a:gd name="connsiteX29" fmla="*/ 1193065 w 1251274"/>
                  <a:gd name="connsiteY29" fmla="*/ 426866 h 1188433"/>
                  <a:gd name="connsiteX30" fmla="*/ 1159803 w 1251274"/>
                  <a:gd name="connsiteY30" fmla="*/ 426866 h 1188433"/>
                  <a:gd name="connsiteX31" fmla="*/ 1159803 w 1251274"/>
                  <a:gd name="connsiteY31" fmla="*/ 464286 h 1188433"/>
                  <a:gd name="connsiteX32" fmla="*/ 1130698 w 1251274"/>
                  <a:gd name="connsiteY32" fmla="*/ 468443 h 1188433"/>
                  <a:gd name="connsiteX33" fmla="*/ 1109909 w 1251274"/>
                  <a:gd name="connsiteY33" fmla="*/ 505863 h 1188433"/>
                  <a:gd name="connsiteX34" fmla="*/ 1068332 w 1251274"/>
                  <a:gd name="connsiteY34" fmla="*/ 510021 h 1188433"/>
                  <a:gd name="connsiteX35" fmla="*/ 1060016 w 1251274"/>
                  <a:gd name="connsiteY35" fmla="*/ 551599 h 1188433"/>
                  <a:gd name="connsiteX36" fmla="*/ 1039227 w 1251274"/>
                  <a:gd name="connsiteY36" fmla="*/ 572388 h 1188433"/>
                  <a:gd name="connsiteX37" fmla="*/ 997649 w 1251274"/>
                  <a:gd name="connsiteY37" fmla="*/ 589019 h 1188433"/>
                  <a:gd name="connsiteX38" fmla="*/ 976860 w 1251274"/>
                  <a:gd name="connsiteY38" fmla="*/ 622281 h 1188433"/>
                  <a:gd name="connsiteX39" fmla="*/ 964387 w 1251274"/>
                  <a:gd name="connsiteY39" fmla="*/ 659701 h 1188433"/>
                  <a:gd name="connsiteX40" fmla="*/ 910336 w 1251274"/>
                  <a:gd name="connsiteY40" fmla="*/ 684648 h 1188433"/>
                  <a:gd name="connsiteX41" fmla="*/ 949457 w 1251274"/>
                  <a:gd name="connsiteY41" fmla="*/ 813749 h 1188433"/>
                  <a:gd name="connsiteX42" fmla="*/ 836189 w 1251274"/>
                  <a:gd name="connsiteY42" fmla="*/ 810767 h 1188433"/>
                  <a:gd name="connsiteX43" fmla="*/ 825794 w 1251274"/>
                  <a:gd name="connsiteY43" fmla="*/ 779583 h 1188433"/>
                  <a:gd name="connsiteX44" fmla="*/ 735709 w 1251274"/>
                  <a:gd name="connsiteY44" fmla="*/ 720682 h 1188433"/>
                  <a:gd name="connsiteX45" fmla="*/ 728779 w 1251274"/>
                  <a:gd name="connsiteY45" fmla="*/ 758796 h 1188433"/>
                  <a:gd name="connsiteX46" fmla="*/ 593651 w 1251274"/>
                  <a:gd name="connsiteY46" fmla="*/ 866204 h 1188433"/>
                  <a:gd name="connsiteX47" fmla="*/ 559003 w 1251274"/>
                  <a:gd name="connsiteY47" fmla="*/ 866204 h 1188433"/>
                  <a:gd name="connsiteX48" fmla="*/ 562468 w 1251274"/>
                  <a:gd name="connsiteY48" fmla="*/ 897389 h 1188433"/>
                  <a:gd name="connsiteX49" fmla="*/ 586722 w 1251274"/>
                  <a:gd name="connsiteY49" fmla="*/ 932035 h 1188433"/>
                  <a:gd name="connsiteX50" fmla="*/ 590187 w 1251274"/>
                  <a:gd name="connsiteY50" fmla="*/ 963219 h 1188433"/>
                  <a:gd name="connsiteX51" fmla="*/ 638694 w 1251274"/>
                  <a:gd name="connsiteY51" fmla="*/ 1011727 h 1188433"/>
                  <a:gd name="connsiteX52" fmla="*/ 659483 w 1251274"/>
                  <a:gd name="connsiteY52" fmla="*/ 1112205 h 1188433"/>
                  <a:gd name="connsiteX53" fmla="*/ 721850 w 1251274"/>
                  <a:gd name="connsiteY53" fmla="*/ 1157249 h 1188433"/>
                  <a:gd name="connsiteX54" fmla="*/ 701061 w 1251274"/>
                  <a:gd name="connsiteY54" fmla="*/ 1188433 h 1188433"/>
                  <a:gd name="connsiteX55" fmla="*/ 513961 w 1251274"/>
                  <a:gd name="connsiteY55" fmla="*/ 1160715 h 1188433"/>
                  <a:gd name="connsiteX56" fmla="*/ 517425 w 1251274"/>
                  <a:gd name="connsiteY56" fmla="*/ 1136460 h 1188433"/>
                  <a:gd name="connsiteX57" fmla="*/ 500101 w 1251274"/>
                  <a:gd name="connsiteY57" fmla="*/ 1129530 h 1188433"/>
                  <a:gd name="connsiteX58" fmla="*/ 451594 w 1251274"/>
                  <a:gd name="connsiteY58" fmla="*/ 1115671 h 1188433"/>
                  <a:gd name="connsiteX59" fmla="*/ 389227 w 1251274"/>
                  <a:gd name="connsiteY59" fmla="*/ 1063700 h 1188433"/>
                  <a:gd name="connsiteX60" fmla="*/ 337255 w 1251274"/>
                  <a:gd name="connsiteY60" fmla="*/ 1025586 h 1188433"/>
                  <a:gd name="connsiteX61" fmla="*/ 326860 w 1251274"/>
                  <a:gd name="connsiteY61" fmla="*/ 994404 h 1188433"/>
                  <a:gd name="connsiteX62" fmla="*/ 243705 w 1251274"/>
                  <a:gd name="connsiteY62" fmla="*/ 942430 h 1188433"/>
                  <a:gd name="connsiteX63" fmla="*/ 222916 w 1251274"/>
                  <a:gd name="connsiteY63" fmla="*/ 880063 h 1188433"/>
                  <a:gd name="connsiteX64" fmla="*/ 274888 w 1251274"/>
                  <a:gd name="connsiteY64" fmla="*/ 866204 h 1188433"/>
                  <a:gd name="connsiteX65" fmla="*/ 247169 w 1251274"/>
                  <a:gd name="connsiteY65" fmla="*/ 769189 h 1188433"/>
                  <a:gd name="connsiteX66" fmla="*/ 167479 w 1251274"/>
                  <a:gd name="connsiteY66" fmla="*/ 783049 h 1188433"/>
                  <a:gd name="connsiteX67" fmla="*/ 143510 w 1251274"/>
                  <a:gd name="connsiteY67" fmla="*/ 776058 h 1188433"/>
                  <a:gd name="connsiteX0" fmla="*/ 0 w 1107764"/>
                  <a:gd name="connsiteY0" fmla="*/ 8798 h 1188433"/>
                  <a:gd name="connsiteX1" fmla="*/ 13574 w 1107764"/>
                  <a:gd name="connsiteY1" fmla="*/ 10396 h 1188433"/>
                  <a:gd name="connsiteX2" fmla="*/ 37828 w 1107764"/>
                  <a:gd name="connsiteY2" fmla="*/ 0 h 1188433"/>
                  <a:gd name="connsiteX3" fmla="*/ 62082 w 1107764"/>
                  <a:gd name="connsiteY3" fmla="*/ 27719 h 1188433"/>
                  <a:gd name="connsiteX4" fmla="*/ 124448 w 1107764"/>
                  <a:gd name="connsiteY4" fmla="*/ 34648 h 1188433"/>
                  <a:gd name="connsiteX5" fmla="*/ 134843 w 1107764"/>
                  <a:gd name="connsiteY5" fmla="*/ 72760 h 1188433"/>
                  <a:gd name="connsiteX6" fmla="*/ 120984 w 1107764"/>
                  <a:gd name="connsiteY6" fmla="*/ 97015 h 1188433"/>
                  <a:gd name="connsiteX7" fmla="*/ 134843 w 1107764"/>
                  <a:gd name="connsiteY7" fmla="*/ 155916 h 1188433"/>
                  <a:gd name="connsiteX8" fmla="*/ 159097 w 1107764"/>
                  <a:gd name="connsiteY8" fmla="*/ 187100 h 1188433"/>
                  <a:gd name="connsiteX9" fmla="*/ 221463 w 1107764"/>
                  <a:gd name="connsiteY9" fmla="*/ 200960 h 1188433"/>
                  <a:gd name="connsiteX10" fmla="*/ 269971 w 1107764"/>
                  <a:gd name="connsiteY10" fmla="*/ 197494 h 1188433"/>
                  <a:gd name="connsiteX11" fmla="*/ 272997 w 1107764"/>
                  <a:gd name="connsiteY11" fmla="*/ 161176 h 1188433"/>
                  <a:gd name="connsiteX12" fmla="*/ 371836 w 1107764"/>
                  <a:gd name="connsiteY12" fmla="*/ 169083 h 1188433"/>
                  <a:gd name="connsiteX13" fmla="*/ 392625 w 1107764"/>
                  <a:gd name="connsiteY13" fmla="*/ 152452 h 1188433"/>
                  <a:gd name="connsiteX14" fmla="*/ 446677 w 1107764"/>
                  <a:gd name="connsiteY14" fmla="*/ 139979 h 1188433"/>
                  <a:gd name="connsiteX15" fmla="*/ 517359 w 1107764"/>
                  <a:gd name="connsiteY15" fmla="*/ 160768 h 1188433"/>
                  <a:gd name="connsiteX16" fmla="*/ 546463 w 1107764"/>
                  <a:gd name="connsiteY16" fmla="*/ 139979 h 1188433"/>
                  <a:gd name="connsiteX17" fmla="*/ 621303 w 1107764"/>
                  <a:gd name="connsiteY17" fmla="*/ 152452 h 1188433"/>
                  <a:gd name="connsiteX18" fmla="*/ 662881 w 1107764"/>
                  <a:gd name="connsiteY18" fmla="*/ 148294 h 1188433"/>
                  <a:gd name="connsiteX19" fmla="*/ 775141 w 1107764"/>
                  <a:gd name="connsiteY19" fmla="*/ 214819 h 1188433"/>
                  <a:gd name="connsiteX20" fmla="*/ 870770 w 1107764"/>
                  <a:gd name="connsiteY20" fmla="*/ 252239 h 1188433"/>
                  <a:gd name="connsiteX21" fmla="*/ 895717 w 1107764"/>
                  <a:gd name="connsiteY21" fmla="*/ 297974 h 1188433"/>
                  <a:gd name="connsiteX22" fmla="*/ 924822 w 1107764"/>
                  <a:gd name="connsiteY22" fmla="*/ 293817 h 1188433"/>
                  <a:gd name="connsiteX23" fmla="*/ 995504 w 1107764"/>
                  <a:gd name="connsiteY23" fmla="*/ 218977 h 1188433"/>
                  <a:gd name="connsiteX24" fmla="*/ 1070344 w 1107764"/>
                  <a:gd name="connsiteY24" fmla="*/ 198188 h 1188433"/>
                  <a:gd name="connsiteX25" fmla="*/ 1103606 w 1107764"/>
                  <a:gd name="connsiteY25" fmla="*/ 239766 h 1188433"/>
                  <a:gd name="connsiteX26" fmla="*/ 1107764 w 1107764"/>
                  <a:gd name="connsiteY26" fmla="*/ 339552 h 1188433"/>
                  <a:gd name="connsiteX27" fmla="*/ 1082817 w 1107764"/>
                  <a:gd name="connsiteY27" fmla="*/ 397761 h 1188433"/>
                  <a:gd name="connsiteX28" fmla="*/ 1049555 w 1107764"/>
                  <a:gd name="connsiteY28" fmla="*/ 426866 h 1188433"/>
                  <a:gd name="connsiteX29" fmla="*/ 1016293 w 1107764"/>
                  <a:gd name="connsiteY29" fmla="*/ 426866 h 1188433"/>
                  <a:gd name="connsiteX30" fmla="*/ 1016293 w 1107764"/>
                  <a:gd name="connsiteY30" fmla="*/ 464286 h 1188433"/>
                  <a:gd name="connsiteX31" fmla="*/ 987188 w 1107764"/>
                  <a:gd name="connsiteY31" fmla="*/ 468443 h 1188433"/>
                  <a:gd name="connsiteX32" fmla="*/ 966399 w 1107764"/>
                  <a:gd name="connsiteY32" fmla="*/ 505863 h 1188433"/>
                  <a:gd name="connsiteX33" fmla="*/ 924822 w 1107764"/>
                  <a:gd name="connsiteY33" fmla="*/ 510021 h 1188433"/>
                  <a:gd name="connsiteX34" fmla="*/ 916506 w 1107764"/>
                  <a:gd name="connsiteY34" fmla="*/ 551599 h 1188433"/>
                  <a:gd name="connsiteX35" fmla="*/ 895717 w 1107764"/>
                  <a:gd name="connsiteY35" fmla="*/ 572388 h 1188433"/>
                  <a:gd name="connsiteX36" fmla="*/ 854139 w 1107764"/>
                  <a:gd name="connsiteY36" fmla="*/ 589019 h 1188433"/>
                  <a:gd name="connsiteX37" fmla="*/ 833350 w 1107764"/>
                  <a:gd name="connsiteY37" fmla="*/ 622281 h 1188433"/>
                  <a:gd name="connsiteX38" fmla="*/ 820877 w 1107764"/>
                  <a:gd name="connsiteY38" fmla="*/ 659701 h 1188433"/>
                  <a:gd name="connsiteX39" fmla="*/ 766826 w 1107764"/>
                  <a:gd name="connsiteY39" fmla="*/ 684648 h 1188433"/>
                  <a:gd name="connsiteX40" fmla="*/ 805947 w 1107764"/>
                  <a:gd name="connsiteY40" fmla="*/ 813749 h 1188433"/>
                  <a:gd name="connsiteX41" fmla="*/ 692679 w 1107764"/>
                  <a:gd name="connsiteY41" fmla="*/ 810767 h 1188433"/>
                  <a:gd name="connsiteX42" fmla="*/ 682284 w 1107764"/>
                  <a:gd name="connsiteY42" fmla="*/ 779583 h 1188433"/>
                  <a:gd name="connsiteX43" fmla="*/ 592199 w 1107764"/>
                  <a:gd name="connsiteY43" fmla="*/ 720682 h 1188433"/>
                  <a:gd name="connsiteX44" fmla="*/ 585269 w 1107764"/>
                  <a:gd name="connsiteY44" fmla="*/ 758796 h 1188433"/>
                  <a:gd name="connsiteX45" fmla="*/ 450141 w 1107764"/>
                  <a:gd name="connsiteY45" fmla="*/ 866204 h 1188433"/>
                  <a:gd name="connsiteX46" fmla="*/ 415493 w 1107764"/>
                  <a:gd name="connsiteY46" fmla="*/ 866204 h 1188433"/>
                  <a:gd name="connsiteX47" fmla="*/ 418958 w 1107764"/>
                  <a:gd name="connsiteY47" fmla="*/ 897389 h 1188433"/>
                  <a:gd name="connsiteX48" fmla="*/ 443212 w 1107764"/>
                  <a:gd name="connsiteY48" fmla="*/ 932035 h 1188433"/>
                  <a:gd name="connsiteX49" fmla="*/ 446677 w 1107764"/>
                  <a:gd name="connsiteY49" fmla="*/ 963219 h 1188433"/>
                  <a:gd name="connsiteX50" fmla="*/ 495184 w 1107764"/>
                  <a:gd name="connsiteY50" fmla="*/ 1011727 h 1188433"/>
                  <a:gd name="connsiteX51" fmla="*/ 515973 w 1107764"/>
                  <a:gd name="connsiteY51" fmla="*/ 1112205 h 1188433"/>
                  <a:gd name="connsiteX52" fmla="*/ 578340 w 1107764"/>
                  <a:gd name="connsiteY52" fmla="*/ 1157249 h 1188433"/>
                  <a:gd name="connsiteX53" fmla="*/ 557551 w 1107764"/>
                  <a:gd name="connsiteY53" fmla="*/ 1188433 h 1188433"/>
                  <a:gd name="connsiteX54" fmla="*/ 370451 w 1107764"/>
                  <a:gd name="connsiteY54" fmla="*/ 1160715 h 1188433"/>
                  <a:gd name="connsiteX55" fmla="*/ 373915 w 1107764"/>
                  <a:gd name="connsiteY55" fmla="*/ 1136460 h 1188433"/>
                  <a:gd name="connsiteX56" fmla="*/ 356591 w 1107764"/>
                  <a:gd name="connsiteY56" fmla="*/ 1129530 h 1188433"/>
                  <a:gd name="connsiteX57" fmla="*/ 308084 w 1107764"/>
                  <a:gd name="connsiteY57" fmla="*/ 1115671 h 1188433"/>
                  <a:gd name="connsiteX58" fmla="*/ 245717 w 1107764"/>
                  <a:gd name="connsiteY58" fmla="*/ 1063700 h 1188433"/>
                  <a:gd name="connsiteX59" fmla="*/ 193745 w 1107764"/>
                  <a:gd name="connsiteY59" fmla="*/ 1025586 h 1188433"/>
                  <a:gd name="connsiteX60" fmla="*/ 183350 w 1107764"/>
                  <a:gd name="connsiteY60" fmla="*/ 994404 h 1188433"/>
                  <a:gd name="connsiteX61" fmla="*/ 100195 w 1107764"/>
                  <a:gd name="connsiteY61" fmla="*/ 942430 h 1188433"/>
                  <a:gd name="connsiteX62" fmla="*/ 79406 w 1107764"/>
                  <a:gd name="connsiteY62" fmla="*/ 880063 h 1188433"/>
                  <a:gd name="connsiteX63" fmla="*/ 131378 w 1107764"/>
                  <a:gd name="connsiteY63" fmla="*/ 866204 h 1188433"/>
                  <a:gd name="connsiteX64" fmla="*/ 103659 w 1107764"/>
                  <a:gd name="connsiteY64" fmla="*/ 769189 h 1188433"/>
                  <a:gd name="connsiteX65" fmla="*/ 23969 w 1107764"/>
                  <a:gd name="connsiteY65" fmla="*/ 783049 h 1188433"/>
                  <a:gd name="connsiteX66" fmla="*/ 0 w 1107764"/>
                  <a:gd name="connsiteY66" fmla="*/ 776058 h 1188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107764" h="1188433">
                    <a:moveTo>
                      <a:pt x="0" y="8798"/>
                    </a:moveTo>
                    <a:lnTo>
                      <a:pt x="13574" y="10396"/>
                    </a:lnTo>
                    <a:lnTo>
                      <a:pt x="37828" y="0"/>
                    </a:lnTo>
                    <a:lnTo>
                      <a:pt x="62082" y="27719"/>
                    </a:lnTo>
                    <a:lnTo>
                      <a:pt x="124448" y="34648"/>
                    </a:lnTo>
                    <a:lnTo>
                      <a:pt x="134843" y="72760"/>
                    </a:lnTo>
                    <a:lnTo>
                      <a:pt x="120984" y="97015"/>
                    </a:lnTo>
                    <a:lnTo>
                      <a:pt x="134843" y="155916"/>
                    </a:lnTo>
                    <a:lnTo>
                      <a:pt x="159097" y="187100"/>
                    </a:lnTo>
                    <a:lnTo>
                      <a:pt x="221463" y="200960"/>
                    </a:lnTo>
                    <a:lnTo>
                      <a:pt x="269971" y="197494"/>
                    </a:lnTo>
                    <a:lnTo>
                      <a:pt x="272997" y="161176"/>
                    </a:lnTo>
                    <a:lnTo>
                      <a:pt x="371836" y="169083"/>
                    </a:lnTo>
                    <a:lnTo>
                      <a:pt x="392625" y="152452"/>
                    </a:lnTo>
                    <a:lnTo>
                      <a:pt x="446677" y="139979"/>
                    </a:lnTo>
                    <a:lnTo>
                      <a:pt x="517359" y="160768"/>
                    </a:lnTo>
                    <a:lnTo>
                      <a:pt x="546463" y="139979"/>
                    </a:lnTo>
                    <a:lnTo>
                      <a:pt x="621303" y="152452"/>
                    </a:lnTo>
                    <a:lnTo>
                      <a:pt x="662881" y="148294"/>
                    </a:lnTo>
                    <a:lnTo>
                      <a:pt x="775141" y="214819"/>
                    </a:lnTo>
                    <a:lnTo>
                      <a:pt x="870770" y="252239"/>
                    </a:lnTo>
                    <a:lnTo>
                      <a:pt x="895717" y="297974"/>
                    </a:lnTo>
                    <a:lnTo>
                      <a:pt x="924822" y="293817"/>
                    </a:lnTo>
                    <a:lnTo>
                      <a:pt x="995504" y="218977"/>
                    </a:lnTo>
                    <a:lnTo>
                      <a:pt x="1070344" y="198188"/>
                    </a:lnTo>
                    <a:lnTo>
                      <a:pt x="1103606" y="239766"/>
                    </a:lnTo>
                    <a:lnTo>
                      <a:pt x="1107764" y="339552"/>
                    </a:lnTo>
                    <a:lnTo>
                      <a:pt x="1082817" y="397761"/>
                    </a:lnTo>
                    <a:lnTo>
                      <a:pt x="1049555" y="426866"/>
                    </a:lnTo>
                    <a:lnTo>
                      <a:pt x="1016293" y="426866"/>
                    </a:lnTo>
                    <a:lnTo>
                      <a:pt x="1016293" y="464286"/>
                    </a:lnTo>
                    <a:lnTo>
                      <a:pt x="987188" y="468443"/>
                    </a:lnTo>
                    <a:lnTo>
                      <a:pt x="966399" y="505863"/>
                    </a:lnTo>
                    <a:lnTo>
                      <a:pt x="924822" y="510021"/>
                    </a:lnTo>
                    <a:lnTo>
                      <a:pt x="916506" y="551599"/>
                    </a:lnTo>
                    <a:lnTo>
                      <a:pt x="895717" y="572388"/>
                    </a:lnTo>
                    <a:lnTo>
                      <a:pt x="854139" y="589019"/>
                    </a:lnTo>
                    <a:lnTo>
                      <a:pt x="833350" y="622281"/>
                    </a:lnTo>
                    <a:lnTo>
                      <a:pt x="820877" y="659701"/>
                    </a:lnTo>
                    <a:lnTo>
                      <a:pt x="766826" y="684648"/>
                    </a:lnTo>
                    <a:lnTo>
                      <a:pt x="805947" y="813749"/>
                    </a:lnTo>
                    <a:lnTo>
                      <a:pt x="692679" y="810767"/>
                    </a:lnTo>
                    <a:lnTo>
                      <a:pt x="682284" y="779583"/>
                    </a:lnTo>
                    <a:lnTo>
                      <a:pt x="592199" y="720682"/>
                    </a:lnTo>
                    <a:lnTo>
                      <a:pt x="585269" y="758796"/>
                    </a:lnTo>
                    <a:lnTo>
                      <a:pt x="450141" y="866204"/>
                    </a:lnTo>
                    <a:lnTo>
                      <a:pt x="415493" y="866204"/>
                    </a:lnTo>
                    <a:lnTo>
                      <a:pt x="418958" y="897389"/>
                    </a:lnTo>
                    <a:lnTo>
                      <a:pt x="443212" y="932035"/>
                    </a:lnTo>
                    <a:lnTo>
                      <a:pt x="446677" y="963219"/>
                    </a:lnTo>
                    <a:lnTo>
                      <a:pt x="495184" y="1011727"/>
                    </a:lnTo>
                    <a:lnTo>
                      <a:pt x="515973" y="1112205"/>
                    </a:lnTo>
                    <a:lnTo>
                      <a:pt x="578340" y="1157249"/>
                    </a:lnTo>
                    <a:lnTo>
                      <a:pt x="557551" y="1188433"/>
                    </a:lnTo>
                    <a:lnTo>
                      <a:pt x="370451" y="1160715"/>
                    </a:lnTo>
                    <a:lnTo>
                      <a:pt x="373915" y="1136460"/>
                    </a:lnTo>
                    <a:lnTo>
                      <a:pt x="356591" y="1129530"/>
                    </a:lnTo>
                    <a:lnTo>
                      <a:pt x="308084" y="1115671"/>
                    </a:lnTo>
                    <a:lnTo>
                      <a:pt x="245717" y="1063700"/>
                    </a:lnTo>
                    <a:lnTo>
                      <a:pt x="193745" y="1025586"/>
                    </a:lnTo>
                    <a:lnTo>
                      <a:pt x="183350" y="994404"/>
                    </a:lnTo>
                    <a:lnTo>
                      <a:pt x="100195" y="942430"/>
                    </a:lnTo>
                    <a:lnTo>
                      <a:pt x="79406" y="880063"/>
                    </a:lnTo>
                    <a:lnTo>
                      <a:pt x="131378" y="866204"/>
                    </a:lnTo>
                    <a:lnTo>
                      <a:pt x="103659" y="769189"/>
                    </a:lnTo>
                    <a:lnTo>
                      <a:pt x="23969" y="783049"/>
                    </a:lnTo>
                    <a:lnTo>
                      <a:pt x="0" y="776058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235597E2-12A5-DFBC-679D-1C7C80F46E64}"/>
                  </a:ext>
                </a:extLst>
              </p:cNvPr>
              <p:cNvSpPr/>
              <p:nvPr/>
            </p:nvSpPr>
            <p:spPr>
              <a:xfrm>
                <a:off x="2305912" y="3755161"/>
                <a:ext cx="1071291" cy="549333"/>
              </a:xfrm>
              <a:custGeom>
                <a:avLst/>
                <a:gdLst>
                  <a:gd name="connsiteX0" fmla="*/ 106704 w 1071291"/>
                  <a:gd name="connsiteY0" fmla="*/ 0 h 549333"/>
                  <a:gd name="connsiteX1" fmla="*/ 1071291 w 1071291"/>
                  <a:gd name="connsiteY1" fmla="*/ 0 h 549333"/>
                  <a:gd name="connsiteX2" fmla="*/ 1071291 w 1071291"/>
                  <a:gd name="connsiteY2" fmla="*/ 369309 h 549333"/>
                  <a:gd name="connsiteX3" fmla="*/ 1018657 w 1071291"/>
                  <a:gd name="connsiteY3" fmla="*/ 341444 h 549333"/>
                  <a:gd name="connsiteX4" fmla="*/ 1018657 w 1071291"/>
                  <a:gd name="connsiteY4" fmla="*/ 383022 h 549333"/>
                  <a:gd name="connsiteX5" fmla="*/ 1006184 w 1071291"/>
                  <a:gd name="connsiteY5" fmla="*/ 403811 h 549333"/>
                  <a:gd name="connsiteX6" fmla="*/ 952133 w 1071291"/>
                  <a:gd name="connsiteY6" fmla="*/ 437073 h 549333"/>
                  <a:gd name="connsiteX7" fmla="*/ 935502 w 1071291"/>
                  <a:gd name="connsiteY7" fmla="*/ 391337 h 549333"/>
                  <a:gd name="connsiteX8" fmla="*/ 914713 w 1071291"/>
                  <a:gd name="connsiteY8" fmla="*/ 341444 h 549333"/>
                  <a:gd name="connsiteX9" fmla="*/ 893924 w 1071291"/>
                  <a:gd name="connsiteY9" fmla="*/ 341444 h 549333"/>
                  <a:gd name="connsiteX10" fmla="*/ 860661 w 1071291"/>
                  <a:gd name="connsiteY10" fmla="*/ 407968 h 549333"/>
                  <a:gd name="connsiteX11" fmla="*/ 823241 w 1071291"/>
                  <a:gd name="connsiteY11" fmla="*/ 453704 h 549333"/>
                  <a:gd name="connsiteX12" fmla="*/ 814926 w 1071291"/>
                  <a:gd name="connsiteY12" fmla="*/ 474493 h 549333"/>
                  <a:gd name="connsiteX13" fmla="*/ 681877 w 1071291"/>
                  <a:gd name="connsiteY13" fmla="*/ 549333 h 549333"/>
                  <a:gd name="connsiteX14" fmla="*/ 598721 w 1071291"/>
                  <a:gd name="connsiteY14" fmla="*/ 511913 h 549333"/>
                  <a:gd name="connsiteX15" fmla="*/ 548828 w 1071291"/>
                  <a:gd name="connsiteY15" fmla="*/ 536860 h 549333"/>
                  <a:gd name="connsiteX16" fmla="*/ 515565 w 1071291"/>
                  <a:gd name="connsiteY16" fmla="*/ 495282 h 549333"/>
                  <a:gd name="connsiteX17" fmla="*/ 528039 w 1071291"/>
                  <a:gd name="connsiteY17" fmla="*/ 457862 h 549333"/>
                  <a:gd name="connsiteX18" fmla="*/ 494776 w 1071291"/>
                  <a:gd name="connsiteY18" fmla="*/ 416284 h 549333"/>
                  <a:gd name="connsiteX19" fmla="*/ 449041 w 1071291"/>
                  <a:gd name="connsiteY19" fmla="*/ 395495 h 549333"/>
                  <a:gd name="connsiteX20" fmla="*/ 407463 w 1071291"/>
                  <a:gd name="connsiteY20" fmla="*/ 345602 h 549333"/>
                  <a:gd name="connsiteX21" fmla="*/ 328465 w 1071291"/>
                  <a:gd name="connsiteY21" fmla="*/ 333128 h 549333"/>
                  <a:gd name="connsiteX22" fmla="*/ 286887 w 1071291"/>
                  <a:gd name="connsiteY22" fmla="*/ 299866 h 549333"/>
                  <a:gd name="connsiteX23" fmla="*/ 249467 w 1071291"/>
                  <a:gd name="connsiteY23" fmla="*/ 407968 h 549333"/>
                  <a:gd name="connsiteX24" fmla="*/ 220363 w 1071291"/>
                  <a:gd name="connsiteY24" fmla="*/ 449546 h 549333"/>
                  <a:gd name="connsiteX25" fmla="*/ 91471 w 1071291"/>
                  <a:gd name="connsiteY25" fmla="*/ 516071 h 549333"/>
                  <a:gd name="connsiteX26" fmla="*/ 78998 w 1071291"/>
                  <a:gd name="connsiteY26" fmla="*/ 457862 h 549333"/>
                  <a:gd name="connsiteX27" fmla="*/ 87314 w 1071291"/>
                  <a:gd name="connsiteY27" fmla="*/ 283235 h 549333"/>
                  <a:gd name="connsiteX28" fmla="*/ 29105 w 1071291"/>
                  <a:gd name="connsiteY28" fmla="*/ 237499 h 549333"/>
                  <a:gd name="connsiteX29" fmla="*/ 0 w 1071291"/>
                  <a:gd name="connsiteY29" fmla="*/ 166817 h 549333"/>
                  <a:gd name="connsiteX30" fmla="*/ 12473 w 1071291"/>
                  <a:gd name="connsiteY30" fmla="*/ 133555 h 549333"/>
                  <a:gd name="connsiteX31" fmla="*/ 49894 w 1071291"/>
                  <a:gd name="connsiteY31" fmla="*/ 125239 h 549333"/>
                  <a:gd name="connsiteX32" fmla="*/ 95629 w 1071291"/>
                  <a:gd name="connsiteY32" fmla="*/ 79504 h 549333"/>
                  <a:gd name="connsiteX33" fmla="*/ 120576 w 1071291"/>
                  <a:gd name="connsiteY33" fmla="*/ 46242 h 549333"/>
                  <a:gd name="connsiteX0" fmla="*/ 1071291 w 1162731"/>
                  <a:gd name="connsiteY0" fmla="*/ 0 h 549333"/>
                  <a:gd name="connsiteX1" fmla="*/ 1071291 w 1162731"/>
                  <a:gd name="connsiteY1" fmla="*/ 369309 h 549333"/>
                  <a:gd name="connsiteX2" fmla="*/ 1018657 w 1162731"/>
                  <a:gd name="connsiteY2" fmla="*/ 341444 h 549333"/>
                  <a:gd name="connsiteX3" fmla="*/ 1018657 w 1162731"/>
                  <a:gd name="connsiteY3" fmla="*/ 383022 h 549333"/>
                  <a:gd name="connsiteX4" fmla="*/ 1006184 w 1162731"/>
                  <a:gd name="connsiteY4" fmla="*/ 403811 h 549333"/>
                  <a:gd name="connsiteX5" fmla="*/ 952133 w 1162731"/>
                  <a:gd name="connsiteY5" fmla="*/ 437073 h 549333"/>
                  <a:gd name="connsiteX6" fmla="*/ 935502 w 1162731"/>
                  <a:gd name="connsiteY6" fmla="*/ 391337 h 549333"/>
                  <a:gd name="connsiteX7" fmla="*/ 914713 w 1162731"/>
                  <a:gd name="connsiteY7" fmla="*/ 341444 h 549333"/>
                  <a:gd name="connsiteX8" fmla="*/ 893924 w 1162731"/>
                  <a:gd name="connsiteY8" fmla="*/ 341444 h 549333"/>
                  <a:gd name="connsiteX9" fmla="*/ 860661 w 1162731"/>
                  <a:gd name="connsiteY9" fmla="*/ 407968 h 549333"/>
                  <a:gd name="connsiteX10" fmla="*/ 823241 w 1162731"/>
                  <a:gd name="connsiteY10" fmla="*/ 453704 h 549333"/>
                  <a:gd name="connsiteX11" fmla="*/ 814926 w 1162731"/>
                  <a:gd name="connsiteY11" fmla="*/ 474493 h 549333"/>
                  <a:gd name="connsiteX12" fmla="*/ 681877 w 1162731"/>
                  <a:gd name="connsiteY12" fmla="*/ 549333 h 549333"/>
                  <a:gd name="connsiteX13" fmla="*/ 598721 w 1162731"/>
                  <a:gd name="connsiteY13" fmla="*/ 511913 h 549333"/>
                  <a:gd name="connsiteX14" fmla="*/ 548828 w 1162731"/>
                  <a:gd name="connsiteY14" fmla="*/ 536860 h 549333"/>
                  <a:gd name="connsiteX15" fmla="*/ 515565 w 1162731"/>
                  <a:gd name="connsiteY15" fmla="*/ 495282 h 549333"/>
                  <a:gd name="connsiteX16" fmla="*/ 528039 w 1162731"/>
                  <a:gd name="connsiteY16" fmla="*/ 457862 h 549333"/>
                  <a:gd name="connsiteX17" fmla="*/ 494776 w 1162731"/>
                  <a:gd name="connsiteY17" fmla="*/ 416284 h 549333"/>
                  <a:gd name="connsiteX18" fmla="*/ 449041 w 1162731"/>
                  <a:gd name="connsiteY18" fmla="*/ 395495 h 549333"/>
                  <a:gd name="connsiteX19" fmla="*/ 407463 w 1162731"/>
                  <a:gd name="connsiteY19" fmla="*/ 345602 h 549333"/>
                  <a:gd name="connsiteX20" fmla="*/ 328465 w 1162731"/>
                  <a:gd name="connsiteY20" fmla="*/ 333128 h 549333"/>
                  <a:gd name="connsiteX21" fmla="*/ 286887 w 1162731"/>
                  <a:gd name="connsiteY21" fmla="*/ 299866 h 549333"/>
                  <a:gd name="connsiteX22" fmla="*/ 249467 w 1162731"/>
                  <a:gd name="connsiteY22" fmla="*/ 407968 h 549333"/>
                  <a:gd name="connsiteX23" fmla="*/ 220363 w 1162731"/>
                  <a:gd name="connsiteY23" fmla="*/ 449546 h 549333"/>
                  <a:gd name="connsiteX24" fmla="*/ 91471 w 1162731"/>
                  <a:gd name="connsiteY24" fmla="*/ 516071 h 549333"/>
                  <a:gd name="connsiteX25" fmla="*/ 78998 w 1162731"/>
                  <a:gd name="connsiteY25" fmla="*/ 457862 h 549333"/>
                  <a:gd name="connsiteX26" fmla="*/ 87314 w 1162731"/>
                  <a:gd name="connsiteY26" fmla="*/ 283235 h 549333"/>
                  <a:gd name="connsiteX27" fmla="*/ 29105 w 1162731"/>
                  <a:gd name="connsiteY27" fmla="*/ 237499 h 549333"/>
                  <a:gd name="connsiteX28" fmla="*/ 0 w 1162731"/>
                  <a:gd name="connsiteY28" fmla="*/ 166817 h 549333"/>
                  <a:gd name="connsiteX29" fmla="*/ 12473 w 1162731"/>
                  <a:gd name="connsiteY29" fmla="*/ 133555 h 549333"/>
                  <a:gd name="connsiteX30" fmla="*/ 49894 w 1162731"/>
                  <a:gd name="connsiteY30" fmla="*/ 125239 h 549333"/>
                  <a:gd name="connsiteX31" fmla="*/ 95629 w 1162731"/>
                  <a:gd name="connsiteY31" fmla="*/ 79504 h 549333"/>
                  <a:gd name="connsiteX32" fmla="*/ 120576 w 1162731"/>
                  <a:gd name="connsiteY32" fmla="*/ 46242 h 549333"/>
                  <a:gd name="connsiteX33" fmla="*/ 106704 w 1162731"/>
                  <a:gd name="connsiteY33" fmla="*/ 0 h 549333"/>
                  <a:gd name="connsiteX34" fmla="*/ 1162731 w 1162731"/>
                  <a:gd name="connsiteY34" fmla="*/ 91440 h 549333"/>
                  <a:gd name="connsiteX0" fmla="*/ 1071291 w 1071291"/>
                  <a:gd name="connsiteY0" fmla="*/ 0 h 549333"/>
                  <a:gd name="connsiteX1" fmla="*/ 1071291 w 1071291"/>
                  <a:gd name="connsiteY1" fmla="*/ 369309 h 549333"/>
                  <a:gd name="connsiteX2" fmla="*/ 1018657 w 1071291"/>
                  <a:gd name="connsiteY2" fmla="*/ 341444 h 549333"/>
                  <a:gd name="connsiteX3" fmla="*/ 1018657 w 1071291"/>
                  <a:gd name="connsiteY3" fmla="*/ 383022 h 549333"/>
                  <a:gd name="connsiteX4" fmla="*/ 1006184 w 1071291"/>
                  <a:gd name="connsiteY4" fmla="*/ 403811 h 549333"/>
                  <a:gd name="connsiteX5" fmla="*/ 952133 w 1071291"/>
                  <a:gd name="connsiteY5" fmla="*/ 437073 h 549333"/>
                  <a:gd name="connsiteX6" fmla="*/ 935502 w 1071291"/>
                  <a:gd name="connsiteY6" fmla="*/ 391337 h 549333"/>
                  <a:gd name="connsiteX7" fmla="*/ 914713 w 1071291"/>
                  <a:gd name="connsiteY7" fmla="*/ 341444 h 549333"/>
                  <a:gd name="connsiteX8" fmla="*/ 893924 w 1071291"/>
                  <a:gd name="connsiteY8" fmla="*/ 341444 h 549333"/>
                  <a:gd name="connsiteX9" fmla="*/ 860661 w 1071291"/>
                  <a:gd name="connsiteY9" fmla="*/ 407968 h 549333"/>
                  <a:gd name="connsiteX10" fmla="*/ 823241 w 1071291"/>
                  <a:gd name="connsiteY10" fmla="*/ 453704 h 549333"/>
                  <a:gd name="connsiteX11" fmla="*/ 814926 w 1071291"/>
                  <a:gd name="connsiteY11" fmla="*/ 474493 h 549333"/>
                  <a:gd name="connsiteX12" fmla="*/ 681877 w 1071291"/>
                  <a:gd name="connsiteY12" fmla="*/ 549333 h 549333"/>
                  <a:gd name="connsiteX13" fmla="*/ 598721 w 1071291"/>
                  <a:gd name="connsiteY13" fmla="*/ 511913 h 549333"/>
                  <a:gd name="connsiteX14" fmla="*/ 548828 w 1071291"/>
                  <a:gd name="connsiteY14" fmla="*/ 536860 h 549333"/>
                  <a:gd name="connsiteX15" fmla="*/ 515565 w 1071291"/>
                  <a:gd name="connsiteY15" fmla="*/ 495282 h 549333"/>
                  <a:gd name="connsiteX16" fmla="*/ 528039 w 1071291"/>
                  <a:gd name="connsiteY16" fmla="*/ 457862 h 549333"/>
                  <a:gd name="connsiteX17" fmla="*/ 494776 w 1071291"/>
                  <a:gd name="connsiteY17" fmla="*/ 416284 h 549333"/>
                  <a:gd name="connsiteX18" fmla="*/ 449041 w 1071291"/>
                  <a:gd name="connsiteY18" fmla="*/ 395495 h 549333"/>
                  <a:gd name="connsiteX19" fmla="*/ 407463 w 1071291"/>
                  <a:gd name="connsiteY19" fmla="*/ 345602 h 549333"/>
                  <a:gd name="connsiteX20" fmla="*/ 328465 w 1071291"/>
                  <a:gd name="connsiteY20" fmla="*/ 333128 h 549333"/>
                  <a:gd name="connsiteX21" fmla="*/ 286887 w 1071291"/>
                  <a:gd name="connsiteY21" fmla="*/ 299866 h 549333"/>
                  <a:gd name="connsiteX22" fmla="*/ 249467 w 1071291"/>
                  <a:gd name="connsiteY22" fmla="*/ 407968 h 549333"/>
                  <a:gd name="connsiteX23" fmla="*/ 220363 w 1071291"/>
                  <a:gd name="connsiteY23" fmla="*/ 449546 h 549333"/>
                  <a:gd name="connsiteX24" fmla="*/ 91471 w 1071291"/>
                  <a:gd name="connsiteY24" fmla="*/ 516071 h 549333"/>
                  <a:gd name="connsiteX25" fmla="*/ 78998 w 1071291"/>
                  <a:gd name="connsiteY25" fmla="*/ 457862 h 549333"/>
                  <a:gd name="connsiteX26" fmla="*/ 87314 w 1071291"/>
                  <a:gd name="connsiteY26" fmla="*/ 283235 h 549333"/>
                  <a:gd name="connsiteX27" fmla="*/ 29105 w 1071291"/>
                  <a:gd name="connsiteY27" fmla="*/ 237499 h 549333"/>
                  <a:gd name="connsiteX28" fmla="*/ 0 w 1071291"/>
                  <a:gd name="connsiteY28" fmla="*/ 166817 h 549333"/>
                  <a:gd name="connsiteX29" fmla="*/ 12473 w 1071291"/>
                  <a:gd name="connsiteY29" fmla="*/ 133555 h 549333"/>
                  <a:gd name="connsiteX30" fmla="*/ 49894 w 1071291"/>
                  <a:gd name="connsiteY30" fmla="*/ 125239 h 549333"/>
                  <a:gd name="connsiteX31" fmla="*/ 95629 w 1071291"/>
                  <a:gd name="connsiteY31" fmla="*/ 79504 h 549333"/>
                  <a:gd name="connsiteX32" fmla="*/ 120576 w 1071291"/>
                  <a:gd name="connsiteY32" fmla="*/ 46242 h 549333"/>
                  <a:gd name="connsiteX33" fmla="*/ 106704 w 1071291"/>
                  <a:gd name="connsiteY33" fmla="*/ 0 h 549333"/>
                  <a:gd name="connsiteX0" fmla="*/ 1071291 w 1071291"/>
                  <a:gd name="connsiteY0" fmla="*/ 369309 h 549333"/>
                  <a:gd name="connsiteX1" fmla="*/ 1018657 w 1071291"/>
                  <a:gd name="connsiteY1" fmla="*/ 341444 h 549333"/>
                  <a:gd name="connsiteX2" fmla="*/ 1018657 w 1071291"/>
                  <a:gd name="connsiteY2" fmla="*/ 383022 h 549333"/>
                  <a:gd name="connsiteX3" fmla="*/ 1006184 w 1071291"/>
                  <a:gd name="connsiteY3" fmla="*/ 403811 h 549333"/>
                  <a:gd name="connsiteX4" fmla="*/ 952133 w 1071291"/>
                  <a:gd name="connsiteY4" fmla="*/ 437073 h 549333"/>
                  <a:gd name="connsiteX5" fmla="*/ 935502 w 1071291"/>
                  <a:gd name="connsiteY5" fmla="*/ 391337 h 549333"/>
                  <a:gd name="connsiteX6" fmla="*/ 914713 w 1071291"/>
                  <a:gd name="connsiteY6" fmla="*/ 341444 h 549333"/>
                  <a:gd name="connsiteX7" fmla="*/ 893924 w 1071291"/>
                  <a:gd name="connsiteY7" fmla="*/ 341444 h 549333"/>
                  <a:gd name="connsiteX8" fmla="*/ 860661 w 1071291"/>
                  <a:gd name="connsiteY8" fmla="*/ 407968 h 549333"/>
                  <a:gd name="connsiteX9" fmla="*/ 823241 w 1071291"/>
                  <a:gd name="connsiteY9" fmla="*/ 453704 h 549333"/>
                  <a:gd name="connsiteX10" fmla="*/ 814926 w 1071291"/>
                  <a:gd name="connsiteY10" fmla="*/ 474493 h 549333"/>
                  <a:gd name="connsiteX11" fmla="*/ 681877 w 1071291"/>
                  <a:gd name="connsiteY11" fmla="*/ 549333 h 549333"/>
                  <a:gd name="connsiteX12" fmla="*/ 598721 w 1071291"/>
                  <a:gd name="connsiteY12" fmla="*/ 511913 h 549333"/>
                  <a:gd name="connsiteX13" fmla="*/ 548828 w 1071291"/>
                  <a:gd name="connsiteY13" fmla="*/ 536860 h 549333"/>
                  <a:gd name="connsiteX14" fmla="*/ 515565 w 1071291"/>
                  <a:gd name="connsiteY14" fmla="*/ 495282 h 549333"/>
                  <a:gd name="connsiteX15" fmla="*/ 528039 w 1071291"/>
                  <a:gd name="connsiteY15" fmla="*/ 457862 h 549333"/>
                  <a:gd name="connsiteX16" fmla="*/ 494776 w 1071291"/>
                  <a:gd name="connsiteY16" fmla="*/ 416284 h 549333"/>
                  <a:gd name="connsiteX17" fmla="*/ 449041 w 1071291"/>
                  <a:gd name="connsiteY17" fmla="*/ 395495 h 549333"/>
                  <a:gd name="connsiteX18" fmla="*/ 407463 w 1071291"/>
                  <a:gd name="connsiteY18" fmla="*/ 345602 h 549333"/>
                  <a:gd name="connsiteX19" fmla="*/ 328465 w 1071291"/>
                  <a:gd name="connsiteY19" fmla="*/ 333128 h 549333"/>
                  <a:gd name="connsiteX20" fmla="*/ 286887 w 1071291"/>
                  <a:gd name="connsiteY20" fmla="*/ 299866 h 549333"/>
                  <a:gd name="connsiteX21" fmla="*/ 249467 w 1071291"/>
                  <a:gd name="connsiteY21" fmla="*/ 407968 h 549333"/>
                  <a:gd name="connsiteX22" fmla="*/ 220363 w 1071291"/>
                  <a:gd name="connsiteY22" fmla="*/ 449546 h 549333"/>
                  <a:gd name="connsiteX23" fmla="*/ 91471 w 1071291"/>
                  <a:gd name="connsiteY23" fmla="*/ 516071 h 549333"/>
                  <a:gd name="connsiteX24" fmla="*/ 78998 w 1071291"/>
                  <a:gd name="connsiteY24" fmla="*/ 457862 h 549333"/>
                  <a:gd name="connsiteX25" fmla="*/ 87314 w 1071291"/>
                  <a:gd name="connsiteY25" fmla="*/ 283235 h 549333"/>
                  <a:gd name="connsiteX26" fmla="*/ 29105 w 1071291"/>
                  <a:gd name="connsiteY26" fmla="*/ 237499 h 549333"/>
                  <a:gd name="connsiteX27" fmla="*/ 0 w 1071291"/>
                  <a:gd name="connsiteY27" fmla="*/ 166817 h 549333"/>
                  <a:gd name="connsiteX28" fmla="*/ 12473 w 1071291"/>
                  <a:gd name="connsiteY28" fmla="*/ 133555 h 549333"/>
                  <a:gd name="connsiteX29" fmla="*/ 49894 w 1071291"/>
                  <a:gd name="connsiteY29" fmla="*/ 125239 h 549333"/>
                  <a:gd name="connsiteX30" fmla="*/ 95629 w 1071291"/>
                  <a:gd name="connsiteY30" fmla="*/ 79504 h 549333"/>
                  <a:gd name="connsiteX31" fmla="*/ 120576 w 1071291"/>
                  <a:gd name="connsiteY31" fmla="*/ 46242 h 549333"/>
                  <a:gd name="connsiteX32" fmla="*/ 106704 w 1071291"/>
                  <a:gd name="connsiteY32" fmla="*/ 0 h 549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71291" h="549333">
                    <a:moveTo>
                      <a:pt x="1071291" y="369309"/>
                    </a:moveTo>
                    <a:lnTo>
                      <a:pt x="1018657" y="341444"/>
                    </a:lnTo>
                    <a:lnTo>
                      <a:pt x="1018657" y="383022"/>
                    </a:lnTo>
                    <a:lnTo>
                      <a:pt x="1006184" y="403811"/>
                    </a:lnTo>
                    <a:lnTo>
                      <a:pt x="952133" y="437073"/>
                    </a:lnTo>
                    <a:lnTo>
                      <a:pt x="935502" y="391337"/>
                    </a:lnTo>
                    <a:lnTo>
                      <a:pt x="914713" y="341444"/>
                    </a:lnTo>
                    <a:lnTo>
                      <a:pt x="893924" y="341444"/>
                    </a:lnTo>
                    <a:lnTo>
                      <a:pt x="860661" y="407968"/>
                    </a:lnTo>
                    <a:lnTo>
                      <a:pt x="823241" y="453704"/>
                    </a:lnTo>
                    <a:lnTo>
                      <a:pt x="814926" y="474493"/>
                    </a:lnTo>
                    <a:lnTo>
                      <a:pt x="681877" y="549333"/>
                    </a:lnTo>
                    <a:lnTo>
                      <a:pt x="598721" y="511913"/>
                    </a:lnTo>
                    <a:lnTo>
                      <a:pt x="548828" y="536860"/>
                    </a:lnTo>
                    <a:lnTo>
                      <a:pt x="515565" y="495282"/>
                    </a:lnTo>
                    <a:lnTo>
                      <a:pt x="528039" y="457862"/>
                    </a:lnTo>
                    <a:lnTo>
                      <a:pt x="494776" y="416284"/>
                    </a:lnTo>
                    <a:lnTo>
                      <a:pt x="449041" y="395495"/>
                    </a:lnTo>
                    <a:lnTo>
                      <a:pt x="407463" y="345602"/>
                    </a:lnTo>
                    <a:lnTo>
                      <a:pt x="328465" y="333128"/>
                    </a:lnTo>
                    <a:lnTo>
                      <a:pt x="286887" y="299866"/>
                    </a:lnTo>
                    <a:lnTo>
                      <a:pt x="249467" y="407968"/>
                    </a:lnTo>
                    <a:lnTo>
                      <a:pt x="220363" y="449546"/>
                    </a:lnTo>
                    <a:lnTo>
                      <a:pt x="91471" y="516071"/>
                    </a:lnTo>
                    <a:lnTo>
                      <a:pt x="78998" y="457862"/>
                    </a:lnTo>
                    <a:lnTo>
                      <a:pt x="87314" y="283235"/>
                    </a:lnTo>
                    <a:lnTo>
                      <a:pt x="29105" y="237499"/>
                    </a:lnTo>
                    <a:lnTo>
                      <a:pt x="0" y="166817"/>
                    </a:lnTo>
                    <a:lnTo>
                      <a:pt x="12473" y="133555"/>
                    </a:lnTo>
                    <a:lnTo>
                      <a:pt x="49894" y="125239"/>
                    </a:lnTo>
                    <a:lnTo>
                      <a:pt x="95629" y="79504"/>
                    </a:lnTo>
                    <a:lnTo>
                      <a:pt x="120576" y="46242"/>
                    </a:lnTo>
                    <a:lnTo>
                      <a:pt x="106704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485E8F57-D438-9E4B-9836-6BED9FF7E62C}"/>
                  </a:ext>
                </a:extLst>
              </p:cNvPr>
              <p:cNvSpPr/>
              <p:nvPr/>
            </p:nvSpPr>
            <p:spPr>
              <a:xfrm>
                <a:off x="2256470" y="4824718"/>
                <a:ext cx="1121181" cy="1627616"/>
              </a:xfrm>
              <a:custGeom>
                <a:avLst/>
                <a:gdLst>
                  <a:gd name="connsiteX0" fmla="*/ 1121181 w 1121181"/>
                  <a:gd name="connsiteY0" fmla="*/ 0 h 1627616"/>
                  <a:gd name="connsiteX1" fmla="*/ 1121181 w 1121181"/>
                  <a:gd name="connsiteY1" fmla="*/ 618627 h 1627616"/>
                  <a:gd name="connsiteX2" fmla="*/ 1119829 w 1121181"/>
                  <a:gd name="connsiteY2" fmla="*/ 619003 h 1627616"/>
                  <a:gd name="connsiteX3" fmla="*/ 1121181 w 1121181"/>
                  <a:gd name="connsiteY3" fmla="*/ 629818 h 1627616"/>
                  <a:gd name="connsiteX4" fmla="*/ 1121181 w 1121181"/>
                  <a:gd name="connsiteY4" fmla="*/ 1627616 h 1627616"/>
                  <a:gd name="connsiteX5" fmla="*/ 805296 w 1121181"/>
                  <a:gd name="connsiteY5" fmla="*/ 1627616 h 1627616"/>
                  <a:gd name="connsiteX6" fmla="*/ 787207 w 1121181"/>
                  <a:gd name="connsiteY6" fmla="*/ 1613403 h 1627616"/>
                  <a:gd name="connsiteX7" fmla="*/ 704051 w 1121181"/>
                  <a:gd name="connsiteY7" fmla="*/ 1557966 h 1627616"/>
                  <a:gd name="connsiteX8" fmla="*/ 690192 w 1121181"/>
                  <a:gd name="connsiteY8" fmla="*/ 1422839 h 1627616"/>
                  <a:gd name="connsiteX9" fmla="*/ 721375 w 1121181"/>
                  <a:gd name="connsiteY9" fmla="*/ 1384727 h 1627616"/>
                  <a:gd name="connsiteX10" fmla="*/ 686727 w 1121181"/>
                  <a:gd name="connsiteY10" fmla="*/ 1353543 h 1627616"/>
                  <a:gd name="connsiteX11" fmla="*/ 683262 w 1121181"/>
                  <a:gd name="connsiteY11" fmla="*/ 1322358 h 1627616"/>
                  <a:gd name="connsiteX12" fmla="*/ 655544 w 1121181"/>
                  <a:gd name="connsiteY12" fmla="*/ 1298106 h 1627616"/>
                  <a:gd name="connsiteX13" fmla="*/ 645149 w 1121181"/>
                  <a:gd name="connsiteY13" fmla="*/ 1228810 h 1627616"/>
                  <a:gd name="connsiteX14" fmla="*/ 572388 w 1121181"/>
                  <a:gd name="connsiteY14" fmla="*/ 1159513 h 1627616"/>
                  <a:gd name="connsiteX15" fmla="*/ 551599 w 1121181"/>
                  <a:gd name="connsiteY15" fmla="*/ 1059033 h 1627616"/>
                  <a:gd name="connsiteX16" fmla="*/ 485768 w 1121181"/>
                  <a:gd name="connsiteY16" fmla="*/ 1003596 h 1627616"/>
                  <a:gd name="connsiteX17" fmla="*/ 461514 w 1121181"/>
                  <a:gd name="connsiteY17" fmla="*/ 968950 h 1627616"/>
                  <a:gd name="connsiteX18" fmla="*/ 374893 w 1121181"/>
                  <a:gd name="connsiteY18" fmla="*/ 944695 h 1627616"/>
                  <a:gd name="connsiteX19" fmla="*/ 298667 w 1121181"/>
                  <a:gd name="connsiteY19" fmla="*/ 979343 h 1627616"/>
                  <a:gd name="connsiteX20" fmla="*/ 250160 w 1121181"/>
                  <a:gd name="connsiteY20" fmla="*/ 979343 h 1627616"/>
                  <a:gd name="connsiteX21" fmla="*/ 253625 w 1121181"/>
                  <a:gd name="connsiteY21" fmla="*/ 1062499 h 1627616"/>
                  <a:gd name="connsiteX22" fmla="*/ 270949 w 1121181"/>
                  <a:gd name="connsiteY22" fmla="*/ 1093683 h 1627616"/>
                  <a:gd name="connsiteX23" fmla="*/ 312527 w 1121181"/>
                  <a:gd name="connsiteY23" fmla="*/ 1166443 h 1627616"/>
                  <a:gd name="connsiteX24" fmla="*/ 291738 w 1121181"/>
                  <a:gd name="connsiteY24" fmla="*/ 1194162 h 1627616"/>
                  <a:gd name="connsiteX25" fmla="*/ 315992 w 1121181"/>
                  <a:gd name="connsiteY25" fmla="*/ 1214950 h 1627616"/>
                  <a:gd name="connsiteX26" fmla="*/ 315992 w 1121181"/>
                  <a:gd name="connsiteY26" fmla="*/ 1228810 h 1627616"/>
                  <a:gd name="connsiteX27" fmla="*/ 291738 w 1121181"/>
                  <a:gd name="connsiteY27" fmla="*/ 1253062 h 1627616"/>
                  <a:gd name="connsiteX28" fmla="*/ 267484 w 1121181"/>
                  <a:gd name="connsiteY28" fmla="*/ 1280781 h 1627616"/>
                  <a:gd name="connsiteX29" fmla="*/ 225906 w 1121181"/>
                  <a:gd name="connsiteY29" fmla="*/ 1280781 h 1627616"/>
                  <a:gd name="connsiteX30" fmla="*/ 205117 w 1121181"/>
                  <a:gd name="connsiteY30" fmla="*/ 1228810 h 1627616"/>
                  <a:gd name="connsiteX31" fmla="*/ 198188 w 1121181"/>
                  <a:gd name="connsiteY31" fmla="*/ 1228810 h 1627616"/>
                  <a:gd name="connsiteX32" fmla="*/ 180864 w 1121181"/>
                  <a:gd name="connsiteY32" fmla="*/ 1218416 h 1627616"/>
                  <a:gd name="connsiteX33" fmla="*/ 146215 w 1121181"/>
                  <a:gd name="connsiteY33" fmla="*/ 1225344 h 1627616"/>
                  <a:gd name="connsiteX34" fmla="*/ 108102 w 1121181"/>
                  <a:gd name="connsiteY34" fmla="*/ 1197625 h 1627616"/>
                  <a:gd name="connsiteX35" fmla="*/ 94243 w 1121181"/>
                  <a:gd name="connsiteY35" fmla="*/ 1156048 h 1627616"/>
                  <a:gd name="connsiteX36" fmla="*/ 18017 w 1121181"/>
                  <a:gd name="connsiteY36" fmla="*/ 1149120 h 1627616"/>
                  <a:gd name="connsiteX37" fmla="*/ 6367 w 1121181"/>
                  <a:gd name="connsiteY37" fmla="*/ 1116227 h 1627616"/>
                  <a:gd name="connsiteX38" fmla="*/ 24947 w 1121181"/>
                  <a:gd name="connsiteY38" fmla="*/ 1122093 h 1627616"/>
                  <a:gd name="connsiteX39" fmla="*/ 62367 w 1121181"/>
                  <a:gd name="connsiteY39" fmla="*/ 1088831 h 1627616"/>
                  <a:gd name="connsiteX40" fmla="*/ 78998 w 1121181"/>
                  <a:gd name="connsiteY40" fmla="*/ 964098 h 1627616"/>
                  <a:gd name="connsiteX41" fmla="*/ 20789 w 1121181"/>
                  <a:gd name="connsiteY41" fmla="*/ 897574 h 1627616"/>
                  <a:gd name="connsiteX42" fmla="*/ 33262 w 1121181"/>
                  <a:gd name="connsiteY42" fmla="*/ 860154 h 1627616"/>
                  <a:gd name="connsiteX43" fmla="*/ 0 w 1121181"/>
                  <a:gd name="connsiteY43" fmla="*/ 847680 h 1627616"/>
                  <a:gd name="connsiteX44" fmla="*/ 0 w 1121181"/>
                  <a:gd name="connsiteY44" fmla="*/ 814418 h 1627616"/>
                  <a:gd name="connsiteX45" fmla="*/ 58209 w 1121181"/>
                  <a:gd name="connsiteY45" fmla="*/ 814418 h 1627616"/>
                  <a:gd name="connsiteX46" fmla="*/ 45736 w 1121181"/>
                  <a:gd name="connsiteY46" fmla="*/ 768683 h 1627616"/>
                  <a:gd name="connsiteX47" fmla="*/ 54051 w 1121181"/>
                  <a:gd name="connsiteY47" fmla="*/ 752052 h 1627616"/>
                  <a:gd name="connsiteX48" fmla="*/ 37420 w 1121181"/>
                  <a:gd name="connsiteY48" fmla="*/ 660581 h 1627616"/>
                  <a:gd name="connsiteX49" fmla="*/ 16631 w 1121181"/>
                  <a:gd name="connsiteY49" fmla="*/ 643949 h 1627616"/>
                  <a:gd name="connsiteX50" fmla="*/ 58209 w 1121181"/>
                  <a:gd name="connsiteY50" fmla="*/ 602372 h 1627616"/>
                  <a:gd name="connsiteX51" fmla="*/ 66525 w 1121181"/>
                  <a:gd name="connsiteY51" fmla="*/ 577425 h 1627616"/>
                  <a:gd name="connsiteX52" fmla="*/ 99787 w 1121181"/>
                  <a:gd name="connsiteY52" fmla="*/ 573267 h 1627616"/>
                  <a:gd name="connsiteX53" fmla="*/ 99787 w 1121181"/>
                  <a:gd name="connsiteY53" fmla="*/ 490112 h 1627616"/>
                  <a:gd name="connsiteX54" fmla="*/ 133049 w 1121181"/>
                  <a:gd name="connsiteY54" fmla="*/ 436061 h 1627616"/>
                  <a:gd name="connsiteX55" fmla="*/ 157996 w 1121181"/>
                  <a:gd name="connsiteY55" fmla="*/ 419430 h 1627616"/>
                  <a:gd name="connsiteX56" fmla="*/ 195416 w 1121181"/>
                  <a:gd name="connsiteY56" fmla="*/ 352905 h 1627616"/>
                  <a:gd name="connsiteX57" fmla="*/ 282729 w 1121181"/>
                  <a:gd name="connsiteY57" fmla="*/ 323801 h 1627616"/>
                  <a:gd name="connsiteX58" fmla="*/ 328465 w 1121181"/>
                  <a:gd name="connsiteY58" fmla="*/ 298854 h 1627616"/>
                  <a:gd name="connsiteX59" fmla="*/ 374200 w 1121181"/>
                  <a:gd name="connsiteY59" fmla="*/ 332116 h 1627616"/>
                  <a:gd name="connsiteX60" fmla="*/ 440725 w 1121181"/>
                  <a:gd name="connsiteY60" fmla="*/ 311327 h 1627616"/>
                  <a:gd name="connsiteX61" fmla="*/ 465672 w 1121181"/>
                  <a:gd name="connsiteY61" fmla="*/ 336274 h 1627616"/>
                  <a:gd name="connsiteX62" fmla="*/ 528038 w 1121181"/>
                  <a:gd name="connsiteY62" fmla="*/ 327959 h 1627616"/>
                  <a:gd name="connsiteX63" fmla="*/ 577932 w 1121181"/>
                  <a:gd name="connsiteY63" fmla="*/ 298854 h 1627616"/>
                  <a:gd name="connsiteX64" fmla="*/ 573774 w 1121181"/>
                  <a:gd name="connsiteY64" fmla="*/ 265592 h 1627616"/>
                  <a:gd name="connsiteX65" fmla="*/ 598721 w 1121181"/>
                  <a:gd name="connsiteY65" fmla="*/ 244803 h 1627616"/>
                  <a:gd name="connsiteX66" fmla="*/ 598721 w 1121181"/>
                  <a:gd name="connsiteY66" fmla="*/ 207383 h 1627616"/>
                  <a:gd name="connsiteX67" fmla="*/ 577932 w 1121181"/>
                  <a:gd name="connsiteY67" fmla="*/ 157490 h 1627616"/>
                  <a:gd name="connsiteX68" fmla="*/ 605586 w 1121181"/>
                  <a:gd name="connsiteY68" fmla="*/ 105639 h 1627616"/>
                  <a:gd name="connsiteX69" fmla="*/ 620896 w 1121181"/>
                  <a:gd name="connsiteY69" fmla="*/ 102745 h 1627616"/>
                  <a:gd name="connsiteX70" fmla="*/ 704051 w 1121181"/>
                  <a:gd name="connsiteY70" fmla="*/ 116604 h 1627616"/>
                  <a:gd name="connsiteX71" fmla="*/ 742164 w 1121181"/>
                  <a:gd name="connsiteY71" fmla="*/ 168577 h 1627616"/>
                  <a:gd name="connsiteX72" fmla="*/ 995096 w 1121181"/>
                  <a:gd name="connsiteY72" fmla="*/ 182436 h 1627616"/>
                  <a:gd name="connsiteX73" fmla="*/ 1008955 w 1121181"/>
                  <a:gd name="connsiteY73" fmla="*/ 126999 h 1627616"/>
                  <a:gd name="connsiteX74" fmla="*/ 1057463 w 1121181"/>
                  <a:gd name="connsiteY74" fmla="*/ 102745 h 1627616"/>
                  <a:gd name="connsiteX75" fmla="*/ 1081716 w 1121181"/>
                  <a:gd name="connsiteY75" fmla="*/ 78492 h 1627616"/>
                  <a:gd name="connsiteX76" fmla="*/ 1102505 w 1121181"/>
                  <a:gd name="connsiteY76" fmla="*/ 50774 h 1627616"/>
                  <a:gd name="connsiteX77" fmla="*/ 1112900 w 1121181"/>
                  <a:gd name="connsiteY77" fmla="*/ 26521 h 1627616"/>
                  <a:gd name="connsiteX78" fmla="*/ 1116364 w 1121181"/>
                  <a:gd name="connsiteY78" fmla="*/ 2266 h 1627616"/>
                  <a:gd name="connsiteX0" fmla="*/ 1121181 w 1212621"/>
                  <a:gd name="connsiteY0" fmla="*/ 1627616 h 1719056"/>
                  <a:gd name="connsiteX1" fmla="*/ 805296 w 1212621"/>
                  <a:gd name="connsiteY1" fmla="*/ 1627616 h 1719056"/>
                  <a:gd name="connsiteX2" fmla="*/ 787207 w 1212621"/>
                  <a:gd name="connsiteY2" fmla="*/ 1613403 h 1719056"/>
                  <a:gd name="connsiteX3" fmla="*/ 704051 w 1212621"/>
                  <a:gd name="connsiteY3" fmla="*/ 1557966 h 1719056"/>
                  <a:gd name="connsiteX4" fmla="*/ 690192 w 1212621"/>
                  <a:gd name="connsiteY4" fmla="*/ 1422839 h 1719056"/>
                  <a:gd name="connsiteX5" fmla="*/ 721375 w 1212621"/>
                  <a:gd name="connsiteY5" fmla="*/ 1384727 h 1719056"/>
                  <a:gd name="connsiteX6" fmla="*/ 686727 w 1212621"/>
                  <a:gd name="connsiteY6" fmla="*/ 1353543 h 1719056"/>
                  <a:gd name="connsiteX7" fmla="*/ 683262 w 1212621"/>
                  <a:gd name="connsiteY7" fmla="*/ 1322358 h 1719056"/>
                  <a:gd name="connsiteX8" fmla="*/ 655544 w 1212621"/>
                  <a:gd name="connsiteY8" fmla="*/ 1298106 h 1719056"/>
                  <a:gd name="connsiteX9" fmla="*/ 645149 w 1212621"/>
                  <a:gd name="connsiteY9" fmla="*/ 1228810 h 1719056"/>
                  <a:gd name="connsiteX10" fmla="*/ 572388 w 1212621"/>
                  <a:gd name="connsiteY10" fmla="*/ 1159513 h 1719056"/>
                  <a:gd name="connsiteX11" fmla="*/ 551599 w 1212621"/>
                  <a:gd name="connsiteY11" fmla="*/ 1059033 h 1719056"/>
                  <a:gd name="connsiteX12" fmla="*/ 485768 w 1212621"/>
                  <a:gd name="connsiteY12" fmla="*/ 1003596 h 1719056"/>
                  <a:gd name="connsiteX13" fmla="*/ 461514 w 1212621"/>
                  <a:gd name="connsiteY13" fmla="*/ 968950 h 1719056"/>
                  <a:gd name="connsiteX14" fmla="*/ 374893 w 1212621"/>
                  <a:gd name="connsiteY14" fmla="*/ 944695 h 1719056"/>
                  <a:gd name="connsiteX15" fmla="*/ 298667 w 1212621"/>
                  <a:gd name="connsiteY15" fmla="*/ 979343 h 1719056"/>
                  <a:gd name="connsiteX16" fmla="*/ 250160 w 1212621"/>
                  <a:gd name="connsiteY16" fmla="*/ 979343 h 1719056"/>
                  <a:gd name="connsiteX17" fmla="*/ 253625 w 1212621"/>
                  <a:gd name="connsiteY17" fmla="*/ 1062499 h 1719056"/>
                  <a:gd name="connsiteX18" fmla="*/ 270949 w 1212621"/>
                  <a:gd name="connsiteY18" fmla="*/ 1093683 h 1719056"/>
                  <a:gd name="connsiteX19" fmla="*/ 312527 w 1212621"/>
                  <a:gd name="connsiteY19" fmla="*/ 1166443 h 1719056"/>
                  <a:gd name="connsiteX20" fmla="*/ 291738 w 1212621"/>
                  <a:gd name="connsiteY20" fmla="*/ 1194162 h 1719056"/>
                  <a:gd name="connsiteX21" fmla="*/ 315992 w 1212621"/>
                  <a:gd name="connsiteY21" fmla="*/ 1214950 h 1719056"/>
                  <a:gd name="connsiteX22" fmla="*/ 315992 w 1212621"/>
                  <a:gd name="connsiteY22" fmla="*/ 1228810 h 1719056"/>
                  <a:gd name="connsiteX23" fmla="*/ 291738 w 1212621"/>
                  <a:gd name="connsiteY23" fmla="*/ 1253062 h 1719056"/>
                  <a:gd name="connsiteX24" fmla="*/ 267484 w 1212621"/>
                  <a:gd name="connsiteY24" fmla="*/ 1280781 h 1719056"/>
                  <a:gd name="connsiteX25" fmla="*/ 225906 w 1212621"/>
                  <a:gd name="connsiteY25" fmla="*/ 1280781 h 1719056"/>
                  <a:gd name="connsiteX26" fmla="*/ 205117 w 1212621"/>
                  <a:gd name="connsiteY26" fmla="*/ 1228810 h 1719056"/>
                  <a:gd name="connsiteX27" fmla="*/ 198188 w 1212621"/>
                  <a:gd name="connsiteY27" fmla="*/ 1228810 h 1719056"/>
                  <a:gd name="connsiteX28" fmla="*/ 180864 w 1212621"/>
                  <a:gd name="connsiteY28" fmla="*/ 1218416 h 1719056"/>
                  <a:gd name="connsiteX29" fmla="*/ 146215 w 1212621"/>
                  <a:gd name="connsiteY29" fmla="*/ 1225344 h 1719056"/>
                  <a:gd name="connsiteX30" fmla="*/ 108102 w 1212621"/>
                  <a:gd name="connsiteY30" fmla="*/ 1197625 h 1719056"/>
                  <a:gd name="connsiteX31" fmla="*/ 94243 w 1212621"/>
                  <a:gd name="connsiteY31" fmla="*/ 1156048 h 1719056"/>
                  <a:gd name="connsiteX32" fmla="*/ 18017 w 1212621"/>
                  <a:gd name="connsiteY32" fmla="*/ 1149120 h 1719056"/>
                  <a:gd name="connsiteX33" fmla="*/ 6367 w 1212621"/>
                  <a:gd name="connsiteY33" fmla="*/ 1116227 h 1719056"/>
                  <a:gd name="connsiteX34" fmla="*/ 24947 w 1212621"/>
                  <a:gd name="connsiteY34" fmla="*/ 1122093 h 1719056"/>
                  <a:gd name="connsiteX35" fmla="*/ 62367 w 1212621"/>
                  <a:gd name="connsiteY35" fmla="*/ 1088831 h 1719056"/>
                  <a:gd name="connsiteX36" fmla="*/ 78998 w 1212621"/>
                  <a:gd name="connsiteY36" fmla="*/ 964098 h 1719056"/>
                  <a:gd name="connsiteX37" fmla="*/ 20789 w 1212621"/>
                  <a:gd name="connsiteY37" fmla="*/ 897574 h 1719056"/>
                  <a:gd name="connsiteX38" fmla="*/ 33262 w 1212621"/>
                  <a:gd name="connsiteY38" fmla="*/ 860154 h 1719056"/>
                  <a:gd name="connsiteX39" fmla="*/ 0 w 1212621"/>
                  <a:gd name="connsiteY39" fmla="*/ 847680 h 1719056"/>
                  <a:gd name="connsiteX40" fmla="*/ 0 w 1212621"/>
                  <a:gd name="connsiteY40" fmla="*/ 814418 h 1719056"/>
                  <a:gd name="connsiteX41" fmla="*/ 58209 w 1212621"/>
                  <a:gd name="connsiteY41" fmla="*/ 814418 h 1719056"/>
                  <a:gd name="connsiteX42" fmla="*/ 45736 w 1212621"/>
                  <a:gd name="connsiteY42" fmla="*/ 768683 h 1719056"/>
                  <a:gd name="connsiteX43" fmla="*/ 54051 w 1212621"/>
                  <a:gd name="connsiteY43" fmla="*/ 752052 h 1719056"/>
                  <a:gd name="connsiteX44" fmla="*/ 37420 w 1212621"/>
                  <a:gd name="connsiteY44" fmla="*/ 660581 h 1719056"/>
                  <a:gd name="connsiteX45" fmla="*/ 16631 w 1212621"/>
                  <a:gd name="connsiteY45" fmla="*/ 643949 h 1719056"/>
                  <a:gd name="connsiteX46" fmla="*/ 58209 w 1212621"/>
                  <a:gd name="connsiteY46" fmla="*/ 602372 h 1719056"/>
                  <a:gd name="connsiteX47" fmla="*/ 66525 w 1212621"/>
                  <a:gd name="connsiteY47" fmla="*/ 577425 h 1719056"/>
                  <a:gd name="connsiteX48" fmla="*/ 99787 w 1212621"/>
                  <a:gd name="connsiteY48" fmla="*/ 573267 h 1719056"/>
                  <a:gd name="connsiteX49" fmla="*/ 99787 w 1212621"/>
                  <a:gd name="connsiteY49" fmla="*/ 490112 h 1719056"/>
                  <a:gd name="connsiteX50" fmla="*/ 133049 w 1212621"/>
                  <a:gd name="connsiteY50" fmla="*/ 436061 h 1719056"/>
                  <a:gd name="connsiteX51" fmla="*/ 157996 w 1212621"/>
                  <a:gd name="connsiteY51" fmla="*/ 419430 h 1719056"/>
                  <a:gd name="connsiteX52" fmla="*/ 195416 w 1212621"/>
                  <a:gd name="connsiteY52" fmla="*/ 352905 h 1719056"/>
                  <a:gd name="connsiteX53" fmla="*/ 282729 w 1212621"/>
                  <a:gd name="connsiteY53" fmla="*/ 323801 h 1719056"/>
                  <a:gd name="connsiteX54" fmla="*/ 328465 w 1212621"/>
                  <a:gd name="connsiteY54" fmla="*/ 298854 h 1719056"/>
                  <a:gd name="connsiteX55" fmla="*/ 374200 w 1212621"/>
                  <a:gd name="connsiteY55" fmla="*/ 332116 h 1719056"/>
                  <a:gd name="connsiteX56" fmla="*/ 440725 w 1212621"/>
                  <a:gd name="connsiteY56" fmla="*/ 311327 h 1719056"/>
                  <a:gd name="connsiteX57" fmla="*/ 465672 w 1212621"/>
                  <a:gd name="connsiteY57" fmla="*/ 336274 h 1719056"/>
                  <a:gd name="connsiteX58" fmla="*/ 528038 w 1212621"/>
                  <a:gd name="connsiteY58" fmla="*/ 327959 h 1719056"/>
                  <a:gd name="connsiteX59" fmla="*/ 577932 w 1212621"/>
                  <a:gd name="connsiteY59" fmla="*/ 298854 h 1719056"/>
                  <a:gd name="connsiteX60" fmla="*/ 573774 w 1212621"/>
                  <a:gd name="connsiteY60" fmla="*/ 265592 h 1719056"/>
                  <a:gd name="connsiteX61" fmla="*/ 598721 w 1212621"/>
                  <a:gd name="connsiteY61" fmla="*/ 244803 h 1719056"/>
                  <a:gd name="connsiteX62" fmla="*/ 598721 w 1212621"/>
                  <a:gd name="connsiteY62" fmla="*/ 207383 h 1719056"/>
                  <a:gd name="connsiteX63" fmla="*/ 577932 w 1212621"/>
                  <a:gd name="connsiteY63" fmla="*/ 157490 h 1719056"/>
                  <a:gd name="connsiteX64" fmla="*/ 605586 w 1212621"/>
                  <a:gd name="connsiteY64" fmla="*/ 105639 h 1719056"/>
                  <a:gd name="connsiteX65" fmla="*/ 620896 w 1212621"/>
                  <a:gd name="connsiteY65" fmla="*/ 102745 h 1719056"/>
                  <a:gd name="connsiteX66" fmla="*/ 704051 w 1212621"/>
                  <a:gd name="connsiteY66" fmla="*/ 116604 h 1719056"/>
                  <a:gd name="connsiteX67" fmla="*/ 742164 w 1212621"/>
                  <a:gd name="connsiteY67" fmla="*/ 168577 h 1719056"/>
                  <a:gd name="connsiteX68" fmla="*/ 995096 w 1212621"/>
                  <a:gd name="connsiteY68" fmla="*/ 182436 h 1719056"/>
                  <a:gd name="connsiteX69" fmla="*/ 1008955 w 1212621"/>
                  <a:gd name="connsiteY69" fmla="*/ 126999 h 1719056"/>
                  <a:gd name="connsiteX70" fmla="*/ 1057463 w 1212621"/>
                  <a:gd name="connsiteY70" fmla="*/ 102745 h 1719056"/>
                  <a:gd name="connsiteX71" fmla="*/ 1081716 w 1212621"/>
                  <a:gd name="connsiteY71" fmla="*/ 78492 h 1719056"/>
                  <a:gd name="connsiteX72" fmla="*/ 1102505 w 1212621"/>
                  <a:gd name="connsiteY72" fmla="*/ 50774 h 1719056"/>
                  <a:gd name="connsiteX73" fmla="*/ 1112900 w 1212621"/>
                  <a:gd name="connsiteY73" fmla="*/ 26521 h 1719056"/>
                  <a:gd name="connsiteX74" fmla="*/ 1116364 w 1212621"/>
                  <a:gd name="connsiteY74" fmla="*/ 2266 h 1719056"/>
                  <a:gd name="connsiteX75" fmla="*/ 1121181 w 1212621"/>
                  <a:gd name="connsiteY75" fmla="*/ 0 h 1719056"/>
                  <a:gd name="connsiteX76" fmla="*/ 1121181 w 1212621"/>
                  <a:gd name="connsiteY76" fmla="*/ 618627 h 1719056"/>
                  <a:gd name="connsiteX77" fmla="*/ 1119829 w 1212621"/>
                  <a:gd name="connsiteY77" fmla="*/ 619003 h 1719056"/>
                  <a:gd name="connsiteX78" fmla="*/ 1121181 w 1212621"/>
                  <a:gd name="connsiteY78" fmla="*/ 629818 h 1719056"/>
                  <a:gd name="connsiteX79" fmla="*/ 1212621 w 1212621"/>
                  <a:gd name="connsiteY79" fmla="*/ 1719056 h 1719056"/>
                  <a:gd name="connsiteX0" fmla="*/ 805296 w 1212621"/>
                  <a:gd name="connsiteY0" fmla="*/ 1627616 h 1719056"/>
                  <a:gd name="connsiteX1" fmla="*/ 787207 w 1212621"/>
                  <a:gd name="connsiteY1" fmla="*/ 1613403 h 1719056"/>
                  <a:gd name="connsiteX2" fmla="*/ 704051 w 1212621"/>
                  <a:gd name="connsiteY2" fmla="*/ 1557966 h 1719056"/>
                  <a:gd name="connsiteX3" fmla="*/ 690192 w 1212621"/>
                  <a:gd name="connsiteY3" fmla="*/ 1422839 h 1719056"/>
                  <a:gd name="connsiteX4" fmla="*/ 721375 w 1212621"/>
                  <a:gd name="connsiteY4" fmla="*/ 1384727 h 1719056"/>
                  <a:gd name="connsiteX5" fmla="*/ 686727 w 1212621"/>
                  <a:gd name="connsiteY5" fmla="*/ 1353543 h 1719056"/>
                  <a:gd name="connsiteX6" fmla="*/ 683262 w 1212621"/>
                  <a:gd name="connsiteY6" fmla="*/ 1322358 h 1719056"/>
                  <a:gd name="connsiteX7" fmla="*/ 655544 w 1212621"/>
                  <a:gd name="connsiteY7" fmla="*/ 1298106 h 1719056"/>
                  <a:gd name="connsiteX8" fmla="*/ 645149 w 1212621"/>
                  <a:gd name="connsiteY8" fmla="*/ 1228810 h 1719056"/>
                  <a:gd name="connsiteX9" fmla="*/ 572388 w 1212621"/>
                  <a:gd name="connsiteY9" fmla="*/ 1159513 h 1719056"/>
                  <a:gd name="connsiteX10" fmla="*/ 551599 w 1212621"/>
                  <a:gd name="connsiteY10" fmla="*/ 1059033 h 1719056"/>
                  <a:gd name="connsiteX11" fmla="*/ 485768 w 1212621"/>
                  <a:gd name="connsiteY11" fmla="*/ 1003596 h 1719056"/>
                  <a:gd name="connsiteX12" fmla="*/ 461514 w 1212621"/>
                  <a:gd name="connsiteY12" fmla="*/ 968950 h 1719056"/>
                  <a:gd name="connsiteX13" fmla="*/ 374893 w 1212621"/>
                  <a:gd name="connsiteY13" fmla="*/ 944695 h 1719056"/>
                  <a:gd name="connsiteX14" fmla="*/ 298667 w 1212621"/>
                  <a:gd name="connsiteY14" fmla="*/ 979343 h 1719056"/>
                  <a:gd name="connsiteX15" fmla="*/ 250160 w 1212621"/>
                  <a:gd name="connsiteY15" fmla="*/ 979343 h 1719056"/>
                  <a:gd name="connsiteX16" fmla="*/ 253625 w 1212621"/>
                  <a:gd name="connsiteY16" fmla="*/ 1062499 h 1719056"/>
                  <a:gd name="connsiteX17" fmla="*/ 270949 w 1212621"/>
                  <a:gd name="connsiteY17" fmla="*/ 1093683 h 1719056"/>
                  <a:gd name="connsiteX18" fmla="*/ 312527 w 1212621"/>
                  <a:gd name="connsiteY18" fmla="*/ 1166443 h 1719056"/>
                  <a:gd name="connsiteX19" fmla="*/ 291738 w 1212621"/>
                  <a:gd name="connsiteY19" fmla="*/ 1194162 h 1719056"/>
                  <a:gd name="connsiteX20" fmla="*/ 315992 w 1212621"/>
                  <a:gd name="connsiteY20" fmla="*/ 1214950 h 1719056"/>
                  <a:gd name="connsiteX21" fmla="*/ 315992 w 1212621"/>
                  <a:gd name="connsiteY21" fmla="*/ 1228810 h 1719056"/>
                  <a:gd name="connsiteX22" fmla="*/ 291738 w 1212621"/>
                  <a:gd name="connsiteY22" fmla="*/ 1253062 h 1719056"/>
                  <a:gd name="connsiteX23" fmla="*/ 267484 w 1212621"/>
                  <a:gd name="connsiteY23" fmla="*/ 1280781 h 1719056"/>
                  <a:gd name="connsiteX24" fmla="*/ 225906 w 1212621"/>
                  <a:gd name="connsiteY24" fmla="*/ 1280781 h 1719056"/>
                  <a:gd name="connsiteX25" fmla="*/ 205117 w 1212621"/>
                  <a:gd name="connsiteY25" fmla="*/ 1228810 h 1719056"/>
                  <a:gd name="connsiteX26" fmla="*/ 198188 w 1212621"/>
                  <a:gd name="connsiteY26" fmla="*/ 1228810 h 1719056"/>
                  <a:gd name="connsiteX27" fmla="*/ 180864 w 1212621"/>
                  <a:gd name="connsiteY27" fmla="*/ 1218416 h 1719056"/>
                  <a:gd name="connsiteX28" fmla="*/ 146215 w 1212621"/>
                  <a:gd name="connsiteY28" fmla="*/ 1225344 h 1719056"/>
                  <a:gd name="connsiteX29" fmla="*/ 108102 w 1212621"/>
                  <a:gd name="connsiteY29" fmla="*/ 1197625 h 1719056"/>
                  <a:gd name="connsiteX30" fmla="*/ 94243 w 1212621"/>
                  <a:gd name="connsiteY30" fmla="*/ 1156048 h 1719056"/>
                  <a:gd name="connsiteX31" fmla="*/ 18017 w 1212621"/>
                  <a:gd name="connsiteY31" fmla="*/ 1149120 h 1719056"/>
                  <a:gd name="connsiteX32" fmla="*/ 6367 w 1212621"/>
                  <a:gd name="connsiteY32" fmla="*/ 1116227 h 1719056"/>
                  <a:gd name="connsiteX33" fmla="*/ 24947 w 1212621"/>
                  <a:gd name="connsiteY33" fmla="*/ 1122093 h 1719056"/>
                  <a:gd name="connsiteX34" fmla="*/ 62367 w 1212621"/>
                  <a:gd name="connsiteY34" fmla="*/ 1088831 h 1719056"/>
                  <a:gd name="connsiteX35" fmla="*/ 78998 w 1212621"/>
                  <a:gd name="connsiteY35" fmla="*/ 964098 h 1719056"/>
                  <a:gd name="connsiteX36" fmla="*/ 20789 w 1212621"/>
                  <a:gd name="connsiteY36" fmla="*/ 897574 h 1719056"/>
                  <a:gd name="connsiteX37" fmla="*/ 33262 w 1212621"/>
                  <a:gd name="connsiteY37" fmla="*/ 860154 h 1719056"/>
                  <a:gd name="connsiteX38" fmla="*/ 0 w 1212621"/>
                  <a:gd name="connsiteY38" fmla="*/ 847680 h 1719056"/>
                  <a:gd name="connsiteX39" fmla="*/ 0 w 1212621"/>
                  <a:gd name="connsiteY39" fmla="*/ 814418 h 1719056"/>
                  <a:gd name="connsiteX40" fmla="*/ 58209 w 1212621"/>
                  <a:gd name="connsiteY40" fmla="*/ 814418 h 1719056"/>
                  <a:gd name="connsiteX41" fmla="*/ 45736 w 1212621"/>
                  <a:gd name="connsiteY41" fmla="*/ 768683 h 1719056"/>
                  <a:gd name="connsiteX42" fmla="*/ 54051 w 1212621"/>
                  <a:gd name="connsiteY42" fmla="*/ 752052 h 1719056"/>
                  <a:gd name="connsiteX43" fmla="*/ 37420 w 1212621"/>
                  <a:gd name="connsiteY43" fmla="*/ 660581 h 1719056"/>
                  <a:gd name="connsiteX44" fmla="*/ 16631 w 1212621"/>
                  <a:gd name="connsiteY44" fmla="*/ 643949 h 1719056"/>
                  <a:gd name="connsiteX45" fmla="*/ 58209 w 1212621"/>
                  <a:gd name="connsiteY45" fmla="*/ 602372 h 1719056"/>
                  <a:gd name="connsiteX46" fmla="*/ 66525 w 1212621"/>
                  <a:gd name="connsiteY46" fmla="*/ 577425 h 1719056"/>
                  <a:gd name="connsiteX47" fmla="*/ 99787 w 1212621"/>
                  <a:gd name="connsiteY47" fmla="*/ 573267 h 1719056"/>
                  <a:gd name="connsiteX48" fmla="*/ 99787 w 1212621"/>
                  <a:gd name="connsiteY48" fmla="*/ 490112 h 1719056"/>
                  <a:gd name="connsiteX49" fmla="*/ 133049 w 1212621"/>
                  <a:gd name="connsiteY49" fmla="*/ 436061 h 1719056"/>
                  <a:gd name="connsiteX50" fmla="*/ 157996 w 1212621"/>
                  <a:gd name="connsiteY50" fmla="*/ 419430 h 1719056"/>
                  <a:gd name="connsiteX51" fmla="*/ 195416 w 1212621"/>
                  <a:gd name="connsiteY51" fmla="*/ 352905 h 1719056"/>
                  <a:gd name="connsiteX52" fmla="*/ 282729 w 1212621"/>
                  <a:gd name="connsiteY52" fmla="*/ 323801 h 1719056"/>
                  <a:gd name="connsiteX53" fmla="*/ 328465 w 1212621"/>
                  <a:gd name="connsiteY53" fmla="*/ 298854 h 1719056"/>
                  <a:gd name="connsiteX54" fmla="*/ 374200 w 1212621"/>
                  <a:gd name="connsiteY54" fmla="*/ 332116 h 1719056"/>
                  <a:gd name="connsiteX55" fmla="*/ 440725 w 1212621"/>
                  <a:gd name="connsiteY55" fmla="*/ 311327 h 1719056"/>
                  <a:gd name="connsiteX56" fmla="*/ 465672 w 1212621"/>
                  <a:gd name="connsiteY56" fmla="*/ 336274 h 1719056"/>
                  <a:gd name="connsiteX57" fmla="*/ 528038 w 1212621"/>
                  <a:gd name="connsiteY57" fmla="*/ 327959 h 1719056"/>
                  <a:gd name="connsiteX58" fmla="*/ 577932 w 1212621"/>
                  <a:gd name="connsiteY58" fmla="*/ 298854 h 1719056"/>
                  <a:gd name="connsiteX59" fmla="*/ 573774 w 1212621"/>
                  <a:gd name="connsiteY59" fmla="*/ 265592 h 1719056"/>
                  <a:gd name="connsiteX60" fmla="*/ 598721 w 1212621"/>
                  <a:gd name="connsiteY60" fmla="*/ 244803 h 1719056"/>
                  <a:gd name="connsiteX61" fmla="*/ 598721 w 1212621"/>
                  <a:gd name="connsiteY61" fmla="*/ 207383 h 1719056"/>
                  <a:gd name="connsiteX62" fmla="*/ 577932 w 1212621"/>
                  <a:gd name="connsiteY62" fmla="*/ 157490 h 1719056"/>
                  <a:gd name="connsiteX63" fmla="*/ 605586 w 1212621"/>
                  <a:gd name="connsiteY63" fmla="*/ 105639 h 1719056"/>
                  <a:gd name="connsiteX64" fmla="*/ 620896 w 1212621"/>
                  <a:gd name="connsiteY64" fmla="*/ 102745 h 1719056"/>
                  <a:gd name="connsiteX65" fmla="*/ 704051 w 1212621"/>
                  <a:gd name="connsiteY65" fmla="*/ 116604 h 1719056"/>
                  <a:gd name="connsiteX66" fmla="*/ 742164 w 1212621"/>
                  <a:gd name="connsiteY66" fmla="*/ 168577 h 1719056"/>
                  <a:gd name="connsiteX67" fmla="*/ 995096 w 1212621"/>
                  <a:gd name="connsiteY67" fmla="*/ 182436 h 1719056"/>
                  <a:gd name="connsiteX68" fmla="*/ 1008955 w 1212621"/>
                  <a:gd name="connsiteY68" fmla="*/ 126999 h 1719056"/>
                  <a:gd name="connsiteX69" fmla="*/ 1057463 w 1212621"/>
                  <a:gd name="connsiteY69" fmla="*/ 102745 h 1719056"/>
                  <a:gd name="connsiteX70" fmla="*/ 1081716 w 1212621"/>
                  <a:gd name="connsiteY70" fmla="*/ 78492 h 1719056"/>
                  <a:gd name="connsiteX71" fmla="*/ 1102505 w 1212621"/>
                  <a:gd name="connsiteY71" fmla="*/ 50774 h 1719056"/>
                  <a:gd name="connsiteX72" fmla="*/ 1112900 w 1212621"/>
                  <a:gd name="connsiteY72" fmla="*/ 26521 h 1719056"/>
                  <a:gd name="connsiteX73" fmla="*/ 1116364 w 1212621"/>
                  <a:gd name="connsiteY73" fmla="*/ 2266 h 1719056"/>
                  <a:gd name="connsiteX74" fmla="*/ 1121181 w 1212621"/>
                  <a:gd name="connsiteY74" fmla="*/ 0 h 1719056"/>
                  <a:gd name="connsiteX75" fmla="*/ 1121181 w 1212621"/>
                  <a:gd name="connsiteY75" fmla="*/ 618627 h 1719056"/>
                  <a:gd name="connsiteX76" fmla="*/ 1119829 w 1212621"/>
                  <a:gd name="connsiteY76" fmla="*/ 619003 h 1719056"/>
                  <a:gd name="connsiteX77" fmla="*/ 1121181 w 1212621"/>
                  <a:gd name="connsiteY77" fmla="*/ 629818 h 1719056"/>
                  <a:gd name="connsiteX78" fmla="*/ 1212621 w 1212621"/>
                  <a:gd name="connsiteY78" fmla="*/ 1719056 h 1719056"/>
                  <a:gd name="connsiteX0" fmla="*/ 805296 w 1212621"/>
                  <a:gd name="connsiteY0" fmla="*/ 1627616 h 1719056"/>
                  <a:gd name="connsiteX1" fmla="*/ 787207 w 1212621"/>
                  <a:gd name="connsiteY1" fmla="*/ 1613403 h 1719056"/>
                  <a:gd name="connsiteX2" fmla="*/ 704051 w 1212621"/>
                  <a:gd name="connsiteY2" fmla="*/ 1557966 h 1719056"/>
                  <a:gd name="connsiteX3" fmla="*/ 690192 w 1212621"/>
                  <a:gd name="connsiteY3" fmla="*/ 1422839 h 1719056"/>
                  <a:gd name="connsiteX4" fmla="*/ 721375 w 1212621"/>
                  <a:gd name="connsiteY4" fmla="*/ 1384727 h 1719056"/>
                  <a:gd name="connsiteX5" fmla="*/ 686727 w 1212621"/>
                  <a:gd name="connsiteY5" fmla="*/ 1353543 h 1719056"/>
                  <a:gd name="connsiteX6" fmla="*/ 683262 w 1212621"/>
                  <a:gd name="connsiteY6" fmla="*/ 1322358 h 1719056"/>
                  <a:gd name="connsiteX7" fmla="*/ 655544 w 1212621"/>
                  <a:gd name="connsiteY7" fmla="*/ 1298106 h 1719056"/>
                  <a:gd name="connsiteX8" fmla="*/ 645149 w 1212621"/>
                  <a:gd name="connsiteY8" fmla="*/ 1228810 h 1719056"/>
                  <a:gd name="connsiteX9" fmla="*/ 572388 w 1212621"/>
                  <a:gd name="connsiteY9" fmla="*/ 1159513 h 1719056"/>
                  <a:gd name="connsiteX10" fmla="*/ 551599 w 1212621"/>
                  <a:gd name="connsiteY10" fmla="*/ 1059033 h 1719056"/>
                  <a:gd name="connsiteX11" fmla="*/ 485768 w 1212621"/>
                  <a:gd name="connsiteY11" fmla="*/ 1003596 h 1719056"/>
                  <a:gd name="connsiteX12" fmla="*/ 461514 w 1212621"/>
                  <a:gd name="connsiteY12" fmla="*/ 968950 h 1719056"/>
                  <a:gd name="connsiteX13" fmla="*/ 374893 w 1212621"/>
                  <a:gd name="connsiteY13" fmla="*/ 944695 h 1719056"/>
                  <a:gd name="connsiteX14" fmla="*/ 298667 w 1212621"/>
                  <a:gd name="connsiteY14" fmla="*/ 979343 h 1719056"/>
                  <a:gd name="connsiteX15" fmla="*/ 250160 w 1212621"/>
                  <a:gd name="connsiteY15" fmla="*/ 979343 h 1719056"/>
                  <a:gd name="connsiteX16" fmla="*/ 253625 w 1212621"/>
                  <a:gd name="connsiteY16" fmla="*/ 1062499 h 1719056"/>
                  <a:gd name="connsiteX17" fmla="*/ 270949 w 1212621"/>
                  <a:gd name="connsiteY17" fmla="*/ 1093683 h 1719056"/>
                  <a:gd name="connsiteX18" fmla="*/ 312527 w 1212621"/>
                  <a:gd name="connsiteY18" fmla="*/ 1166443 h 1719056"/>
                  <a:gd name="connsiteX19" fmla="*/ 291738 w 1212621"/>
                  <a:gd name="connsiteY19" fmla="*/ 1194162 h 1719056"/>
                  <a:gd name="connsiteX20" fmla="*/ 315992 w 1212621"/>
                  <a:gd name="connsiteY20" fmla="*/ 1214950 h 1719056"/>
                  <a:gd name="connsiteX21" fmla="*/ 315992 w 1212621"/>
                  <a:gd name="connsiteY21" fmla="*/ 1228810 h 1719056"/>
                  <a:gd name="connsiteX22" fmla="*/ 291738 w 1212621"/>
                  <a:gd name="connsiteY22" fmla="*/ 1253062 h 1719056"/>
                  <a:gd name="connsiteX23" fmla="*/ 267484 w 1212621"/>
                  <a:gd name="connsiteY23" fmla="*/ 1280781 h 1719056"/>
                  <a:gd name="connsiteX24" fmla="*/ 225906 w 1212621"/>
                  <a:gd name="connsiteY24" fmla="*/ 1280781 h 1719056"/>
                  <a:gd name="connsiteX25" fmla="*/ 205117 w 1212621"/>
                  <a:gd name="connsiteY25" fmla="*/ 1228810 h 1719056"/>
                  <a:gd name="connsiteX26" fmla="*/ 198188 w 1212621"/>
                  <a:gd name="connsiteY26" fmla="*/ 1228810 h 1719056"/>
                  <a:gd name="connsiteX27" fmla="*/ 180864 w 1212621"/>
                  <a:gd name="connsiteY27" fmla="*/ 1218416 h 1719056"/>
                  <a:gd name="connsiteX28" fmla="*/ 146215 w 1212621"/>
                  <a:gd name="connsiteY28" fmla="*/ 1225344 h 1719056"/>
                  <a:gd name="connsiteX29" fmla="*/ 108102 w 1212621"/>
                  <a:gd name="connsiteY29" fmla="*/ 1197625 h 1719056"/>
                  <a:gd name="connsiteX30" fmla="*/ 94243 w 1212621"/>
                  <a:gd name="connsiteY30" fmla="*/ 1156048 h 1719056"/>
                  <a:gd name="connsiteX31" fmla="*/ 18017 w 1212621"/>
                  <a:gd name="connsiteY31" fmla="*/ 1149120 h 1719056"/>
                  <a:gd name="connsiteX32" fmla="*/ 6367 w 1212621"/>
                  <a:gd name="connsiteY32" fmla="*/ 1116227 h 1719056"/>
                  <a:gd name="connsiteX33" fmla="*/ 24947 w 1212621"/>
                  <a:gd name="connsiteY33" fmla="*/ 1122093 h 1719056"/>
                  <a:gd name="connsiteX34" fmla="*/ 62367 w 1212621"/>
                  <a:gd name="connsiteY34" fmla="*/ 1088831 h 1719056"/>
                  <a:gd name="connsiteX35" fmla="*/ 78998 w 1212621"/>
                  <a:gd name="connsiteY35" fmla="*/ 964098 h 1719056"/>
                  <a:gd name="connsiteX36" fmla="*/ 20789 w 1212621"/>
                  <a:gd name="connsiteY36" fmla="*/ 897574 h 1719056"/>
                  <a:gd name="connsiteX37" fmla="*/ 33262 w 1212621"/>
                  <a:gd name="connsiteY37" fmla="*/ 860154 h 1719056"/>
                  <a:gd name="connsiteX38" fmla="*/ 0 w 1212621"/>
                  <a:gd name="connsiteY38" fmla="*/ 847680 h 1719056"/>
                  <a:gd name="connsiteX39" fmla="*/ 0 w 1212621"/>
                  <a:gd name="connsiteY39" fmla="*/ 814418 h 1719056"/>
                  <a:gd name="connsiteX40" fmla="*/ 58209 w 1212621"/>
                  <a:gd name="connsiteY40" fmla="*/ 814418 h 1719056"/>
                  <a:gd name="connsiteX41" fmla="*/ 45736 w 1212621"/>
                  <a:gd name="connsiteY41" fmla="*/ 768683 h 1719056"/>
                  <a:gd name="connsiteX42" fmla="*/ 54051 w 1212621"/>
                  <a:gd name="connsiteY42" fmla="*/ 752052 h 1719056"/>
                  <a:gd name="connsiteX43" fmla="*/ 37420 w 1212621"/>
                  <a:gd name="connsiteY43" fmla="*/ 660581 h 1719056"/>
                  <a:gd name="connsiteX44" fmla="*/ 16631 w 1212621"/>
                  <a:gd name="connsiteY44" fmla="*/ 643949 h 1719056"/>
                  <a:gd name="connsiteX45" fmla="*/ 58209 w 1212621"/>
                  <a:gd name="connsiteY45" fmla="*/ 602372 h 1719056"/>
                  <a:gd name="connsiteX46" fmla="*/ 66525 w 1212621"/>
                  <a:gd name="connsiteY46" fmla="*/ 577425 h 1719056"/>
                  <a:gd name="connsiteX47" fmla="*/ 99787 w 1212621"/>
                  <a:gd name="connsiteY47" fmla="*/ 573267 h 1719056"/>
                  <a:gd name="connsiteX48" fmla="*/ 99787 w 1212621"/>
                  <a:gd name="connsiteY48" fmla="*/ 490112 h 1719056"/>
                  <a:gd name="connsiteX49" fmla="*/ 133049 w 1212621"/>
                  <a:gd name="connsiteY49" fmla="*/ 436061 h 1719056"/>
                  <a:gd name="connsiteX50" fmla="*/ 157996 w 1212621"/>
                  <a:gd name="connsiteY50" fmla="*/ 419430 h 1719056"/>
                  <a:gd name="connsiteX51" fmla="*/ 195416 w 1212621"/>
                  <a:gd name="connsiteY51" fmla="*/ 352905 h 1719056"/>
                  <a:gd name="connsiteX52" fmla="*/ 282729 w 1212621"/>
                  <a:gd name="connsiteY52" fmla="*/ 323801 h 1719056"/>
                  <a:gd name="connsiteX53" fmla="*/ 328465 w 1212621"/>
                  <a:gd name="connsiteY53" fmla="*/ 298854 h 1719056"/>
                  <a:gd name="connsiteX54" fmla="*/ 374200 w 1212621"/>
                  <a:gd name="connsiteY54" fmla="*/ 332116 h 1719056"/>
                  <a:gd name="connsiteX55" fmla="*/ 440725 w 1212621"/>
                  <a:gd name="connsiteY55" fmla="*/ 311327 h 1719056"/>
                  <a:gd name="connsiteX56" fmla="*/ 465672 w 1212621"/>
                  <a:gd name="connsiteY56" fmla="*/ 336274 h 1719056"/>
                  <a:gd name="connsiteX57" fmla="*/ 528038 w 1212621"/>
                  <a:gd name="connsiteY57" fmla="*/ 327959 h 1719056"/>
                  <a:gd name="connsiteX58" fmla="*/ 577932 w 1212621"/>
                  <a:gd name="connsiteY58" fmla="*/ 298854 h 1719056"/>
                  <a:gd name="connsiteX59" fmla="*/ 573774 w 1212621"/>
                  <a:gd name="connsiteY59" fmla="*/ 265592 h 1719056"/>
                  <a:gd name="connsiteX60" fmla="*/ 598721 w 1212621"/>
                  <a:gd name="connsiteY60" fmla="*/ 244803 h 1719056"/>
                  <a:gd name="connsiteX61" fmla="*/ 598721 w 1212621"/>
                  <a:gd name="connsiteY61" fmla="*/ 207383 h 1719056"/>
                  <a:gd name="connsiteX62" fmla="*/ 577932 w 1212621"/>
                  <a:gd name="connsiteY62" fmla="*/ 157490 h 1719056"/>
                  <a:gd name="connsiteX63" fmla="*/ 605586 w 1212621"/>
                  <a:gd name="connsiteY63" fmla="*/ 105639 h 1719056"/>
                  <a:gd name="connsiteX64" fmla="*/ 620896 w 1212621"/>
                  <a:gd name="connsiteY64" fmla="*/ 102745 h 1719056"/>
                  <a:gd name="connsiteX65" fmla="*/ 704051 w 1212621"/>
                  <a:gd name="connsiteY65" fmla="*/ 116604 h 1719056"/>
                  <a:gd name="connsiteX66" fmla="*/ 742164 w 1212621"/>
                  <a:gd name="connsiteY66" fmla="*/ 168577 h 1719056"/>
                  <a:gd name="connsiteX67" fmla="*/ 995096 w 1212621"/>
                  <a:gd name="connsiteY67" fmla="*/ 182436 h 1719056"/>
                  <a:gd name="connsiteX68" fmla="*/ 1008955 w 1212621"/>
                  <a:gd name="connsiteY68" fmla="*/ 126999 h 1719056"/>
                  <a:gd name="connsiteX69" fmla="*/ 1057463 w 1212621"/>
                  <a:gd name="connsiteY69" fmla="*/ 102745 h 1719056"/>
                  <a:gd name="connsiteX70" fmla="*/ 1081716 w 1212621"/>
                  <a:gd name="connsiteY70" fmla="*/ 78492 h 1719056"/>
                  <a:gd name="connsiteX71" fmla="*/ 1102505 w 1212621"/>
                  <a:gd name="connsiteY71" fmla="*/ 50774 h 1719056"/>
                  <a:gd name="connsiteX72" fmla="*/ 1112900 w 1212621"/>
                  <a:gd name="connsiteY72" fmla="*/ 26521 h 1719056"/>
                  <a:gd name="connsiteX73" fmla="*/ 1116364 w 1212621"/>
                  <a:gd name="connsiteY73" fmla="*/ 2266 h 1719056"/>
                  <a:gd name="connsiteX74" fmla="*/ 1121181 w 1212621"/>
                  <a:gd name="connsiteY74" fmla="*/ 0 h 1719056"/>
                  <a:gd name="connsiteX75" fmla="*/ 1121181 w 1212621"/>
                  <a:gd name="connsiteY75" fmla="*/ 618627 h 1719056"/>
                  <a:gd name="connsiteX76" fmla="*/ 1119829 w 1212621"/>
                  <a:gd name="connsiteY76" fmla="*/ 619003 h 1719056"/>
                  <a:gd name="connsiteX77" fmla="*/ 1212621 w 1212621"/>
                  <a:gd name="connsiteY77" fmla="*/ 1719056 h 1719056"/>
                  <a:gd name="connsiteX0" fmla="*/ 805296 w 1212621"/>
                  <a:gd name="connsiteY0" fmla="*/ 1627616 h 1719056"/>
                  <a:gd name="connsiteX1" fmla="*/ 787207 w 1212621"/>
                  <a:gd name="connsiteY1" fmla="*/ 1613403 h 1719056"/>
                  <a:gd name="connsiteX2" fmla="*/ 704051 w 1212621"/>
                  <a:gd name="connsiteY2" fmla="*/ 1557966 h 1719056"/>
                  <a:gd name="connsiteX3" fmla="*/ 690192 w 1212621"/>
                  <a:gd name="connsiteY3" fmla="*/ 1422839 h 1719056"/>
                  <a:gd name="connsiteX4" fmla="*/ 721375 w 1212621"/>
                  <a:gd name="connsiteY4" fmla="*/ 1384727 h 1719056"/>
                  <a:gd name="connsiteX5" fmla="*/ 686727 w 1212621"/>
                  <a:gd name="connsiteY5" fmla="*/ 1353543 h 1719056"/>
                  <a:gd name="connsiteX6" fmla="*/ 683262 w 1212621"/>
                  <a:gd name="connsiteY6" fmla="*/ 1322358 h 1719056"/>
                  <a:gd name="connsiteX7" fmla="*/ 655544 w 1212621"/>
                  <a:gd name="connsiteY7" fmla="*/ 1298106 h 1719056"/>
                  <a:gd name="connsiteX8" fmla="*/ 645149 w 1212621"/>
                  <a:gd name="connsiteY8" fmla="*/ 1228810 h 1719056"/>
                  <a:gd name="connsiteX9" fmla="*/ 572388 w 1212621"/>
                  <a:gd name="connsiteY9" fmla="*/ 1159513 h 1719056"/>
                  <a:gd name="connsiteX10" fmla="*/ 551599 w 1212621"/>
                  <a:gd name="connsiteY10" fmla="*/ 1059033 h 1719056"/>
                  <a:gd name="connsiteX11" fmla="*/ 485768 w 1212621"/>
                  <a:gd name="connsiteY11" fmla="*/ 1003596 h 1719056"/>
                  <a:gd name="connsiteX12" fmla="*/ 461514 w 1212621"/>
                  <a:gd name="connsiteY12" fmla="*/ 968950 h 1719056"/>
                  <a:gd name="connsiteX13" fmla="*/ 374893 w 1212621"/>
                  <a:gd name="connsiteY13" fmla="*/ 944695 h 1719056"/>
                  <a:gd name="connsiteX14" fmla="*/ 298667 w 1212621"/>
                  <a:gd name="connsiteY14" fmla="*/ 979343 h 1719056"/>
                  <a:gd name="connsiteX15" fmla="*/ 250160 w 1212621"/>
                  <a:gd name="connsiteY15" fmla="*/ 979343 h 1719056"/>
                  <a:gd name="connsiteX16" fmla="*/ 253625 w 1212621"/>
                  <a:gd name="connsiteY16" fmla="*/ 1062499 h 1719056"/>
                  <a:gd name="connsiteX17" fmla="*/ 270949 w 1212621"/>
                  <a:gd name="connsiteY17" fmla="*/ 1093683 h 1719056"/>
                  <a:gd name="connsiteX18" fmla="*/ 312527 w 1212621"/>
                  <a:gd name="connsiteY18" fmla="*/ 1166443 h 1719056"/>
                  <a:gd name="connsiteX19" fmla="*/ 291738 w 1212621"/>
                  <a:gd name="connsiteY19" fmla="*/ 1194162 h 1719056"/>
                  <a:gd name="connsiteX20" fmla="*/ 315992 w 1212621"/>
                  <a:gd name="connsiteY20" fmla="*/ 1214950 h 1719056"/>
                  <a:gd name="connsiteX21" fmla="*/ 315992 w 1212621"/>
                  <a:gd name="connsiteY21" fmla="*/ 1228810 h 1719056"/>
                  <a:gd name="connsiteX22" fmla="*/ 291738 w 1212621"/>
                  <a:gd name="connsiteY22" fmla="*/ 1253062 h 1719056"/>
                  <a:gd name="connsiteX23" fmla="*/ 267484 w 1212621"/>
                  <a:gd name="connsiteY23" fmla="*/ 1280781 h 1719056"/>
                  <a:gd name="connsiteX24" fmla="*/ 225906 w 1212621"/>
                  <a:gd name="connsiteY24" fmla="*/ 1280781 h 1719056"/>
                  <a:gd name="connsiteX25" fmla="*/ 205117 w 1212621"/>
                  <a:gd name="connsiteY25" fmla="*/ 1228810 h 1719056"/>
                  <a:gd name="connsiteX26" fmla="*/ 198188 w 1212621"/>
                  <a:gd name="connsiteY26" fmla="*/ 1228810 h 1719056"/>
                  <a:gd name="connsiteX27" fmla="*/ 180864 w 1212621"/>
                  <a:gd name="connsiteY27" fmla="*/ 1218416 h 1719056"/>
                  <a:gd name="connsiteX28" fmla="*/ 146215 w 1212621"/>
                  <a:gd name="connsiteY28" fmla="*/ 1225344 h 1719056"/>
                  <a:gd name="connsiteX29" fmla="*/ 108102 w 1212621"/>
                  <a:gd name="connsiteY29" fmla="*/ 1197625 h 1719056"/>
                  <a:gd name="connsiteX30" fmla="*/ 94243 w 1212621"/>
                  <a:gd name="connsiteY30" fmla="*/ 1156048 h 1719056"/>
                  <a:gd name="connsiteX31" fmla="*/ 18017 w 1212621"/>
                  <a:gd name="connsiteY31" fmla="*/ 1149120 h 1719056"/>
                  <a:gd name="connsiteX32" fmla="*/ 6367 w 1212621"/>
                  <a:gd name="connsiteY32" fmla="*/ 1116227 h 1719056"/>
                  <a:gd name="connsiteX33" fmla="*/ 24947 w 1212621"/>
                  <a:gd name="connsiteY33" fmla="*/ 1122093 h 1719056"/>
                  <a:gd name="connsiteX34" fmla="*/ 62367 w 1212621"/>
                  <a:gd name="connsiteY34" fmla="*/ 1088831 h 1719056"/>
                  <a:gd name="connsiteX35" fmla="*/ 78998 w 1212621"/>
                  <a:gd name="connsiteY35" fmla="*/ 964098 h 1719056"/>
                  <a:gd name="connsiteX36" fmla="*/ 20789 w 1212621"/>
                  <a:gd name="connsiteY36" fmla="*/ 897574 h 1719056"/>
                  <a:gd name="connsiteX37" fmla="*/ 33262 w 1212621"/>
                  <a:gd name="connsiteY37" fmla="*/ 860154 h 1719056"/>
                  <a:gd name="connsiteX38" fmla="*/ 0 w 1212621"/>
                  <a:gd name="connsiteY38" fmla="*/ 847680 h 1719056"/>
                  <a:gd name="connsiteX39" fmla="*/ 0 w 1212621"/>
                  <a:gd name="connsiteY39" fmla="*/ 814418 h 1719056"/>
                  <a:gd name="connsiteX40" fmla="*/ 58209 w 1212621"/>
                  <a:gd name="connsiteY40" fmla="*/ 814418 h 1719056"/>
                  <a:gd name="connsiteX41" fmla="*/ 45736 w 1212621"/>
                  <a:gd name="connsiteY41" fmla="*/ 768683 h 1719056"/>
                  <a:gd name="connsiteX42" fmla="*/ 54051 w 1212621"/>
                  <a:gd name="connsiteY42" fmla="*/ 752052 h 1719056"/>
                  <a:gd name="connsiteX43" fmla="*/ 37420 w 1212621"/>
                  <a:gd name="connsiteY43" fmla="*/ 660581 h 1719056"/>
                  <a:gd name="connsiteX44" fmla="*/ 16631 w 1212621"/>
                  <a:gd name="connsiteY44" fmla="*/ 643949 h 1719056"/>
                  <a:gd name="connsiteX45" fmla="*/ 58209 w 1212621"/>
                  <a:gd name="connsiteY45" fmla="*/ 602372 h 1719056"/>
                  <a:gd name="connsiteX46" fmla="*/ 66525 w 1212621"/>
                  <a:gd name="connsiteY46" fmla="*/ 577425 h 1719056"/>
                  <a:gd name="connsiteX47" fmla="*/ 99787 w 1212621"/>
                  <a:gd name="connsiteY47" fmla="*/ 573267 h 1719056"/>
                  <a:gd name="connsiteX48" fmla="*/ 99787 w 1212621"/>
                  <a:gd name="connsiteY48" fmla="*/ 490112 h 1719056"/>
                  <a:gd name="connsiteX49" fmla="*/ 133049 w 1212621"/>
                  <a:gd name="connsiteY49" fmla="*/ 436061 h 1719056"/>
                  <a:gd name="connsiteX50" fmla="*/ 157996 w 1212621"/>
                  <a:gd name="connsiteY50" fmla="*/ 419430 h 1719056"/>
                  <a:gd name="connsiteX51" fmla="*/ 195416 w 1212621"/>
                  <a:gd name="connsiteY51" fmla="*/ 352905 h 1719056"/>
                  <a:gd name="connsiteX52" fmla="*/ 282729 w 1212621"/>
                  <a:gd name="connsiteY52" fmla="*/ 323801 h 1719056"/>
                  <a:gd name="connsiteX53" fmla="*/ 328465 w 1212621"/>
                  <a:gd name="connsiteY53" fmla="*/ 298854 h 1719056"/>
                  <a:gd name="connsiteX54" fmla="*/ 374200 w 1212621"/>
                  <a:gd name="connsiteY54" fmla="*/ 332116 h 1719056"/>
                  <a:gd name="connsiteX55" fmla="*/ 440725 w 1212621"/>
                  <a:gd name="connsiteY55" fmla="*/ 311327 h 1719056"/>
                  <a:gd name="connsiteX56" fmla="*/ 465672 w 1212621"/>
                  <a:gd name="connsiteY56" fmla="*/ 336274 h 1719056"/>
                  <a:gd name="connsiteX57" fmla="*/ 528038 w 1212621"/>
                  <a:gd name="connsiteY57" fmla="*/ 327959 h 1719056"/>
                  <a:gd name="connsiteX58" fmla="*/ 577932 w 1212621"/>
                  <a:gd name="connsiteY58" fmla="*/ 298854 h 1719056"/>
                  <a:gd name="connsiteX59" fmla="*/ 573774 w 1212621"/>
                  <a:gd name="connsiteY59" fmla="*/ 265592 h 1719056"/>
                  <a:gd name="connsiteX60" fmla="*/ 598721 w 1212621"/>
                  <a:gd name="connsiteY60" fmla="*/ 244803 h 1719056"/>
                  <a:gd name="connsiteX61" fmla="*/ 598721 w 1212621"/>
                  <a:gd name="connsiteY61" fmla="*/ 207383 h 1719056"/>
                  <a:gd name="connsiteX62" fmla="*/ 577932 w 1212621"/>
                  <a:gd name="connsiteY62" fmla="*/ 157490 h 1719056"/>
                  <a:gd name="connsiteX63" fmla="*/ 605586 w 1212621"/>
                  <a:gd name="connsiteY63" fmla="*/ 105639 h 1719056"/>
                  <a:gd name="connsiteX64" fmla="*/ 620896 w 1212621"/>
                  <a:gd name="connsiteY64" fmla="*/ 102745 h 1719056"/>
                  <a:gd name="connsiteX65" fmla="*/ 704051 w 1212621"/>
                  <a:gd name="connsiteY65" fmla="*/ 116604 h 1719056"/>
                  <a:gd name="connsiteX66" fmla="*/ 742164 w 1212621"/>
                  <a:gd name="connsiteY66" fmla="*/ 168577 h 1719056"/>
                  <a:gd name="connsiteX67" fmla="*/ 995096 w 1212621"/>
                  <a:gd name="connsiteY67" fmla="*/ 182436 h 1719056"/>
                  <a:gd name="connsiteX68" fmla="*/ 1008955 w 1212621"/>
                  <a:gd name="connsiteY68" fmla="*/ 126999 h 1719056"/>
                  <a:gd name="connsiteX69" fmla="*/ 1057463 w 1212621"/>
                  <a:gd name="connsiteY69" fmla="*/ 102745 h 1719056"/>
                  <a:gd name="connsiteX70" fmla="*/ 1081716 w 1212621"/>
                  <a:gd name="connsiteY70" fmla="*/ 78492 h 1719056"/>
                  <a:gd name="connsiteX71" fmla="*/ 1102505 w 1212621"/>
                  <a:gd name="connsiteY71" fmla="*/ 50774 h 1719056"/>
                  <a:gd name="connsiteX72" fmla="*/ 1112900 w 1212621"/>
                  <a:gd name="connsiteY72" fmla="*/ 26521 h 1719056"/>
                  <a:gd name="connsiteX73" fmla="*/ 1116364 w 1212621"/>
                  <a:gd name="connsiteY73" fmla="*/ 2266 h 1719056"/>
                  <a:gd name="connsiteX74" fmla="*/ 1121181 w 1212621"/>
                  <a:gd name="connsiteY74" fmla="*/ 0 h 1719056"/>
                  <a:gd name="connsiteX75" fmla="*/ 1121181 w 1212621"/>
                  <a:gd name="connsiteY75" fmla="*/ 618627 h 1719056"/>
                  <a:gd name="connsiteX76" fmla="*/ 1212621 w 1212621"/>
                  <a:gd name="connsiteY76" fmla="*/ 1719056 h 1719056"/>
                  <a:gd name="connsiteX0" fmla="*/ 805296 w 1212621"/>
                  <a:gd name="connsiteY0" fmla="*/ 1627616 h 1719056"/>
                  <a:gd name="connsiteX1" fmla="*/ 787207 w 1212621"/>
                  <a:gd name="connsiteY1" fmla="*/ 1613403 h 1719056"/>
                  <a:gd name="connsiteX2" fmla="*/ 704051 w 1212621"/>
                  <a:gd name="connsiteY2" fmla="*/ 1557966 h 1719056"/>
                  <a:gd name="connsiteX3" fmla="*/ 690192 w 1212621"/>
                  <a:gd name="connsiteY3" fmla="*/ 1422839 h 1719056"/>
                  <a:gd name="connsiteX4" fmla="*/ 721375 w 1212621"/>
                  <a:gd name="connsiteY4" fmla="*/ 1384727 h 1719056"/>
                  <a:gd name="connsiteX5" fmla="*/ 686727 w 1212621"/>
                  <a:gd name="connsiteY5" fmla="*/ 1353543 h 1719056"/>
                  <a:gd name="connsiteX6" fmla="*/ 683262 w 1212621"/>
                  <a:gd name="connsiteY6" fmla="*/ 1322358 h 1719056"/>
                  <a:gd name="connsiteX7" fmla="*/ 655544 w 1212621"/>
                  <a:gd name="connsiteY7" fmla="*/ 1298106 h 1719056"/>
                  <a:gd name="connsiteX8" fmla="*/ 645149 w 1212621"/>
                  <a:gd name="connsiteY8" fmla="*/ 1228810 h 1719056"/>
                  <a:gd name="connsiteX9" fmla="*/ 572388 w 1212621"/>
                  <a:gd name="connsiteY9" fmla="*/ 1159513 h 1719056"/>
                  <a:gd name="connsiteX10" fmla="*/ 551599 w 1212621"/>
                  <a:gd name="connsiteY10" fmla="*/ 1059033 h 1719056"/>
                  <a:gd name="connsiteX11" fmla="*/ 485768 w 1212621"/>
                  <a:gd name="connsiteY11" fmla="*/ 1003596 h 1719056"/>
                  <a:gd name="connsiteX12" fmla="*/ 461514 w 1212621"/>
                  <a:gd name="connsiteY12" fmla="*/ 968950 h 1719056"/>
                  <a:gd name="connsiteX13" fmla="*/ 374893 w 1212621"/>
                  <a:gd name="connsiteY13" fmla="*/ 944695 h 1719056"/>
                  <a:gd name="connsiteX14" fmla="*/ 298667 w 1212621"/>
                  <a:gd name="connsiteY14" fmla="*/ 979343 h 1719056"/>
                  <a:gd name="connsiteX15" fmla="*/ 250160 w 1212621"/>
                  <a:gd name="connsiteY15" fmla="*/ 979343 h 1719056"/>
                  <a:gd name="connsiteX16" fmla="*/ 253625 w 1212621"/>
                  <a:gd name="connsiteY16" fmla="*/ 1062499 h 1719056"/>
                  <a:gd name="connsiteX17" fmla="*/ 270949 w 1212621"/>
                  <a:gd name="connsiteY17" fmla="*/ 1093683 h 1719056"/>
                  <a:gd name="connsiteX18" fmla="*/ 312527 w 1212621"/>
                  <a:gd name="connsiteY18" fmla="*/ 1166443 h 1719056"/>
                  <a:gd name="connsiteX19" fmla="*/ 291738 w 1212621"/>
                  <a:gd name="connsiteY19" fmla="*/ 1194162 h 1719056"/>
                  <a:gd name="connsiteX20" fmla="*/ 315992 w 1212621"/>
                  <a:gd name="connsiteY20" fmla="*/ 1214950 h 1719056"/>
                  <a:gd name="connsiteX21" fmla="*/ 315992 w 1212621"/>
                  <a:gd name="connsiteY21" fmla="*/ 1228810 h 1719056"/>
                  <a:gd name="connsiteX22" fmla="*/ 291738 w 1212621"/>
                  <a:gd name="connsiteY22" fmla="*/ 1253062 h 1719056"/>
                  <a:gd name="connsiteX23" fmla="*/ 267484 w 1212621"/>
                  <a:gd name="connsiteY23" fmla="*/ 1280781 h 1719056"/>
                  <a:gd name="connsiteX24" fmla="*/ 225906 w 1212621"/>
                  <a:gd name="connsiteY24" fmla="*/ 1280781 h 1719056"/>
                  <a:gd name="connsiteX25" fmla="*/ 205117 w 1212621"/>
                  <a:gd name="connsiteY25" fmla="*/ 1228810 h 1719056"/>
                  <a:gd name="connsiteX26" fmla="*/ 198188 w 1212621"/>
                  <a:gd name="connsiteY26" fmla="*/ 1228810 h 1719056"/>
                  <a:gd name="connsiteX27" fmla="*/ 180864 w 1212621"/>
                  <a:gd name="connsiteY27" fmla="*/ 1218416 h 1719056"/>
                  <a:gd name="connsiteX28" fmla="*/ 146215 w 1212621"/>
                  <a:gd name="connsiteY28" fmla="*/ 1225344 h 1719056"/>
                  <a:gd name="connsiteX29" fmla="*/ 108102 w 1212621"/>
                  <a:gd name="connsiteY29" fmla="*/ 1197625 h 1719056"/>
                  <a:gd name="connsiteX30" fmla="*/ 94243 w 1212621"/>
                  <a:gd name="connsiteY30" fmla="*/ 1156048 h 1719056"/>
                  <a:gd name="connsiteX31" fmla="*/ 18017 w 1212621"/>
                  <a:gd name="connsiteY31" fmla="*/ 1149120 h 1719056"/>
                  <a:gd name="connsiteX32" fmla="*/ 6367 w 1212621"/>
                  <a:gd name="connsiteY32" fmla="*/ 1116227 h 1719056"/>
                  <a:gd name="connsiteX33" fmla="*/ 24947 w 1212621"/>
                  <a:gd name="connsiteY33" fmla="*/ 1122093 h 1719056"/>
                  <a:gd name="connsiteX34" fmla="*/ 62367 w 1212621"/>
                  <a:gd name="connsiteY34" fmla="*/ 1088831 h 1719056"/>
                  <a:gd name="connsiteX35" fmla="*/ 78998 w 1212621"/>
                  <a:gd name="connsiteY35" fmla="*/ 964098 h 1719056"/>
                  <a:gd name="connsiteX36" fmla="*/ 20789 w 1212621"/>
                  <a:gd name="connsiteY36" fmla="*/ 897574 h 1719056"/>
                  <a:gd name="connsiteX37" fmla="*/ 33262 w 1212621"/>
                  <a:gd name="connsiteY37" fmla="*/ 860154 h 1719056"/>
                  <a:gd name="connsiteX38" fmla="*/ 0 w 1212621"/>
                  <a:gd name="connsiteY38" fmla="*/ 847680 h 1719056"/>
                  <a:gd name="connsiteX39" fmla="*/ 0 w 1212621"/>
                  <a:gd name="connsiteY39" fmla="*/ 814418 h 1719056"/>
                  <a:gd name="connsiteX40" fmla="*/ 58209 w 1212621"/>
                  <a:gd name="connsiteY40" fmla="*/ 814418 h 1719056"/>
                  <a:gd name="connsiteX41" fmla="*/ 45736 w 1212621"/>
                  <a:gd name="connsiteY41" fmla="*/ 768683 h 1719056"/>
                  <a:gd name="connsiteX42" fmla="*/ 54051 w 1212621"/>
                  <a:gd name="connsiteY42" fmla="*/ 752052 h 1719056"/>
                  <a:gd name="connsiteX43" fmla="*/ 37420 w 1212621"/>
                  <a:gd name="connsiteY43" fmla="*/ 660581 h 1719056"/>
                  <a:gd name="connsiteX44" fmla="*/ 16631 w 1212621"/>
                  <a:gd name="connsiteY44" fmla="*/ 643949 h 1719056"/>
                  <a:gd name="connsiteX45" fmla="*/ 58209 w 1212621"/>
                  <a:gd name="connsiteY45" fmla="*/ 602372 h 1719056"/>
                  <a:gd name="connsiteX46" fmla="*/ 66525 w 1212621"/>
                  <a:gd name="connsiteY46" fmla="*/ 577425 h 1719056"/>
                  <a:gd name="connsiteX47" fmla="*/ 99787 w 1212621"/>
                  <a:gd name="connsiteY47" fmla="*/ 573267 h 1719056"/>
                  <a:gd name="connsiteX48" fmla="*/ 99787 w 1212621"/>
                  <a:gd name="connsiteY48" fmla="*/ 490112 h 1719056"/>
                  <a:gd name="connsiteX49" fmla="*/ 133049 w 1212621"/>
                  <a:gd name="connsiteY49" fmla="*/ 436061 h 1719056"/>
                  <a:gd name="connsiteX50" fmla="*/ 157996 w 1212621"/>
                  <a:gd name="connsiteY50" fmla="*/ 419430 h 1719056"/>
                  <a:gd name="connsiteX51" fmla="*/ 195416 w 1212621"/>
                  <a:gd name="connsiteY51" fmla="*/ 352905 h 1719056"/>
                  <a:gd name="connsiteX52" fmla="*/ 282729 w 1212621"/>
                  <a:gd name="connsiteY52" fmla="*/ 323801 h 1719056"/>
                  <a:gd name="connsiteX53" fmla="*/ 328465 w 1212621"/>
                  <a:gd name="connsiteY53" fmla="*/ 298854 h 1719056"/>
                  <a:gd name="connsiteX54" fmla="*/ 374200 w 1212621"/>
                  <a:gd name="connsiteY54" fmla="*/ 332116 h 1719056"/>
                  <a:gd name="connsiteX55" fmla="*/ 440725 w 1212621"/>
                  <a:gd name="connsiteY55" fmla="*/ 311327 h 1719056"/>
                  <a:gd name="connsiteX56" fmla="*/ 465672 w 1212621"/>
                  <a:gd name="connsiteY56" fmla="*/ 336274 h 1719056"/>
                  <a:gd name="connsiteX57" fmla="*/ 528038 w 1212621"/>
                  <a:gd name="connsiteY57" fmla="*/ 327959 h 1719056"/>
                  <a:gd name="connsiteX58" fmla="*/ 577932 w 1212621"/>
                  <a:gd name="connsiteY58" fmla="*/ 298854 h 1719056"/>
                  <a:gd name="connsiteX59" fmla="*/ 573774 w 1212621"/>
                  <a:gd name="connsiteY59" fmla="*/ 265592 h 1719056"/>
                  <a:gd name="connsiteX60" fmla="*/ 598721 w 1212621"/>
                  <a:gd name="connsiteY60" fmla="*/ 244803 h 1719056"/>
                  <a:gd name="connsiteX61" fmla="*/ 598721 w 1212621"/>
                  <a:gd name="connsiteY61" fmla="*/ 207383 h 1719056"/>
                  <a:gd name="connsiteX62" fmla="*/ 577932 w 1212621"/>
                  <a:gd name="connsiteY62" fmla="*/ 157490 h 1719056"/>
                  <a:gd name="connsiteX63" fmla="*/ 605586 w 1212621"/>
                  <a:gd name="connsiteY63" fmla="*/ 105639 h 1719056"/>
                  <a:gd name="connsiteX64" fmla="*/ 620896 w 1212621"/>
                  <a:gd name="connsiteY64" fmla="*/ 102745 h 1719056"/>
                  <a:gd name="connsiteX65" fmla="*/ 704051 w 1212621"/>
                  <a:gd name="connsiteY65" fmla="*/ 116604 h 1719056"/>
                  <a:gd name="connsiteX66" fmla="*/ 742164 w 1212621"/>
                  <a:gd name="connsiteY66" fmla="*/ 168577 h 1719056"/>
                  <a:gd name="connsiteX67" fmla="*/ 995096 w 1212621"/>
                  <a:gd name="connsiteY67" fmla="*/ 182436 h 1719056"/>
                  <a:gd name="connsiteX68" fmla="*/ 1008955 w 1212621"/>
                  <a:gd name="connsiteY68" fmla="*/ 126999 h 1719056"/>
                  <a:gd name="connsiteX69" fmla="*/ 1057463 w 1212621"/>
                  <a:gd name="connsiteY69" fmla="*/ 102745 h 1719056"/>
                  <a:gd name="connsiteX70" fmla="*/ 1081716 w 1212621"/>
                  <a:gd name="connsiteY70" fmla="*/ 78492 h 1719056"/>
                  <a:gd name="connsiteX71" fmla="*/ 1102505 w 1212621"/>
                  <a:gd name="connsiteY71" fmla="*/ 50774 h 1719056"/>
                  <a:gd name="connsiteX72" fmla="*/ 1112900 w 1212621"/>
                  <a:gd name="connsiteY72" fmla="*/ 26521 h 1719056"/>
                  <a:gd name="connsiteX73" fmla="*/ 1116364 w 1212621"/>
                  <a:gd name="connsiteY73" fmla="*/ 2266 h 1719056"/>
                  <a:gd name="connsiteX74" fmla="*/ 1121181 w 1212621"/>
                  <a:gd name="connsiteY74" fmla="*/ 0 h 1719056"/>
                  <a:gd name="connsiteX75" fmla="*/ 1212621 w 1212621"/>
                  <a:gd name="connsiteY75" fmla="*/ 1719056 h 1719056"/>
                  <a:gd name="connsiteX0" fmla="*/ 805296 w 1121181"/>
                  <a:gd name="connsiteY0" fmla="*/ 1627616 h 1627616"/>
                  <a:gd name="connsiteX1" fmla="*/ 787207 w 1121181"/>
                  <a:gd name="connsiteY1" fmla="*/ 1613403 h 1627616"/>
                  <a:gd name="connsiteX2" fmla="*/ 704051 w 1121181"/>
                  <a:gd name="connsiteY2" fmla="*/ 1557966 h 1627616"/>
                  <a:gd name="connsiteX3" fmla="*/ 690192 w 1121181"/>
                  <a:gd name="connsiteY3" fmla="*/ 1422839 h 1627616"/>
                  <a:gd name="connsiteX4" fmla="*/ 721375 w 1121181"/>
                  <a:gd name="connsiteY4" fmla="*/ 1384727 h 1627616"/>
                  <a:gd name="connsiteX5" fmla="*/ 686727 w 1121181"/>
                  <a:gd name="connsiteY5" fmla="*/ 1353543 h 1627616"/>
                  <a:gd name="connsiteX6" fmla="*/ 683262 w 1121181"/>
                  <a:gd name="connsiteY6" fmla="*/ 1322358 h 1627616"/>
                  <a:gd name="connsiteX7" fmla="*/ 655544 w 1121181"/>
                  <a:gd name="connsiteY7" fmla="*/ 1298106 h 1627616"/>
                  <a:gd name="connsiteX8" fmla="*/ 645149 w 1121181"/>
                  <a:gd name="connsiteY8" fmla="*/ 1228810 h 1627616"/>
                  <a:gd name="connsiteX9" fmla="*/ 572388 w 1121181"/>
                  <a:gd name="connsiteY9" fmla="*/ 1159513 h 1627616"/>
                  <a:gd name="connsiteX10" fmla="*/ 551599 w 1121181"/>
                  <a:gd name="connsiteY10" fmla="*/ 1059033 h 1627616"/>
                  <a:gd name="connsiteX11" fmla="*/ 485768 w 1121181"/>
                  <a:gd name="connsiteY11" fmla="*/ 1003596 h 1627616"/>
                  <a:gd name="connsiteX12" fmla="*/ 461514 w 1121181"/>
                  <a:gd name="connsiteY12" fmla="*/ 968950 h 1627616"/>
                  <a:gd name="connsiteX13" fmla="*/ 374893 w 1121181"/>
                  <a:gd name="connsiteY13" fmla="*/ 944695 h 1627616"/>
                  <a:gd name="connsiteX14" fmla="*/ 298667 w 1121181"/>
                  <a:gd name="connsiteY14" fmla="*/ 979343 h 1627616"/>
                  <a:gd name="connsiteX15" fmla="*/ 250160 w 1121181"/>
                  <a:gd name="connsiteY15" fmla="*/ 979343 h 1627616"/>
                  <a:gd name="connsiteX16" fmla="*/ 253625 w 1121181"/>
                  <a:gd name="connsiteY16" fmla="*/ 1062499 h 1627616"/>
                  <a:gd name="connsiteX17" fmla="*/ 270949 w 1121181"/>
                  <a:gd name="connsiteY17" fmla="*/ 1093683 h 1627616"/>
                  <a:gd name="connsiteX18" fmla="*/ 312527 w 1121181"/>
                  <a:gd name="connsiteY18" fmla="*/ 1166443 h 1627616"/>
                  <a:gd name="connsiteX19" fmla="*/ 291738 w 1121181"/>
                  <a:gd name="connsiteY19" fmla="*/ 1194162 h 1627616"/>
                  <a:gd name="connsiteX20" fmla="*/ 315992 w 1121181"/>
                  <a:gd name="connsiteY20" fmla="*/ 1214950 h 1627616"/>
                  <a:gd name="connsiteX21" fmla="*/ 315992 w 1121181"/>
                  <a:gd name="connsiteY21" fmla="*/ 1228810 h 1627616"/>
                  <a:gd name="connsiteX22" fmla="*/ 291738 w 1121181"/>
                  <a:gd name="connsiteY22" fmla="*/ 1253062 h 1627616"/>
                  <a:gd name="connsiteX23" fmla="*/ 267484 w 1121181"/>
                  <a:gd name="connsiteY23" fmla="*/ 1280781 h 1627616"/>
                  <a:gd name="connsiteX24" fmla="*/ 225906 w 1121181"/>
                  <a:gd name="connsiteY24" fmla="*/ 1280781 h 1627616"/>
                  <a:gd name="connsiteX25" fmla="*/ 205117 w 1121181"/>
                  <a:gd name="connsiteY25" fmla="*/ 1228810 h 1627616"/>
                  <a:gd name="connsiteX26" fmla="*/ 198188 w 1121181"/>
                  <a:gd name="connsiteY26" fmla="*/ 1228810 h 1627616"/>
                  <a:gd name="connsiteX27" fmla="*/ 180864 w 1121181"/>
                  <a:gd name="connsiteY27" fmla="*/ 1218416 h 1627616"/>
                  <a:gd name="connsiteX28" fmla="*/ 146215 w 1121181"/>
                  <a:gd name="connsiteY28" fmla="*/ 1225344 h 1627616"/>
                  <a:gd name="connsiteX29" fmla="*/ 108102 w 1121181"/>
                  <a:gd name="connsiteY29" fmla="*/ 1197625 h 1627616"/>
                  <a:gd name="connsiteX30" fmla="*/ 94243 w 1121181"/>
                  <a:gd name="connsiteY30" fmla="*/ 1156048 h 1627616"/>
                  <a:gd name="connsiteX31" fmla="*/ 18017 w 1121181"/>
                  <a:gd name="connsiteY31" fmla="*/ 1149120 h 1627616"/>
                  <a:gd name="connsiteX32" fmla="*/ 6367 w 1121181"/>
                  <a:gd name="connsiteY32" fmla="*/ 1116227 h 1627616"/>
                  <a:gd name="connsiteX33" fmla="*/ 24947 w 1121181"/>
                  <a:gd name="connsiteY33" fmla="*/ 1122093 h 1627616"/>
                  <a:gd name="connsiteX34" fmla="*/ 62367 w 1121181"/>
                  <a:gd name="connsiteY34" fmla="*/ 1088831 h 1627616"/>
                  <a:gd name="connsiteX35" fmla="*/ 78998 w 1121181"/>
                  <a:gd name="connsiteY35" fmla="*/ 964098 h 1627616"/>
                  <a:gd name="connsiteX36" fmla="*/ 20789 w 1121181"/>
                  <a:gd name="connsiteY36" fmla="*/ 897574 h 1627616"/>
                  <a:gd name="connsiteX37" fmla="*/ 33262 w 1121181"/>
                  <a:gd name="connsiteY37" fmla="*/ 860154 h 1627616"/>
                  <a:gd name="connsiteX38" fmla="*/ 0 w 1121181"/>
                  <a:gd name="connsiteY38" fmla="*/ 847680 h 1627616"/>
                  <a:gd name="connsiteX39" fmla="*/ 0 w 1121181"/>
                  <a:gd name="connsiteY39" fmla="*/ 814418 h 1627616"/>
                  <a:gd name="connsiteX40" fmla="*/ 58209 w 1121181"/>
                  <a:gd name="connsiteY40" fmla="*/ 814418 h 1627616"/>
                  <a:gd name="connsiteX41" fmla="*/ 45736 w 1121181"/>
                  <a:gd name="connsiteY41" fmla="*/ 768683 h 1627616"/>
                  <a:gd name="connsiteX42" fmla="*/ 54051 w 1121181"/>
                  <a:gd name="connsiteY42" fmla="*/ 752052 h 1627616"/>
                  <a:gd name="connsiteX43" fmla="*/ 37420 w 1121181"/>
                  <a:gd name="connsiteY43" fmla="*/ 660581 h 1627616"/>
                  <a:gd name="connsiteX44" fmla="*/ 16631 w 1121181"/>
                  <a:gd name="connsiteY44" fmla="*/ 643949 h 1627616"/>
                  <a:gd name="connsiteX45" fmla="*/ 58209 w 1121181"/>
                  <a:gd name="connsiteY45" fmla="*/ 602372 h 1627616"/>
                  <a:gd name="connsiteX46" fmla="*/ 66525 w 1121181"/>
                  <a:gd name="connsiteY46" fmla="*/ 577425 h 1627616"/>
                  <a:gd name="connsiteX47" fmla="*/ 99787 w 1121181"/>
                  <a:gd name="connsiteY47" fmla="*/ 573267 h 1627616"/>
                  <a:gd name="connsiteX48" fmla="*/ 99787 w 1121181"/>
                  <a:gd name="connsiteY48" fmla="*/ 490112 h 1627616"/>
                  <a:gd name="connsiteX49" fmla="*/ 133049 w 1121181"/>
                  <a:gd name="connsiteY49" fmla="*/ 436061 h 1627616"/>
                  <a:gd name="connsiteX50" fmla="*/ 157996 w 1121181"/>
                  <a:gd name="connsiteY50" fmla="*/ 419430 h 1627616"/>
                  <a:gd name="connsiteX51" fmla="*/ 195416 w 1121181"/>
                  <a:gd name="connsiteY51" fmla="*/ 352905 h 1627616"/>
                  <a:gd name="connsiteX52" fmla="*/ 282729 w 1121181"/>
                  <a:gd name="connsiteY52" fmla="*/ 323801 h 1627616"/>
                  <a:gd name="connsiteX53" fmla="*/ 328465 w 1121181"/>
                  <a:gd name="connsiteY53" fmla="*/ 298854 h 1627616"/>
                  <a:gd name="connsiteX54" fmla="*/ 374200 w 1121181"/>
                  <a:gd name="connsiteY54" fmla="*/ 332116 h 1627616"/>
                  <a:gd name="connsiteX55" fmla="*/ 440725 w 1121181"/>
                  <a:gd name="connsiteY55" fmla="*/ 311327 h 1627616"/>
                  <a:gd name="connsiteX56" fmla="*/ 465672 w 1121181"/>
                  <a:gd name="connsiteY56" fmla="*/ 336274 h 1627616"/>
                  <a:gd name="connsiteX57" fmla="*/ 528038 w 1121181"/>
                  <a:gd name="connsiteY57" fmla="*/ 327959 h 1627616"/>
                  <a:gd name="connsiteX58" fmla="*/ 577932 w 1121181"/>
                  <a:gd name="connsiteY58" fmla="*/ 298854 h 1627616"/>
                  <a:gd name="connsiteX59" fmla="*/ 573774 w 1121181"/>
                  <a:gd name="connsiteY59" fmla="*/ 265592 h 1627616"/>
                  <a:gd name="connsiteX60" fmla="*/ 598721 w 1121181"/>
                  <a:gd name="connsiteY60" fmla="*/ 244803 h 1627616"/>
                  <a:gd name="connsiteX61" fmla="*/ 598721 w 1121181"/>
                  <a:gd name="connsiteY61" fmla="*/ 207383 h 1627616"/>
                  <a:gd name="connsiteX62" fmla="*/ 577932 w 1121181"/>
                  <a:gd name="connsiteY62" fmla="*/ 157490 h 1627616"/>
                  <a:gd name="connsiteX63" fmla="*/ 605586 w 1121181"/>
                  <a:gd name="connsiteY63" fmla="*/ 105639 h 1627616"/>
                  <a:gd name="connsiteX64" fmla="*/ 620896 w 1121181"/>
                  <a:gd name="connsiteY64" fmla="*/ 102745 h 1627616"/>
                  <a:gd name="connsiteX65" fmla="*/ 704051 w 1121181"/>
                  <a:gd name="connsiteY65" fmla="*/ 116604 h 1627616"/>
                  <a:gd name="connsiteX66" fmla="*/ 742164 w 1121181"/>
                  <a:gd name="connsiteY66" fmla="*/ 168577 h 1627616"/>
                  <a:gd name="connsiteX67" fmla="*/ 995096 w 1121181"/>
                  <a:gd name="connsiteY67" fmla="*/ 182436 h 1627616"/>
                  <a:gd name="connsiteX68" fmla="*/ 1008955 w 1121181"/>
                  <a:gd name="connsiteY68" fmla="*/ 126999 h 1627616"/>
                  <a:gd name="connsiteX69" fmla="*/ 1057463 w 1121181"/>
                  <a:gd name="connsiteY69" fmla="*/ 102745 h 1627616"/>
                  <a:gd name="connsiteX70" fmla="*/ 1081716 w 1121181"/>
                  <a:gd name="connsiteY70" fmla="*/ 78492 h 1627616"/>
                  <a:gd name="connsiteX71" fmla="*/ 1102505 w 1121181"/>
                  <a:gd name="connsiteY71" fmla="*/ 50774 h 1627616"/>
                  <a:gd name="connsiteX72" fmla="*/ 1112900 w 1121181"/>
                  <a:gd name="connsiteY72" fmla="*/ 26521 h 1627616"/>
                  <a:gd name="connsiteX73" fmla="*/ 1116364 w 1121181"/>
                  <a:gd name="connsiteY73" fmla="*/ 2266 h 1627616"/>
                  <a:gd name="connsiteX74" fmla="*/ 1121181 w 1121181"/>
                  <a:gd name="connsiteY74" fmla="*/ 0 h 162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121181" h="1627616">
                    <a:moveTo>
                      <a:pt x="805296" y="1627616"/>
                    </a:moveTo>
                    <a:lnTo>
                      <a:pt x="787207" y="1613403"/>
                    </a:lnTo>
                    <a:lnTo>
                      <a:pt x="704051" y="1557966"/>
                    </a:lnTo>
                    <a:lnTo>
                      <a:pt x="690192" y="1422839"/>
                    </a:lnTo>
                    <a:lnTo>
                      <a:pt x="721375" y="1384727"/>
                    </a:lnTo>
                    <a:lnTo>
                      <a:pt x="686727" y="1353543"/>
                    </a:lnTo>
                    <a:lnTo>
                      <a:pt x="683262" y="1322358"/>
                    </a:lnTo>
                    <a:lnTo>
                      <a:pt x="655544" y="1298106"/>
                    </a:lnTo>
                    <a:lnTo>
                      <a:pt x="645149" y="1228810"/>
                    </a:lnTo>
                    <a:lnTo>
                      <a:pt x="572388" y="1159513"/>
                    </a:lnTo>
                    <a:lnTo>
                      <a:pt x="551599" y="1059033"/>
                    </a:lnTo>
                    <a:lnTo>
                      <a:pt x="485768" y="1003596"/>
                    </a:lnTo>
                    <a:lnTo>
                      <a:pt x="461514" y="968950"/>
                    </a:lnTo>
                    <a:lnTo>
                      <a:pt x="374893" y="944695"/>
                    </a:lnTo>
                    <a:lnTo>
                      <a:pt x="298667" y="979343"/>
                    </a:lnTo>
                    <a:lnTo>
                      <a:pt x="250160" y="979343"/>
                    </a:lnTo>
                    <a:lnTo>
                      <a:pt x="253625" y="1062499"/>
                    </a:lnTo>
                    <a:lnTo>
                      <a:pt x="270949" y="1093683"/>
                    </a:lnTo>
                    <a:lnTo>
                      <a:pt x="312527" y="1166443"/>
                    </a:lnTo>
                    <a:lnTo>
                      <a:pt x="291738" y="1194162"/>
                    </a:lnTo>
                    <a:lnTo>
                      <a:pt x="315992" y="1214950"/>
                    </a:lnTo>
                    <a:lnTo>
                      <a:pt x="315992" y="1228810"/>
                    </a:lnTo>
                    <a:lnTo>
                      <a:pt x="291738" y="1253062"/>
                    </a:lnTo>
                    <a:lnTo>
                      <a:pt x="267484" y="1280781"/>
                    </a:lnTo>
                    <a:lnTo>
                      <a:pt x="225906" y="1280781"/>
                    </a:lnTo>
                    <a:lnTo>
                      <a:pt x="205117" y="1228810"/>
                    </a:lnTo>
                    <a:lnTo>
                      <a:pt x="198188" y="1228810"/>
                    </a:lnTo>
                    <a:lnTo>
                      <a:pt x="180864" y="1218416"/>
                    </a:lnTo>
                    <a:lnTo>
                      <a:pt x="146215" y="1225344"/>
                    </a:lnTo>
                    <a:lnTo>
                      <a:pt x="108102" y="1197625"/>
                    </a:lnTo>
                    <a:lnTo>
                      <a:pt x="94243" y="1156048"/>
                    </a:lnTo>
                    <a:lnTo>
                      <a:pt x="18017" y="1149120"/>
                    </a:lnTo>
                    <a:lnTo>
                      <a:pt x="6367" y="1116227"/>
                    </a:lnTo>
                    <a:lnTo>
                      <a:pt x="24947" y="1122093"/>
                    </a:lnTo>
                    <a:lnTo>
                      <a:pt x="62367" y="1088831"/>
                    </a:lnTo>
                    <a:lnTo>
                      <a:pt x="78998" y="964098"/>
                    </a:lnTo>
                    <a:lnTo>
                      <a:pt x="20789" y="897574"/>
                    </a:lnTo>
                    <a:lnTo>
                      <a:pt x="33262" y="860154"/>
                    </a:lnTo>
                    <a:lnTo>
                      <a:pt x="0" y="847680"/>
                    </a:lnTo>
                    <a:lnTo>
                      <a:pt x="0" y="814418"/>
                    </a:lnTo>
                    <a:lnTo>
                      <a:pt x="58209" y="814418"/>
                    </a:lnTo>
                    <a:lnTo>
                      <a:pt x="45736" y="768683"/>
                    </a:lnTo>
                    <a:lnTo>
                      <a:pt x="54051" y="752052"/>
                    </a:lnTo>
                    <a:lnTo>
                      <a:pt x="37420" y="660581"/>
                    </a:lnTo>
                    <a:lnTo>
                      <a:pt x="16631" y="643949"/>
                    </a:lnTo>
                    <a:lnTo>
                      <a:pt x="58209" y="602372"/>
                    </a:lnTo>
                    <a:lnTo>
                      <a:pt x="66525" y="577425"/>
                    </a:lnTo>
                    <a:lnTo>
                      <a:pt x="99787" y="573267"/>
                    </a:lnTo>
                    <a:lnTo>
                      <a:pt x="99787" y="490112"/>
                    </a:lnTo>
                    <a:lnTo>
                      <a:pt x="133049" y="436061"/>
                    </a:lnTo>
                    <a:lnTo>
                      <a:pt x="157996" y="419430"/>
                    </a:lnTo>
                    <a:lnTo>
                      <a:pt x="195416" y="352905"/>
                    </a:lnTo>
                    <a:lnTo>
                      <a:pt x="282729" y="323801"/>
                    </a:lnTo>
                    <a:lnTo>
                      <a:pt x="328465" y="298854"/>
                    </a:lnTo>
                    <a:lnTo>
                      <a:pt x="374200" y="332116"/>
                    </a:lnTo>
                    <a:lnTo>
                      <a:pt x="440725" y="311327"/>
                    </a:lnTo>
                    <a:lnTo>
                      <a:pt x="465672" y="336274"/>
                    </a:lnTo>
                    <a:lnTo>
                      <a:pt x="528038" y="327959"/>
                    </a:lnTo>
                    <a:lnTo>
                      <a:pt x="577932" y="298854"/>
                    </a:lnTo>
                    <a:lnTo>
                      <a:pt x="573774" y="265592"/>
                    </a:lnTo>
                    <a:lnTo>
                      <a:pt x="598721" y="244803"/>
                    </a:lnTo>
                    <a:lnTo>
                      <a:pt x="598721" y="207383"/>
                    </a:lnTo>
                    <a:lnTo>
                      <a:pt x="577932" y="157490"/>
                    </a:lnTo>
                    <a:lnTo>
                      <a:pt x="605586" y="105639"/>
                    </a:lnTo>
                    <a:lnTo>
                      <a:pt x="620896" y="102745"/>
                    </a:lnTo>
                    <a:lnTo>
                      <a:pt x="704051" y="116604"/>
                    </a:lnTo>
                    <a:lnTo>
                      <a:pt x="742164" y="168577"/>
                    </a:lnTo>
                    <a:lnTo>
                      <a:pt x="995096" y="182436"/>
                    </a:lnTo>
                    <a:lnTo>
                      <a:pt x="1008955" y="126999"/>
                    </a:lnTo>
                    <a:lnTo>
                      <a:pt x="1057463" y="102745"/>
                    </a:lnTo>
                    <a:lnTo>
                      <a:pt x="1081716" y="78492"/>
                    </a:lnTo>
                    <a:lnTo>
                      <a:pt x="1102505" y="50774"/>
                    </a:lnTo>
                    <a:lnTo>
                      <a:pt x="1112900" y="26521"/>
                    </a:lnTo>
                    <a:lnTo>
                      <a:pt x="1116364" y="2266"/>
                    </a:lnTo>
                    <a:lnTo>
                      <a:pt x="1121181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C12E9FFB-4AB7-57B0-95CE-F6C46F65296A}"/>
                  </a:ext>
                </a:extLst>
              </p:cNvPr>
              <p:cNvSpPr/>
              <p:nvPr/>
            </p:nvSpPr>
            <p:spPr>
              <a:xfrm>
                <a:off x="669625" y="6038803"/>
                <a:ext cx="186758" cy="413532"/>
              </a:xfrm>
              <a:custGeom>
                <a:avLst/>
                <a:gdLst>
                  <a:gd name="connsiteX0" fmla="*/ 0 w 315045"/>
                  <a:gd name="connsiteY0" fmla="*/ 0 h 474655"/>
                  <a:gd name="connsiteX1" fmla="*/ 315045 w 315045"/>
                  <a:gd name="connsiteY1" fmla="*/ 334221 h 474655"/>
                  <a:gd name="connsiteX2" fmla="*/ 263978 w 315045"/>
                  <a:gd name="connsiteY2" fmla="*/ 474655 h 474655"/>
                  <a:gd name="connsiteX3" fmla="*/ 186758 w 315045"/>
                  <a:gd name="connsiteY3" fmla="*/ 474655 h 474655"/>
                  <a:gd name="connsiteX4" fmla="*/ 140040 w 315045"/>
                  <a:gd name="connsiteY4" fmla="*/ 422330 h 474655"/>
                  <a:gd name="connsiteX5" fmla="*/ 142638 w 315045"/>
                  <a:gd name="connsiteY5" fmla="*/ 393745 h 474655"/>
                  <a:gd name="connsiteX6" fmla="*/ 77673 w 315045"/>
                  <a:gd name="connsiteY6" fmla="*/ 339175 h 474655"/>
                  <a:gd name="connsiteX7" fmla="*/ 75075 w 315045"/>
                  <a:gd name="connsiteY7" fmla="*/ 263815 h 474655"/>
                  <a:gd name="connsiteX8" fmla="*/ 119251 w 315045"/>
                  <a:gd name="connsiteY8" fmla="*/ 217041 h 474655"/>
                  <a:gd name="connsiteX9" fmla="*/ 103659 w 315045"/>
                  <a:gd name="connsiteY9" fmla="*/ 144278 h 474655"/>
                  <a:gd name="connsiteX10" fmla="*/ 2313 w 315045"/>
                  <a:gd name="connsiteY10" fmla="*/ 61123 h 474655"/>
                  <a:gd name="connsiteX11" fmla="*/ 0 w 315045"/>
                  <a:gd name="connsiteY11" fmla="*/ 61531 h 474655"/>
                  <a:gd name="connsiteX12" fmla="*/ 0 w 315045"/>
                  <a:gd name="connsiteY12" fmla="*/ 0 h 474655"/>
                  <a:gd name="connsiteX0" fmla="*/ 0 w 454745"/>
                  <a:gd name="connsiteY0" fmla="*/ 0 h 474655"/>
                  <a:gd name="connsiteX1" fmla="*/ 454745 w 454745"/>
                  <a:gd name="connsiteY1" fmla="*/ 38946 h 474655"/>
                  <a:gd name="connsiteX2" fmla="*/ 263978 w 454745"/>
                  <a:gd name="connsiteY2" fmla="*/ 474655 h 474655"/>
                  <a:gd name="connsiteX3" fmla="*/ 186758 w 454745"/>
                  <a:gd name="connsiteY3" fmla="*/ 474655 h 474655"/>
                  <a:gd name="connsiteX4" fmla="*/ 140040 w 454745"/>
                  <a:gd name="connsiteY4" fmla="*/ 422330 h 474655"/>
                  <a:gd name="connsiteX5" fmla="*/ 142638 w 454745"/>
                  <a:gd name="connsiteY5" fmla="*/ 393745 h 474655"/>
                  <a:gd name="connsiteX6" fmla="*/ 77673 w 454745"/>
                  <a:gd name="connsiteY6" fmla="*/ 339175 h 474655"/>
                  <a:gd name="connsiteX7" fmla="*/ 75075 w 454745"/>
                  <a:gd name="connsiteY7" fmla="*/ 263815 h 474655"/>
                  <a:gd name="connsiteX8" fmla="*/ 119251 w 454745"/>
                  <a:gd name="connsiteY8" fmla="*/ 217041 h 474655"/>
                  <a:gd name="connsiteX9" fmla="*/ 103659 w 454745"/>
                  <a:gd name="connsiteY9" fmla="*/ 144278 h 474655"/>
                  <a:gd name="connsiteX10" fmla="*/ 2313 w 454745"/>
                  <a:gd name="connsiteY10" fmla="*/ 61123 h 474655"/>
                  <a:gd name="connsiteX11" fmla="*/ 0 w 454745"/>
                  <a:gd name="connsiteY11" fmla="*/ 61531 h 474655"/>
                  <a:gd name="connsiteX12" fmla="*/ 0 w 454745"/>
                  <a:gd name="connsiteY12" fmla="*/ 0 h 474655"/>
                  <a:gd name="connsiteX0" fmla="*/ 454745 w 546185"/>
                  <a:gd name="connsiteY0" fmla="*/ 38946 h 474655"/>
                  <a:gd name="connsiteX1" fmla="*/ 263978 w 546185"/>
                  <a:gd name="connsiteY1" fmla="*/ 474655 h 474655"/>
                  <a:gd name="connsiteX2" fmla="*/ 186758 w 546185"/>
                  <a:gd name="connsiteY2" fmla="*/ 474655 h 474655"/>
                  <a:gd name="connsiteX3" fmla="*/ 140040 w 546185"/>
                  <a:gd name="connsiteY3" fmla="*/ 422330 h 474655"/>
                  <a:gd name="connsiteX4" fmla="*/ 142638 w 546185"/>
                  <a:gd name="connsiteY4" fmla="*/ 393745 h 474655"/>
                  <a:gd name="connsiteX5" fmla="*/ 77673 w 546185"/>
                  <a:gd name="connsiteY5" fmla="*/ 339175 h 474655"/>
                  <a:gd name="connsiteX6" fmla="*/ 75075 w 546185"/>
                  <a:gd name="connsiteY6" fmla="*/ 263815 h 474655"/>
                  <a:gd name="connsiteX7" fmla="*/ 119251 w 546185"/>
                  <a:gd name="connsiteY7" fmla="*/ 217041 h 474655"/>
                  <a:gd name="connsiteX8" fmla="*/ 103659 w 546185"/>
                  <a:gd name="connsiteY8" fmla="*/ 144278 h 474655"/>
                  <a:gd name="connsiteX9" fmla="*/ 2313 w 546185"/>
                  <a:gd name="connsiteY9" fmla="*/ 61123 h 474655"/>
                  <a:gd name="connsiteX10" fmla="*/ 0 w 546185"/>
                  <a:gd name="connsiteY10" fmla="*/ 61531 h 474655"/>
                  <a:gd name="connsiteX11" fmla="*/ 0 w 546185"/>
                  <a:gd name="connsiteY11" fmla="*/ 0 h 474655"/>
                  <a:gd name="connsiteX12" fmla="*/ 546185 w 546185"/>
                  <a:gd name="connsiteY12" fmla="*/ 130386 h 474655"/>
                  <a:gd name="connsiteX0" fmla="*/ 263978 w 546185"/>
                  <a:gd name="connsiteY0" fmla="*/ 474655 h 474655"/>
                  <a:gd name="connsiteX1" fmla="*/ 186758 w 546185"/>
                  <a:gd name="connsiteY1" fmla="*/ 474655 h 474655"/>
                  <a:gd name="connsiteX2" fmla="*/ 140040 w 546185"/>
                  <a:gd name="connsiteY2" fmla="*/ 422330 h 474655"/>
                  <a:gd name="connsiteX3" fmla="*/ 142638 w 546185"/>
                  <a:gd name="connsiteY3" fmla="*/ 393745 h 474655"/>
                  <a:gd name="connsiteX4" fmla="*/ 77673 w 546185"/>
                  <a:gd name="connsiteY4" fmla="*/ 339175 h 474655"/>
                  <a:gd name="connsiteX5" fmla="*/ 75075 w 546185"/>
                  <a:gd name="connsiteY5" fmla="*/ 263815 h 474655"/>
                  <a:gd name="connsiteX6" fmla="*/ 119251 w 546185"/>
                  <a:gd name="connsiteY6" fmla="*/ 217041 h 474655"/>
                  <a:gd name="connsiteX7" fmla="*/ 103659 w 546185"/>
                  <a:gd name="connsiteY7" fmla="*/ 144278 h 474655"/>
                  <a:gd name="connsiteX8" fmla="*/ 2313 w 546185"/>
                  <a:gd name="connsiteY8" fmla="*/ 61123 h 474655"/>
                  <a:gd name="connsiteX9" fmla="*/ 0 w 546185"/>
                  <a:gd name="connsiteY9" fmla="*/ 61531 h 474655"/>
                  <a:gd name="connsiteX10" fmla="*/ 0 w 546185"/>
                  <a:gd name="connsiteY10" fmla="*/ 0 h 474655"/>
                  <a:gd name="connsiteX11" fmla="*/ 546185 w 546185"/>
                  <a:gd name="connsiteY11" fmla="*/ 130386 h 474655"/>
                  <a:gd name="connsiteX0" fmla="*/ 263978 w 263978"/>
                  <a:gd name="connsiteY0" fmla="*/ 474655 h 474655"/>
                  <a:gd name="connsiteX1" fmla="*/ 186758 w 263978"/>
                  <a:gd name="connsiteY1" fmla="*/ 474655 h 474655"/>
                  <a:gd name="connsiteX2" fmla="*/ 140040 w 263978"/>
                  <a:gd name="connsiteY2" fmla="*/ 422330 h 474655"/>
                  <a:gd name="connsiteX3" fmla="*/ 142638 w 263978"/>
                  <a:gd name="connsiteY3" fmla="*/ 393745 h 474655"/>
                  <a:gd name="connsiteX4" fmla="*/ 77673 w 263978"/>
                  <a:gd name="connsiteY4" fmla="*/ 339175 h 474655"/>
                  <a:gd name="connsiteX5" fmla="*/ 75075 w 263978"/>
                  <a:gd name="connsiteY5" fmla="*/ 263815 h 474655"/>
                  <a:gd name="connsiteX6" fmla="*/ 119251 w 263978"/>
                  <a:gd name="connsiteY6" fmla="*/ 217041 h 474655"/>
                  <a:gd name="connsiteX7" fmla="*/ 103659 w 263978"/>
                  <a:gd name="connsiteY7" fmla="*/ 144278 h 474655"/>
                  <a:gd name="connsiteX8" fmla="*/ 2313 w 263978"/>
                  <a:gd name="connsiteY8" fmla="*/ 61123 h 474655"/>
                  <a:gd name="connsiteX9" fmla="*/ 0 w 263978"/>
                  <a:gd name="connsiteY9" fmla="*/ 61531 h 474655"/>
                  <a:gd name="connsiteX10" fmla="*/ 0 w 263978"/>
                  <a:gd name="connsiteY10" fmla="*/ 0 h 474655"/>
                  <a:gd name="connsiteX0" fmla="*/ 263978 w 263978"/>
                  <a:gd name="connsiteY0" fmla="*/ 413532 h 413532"/>
                  <a:gd name="connsiteX1" fmla="*/ 186758 w 263978"/>
                  <a:gd name="connsiteY1" fmla="*/ 413532 h 413532"/>
                  <a:gd name="connsiteX2" fmla="*/ 140040 w 263978"/>
                  <a:gd name="connsiteY2" fmla="*/ 361207 h 413532"/>
                  <a:gd name="connsiteX3" fmla="*/ 142638 w 263978"/>
                  <a:gd name="connsiteY3" fmla="*/ 332622 h 413532"/>
                  <a:gd name="connsiteX4" fmla="*/ 77673 w 263978"/>
                  <a:gd name="connsiteY4" fmla="*/ 278052 h 413532"/>
                  <a:gd name="connsiteX5" fmla="*/ 75075 w 263978"/>
                  <a:gd name="connsiteY5" fmla="*/ 202692 h 413532"/>
                  <a:gd name="connsiteX6" fmla="*/ 119251 w 263978"/>
                  <a:gd name="connsiteY6" fmla="*/ 155918 h 413532"/>
                  <a:gd name="connsiteX7" fmla="*/ 103659 w 263978"/>
                  <a:gd name="connsiteY7" fmla="*/ 83155 h 413532"/>
                  <a:gd name="connsiteX8" fmla="*/ 2313 w 263978"/>
                  <a:gd name="connsiteY8" fmla="*/ 0 h 413532"/>
                  <a:gd name="connsiteX9" fmla="*/ 0 w 263978"/>
                  <a:gd name="connsiteY9" fmla="*/ 408 h 413532"/>
                  <a:gd name="connsiteX0" fmla="*/ 186758 w 186758"/>
                  <a:gd name="connsiteY0" fmla="*/ 413532 h 413532"/>
                  <a:gd name="connsiteX1" fmla="*/ 140040 w 186758"/>
                  <a:gd name="connsiteY1" fmla="*/ 361207 h 413532"/>
                  <a:gd name="connsiteX2" fmla="*/ 142638 w 186758"/>
                  <a:gd name="connsiteY2" fmla="*/ 332622 h 413532"/>
                  <a:gd name="connsiteX3" fmla="*/ 77673 w 186758"/>
                  <a:gd name="connsiteY3" fmla="*/ 278052 h 413532"/>
                  <a:gd name="connsiteX4" fmla="*/ 75075 w 186758"/>
                  <a:gd name="connsiteY4" fmla="*/ 202692 h 413532"/>
                  <a:gd name="connsiteX5" fmla="*/ 119251 w 186758"/>
                  <a:gd name="connsiteY5" fmla="*/ 155918 h 413532"/>
                  <a:gd name="connsiteX6" fmla="*/ 103659 w 186758"/>
                  <a:gd name="connsiteY6" fmla="*/ 83155 h 413532"/>
                  <a:gd name="connsiteX7" fmla="*/ 2313 w 186758"/>
                  <a:gd name="connsiteY7" fmla="*/ 0 h 413532"/>
                  <a:gd name="connsiteX8" fmla="*/ 0 w 186758"/>
                  <a:gd name="connsiteY8" fmla="*/ 408 h 413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758" h="413532">
                    <a:moveTo>
                      <a:pt x="186758" y="413532"/>
                    </a:moveTo>
                    <a:lnTo>
                      <a:pt x="140040" y="361207"/>
                    </a:lnTo>
                    <a:lnTo>
                      <a:pt x="142638" y="332622"/>
                    </a:lnTo>
                    <a:lnTo>
                      <a:pt x="77673" y="278052"/>
                    </a:lnTo>
                    <a:lnTo>
                      <a:pt x="75075" y="202692"/>
                    </a:lnTo>
                    <a:lnTo>
                      <a:pt x="119251" y="155918"/>
                    </a:lnTo>
                    <a:lnTo>
                      <a:pt x="103659" y="83155"/>
                    </a:lnTo>
                    <a:lnTo>
                      <a:pt x="2313" y="0"/>
                    </a:lnTo>
                    <a:lnTo>
                      <a:pt x="0" y="40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6374ECAF-FB95-2C11-9C62-0D2EF188117E}"/>
                  </a:ext>
                </a:extLst>
              </p:cNvPr>
              <p:cNvSpPr/>
              <p:nvPr/>
            </p:nvSpPr>
            <p:spPr>
              <a:xfrm>
                <a:off x="669626" y="5831779"/>
                <a:ext cx="758500" cy="620555"/>
              </a:xfrm>
              <a:custGeom>
                <a:avLst/>
                <a:gdLst>
                  <a:gd name="connsiteX0" fmla="*/ 107297 w 758500"/>
                  <a:gd name="connsiteY0" fmla="*/ 0 h 620555"/>
                  <a:gd name="connsiteX1" fmla="*/ 135016 w 758500"/>
                  <a:gd name="connsiteY1" fmla="*/ 97015 h 620555"/>
                  <a:gd name="connsiteX2" fmla="*/ 83044 w 758500"/>
                  <a:gd name="connsiteY2" fmla="*/ 110874 h 620555"/>
                  <a:gd name="connsiteX3" fmla="*/ 103833 w 758500"/>
                  <a:gd name="connsiteY3" fmla="*/ 173241 h 620555"/>
                  <a:gd name="connsiteX4" fmla="*/ 186988 w 758500"/>
                  <a:gd name="connsiteY4" fmla="*/ 225215 h 620555"/>
                  <a:gd name="connsiteX5" fmla="*/ 197382 w 758500"/>
                  <a:gd name="connsiteY5" fmla="*/ 256397 h 620555"/>
                  <a:gd name="connsiteX6" fmla="*/ 249355 w 758500"/>
                  <a:gd name="connsiteY6" fmla="*/ 294511 h 620555"/>
                  <a:gd name="connsiteX7" fmla="*/ 311721 w 758500"/>
                  <a:gd name="connsiteY7" fmla="*/ 346482 h 620555"/>
                  <a:gd name="connsiteX8" fmla="*/ 360229 w 758500"/>
                  <a:gd name="connsiteY8" fmla="*/ 360341 h 620555"/>
                  <a:gd name="connsiteX9" fmla="*/ 377553 w 758500"/>
                  <a:gd name="connsiteY9" fmla="*/ 367271 h 620555"/>
                  <a:gd name="connsiteX10" fmla="*/ 374088 w 758500"/>
                  <a:gd name="connsiteY10" fmla="*/ 391526 h 620555"/>
                  <a:gd name="connsiteX11" fmla="*/ 542851 w 758500"/>
                  <a:gd name="connsiteY11" fmla="*/ 416527 h 620555"/>
                  <a:gd name="connsiteX12" fmla="*/ 532430 w 758500"/>
                  <a:gd name="connsiteY12" fmla="*/ 461686 h 620555"/>
                  <a:gd name="connsiteX13" fmla="*/ 464866 w 758500"/>
                  <a:gd name="connsiteY13" fmla="*/ 503264 h 620555"/>
                  <a:gd name="connsiteX14" fmla="*/ 464866 w 758500"/>
                  <a:gd name="connsiteY14" fmla="*/ 526653 h 620555"/>
                  <a:gd name="connsiteX15" fmla="*/ 516838 w 758500"/>
                  <a:gd name="connsiteY15" fmla="*/ 615005 h 620555"/>
                  <a:gd name="connsiteX16" fmla="*/ 555817 w 758500"/>
                  <a:gd name="connsiteY16" fmla="*/ 617604 h 620555"/>
                  <a:gd name="connsiteX17" fmla="*/ 589599 w 758500"/>
                  <a:gd name="connsiteY17" fmla="*/ 586420 h 620555"/>
                  <a:gd name="connsiteX18" fmla="*/ 714333 w 758500"/>
                  <a:gd name="connsiteY18" fmla="*/ 568230 h 620555"/>
                  <a:gd name="connsiteX19" fmla="*/ 753312 w 758500"/>
                  <a:gd name="connsiteY19" fmla="*/ 609808 h 620555"/>
                  <a:gd name="connsiteX20" fmla="*/ 758500 w 758500"/>
                  <a:gd name="connsiteY20" fmla="*/ 620555 h 620555"/>
                  <a:gd name="connsiteX21" fmla="*/ 263978 w 758500"/>
                  <a:gd name="connsiteY21" fmla="*/ 620555 h 620555"/>
                  <a:gd name="connsiteX22" fmla="*/ 315045 w 758500"/>
                  <a:gd name="connsiteY22" fmla="*/ 480121 h 620555"/>
                  <a:gd name="connsiteX23" fmla="*/ 0 w 758500"/>
                  <a:gd name="connsiteY23" fmla="*/ 145900 h 620555"/>
                  <a:gd name="connsiteX24" fmla="*/ 0 w 758500"/>
                  <a:gd name="connsiteY24" fmla="*/ 5808 h 620555"/>
                  <a:gd name="connsiteX25" fmla="*/ 27607 w 758500"/>
                  <a:gd name="connsiteY25" fmla="*/ 13860 h 620555"/>
                  <a:gd name="connsiteX26" fmla="*/ 107297 w 758500"/>
                  <a:gd name="connsiteY26" fmla="*/ 0 h 620555"/>
                  <a:gd name="connsiteX0" fmla="*/ 107297 w 758500"/>
                  <a:gd name="connsiteY0" fmla="*/ 0 h 620555"/>
                  <a:gd name="connsiteX1" fmla="*/ 135016 w 758500"/>
                  <a:gd name="connsiteY1" fmla="*/ 97015 h 620555"/>
                  <a:gd name="connsiteX2" fmla="*/ 83044 w 758500"/>
                  <a:gd name="connsiteY2" fmla="*/ 110874 h 620555"/>
                  <a:gd name="connsiteX3" fmla="*/ 103833 w 758500"/>
                  <a:gd name="connsiteY3" fmla="*/ 173241 h 620555"/>
                  <a:gd name="connsiteX4" fmla="*/ 186988 w 758500"/>
                  <a:gd name="connsiteY4" fmla="*/ 225215 h 620555"/>
                  <a:gd name="connsiteX5" fmla="*/ 197382 w 758500"/>
                  <a:gd name="connsiteY5" fmla="*/ 256397 h 620555"/>
                  <a:gd name="connsiteX6" fmla="*/ 249355 w 758500"/>
                  <a:gd name="connsiteY6" fmla="*/ 294511 h 620555"/>
                  <a:gd name="connsiteX7" fmla="*/ 311721 w 758500"/>
                  <a:gd name="connsiteY7" fmla="*/ 346482 h 620555"/>
                  <a:gd name="connsiteX8" fmla="*/ 360229 w 758500"/>
                  <a:gd name="connsiteY8" fmla="*/ 360341 h 620555"/>
                  <a:gd name="connsiteX9" fmla="*/ 377553 w 758500"/>
                  <a:gd name="connsiteY9" fmla="*/ 367271 h 620555"/>
                  <a:gd name="connsiteX10" fmla="*/ 374088 w 758500"/>
                  <a:gd name="connsiteY10" fmla="*/ 391526 h 620555"/>
                  <a:gd name="connsiteX11" fmla="*/ 542851 w 758500"/>
                  <a:gd name="connsiteY11" fmla="*/ 416527 h 620555"/>
                  <a:gd name="connsiteX12" fmla="*/ 532430 w 758500"/>
                  <a:gd name="connsiteY12" fmla="*/ 461686 h 620555"/>
                  <a:gd name="connsiteX13" fmla="*/ 464866 w 758500"/>
                  <a:gd name="connsiteY13" fmla="*/ 503264 h 620555"/>
                  <a:gd name="connsiteX14" fmla="*/ 464866 w 758500"/>
                  <a:gd name="connsiteY14" fmla="*/ 526653 h 620555"/>
                  <a:gd name="connsiteX15" fmla="*/ 516838 w 758500"/>
                  <a:gd name="connsiteY15" fmla="*/ 615005 h 620555"/>
                  <a:gd name="connsiteX16" fmla="*/ 555817 w 758500"/>
                  <a:gd name="connsiteY16" fmla="*/ 617604 h 620555"/>
                  <a:gd name="connsiteX17" fmla="*/ 589599 w 758500"/>
                  <a:gd name="connsiteY17" fmla="*/ 586420 h 620555"/>
                  <a:gd name="connsiteX18" fmla="*/ 714333 w 758500"/>
                  <a:gd name="connsiteY18" fmla="*/ 568230 h 620555"/>
                  <a:gd name="connsiteX19" fmla="*/ 753312 w 758500"/>
                  <a:gd name="connsiteY19" fmla="*/ 609808 h 620555"/>
                  <a:gd name="connsiteX20" fmla="*/ 758500 w 758500"/>
                  <a:gd name="connsiteY20" fmla="*/ 620555 h 620555"/>
                  <a:gd name="connsiteX21" fmla="*/ 263978 w 758500"/>
                  <a:gd name="connsiteY21" fmla="*/ 620555 h 620555"/>
                  <a:gd name="connsiteX22" fmla="*/ 0 w 758500"/>
                  <a:gd name="connsiteY22" fmla="*/ 145900 h 620555"/>
                  <a:gd name="connsiteX23" fmla="*/ 0 w 758500"/>
                  <a:gd name="connsiteY23" fmla="*/ 5808 h 620555"/>
                  <a:gd name="connsiteX24" fmla="*/ 27607 w 758500"/>
                  <a:gd name="connsiteY24" fmla="*/ 13860 h 620555"/>
                  <a:gd name="connsiteX25" fmla="*/ 107297 w 758500"/>
                  <a:gd name="connsiteY25" fmla="*/ 0 h 620555"/>
                  <a:gd name="connsiteX0" fmla="*/ 107297 w 758500"/>
                  <a:gd name="connsiteY0" fmla="*/ 0 h 620555"/>
                  <a:gd name="connsiteX1" fmla="*/ 135016 w 758500"/>
                  <a:gd name="connsiteY1" fmla="*/ 97015 h 620555"/>
                  <a:gd name="connsiteX2" fmla="*/ 83044 w 758500"/>
                  <a:gd name="connsiteY2" fmla="*/ 110874 h 620555"/>
                  <a:gd name="connsiteX3" fmla="*/ 103833 w 758500"/>
                  <a:gd name="connsiteY3" fmla="*/ 173241 h 620555"/>
                  <a:gd name="connsiteX4" fmla="*/ 186988 w 758500"/>
                  <a:gd name="connsiteY4" fmla="*/ 225215 h 620555"/>
                  <a:gd name="connsiteX5" fmla="*/ 197382 w 758500"/>
                  <a:gd name="connsiteY5" fmla="*/ 256397 h 620555"/>
                  <a:gd name="connsiteX6" fmla="*/ 249355 w 758500"/>
                  <a:gd name="connsiteY6" fmla="*/ 294511 h 620555"/>
                  <a:gd name="connsiteX7" fmla="*/ 311721 w 758500"/>
                  <a:gd name="connsiteY7" fmla="*/ 346482 h 620555"/>
                  <a:gd name="connsiteX8" fmla="*/ 360229 w 758500"/>
                  <a:gd name="connsiteY8" fmla="*/ 360341 h 620555"/>
                  <a:gd name="connsiteX9" fmla="*/ 377553 w 758500"/>
                  <a:gd name="connsiteY9" fmla="*/ 367271 h 620555"/>
                  <a:gd name="connsiteX10" fmla="*/ 374088 w 758500"/>
                  <a:gd name="connsiteY10" fmla="*/ 391526 h 620555"/>
                  <a:gd name="connsiteX11" fmla="*/ 542851 w 758500"/>
                  <a:gd name="connsiteY11" fmla="*/ 416527 h 620555"/>
                  <a:gd name="connsiteX12" fmla="*/ 532430 w 758500"/>
                  <a:gd name="connsiteY12" fmla="*/ 461686 h 620555"/>
                  <a:gd name="connsiteX13" fmla="*/ 464866 w 758500"/>
                  <a:gd name="connsiteY13" fmla="*/ 503264 h 620555"/>
                  <a:gd name="connsiteX14" fmla="*/ 464866 w 758500"/>
                  <a:gd name="connsiteY14" fmla="*/ 526653 h 620555"/>
                  <a:gd name="connsiteX15" fmla="*/ 516838 w 758500"/>
                  <a:gd name="connsiteY15" fmla="*/ 615005 h 620555"/>
                  <a:gd name="connsiteX16" fmla="*/ 555817 w 758500"/>
                  <a:gd name="connsiteY16" fmla="*/ 617604 h 620555"/>
                  <a:gd name="connsiteX17" fmla="*/ 589599 w 758500"/>
                  <a:gd name="connsiteY17" fmla="*/ 586420 h 620555"/>
                  <a:gd name="connsiteX18" fmla="*/ 714333 w 758500"/>
                  <a:gd name="connsiteY18" fmla="*/ 568230 h 620555"/>
                  <a:gd name="connsiteX19" fmla="*/ 753312 w 758500"/>
                  <a:gd name="connsiteY19" fmla="*/ 609808 h 620555"/>
                  <a:gd name="connsiteX20" fmla="*/ 758500 w 758500"/>
                  <a:gd name="connsiteY20" fmla="*/ 620555 h 620555"/>
                  <a:gd name="connsiteX21" fmla="*/ 263978 w 758500"/>
                  <a:gd name="connsiteY21" fmla="*/ 620555 h 620555"/>
                  <a:gd name="connsiteX22" fmla="*/ 0 w 758500"/>
                  <a:gd name="connsiteY22" fmla="*/ 5808 h 620555"/>
                  <a:gd name="connsiteX23" fmla="*/ 27607 w 758500"/>
                  <a:gd name="connsiteY23" fmla="*/ 13860 h 620555"/>
                  <a:gd name="connsiteX24" fmla="*/ 107297 w 758500"/>
                  <a:gd name="connsiteY24" fmla="*/ 0 h 620555"/>
                  <a:gd name="connsiteX0" fmla="*/ 107297 w 758500"/>
                  <a:gd name="connsiteY0" fmla="*/ 0 h 731680"/>
                  <a:gd name="connsiteX1" fmla="*/ 135016 w 758500"/>
                  <a:gd name="connsiteY1" fmla="*/ 97015 h 731680"/>
                  <a:gd name="connsiteX2" fmla="*/ 83044 w 758500"/>
                  <a:gd name="connsiteY2" fmla="*/ 110874 h 731680"/>
                  <a:gd name="connsiteX3" fmla="*/ 103833 w 758500"/>
                  <a:gd name="connsiteY3" fmla="*/ 173241 h 731680"/>
                  <a:gd name="connsiteX4" fmla="*/ 186988 w 758500"/>
                  <a:gd name="connsiteY4" fmla="*/ 225215 h 731680"/>
                  <a:gd name="connsiteX5" fmla="*/ 197382 w 758500"/>
                  <a:gd name="connsiteY5" fmla="*/ 256397 h 731680"/>
                  <a:gd name="connsiteX6" fmla="*/ 249355 w 758500"/>
                  <a:gd name="connsiteY6" fmla="*/ 294511 h 731680"/>
                  <a:gd name="connsiteX7" fmla="*/ 311721 w 758500"/>
                  <a:gd name="connsiteY7" fmla="*/ 346482 h 731680"/>
                  <a:gd name="connsiteX8" fmla="*/ 360229 w 758500"/>
                  <a:gd name="connsiteY8" fmla="*/ 360341 h 731680"/>
                  <a:gd name="connsiteX9" fmla="*/ 377553 w 758500"/>
                  <a:gd name="connsiteY9" fmla="*/ 367271 h 731680"/>
                  <a:gd name="connsiteX10" fmla="*/ 374088 w 758500"/>
                  <a:gd name="connsiteY10" fmla="*/ 391526 h 731680"/>
                  <a:gd name="connsiteX11" fmla="*/ 542851 w 758500"/>
                  <a:gd name="connsiteY11" fmla="*/ 416527 h 731680"/>
                  <a:gd name="connsiteX12" fmla="*/ 532430 w 758500"/>
                  <a:gd name="connsiteY12" fmla="*/ 461686 h 731680"/>
                  <a:gd name="connsiteX13" fmla="*/ 464866 w 758500"/>
                  <a:gd name="connsiteY13" fmla="*/ 503264 h 731680"/>
                  <a:gd name="connsiteX14" fmla="*/ 464866 w 758500"/>
                  <a:gd name="connsiteY14" fmla="*/ 526653 h 731680"/>
                  <a:gd name="connsiteX15" fmla="*/ 516838 w 758500"/>
                  <a:gd name="connsiteY15" fmla="*/ 615005 h 731680"/>
                  <a:gd name="connsiteX16" fmla="*/ 555817 w 758500"/>
                  <a:gd name="connsiteY16" fmla="*/ 617604 h 731680"/>
                  <a:gd name="connsiteX17" fmla="*/ 589599 w 758500"/>
                  <a:gd name="connsiteY17" fmla="*/ 586420 h 731680"/>
                  <a:gd name="connsiteX18" fmla="*/ 714333 w 758500"/>
                  <a:gd name="connsiteY18" fmla="*/ 568230 h 731680"/>
                  <a:gd name="connsiteX19" fmla="*/ 753312 w 758500"/>
                  <a:gd name="connsiteY19" fmla="*/ 609808 h 731680"/>
                  <a:gd name="connsiteX20" fmla="*/ 758500 w 758500"/>
                  <a:gd name="connsiteY20" fmla="*/ 620555 h 731680"/>
                  <a:gd name="connsiteX21" fmla="*/ 79828 w 758500"/>
                  <a:gd name="connsiteY21" fmla="*/ 731680 h 731680"/>
                  <a:gd name="connsiteX22" fmla="*/ 0 w 758500"/>
                  <a:gd name="connsiteY22" fmla="*/ 5808 h 731680"/>
                  <a:gd name="connsiteX23" fmla="*/ 27607 w 758500"/>
                  <a:gd name="connsiteY23" fmla="*/ 13860 h 731680"/>
                  <a:gd name="connsiteX24" fmla="*/ 107297 w 758500"/>
                  <a:gd name="connsiteY24" fmla="*/ 0 h 731680"/>
                  <a:gd name="connsiteX0" fmla="*/ 79828 w 758500"/>
                  <a:gd name="connsiteY0" fmla="*/ 731680 h 823120"/>
                  <a:gd name="connsiteX1" fmla="*/ 0 w 758500"/>
                  <a:gd name="connsiteY1" fmla="*/ 5808 h 823120"/>
                  <a:gd name="connsiteX2" fmla="*/ 27607 w 758500"/>
                  <a:gd name="connsiteY2" fmla="*/ 13860 h 823120"/>
                  <a:gd name="connsiteX3" fmla="*/ 107297 w 758500"/>
                  <a:gd name="connsiteY3" fmla="*/ 0 h 823120"/>
                  <a:gd name="connsiteX4" fmla="*/ 135016 w 758500"/>
                  <a:gd name="connsiteY4" fmla="*/ 97015 h 823120"/>
                  <a:gd name="connsiteX5" fmla="*/ 83044 w 758500"/>
                  <a:gd name="connsiteY5" fmla="*/ 110874 h 823120"/>
                  <a:gd name="connsiteX6" fmla="*/ 103833 w 758500"/>
                  <a:gd name="connsiteY6" fmla="*/ 173241 h 823120"/>
                  <a:gd name="connsiteX7" fmla="*/ 186988 w 758500"/>
                  <a:gd name="connsiteY7" fmla="*/ 225215 h 823120"/>
                  <a:gd name="connsiteX8" fmla="*/ 197382 w 758500"/>
                  <a:gd name="connsiteY8" fmla="*/ 256397 h 823120"/>
                  <a:gd name="connsiteX9" fmla="*/ 249355 w 758500"/>
                  <a:gd name="connsiteY9" fmla="*/ 294511 h 823120"/>
                  <a:gd name="connsiteX10" fmla="*/ 311721 w 758500"/>
                  <a:gd name="connsiteY10" fmla="*/ 346482 h 823120"/>
                  <a:gd name="connsiteX11" fmla="*/ 360229 w 758500"/>
                  <a:gd name="connsiteY11" fmla="*/ 360341 h 823120"/>
                  <a:gd name="connsiteX12" fmla="*/ 377553 w 758500"/>
                  <a:gd name="connsiteY12" fmla="*/ 367271 h 823120"/>
                  <a:gd name="connsiteX13" fmla="*/ 374088 w 758500"/>
                  <a:gd name="connsiteY13" fmla="*/ 391526 h 823120"/>
                  <a:gd name="connsiteX14" fmla="*/ 542851 w 758500"/>
                  <a:gd name="connsiteY14" fmla="*/ 416527 h 823120"/>
                  <a:gd name="connsiteX15" fmla="*/ 532430 w 758500"/>
                  <a:gd name="connsiteY15" fmla="*/ 461686 h 823120"/>
                  <a:gd name="connsiteX16" fmla="*/ 464866 w 758500"/>
                  <a:gd name="connsiteY16" fmla="*/ 503264 h 823120"/>
                  <a:gd name="connsiteX17" fmla="*/ 464866 w 758500"/>
                  <a:gd name="connsiteY17" fmla="*/ 526653 h 823120"/>
                  <a:gd name="connsiteX18" fmla="*/ 516838 w 758500"/>
                  <a:gd name="connsiteY18" fmla="*/ 615005 h 823120"/>
                  <a:gd name="connsiteX19" fmla="*/ 555817 w 758500"/>
                  <a:gd name="connsiteY19" fmla="*/ 617604 h 823120"/>
                  <a:gd name="connsiteX20" fmla="*/ 589599 w 758500"/>
                  <a:gd name="connsiteY20" fmla="*/ 586420 h 823120"/>
                  <a:gd name="connsiteX21" fmla="*/ 714333 w 758500"/>
                  <a:gd name="connsiteY21" fmla="*/ 568230 h 823120"/>
                  <a:gd name="connsiteX22" fmla="*/ 753312 w 758500"/>
                  <a:gd name="connsiteY22" fmla="*/ 609808 h 823120"/>
                  <a:gd name="connsiteX23" fmla="*/ 758500 w 758500"/>
                  <a:gd name="connsiteY23" fmla="*/ 620555 h 823120"/>
                  <a:gd name="connsiteX24" fmla="*/ 171268 w 758500"/>
                  <a:gd name="connsiteY24" fmla="*/ 823120 h 823120"/>
                  <a:gd name="connsiteX0" fmla="*/ 0 w 758500"/>
                  <a:gd name="connsiteY0" fmla="*/ 5808 h 823120"/>
                  <a:gd name="connsiteX1" fmla="*/ 27607 w 758500"/>
                  <a:gd name="connsiteY1" fmla="*/ 13860 h 823120"/>
                  <a:gd name="connsiteX2" fmla="*/ 107297 w 758500"/>
                  <a:gd name="connsiteY2" fmla="*/ 0 h 823120"/>
                  <a:gd name="connsiteX3" fmla="*/ 135016 w 758500"/>
                  <a:gd name="connsiteY3" fmla="*/ 97015 h 823120"/>
                  <a:gd name="connsiteX4" fmla="*/ 83044 w 758500"/>
                  <a:gd name="connsiteY4" fmla="*/ 110874 h 823120"/>
                  <a:gd name="connsiteX5" fmla="*/ 103833 w 758500"/>
                  <a:gd name="connsiteY5" fmla="*/ 173241 h 823120"/>
                  <a:gd name="connsiteX6" fmla="*/ 186988 w 758500"/>
                  <a:gd name="connsiteY6" fmla="*/ 225215 h 823120"/>
                  <a:gd name="connsiteX7" fmla="*/ 197382 w 758500"/>
                  <a:gd name="connsiteY7" fmla="*/ 256397 h 823120"/>
                  <a:gd name="connsiteX8" fmla="*/ 249355 w 758500"/>
                  <a:gd name="connsiteY8" fmla="*/ 294511 h 823120"/>
                  <a:gd name="connsiteX9" fmla="*/ 311721 w 758500"/>
                  <a:gd name="connsiteY9" fmla="*/ 346482 h 823120"/>
                  <a:gd name="connsiteX10" fmla="*/ 360229 w 758500"/>
                  <a:gd name="connsiteY10" fmla="*/ 360341 h 823120"/>
                  <a:gd name="connsiteX11" fmla="*/ 377553 w 758500"/>
                  <a:gd name="connsiteY11" fmla="*/ 367271 h 823120"/>
                  <a:gd name="connsiteX12" fmla="*/ 374088 w 758500"/>
                  <a:gd name="connsiteY12" fmla="*/ 391526 h 823120"/>
                  <a:gd name="connsiteX13" fmla="*/ 542851 w 758500"/>
                  <a:gd name="connsiteY13" fmla="*/ 416527 h 823120"/>
                  <a:gd name="connsiteX14" fmla="*/ 532430 w 758500"/>
                  <a:gd name="connsiteY14" fmla="*/ 461686 h 823120"/>
                  <a:gd name="connsiteX15" fmla="*/ 464866 w 758500"/>
                  <a:gd name="connsiteY15" fmla="*/ 503264 h 823120"/>
                  <a:gd name="connsiteX16" fmla="*/ 464866 w 758500"/>
                  <a:gd name="connsiteY16" fmla="*/ 526653 h 823120"/>
                  <a:gd name="connsiteX17" fmla="*/ 516838 w 758500"/>
                  <a:gd name="connsiteY17" fmla="*/ 615005 h 823120"/>
                  <a:gd name="connsiteX18" fmla="*/ 555817 w 758500"/>
                  <a:gd name="connsiteY18" fmla="*/ 617604 h 823120"/>
                  <a:gd name="connsiteX19" fmla="*/ 589599 w 758500"/>
                  <a:gd name="connsiteY19" fmla="*/ 586420 h 823120"/>
                  <a:gd name="connsiteX20" fmla="*/ 714333 w 758500"/>
                  <a:gd name="connsiteY20" fmla="*/ 568230 h 823120"/>
                  <a:gd name="connsiteX21" fmla="*/ 753312 w 758500"/>
                  <a:gd name="connsiteY21" fmla="*/ 609808 h 823120"/>
                  <a:gd name="connsiteX22" fmla="*/ 758500 w 758500"/>
                  <a:gd name="connsiteY22" fmla="*/ 620555 h 823120"/>
                  <a:gd name="connsiteX23" fmla="*/ 171268 w 758500"/>
                  <a:gd name="connsiteY23" fmla="*/ 823120 h 823120"/>
                  <a:gd name="connsiteX0" fmla="*/ 0 w 758500"/>
                  <a:gd name="connsiteY0" fmla="*/ 5808 h 620555"/>
                  <a:gd name="connsiteX1" fmla="*/ 27607 w 758500"/>
                  <a:gd name="connsiteY1" fmla="*/ 13860 h 620555"/>
                  <a:gd name="connsiteX2" fmla="*/ 107297 w 758500"/>
                  <a:gd name="connsiteY2" fmla="*/ 0 h 620555"/>
                  <a:gd name="connsiteX3" fmla="*/ 135016 w 758500"/>
                  <a:gd name="connsiteY3" fmla="*/ 97015 h 620555"/>
                  <a:gd name="connsiteX4" fmla="*/ 83044 w 758500"/>
                  <a:gd name="connsiteY4" fmla="*/ 110874 h 620555"/>
                  <a:gd name="connsiteX5" fmla="*/ 103833 w 758500"/>
                  <a:gd name="connsiteY5" fmla="*/ 173241 h 620555"/>
                  <a:gd name="connsiteX6" fmla="*/ 186988 w 758500"/>
                  <a:gd name="connsiteY6" fmla="*/ 225215 h 620555"/>
                  <a:gd name="connsiteX7" fmla="*/ 197382 w 758500"/>
                  <a:gd name="connsiteY7" fmla="*/ 256397 h 620555"/>
                  <a:gd name="connsiteX8" fmla="*/ 249355 w 758500"/>
                  <a:gd name="connsiteY8" fmla="*/ 294511 h 620555"/>
                  <a:gd name="connsiteX9" fmla="*/ 311721 w 758500"/>
                  <a:gd name="connsiteY9" fmla="*/ 346482 h 620555"/>
                  <a:gd name="connsiteX10" fmla="*/ 360229 w 758500"/>
                  <a:gd name="connsiteY10" fmla="*/ 360341 h 620555"/>
                  <a:gd name="connsiteX11" fmla="*/ 377553 w 758500"/>
                  <a:gd name="connsiteY11" fmla="*/ 367271 h 620555"/>
                  <a:gd name="connsiteX12" fmla="*/ 374088 w 758500"/>
                  <a:gd name="connsiteY12" fmla="*/ 391526 h 620555"/>
                  <a:gd name="connsiteX13" fmla="*/ 542851 w 758500"/>
                  <a:gd name="connsiteY13" fmla="*/ 416527 h 620555"/>
                  <a:gd name="connsiteX14" fmla="*/ 532430 w 758500"/>
                  <a:gd name="connsiteY14" fmla="*/ 461686 h 620555"/>
                  <a:gd name="connsiteX15" fmla="*/ 464866 w 758500"/>
                  <a:gd name="connsiteY15" fmla="*/ 503264 h 620555"/>
                  <a:gd name="connsiteX16" fmla="*/ 464866 w 758500"/>
                  <a:gd name="connsiteY16" fmla="*/ 526653 h 620555"/>
                  <a:gd name="connsiteX17" fmla="*/ 516838 w 758500"/>
                  <a:gd name="connsiteY17" fmla="*/ 615005 h 620555"/>
                  <a:gd name="connsiteX18" fmla="*/ 555817 w 758500"/>
                  <a:gd name="connsiteY18" fmla="*/ 617604 h 620555"/>
                  <a:gd name="connsiteX19" fmla="*/ 589599 w 758500"/>
                  <a:gd name="connsiteY19" fmla="*/ 586420 h 620555"/>
                  <a:gd name="connsiteX20" fmla="*/ 714333 w 758500"/>
                  <a:gd name="connsiteY20" fmla="*/ 568230 h 620555"/>
                  <a:gd name="connsiteX21" fmla="*/ 753312 w 758500"/>
                  <a:gd name="connsiteY21" fmla="*/ 609808 h 620555"/>
                  <a:gd name="connsiteX22" fmla="*/ 758500 w 758500"/>
                  <a:gd name="connsiteY22" fmla="*/ 620555 h 620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58500" h="620555">
                    <a:moveTo>
                      <a:pt x="0" y="5808"/>
                    </a:moveTo>
                    <a:lnTo>
                      <a:pt x="27607" y="13860"/>
                    </a:lnTo>
                    <a:lnTo>
                      <a:pt x="107297" y="0"/>
                    </a:lnTo>
                    <a:lnTo>
                      <a:pt x="135016" y="97015"/>
                    </a:lnTo>
                    <a:lnTo>
                      <a:pt x="83044" y="110874"/>
                    </a:lnTo>
                    <a:lnTo>
                      <a:pt x="103833" y="173241"/>
                    </a:lnTo>
                    <a:lnTo>
                      <a:pt x="186988" y="225215"/>
                    </a:lnTo>
                    <a:lnTo>
                      <a:pt x="197382" y="256397"/>
                    </a:lnTo>
                    <a:lnTo>
                      <a:pt x="249355" y="294511"/>
                    </a:lnTo>
                    <a:lnTo>
                      <a:pt x="311721" y="346482"/>
                    </a:lnTo>
                    <a:lnTo>
                      <a:pt x="360229" y="360341"/>
                    </a:lnTo>
                    <a:lnTo>
                      <a:pt x="377553" y="367271"/>
                    </a:lnTo>
                    <a:lnTo>
                      <a:pt x="374088" y="391526"/>
                    </a:lnTo>
                    <a:lnTo>
                      <a:pt x="542851" y="416527"/>
                    </a:lnTo>
                    <a:lnTo>
                      <a:pt x="532430" y="461686"/>
                    </a:lnTo>
                    <a:lnTo>
                      <a:pt x="464866" y="503264"/>
                    </a:lnTo>
                    <a:lnTo>
                      <a:pt x="464866" y="526653"/>
                    </a:lnTo>
                    <a:lnTo>
                      <a:pt x="516838" y="615005"/>
                    </a:lnTo>
                    <a:lnTo>
                      <a:pt x="555817" y="617604"/>
                    </a:lnTo>
                    <a:lnTo>
                      <a:pt x="589599" y="586420"/>
                    </a:lnTo>
                    <a:lnTo>
                      <a:pt x="714333" y="568230"/>
                    </a:lnTo>
                    <a:lnTo>
                      <a:pt x="753312" y="609808"/>
                    </a:lnTo>
                    <a:lnTo>
                      <a:pt x="758500" y="62055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675D5FDF-CA73-C5E9-5C73-980317016D29}"/>
                  </a:ext>
                </a:extLst>
              </p:cNvPr>
              <p:cNvSpPr/>
              <p:nvPr/>
            </p:nvSpPr>
            <p:spPr>
              <a:xfrm>
                <a:off x="670560" y="6410403"/>
                <a:ext cx="124574" cy="41931"/>
              </a:xfrm>
              <a:custGeom>
                <a:avLst/>
                <a:gdLst>
                  <a:gd name="connsiteX0" fmla="*/ 17905 w 124574"/>
                  <a:gd name="connsiteY0" fmla="*/ 0 h 41931"/>
                  <a:gd name="connsiteX1" fmla="*/ 82870 w 124574"/>
                  <a:gd name="connsiteY1" fmla="*/ 15592 h 41931"/>
                  <a:gd name="connsiteX2" fmla="*/ 124574 w 124574"/>
                  <a:gd name="connsiteY2" fmla="*/ 41931 h 41931"/>
                  <a:gd name="connsiteX3" fmla="*/ 0 w 124574"/>
                  <a:gd name="connsiteY3" fmla="*/ 41931 h 41931"/>
                  <a:gd name="connsiteX4" fmla="*/ 0 w 124574"/>
                  <a:gd name="connsiteY4" fmla="*/ 17328 h 41931"/>
                  <a:gd name="connsiteX5" fmla="*/ 17905 w 124574"/>
                  <a:gd name="connsiteY5" fmla="*/ 0 h 41931"/>
                  <a:gd name="connsiteX0" fmla="*/ 17905 w 124574"/>
                  <a:gd name="connsiteY0" fmla="*/ 0 h 133272"/>
                  <a:gd name="connsiteX1" fmla="*/ 82870 w 124574"/>
                  <a:gd name="connsiteY1" fmla="*/ 15592 h 133272"/>
                  <a:gd name="connsiteX2" fmla="*/ 124574 w 124574"/>
                  <a:gd name="connsiteY2" fmla="*/ 41931 h 133272"/>
                  <a:gd name="connsiteX3" fmla="*/ 53340 w 124574"/>
                  <a:gd name="connsiteY3" fmla="*/ 133272 h 133272"/>
                  <a:gd name="connsiteX4" fmla="*/ 0 w 124574"/>
                  <a:gd name="connsiteY4" fmla="*/ 41931 h 133272"/>
                  <a:gd name="connsiteX5" fmla="*/ 0 w 124574"/>
                  <a:gd name="connsiteY5" fmla="*/ 17328 h 133272"/>
                  <a:gd name="connsiteX6" fmla="*/ 17905 w 124574"/>
                  <a:gd name="connsiteY6" fmla="*/ 0 h 133272"/>
                  <a:gd name="connsiteX0" fmla="*/ 53340 w 144780"/>
                  <a:gd name="connsiteY0" fmla="*/ 133272 h 224712"/>
                  <a:gd name="connsiteX1" fmla="*/ 0 w 144780"/>
                  <a:gd name="connsiteY1" fmla="*/ 41931 h 224712"/>
                  <a:gd name="connsiteX2" fmla="*/ 0 w 144780"/>
                  <a:gd name="connsiteY2" fmla="*/ 17328 h 224712"/>
                  <a:gd name="connsiteX3" fmla="*/ 17905 w 144780"/>
                  <a:gd name="connsiteY3" fmla="*/ 0 h 224712"/>
                  <a:gd name="connsiteX4" fmla="*/ 82870 w 144780"/>
                  <a:gd name="connsiteY4" fmla="*/ 15592 h 224712"/>
                  <a:gd name="connsiteX5" fmla="*/ 124574 w 144780"/>
                  <a:gd name="connsiteY5" fmla="*/ 41931 h 224712"/>
                  <a:gd name="connsiteX6" fmla="*/ 144780 w 144780"/>
                  <a:gd name="connsiteY6" fmla="*/ 224712 h 224712"/>
                  <a:gd name="connsiteX0" fmla="*/ 0 w 144780"/>
                  <a:gd name="connsiteY0" fmla="*/ 41931 h 224712"/>
                  <a:gd name="connsiteX1" fmla="*/ 0 w 144780"/>
                  <a:gd name="connsiteY1" fmla="*/ 17328 h 224712"/>
                  <a:gd name="connsiteX2" fmla="*/ 17905 w 144780"/>
                  <a:gd name="connsiteY2" fmla="*/ 0 h 224712"/>
                  <a:gd name="connsiteX3" fmla="*/ 82870 w 144780"/>
                  <a:gd name="connsiteY3" fmla="*/ 15592 h 224712"/>
                  <a:gd name="connsiteX4" fmla="*/ 124574 w 144780"/>
                  <a:gd name="connsiteY4" fmla="*/ 41931 h 224712"/>
                  <a:gd name="connsiteX5" fmla="*/ 144780 w 144780"/>
                  <a:gd name="connsiteY5" fmla="*/ 224712 h 224712"/>
                  <a:gd name="connsiteX0" fmla="*/ 0 w 124574"/>
                  <a:gd name="connsiteY0" fmla="*/ 41931 h 41931"/>
                  <a:gd name="connsiteX1" fmla="*/ 0 w 124574"/>
                  <a:gd name="connsiteY1" fmla="*/ 17328 h 41931"/>
                  <a:gd name="connsiteX2" fmla="*/ 17905 w 124574"/>
                  <a:gd name="connsiteY2" fmla="*/ 0 h 41931"/>
                  <a:gd name="connsiteX3" fmla="*/ 82870 w 124574"/>
                  <a:gd name="connsiteY3" fmla="*/ 15592 h 41931"/>
                  <a:gd name="connsiteX4" fmla="*/ 124574 w 124574"/>
                  <a:gd name="connsiteY4" fmla="*/ 41931 h 4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574" h="41931">
                    <a:moveTo>
                      <a:pt x="0" y="41931"/>
                    </a:moveTo>
                    <a:lnTo>
                      <a:pt x="0" y="17328"/>
                    </a:lnTo>
                    <a:lnTo>
                      <a:pt x="17905" y="0"/>
                    </a:lnTo>
                    <a:lnTo>
                      <a:pt x="82870" y="15592"/>
                    </a:lnTo>
                    <a:lnTo>
                      <a:pt x="124574" y="4193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21" name="グループ化 720">
              <a:extLst>
                <a:ext uri="{FF2B5EF4-FFF2-40B4-BE49-F238E27FC236}">
                  <a16:creationId xmlns:a16="http://schemas.microsoft.com/office/drawing/2014/main" id="{A3E58A2A-A3A3-EC5D-0075-45D91A6891B0}"/>
                </a:ext>
              </a:extLst>
            </p:cNvPr>
            <p:cNvGrpSpPr/>
            <p:nvPr/>
          </p:nvGrpSpPr>
          <p:grpSpPr>
            <a:xfrm>
              <a:off x="6822910" y="4729222"/>
              <a:ext cx="2209212" cy="1626711"/>
              <a:chOff x="1273861" y="1912712"/>
              <a:chExt cx="1084462" cy="798523"/>
            </a:xfrm>
          </p:grpSpPr>
          <p:sp>
            <p:nvSpPr>
              <p:cNvPr id="722" name="正方形/長方形 721">
                <a:extLst>
                  <a:ext uri="{FF2B5EF4-FFF2-40B4-BE49-F238E27FC236}">
                    <a16:creationId xmlns:a16="http://schemas.microsoft.com/office/drawing/2014/main" id="{689C1FFC-B24E-EC1C-EEEC-968BFA7CA995}"/>
                  </a:ext>
                </a:extLst>
              </p:cNvPr>
              <p:cNvSpPr/>
              <p:nvPr/>
            </p:nvSpPr>
            <p:spPr>
              <a:xfrm>
                <a:off x="1707269" y="1912712"/>
                <a:ext cx="258098" cy="15108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福岡</a:t>
                </a:r>
              </a:p>
            </p:txBody>
          </p:sp>
          <p:sp>
            <p:nvSpPr>
              <p:cNvPr id="723" name="正方形/長方形 722">
                <a:extLst>
                  <a:ext uri="{FF2B5EF4-FFF2-40B4-BE49-F238E27FC236}">
                    <a16:creationId xmlns:a16="http://schemas.microsoft.com/office/drawing/2014/main" id="{CE9F3669-1D96-1024-4069-BB53E514C94C}"/>
                  </a:ext>
                </a:extLst>
              </p:cNvPr>
              <p:cNvSpPr/>
              <p:nvPr/>
            </p:nvSpPr>
            <p:spPr>
              <a:xfrm rot="19911537">
                <a:off x="2279635" y="2248326"/>
                <a:ext cx="78688" cy="18129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</a:p>
            </p:txBody>
          </p:sp>
          <p:sp>
            <p:nvSpPr>
              <p:cNvPr id="724" name="正方形/長方形 723">
                <a:extLst>
                  <a:ext uri="{FF2B5EF4-FFF2-40B4-BE49-F238E27FC236}">
                    <a16:creationId xmlns:a16="http://schemas.microsoft.com/office/drawing/2014/main" id="{D2D4E4B6-379B-49BB-DC65-7355E146484F}"/>
                  </a:ext>
                </a:extLst>
              </p:cNvPr>
              <p:cNvSpPr/>
              <p:nvPr/>
            </p:nvSpPr>
            <p:spPr>
              <a:xfrm>
                <a:off x="1273861" y="2261496"/>
                <a:ext cx="157377" cy="9064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佐賀</a:t>
                </a:r>
              </a:p>
            </p:txBody>
          </p:sp>
          <p:sp>
            <p:nvSpPr>
              <p:cNvPr id="725" name="正方形/長方形 724">
                <a:extLst>
                  <a:ext uri="{FF2B5EF4-FFF2-40B4-BE49-F238E27FC236}">
                    <a16:creationId xmlns:a16="http://schemas.microsoft.com/office/drawing/2014/main" id="{92A57C42-E8CD-FEF9-EE94-49AD65B12964}"/>
                  </a:ext>
                </a:extLst>
              </p:cNvPr>
              <p:cNvSpPr/>
              <p:nvPr/>
            </p:nvSpPr>
            <p:spPr>
              <a:xfrm>
                <a:off x="1849901" y="2620586"/>
                <a:ext cx="157377" cy="90649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熊本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7284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CBC82-23F7-0745-53D9-87943B5D2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6678F5B-EB31-10BC-BF12-CD4B8D3E2DB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福岡県のおとなり、隣接する県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26" name="グループ化 825">
            <a:extLst>
              <a:ext uri="{FF2B5EF4-FFF2-40B4-BE49-F238E27FC236}">
                <a16:creationId xmlns:a16="http://schemas.microsoft.com/office/drawing/2014/main" id="{56296FC3-5811-AEB5-A924-9B5C6B5768E5}"/>
              </a:ext>
            </a:extLst>
          </p:cNvPr>
          <p:cNvGrpSpPr/>
          <p:nvPr/>
        </p:nvGrpSpPr>
        <p:grpSpPr>
          <a:xfrm>
            <a:off x="830293" y="1049943"/>
            <a:ext cx="2371699" cy="2341583"/>
            <a:chOff x="830293" y="1049943"/>
            <a:chExt cx="2371699" cy="234158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D555BDF-3CB1-C41C-BD6A-A77B4DF134B9}"/>
                </a:ext>
              </a:extLst>
            </p:cNvPr>
            <p:cNvGrpSpPr/>
            <p:nvPr/>
          </p:nvGrpSpPr>
          <p:grpSpPr>
            <a:xfrm>
              <a:off x="830293" y="1049943"/>
              <a:ext cx="2371699" cy="2341583"/>
              <a:chOff x="1057301" y="1667481"/>
              <a:chExt cx="1853890" cy="1830349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0B4FBC28-A117-8ABE-2E3A-53A581FF8D91}"/>
                  </a:ext>
                </a:extLst>
              </p:cNvPr>
              <p:cNvSpPr/>
              <p:nvPr/>
            </p:nvSpPr>
            <p:spPr>
              <a:xfrm>
                <a:off x="1284190" y="1667481"/>
                <a:ext cx="947013" cy="944972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BBA3B20-ACC5-2735-8F0E-EB24EFC38747}"/>
                  </a:ext>
                </a:extLst>
              </p:cNvPr>
              <p:cNvSpPr/>
              <p:nvPr/>
            </p:nvSpPr>
            <p:spPr>
              <a:xfrm>
                <a:off x="1931181" y="1933488"/>
                <a:ext cx="980010" cy="950843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7944BE1-B51D-6150-141C-9B1EAB3ECDA3}"/>
                  </a:ext>
                </a:extLst>
              </p:cNvPr>
              <p:cNvSpPr/>
              <p:nvPr/>
            </p:nvSpPr>
            <p:spPr>
              <a:xfrm>
                <a:off x="1552240" y="2423324"/>
                <a:ext cx="811630" cy="1074506"/>
              </a:xfrm>
              <a:custGeom>
                <a:avLst/>
                <a:gdLst>
                  <a:gd name="connsiteX0" fmla="*/ 1239519 w 3030220"/>
                  <a:gd name="connsiteY0" fmla="*/ 4279900 h 4289784"/>
                  <a:gd name="connsiteX1" fmla="*/ 1243950 w 3030220"/>
                  <a:gd name="connsiteY1" fmla="*/ 4289784 h 4289784"/>
                  <a:gd name="connsiteX2" fmla="*/ 1243950 w 3030220"/>
                  <a:gd name="connsiteY2" fmla="*/ 4289784 h 4289784"/>
                  <a:gd name="connsiteX3" fmla="*/ 3009506 w 3030220"/>
                  <a:gd name="connsiteY3" fmla="*/ 1337272 h 4289784"/>
                  <a:gd name="connsiteX4" fmla="*/ 3022600 w 3030220"/>
                  <a:gd name="connsiteY4" fmla="*/ 1338580 h 4289784"/>
                  <a:gd name="connsiteX5" fmla="*/ 3030220 w 3030220"/>
                  <a:gd name="connsiteY5" fmla="*/ 1407160 h 4289784"/>
                  <a:gd name="connsiteX6" fmla="*/ 3030219 w 3030220"/>
                  <a:gd name="connsiteY6" fmla="*/ 1407160 h 4289784"/>
                  <a:gd name="connsiteX7" fmla="*/ 3022599 w 3030220"/>
                  <a:gd name="connsiteY7" fmla="*/ 1338580 h 4289784"/>
                  <a:gd name="connsiteX8" fmla="*/ 135218 w 3030220"/>
                  <a:gd name="connsiteY8" fmla="*/ 674876 h 4289784"/>
                  <a:gd name="connsiteX9" fmla="*/ 128309 w 3030220"/>
                  <a:gd name="connsiteY9" fmla="*/ 694736 h 4289784"/>
                  <a:gd name="connsiteX10" fmla="*/ 120650 w 3030220"/>
                  <a:gd name="connsiteY10" fmla="*/ 685800 h 4289784"/>
                  <a:gd name="connsiteX11" fmla="*/ 2101850 w 3030220"/>
                  <a:gd name="connsiteY11" fmla="*/ 0 h 4289784"/>
                  <a:gd name="connsiteX12" fmla="*/ 2260600 w 3030220"/>
                  <a:gd name="connsiteY12" fmla="*/ 44452 h 4289784"/>
                  <a:gd name="connsiteX13" fmla="*/ 2305050 w 3030220"/>
                  <a:gd name="connsiteY13" fmla="*/ 107948 h 4289784"/>
                  <a:gd name="connsiteX14" fmla="*/ 2425700 w 3030220"/>
                  <a:gd name="connsiteY14" fmla="*/ 209548 h 4289784"/>
                  <a:gd name="connsiteX15" fmla="*/ 2463800 w 3030220"/>
                  <a:gd name="connsiteY15" fmla="*/ 393700 h 4289784"/>
                  <a:gd name="connsiteX16" fmla="*/ 2597150 w 3030220"/>
                  <a:gd name="connsiteY16" fmla="*/ 520700 h 4289784"/>
                  <a:gd name="connsiteX17" fmla="*/ 2616200 w 3030220"/>
                  <a:gd name="connsiteY17" fmla="*/ 647700 h 4289784"/>
                  <a:gd name="connsiteX18" fmla="*/ 2667000 w 3030220"/>
                  <a:gd name="connsiteY18" fmla="*/ 692148 h 4289784"/>
                  <a:gd name="connsiteX19" fmla="*/ 2673350 w 3030220"/>
                  <a:gd name="connsiteY19" fmla="*/ 749300 h 4289784"/>
                  <a:gd name="connsiteX20" fmla="*/ 2736850 w 3030220"/>
                  <a:gd name="connsiteY20" fmla="*/ 806452 h 4289784"/>
                  <a:gd name="connsiteX21" fmla="*/ 2679700 w 3030220"/>
                  <a:gd name="connsiteY21" fmla="*/ 876300 h 4289784"/>
                  <a:gd name="connsiteX22" fmla="*/ 2705100 w 3030220"/>
                  <a:gd name="connsiteY22" fmla="*/ 1123948 h 4289784"/>
                  <a:gd name="connsiteX23" fmla="*/ 2857500 w 3030220"/>
                  <a:gd name="connsiteY23" fmla="*/ 1225548 h 4289784"/>
                  <a:gd name="connsiteX24" fmla="*/ 2946400 w 3030220"/>
                  <a:gd name="connsiteY24" fmla="*/ 1295400 h 4289784"/>
                  <a:gd name="connsiteX25" fmla="*/ 2951554 w 3030220"/>
                  <a:gd name="connsiteY25" fmla="*/ 1331476 h 4289784"/>
                  <a:gd name="connsiteX26" fmla="*/ 2946399 w 3030220"/>
                  <a:gd name="connsiteY26" fmla="*/ 1330960 h 4289784"/>
                  <a:gd name="connsiteX27" fmla="*/ 2778759 w 3030220"/>
                  <a:gd name="connsiteY27" fmla="*/ 1338580 h 4289784"/>
                  <a:gd name="connsiteX28" fmla="*/ 2733039 w 3030220"/>
                  <a:gd name="connsiteY28" fmla="*/ 1407160 h 4289784"/>
                  <a:gd name="connsiteX29" fmla="*/ 2679699 w 3030220"/>
                  <a:gd name="connsiteY29" fmla="*/ 1475740 h 4289784"/>
                  <a:gd name="connsiteX30" fmla="*/ 2679699 w 3030220"/>
                  <a:gd name="connsiteY30" fmla="*/ 1506220 h 4289784"/>
                  <a:gd name="connsiteX31" fmla="*/ 2710179 w 3030220"/>
                  <a:gd name="connsiteY31" fmla="*/ 1559560 h 4289784"/>
                  <a:gd name="connsiteX32" fmla="*/ 2641599 w 3030220"/>
                  <a:gd name="connsiteY32" fmla="*/ 1666240 h 4289784"/>
                  <a:gd name="connsiteX33" fmla="*/ 2512059 w 3030220"/>
                  <a:gd name="connsiteY33" fmla="*/ 1711960 h 4289784"/>
                  <a:gd name="connsiteX34" fmla="*/ 2489199 w 3030220"/>
                  <a:gd name="connsiteY34" fmla="*/ 1818640 h 4289784"/>
                  <a:gd name="connsiteX35" fmla="*/ 2481579 w 3030220"/>
                  <a:gd name="connsiteY35" fmla="*/ 1879600 h 4289784"/>
                  <a:gd name="connsiteX36" fmla="*/ 2428239 w 3030220"/>
                  <a:gd name="connsiteY36" fmla="*/ 1879600 h 4289784"/>
                  <a:gd name="connsiteX37" fmla="*/ 2344419 w 3030220"/>
                  <a:gd name="connsiteY37" fmla="*/ 1978660 h 4289784"/>
                  <a:gd name="connsiteX38" fmla="*/ 2306319 w 3030220"/>
                  <a:gd name="connsiteY38" fmla="*/ 2054860 h 4289784"/>
                  <a:gd name="connsiteX39" fmla="*/ 2306319 w 3030220"/>
                  <a:gd name="connsiteY39" fmla="*/ 2176780 h 4289784"/>
                  <a:gd name="connsiteX40" fmla="*/ 2245359 w 3030220"/>
                  <a:gd name="connsiteY40" fmla="*/ 2230120 h 4289784"/>
                  <a:gd name="connsiteX41" fmla="*/ 2100579 w 3030220"/>
                  <a:gd name="connsiteY41" fmla="*/ 2199640 h 4289784"/>
                  <a:gd name="connsiteX42" fmla="*/ 2047239 w 3030220"/>
                  <a:gd name="connsiteY42" fmla="*/ 2306320 h 4289784"/>
                  <a:gd name="connsiteX43" fmla="*/ 1993899 w 3030220"/>
                  <a:gd name="connsiteY43" fmla="*/ 2329180 h 4289784"/>
                  <a:gd name="connsiteX44" fmla="*/ 2001519 w 3030220"/>
                  <a:gd name="connsiteY44" fmla="*/ 2428240 h 4289784"/>
                  <a:gd name="connsiteX45" fmla="*/ 1971039 w 3030220"/>
                  <a:gd name="connsiteY45" fmla="*/ 2496820 h 4289784"/>
                  <a:gd name="connsiteX46" fmla="*/ 1993899 w 3030220"/>
                  <a:gd name="connsiteY46" fmla="*/ 2656840 h 4289784"/>
                  <a:gd name="connsiteX47" fmla="*/ 2001519 w 3030220"/>
                  <a:gd name="connsiteY47" fmla="*/ 2748280 h 4289784"/>
                  <a:gd name="connsiteX48" fmla="*/ 2047239 w 3030220"/>
                  <a:gd name="connsiteY48" fmla="*/ 2870200 h 4289784"/>
                  <a:gd name="connsiteX49" fmla="*/ 2115819 w 3030220"/>
                  <a:gd name="connsiteY49" fmla="*/ 2877820 h 4289784"/>
                  <a:gd name="connsiteX50" fmla="*/ 2184399 w 3030220"/>
                  <a:gd name="connsiteY50" fmla="*/ 3014980 h 4289784"/>
                  <a:gd name="connsiteX51" fmla="*/ 2222499 w 3030220"/>
                  <a:gd name="connsiteY51" fmla="*/ 3075940 h 4289784"/>
                  <a:gd name="connsiteX52" fmla="*/ 2260599 w 3030220"/>
                  <a:gd name="connsiteY52" fmla="*/ 3129280 h 4289784"/>
                  <a:gd name="connsiteX53" fmla="*/ 2230119 w 3030220"/>
                  <a:gd name="connsiteY53" fmla="*/ 3258820 h 4289784"/>
                  <a:gd name="connsiteX54" fmla="*/ 2184399 w 3030220"/>
                  <a:gd name="connsiteY54" fmla="*/ 3319780 h 4289784"/>
                  <a:gd name="connsiteX55" fmla="*/ 2108199 w 3030220"/>
                  <a:gd name="connsiteY55" fmla="*/ 3312160 h 4289784"/>
                  <a:gd name="connsiteX56" fmla="*/ 2108199 w 3030220"/>
                  <a:gd name="connsiteY56" fmla="*/ 3365500 h 4289784"/>
                  <a:gd name="connsiteX57" fmla="*/ 2070099 w 3030220"/>
                  <a:gd name="connsiteY57" fmla="*/ 3418840 h 4289784"/>
                  <a:gd name="connsiteX58" fmla="*/ 2123439 w 3030220"/>
                  <a:gd name="connsiteY58" fmla="*/ 3464560 h 4289784"/>
                  <a:gd name="connsiteX59" fmla="*/ 2161539 w 3030220"/>
                  <a:gd name="connsiteY59" fmla="*/ 3556000 h 4289784"/>
                  <a:gd name="connsiteX60" fmla="*/ 2207259 w 3030220"/>
                  <a:gd name="connsiteY60" fmla="*/ 3609340 h 4289784"/>
                  <a:gd name="connsiteX61" fmla="*/ 2230119 w 3030220"/>
                  <a:gd name="connsiteY61" fmla="*/ 3677920 h 4289784"/>
                  <a:gd name="connsiteX62" fmla="*/ 2222499 w 3030220"/>
                  <a:gd name="connsiteY62" fmla="*/ 3769360 h 4289784"/>
                  <a:gd name="connsiteX63" fmla="*/ 2161539 w 3030220"/>
                  <a:gd name="connsiteY63" fmla="*/ 3799840 h 4289784"/>
                  <a:gd name="connsiteX64" fmla="*/ 2024379 w 3030220"/>
                  <a:gd name="connsiteY64" fmla="*/ 3731260 h 4289784"/>
                  <a:gd name="connsiteX65" fmla="*/ 1963419 w 3030220"/>
                  <a:gd name="connsiteY65" fmla="*/ 3700780 h 4289784"/>
                  <a:gd name="connsiteX66" fmla="*/ 1917699 w 3030220"/>
                  <a:gd name="connsiteY66" fmla="*/ 3776980 h 4289784"/>
                  <a:gd name="connsiteX67" fmla="*/ 1902459 w 3030220"/>
                  <a:gd name="connsiteY67" fmla="*/ 3830320 h 4289784"/>
                  <a:gd name="connsiteX68" fmla="*/ 1871979 w 3030220"/>
                  <a:gd name="connsiteY68" fmla="*/ 3876040 h 4289784"/>
                  <a:gd name="connsiteX69" fmla="*/ 1750059 w 3030220"/>
                  <a:gd name="connsiteY69" fmla="*/ 3914140 h 4289784"/>
                  <a:gd name="connsiteX70" fmla="*/ 1643379 w 3030220"/>
                  <a:gd name="connsiteY70" fmla="*/ 3860800 h 4289784"/>
                  <a:gd name="connsiteX71" fmla="*/ 1551939 w 3030220"/>
                  <a:gd name="connsiteY71" fmla="*/ 3898900 h 4289784"/>
                  <a:gd name="connsiteX72" fmla="*/ 1498599 w 3030220"/>
                  <a:gd name="connsiteY72" fmla="*/ 3997960 h 4289784"/>
                  <a:gd name="connsiteX73" fmla="*/ 1452879 w 3030220"/>
                  <a:gd name="connsiteY73" fmla="*/ 3967480 h 4289784"/>
                  <a:gd name="connsiteX74" fmla="*/ 1399539 w 3030220"/>
                  <a:gd name="connsiteY74" fmla="*/ 3990340 h 4289784"/>
                  <a:gd name="connsiteX75" fmla="*/ 1178559 w 3030220"/>
                  <a:gd name="connsiteY75" fmla="*/ 3975100 h 4289784"/>
                  <a:gd name="connsiteX76" fmla="*/ 1109979 w 3030220"/>
                  <a:gd name="connsiteY76" fmla="*/ 3975100 h 4289784"/>
                  <a:gd name="connsiteX77" fmla="*/ 1091691 w 3030220"/>
                  <a:gd name="connsiteY77" fmla="*/ 4011676 h 4289784"/>
                  <a:gd name="connsiteX78" fmla="*/ 1079499 w 3030220"/>
                  <a:gd name="connsiteY78" fmla="*/ 4005580 h 4289784"/>
                  <a:gd name="connsiteX79" fmla="*/ 1092132 w 3030220"/>
                  <a:gd name="connsiteY79" fmla="*/ 4010792 h 4289784"/>
                  <a:gd name="connsiteX80" fmla="*/ 1093235 w 3030220"/>
                  <a:gd name="connsiteY80" fmla="*/ 4008588 h 4289784"/>
                  <a:gd name="connsiteX81" fmla="*/ 904239 w 3030220"/>
                  <a:gd name="connsiteY81" fmla="*/ 3891280 h 4289784"/>
                  <a:gd name="connsiteX82" fmla="*/ 881379 w 3030220"/>
                  <a:gd name="connsiteY82" fmla="*/ 3845560 h 4289784"/>
                  <a:gd name="connsiteX83" fmla="*/ 767079 w 3030220"/>
                  <a:gd name="connsiteY83" fmla="*/ 3792220 h 4289784"/>
                  <a:gd name="connsiteX84" fmla="*/ 744219 w 3030220"/>
                  <a:gd name="connsiteY84" fmla="*/ 3708400 h 4289784"/>
                  <a:gd name="connsiteX85" fmla="*/ 675639 w 3030220"/>
                  <a:gd name="connsiteY85" fmla="*/ 3677920 h 4289784"/>
                  <a:gd name="connsiteX86" fmla="*/ 652779 w 3030220"/>
                  <a:gd name="connsiteY86" fmla="*/ 3784600 h 4289784"/>
                  <a:gd name="connsiteX87" fmla="*/ 530859 w 3030220"/>
                  <a:gd name="connsiteY87" fmla="*/ 3799840 h 4289784"/>
                  <a:gd name="connsiteX88" fmla="*/ 515619 w 3030220"/>
                  <a:gd name="connsiteY88" fmla="*/ 3853180 h 4289784"/>
                  <a:gd name="connsiteX89" fmla="*/ 340359 w 3030220"/>
                  <a:gd name="connsiteY89" fmla="*/ 3822700 h 4289784"/>
                  <a:gd name="connsiteX90" fmla="*/ 332739 w 3030220"/>
                  <a:gd name="connsiteY90" fmla="*/ 3921760 h 4289784"/>
                  <a:gd name="connsiteX91" fmla="*/ 149859 w 3030220"/>
                  <a:gd name="connsiteY91" fmla="*/ 3914140 h 4289784"/>
                  <a:gd name="connsiteX92" fmla="*/ 470 w 3030220"/>
                  <a:gd name="connsiteY92" fmla="*/ 3742344 h 4289784"/>
                  <a:gd name="connsiteX93" fmla="*/ 0 w 3030220"/>
                  <a:gd name="connsiteY93" fmla="*/ 3740148 h 4289784"/>
                  <a:gd name="connsiteX94" fmla="*/ 19050 w 3030220"/>
                  <a:gd name="connsiteY94" fmla="*/ 3606800 h 4289784"/>
                  <a:gd name="connsiteX95" fmla="*/ 95250 w 3030220"/>
                  <a:gd name="connsiteY95" fmla="*/ 3530600 h 4289784"/>
                  <a:gd name="connsiteX96" fmla="*/ 196850 w 3030220"/>
                  <a:gd name="connsiteY96" fmla="*/ 3454400 h 4289784"/>
                  <a:gd name="connsiteX97" fmla="*/ 222250 w 3030220"/>
                  <a:gd name="connsiteY97" fmla="*/ 3346452 h 4289784"/>
                  <a:gd name="connsiteX98" fmla="*/ 361950 w 3030220"/>
                  <a:gd name="connsiteY98" fmla="*/ 3251200 h 4289784"/>
                  <a:gd name="connsiteX99" fmla="*/ 323850 w 3030220"/>
                  <a:gd name="connsiteY99" fmla="*/ 3175000 h 4289784"/>
                  <a:gd name="connsiteX100" fmla="*/ 425450 w 3030220"/>
                  <a:gd name="connsiteY100" fmla="*/ 3028948 h 4289784"/>
                  <a:gd name="connsiteX101" fmla="*/ 406400 w 3030220"/>
                  <a:gd name="connsiteY101" fmla="*/ 3009900 h 4289784"/>
                  <a:gd name="connsiteX102" fmla="*/ 622300 w 3030220"/>
                  <a:gd name="connsiteY102" fmla="*/ 2781300 h 4289784"/>
                  <a:gd name="connsiteX103" fmla="*/ 609600 w 3030220"/>
                  <a:gd name="connsiteY103" fmla="*/ 2641600 h 4289784"/>
                  <a:gd name="connsiteX104" fmla="*/ 546100 w 3030220"/>
                  <a:gd name="connsiteY104" fmla="*/ 2540000 h 4289784"/>
                  <a:gd name="connsiteX105" fmla="*/ 596900 w 3030220"/>
                  <a:gd name="connsiteY105" fmla="*/ 2514600 h 4289784"/>
                  <a:gd name="connsiteX106" fmla="*/ 520700 w 3030220"/>
                  <a:gd name="connsiteY106" fmla="*/ 2387600 h 4289784"/>
                  <a:gd name="connsiteX107" fmla="*/ 571500 w 3030220"/>
                  <a:gd name="connsiteY107" fmla="*/ 2336800 h 4289784"/>
                  <a:gd name="connsiteX108" fmla="*/ 901700 w 3030220"/>
                  <a:gd name="connsiteY108" fmla="*/ 2076452 h 4289784"/>
                  <a:gd name="connsiteX109" fmla="*/ 850900 w 3030220"/>
                  <a:gd name="connsiteY109" fmla="*/ 2044700 h 4289784"/>
                  <a:gd name="connsiteX110" fmla="*/ 717550 w 3030220"/>
                  <a:gd name="connsiteY110" fmla="*/ 2051052 h 4289784"/>
                  <a:gd name="connsiteX111" fmla="*/ 552450 w 3030220"/>
                  <a:gd name="connsiteY111" fmla="*/ 2095500 h 4289784"/>
                  <a:gd name="connsiteX112" fmla="*/ 279400 w 3030220"/>
                  <a:gd name="connsiteY112" fmla="*/ 2159000 h 4289784"/>
                  <a:gd name="connsiteX113" fmla="*/ 266700 w 3030220"/>
                  <a:gd name="connsiteY113" fmla="*/ 2222500 h 4289784"/>
                  <a:gd name="connsiteX114" fmla="*/ 241300 w 3030220"/>
                  <a:gd name="connsiteY114" fmla="*/ 2324100 h 4289784"/>
                  <a:gd name="connsiteX115" fmla="*/ 114300 w 3030220"/>
                  <a:gd name="connsiteY115" fmla="*/ 2343148 h 4289784"/>
                  <a:gd name="connsiteX116" fmla="*/ 146050 w 3030220"/>
                  <a:gd name="connsiteY116" fmla="*/ 2241548 h 4289784"/>
                  <a:gd name="connsiteX117" fmla="*/ 88900 w 3030220"/>
                  <a:gd name="connsiteY117" fmla="*/ 2178052 h 4289784"/>
                  <a:gd name="connsiteX118" fmla="*/ 146050 w 3030220"/>
                  <a:gd name="connsiteY118" fmla="*/ 2133600 h 4289784"/>
                  <a:gd name="connsiteX119" fmla="*/ 241300 w 3030220"/>
                  <a:gd name="connsiteY119" fmla="*/ 2057400 h 4289784"/>
                  <a:gd name="connsiteX120" fmla="*/ 368300 w 3030220"/>
                  <a:gd name="connsiteY120" fmla="*/ 2012948 h 4289784"/>
                  <a:gd name="connsiteX121" fmla="*/ 527050 w 3030220"/>
                  <a:gd name="connsiteY121" fmla="*/ 1924052 h 4289784"/>
                  <a:gd name="connsiteX122" fmla="*/ 615950 w 3030220"/>
                  <a:gd name="connsiteY122" fmla="*/ 1809748 h 4289784"/>
                  <a:gd name="connsiteX123" fmla="*/ 717550 w 3030220"/>
                  <a:gd name="connsiteY123" fmla="*/ 1727200 h 4289784"/>
                  <a:gd name="connsiteX124" fmla="*/ 723900 w 3030220"/>
                  <a:gd name="connsiteY124" fmla="*/ 1543052 h 4289784"/>
                  <a:gd name="connsiteX125" fmla="*/ 768350 w 3030220"/>
                  <a:gd name="connsiteY125" fmla="*/ 1485900 h 4289784"/>
                  <a:gd name="connsiteX126" fmla="*/ 596900 w 3030220"/>
                  <a:gd name="connsiteY126" fmla="*/ 1257300 h 4289784"/>
                  <a:gd name="connsiteX127" fmla="*/ 495300 w 3030220"/>
                  <a:gd name="connsiteY127" fmla="*/ 1257300 h 4289784"/>
                  <a:gd name="connsiteX128" fmla="*/ 469900 w 3030220"/>
                  <a:gd name="connsiteY128" fmla="*/ 1187452 h 4289784"/>
                  <a:gd name="connsiteX129" fmla="*/ 469900 w 3030220"/>
                  <a:gd name="connsiteY129" fmla="*/ 1117600 h 4289784"/>
                  <a:gd name="connsiteX130" fmla="*/ 336550 w 3030220"/>
                  <a:gd name="connsiteY130" fmla="*/ 1047748 h 4289784"/>
                  <a:gd name="connsiteX131" fmla="*/ 260350 w 3030220"/>
                  <a:gd name="connsiteY131" fmla="*/ 1009652 h 4289784"/>
                  <a:gd name="connsiteX132" fmla="*/ 196850 w 3030220"/>
                  <a:gd name="connsiteY132" fmla="*/ 977900 h 4289784"/>
                  <a:gd name="connsiteX133" fmla="*/ 196850 w 3030220"/>
                  <a:gd name="connsiteY133" fmla="*/ 774700 h 4289784"/>
                  <a:gd name="connsiteX134" fmla="*/ 131653 w 3030220"/>
                  <a:gd name="connsiteY134" fmla="*/ 698636 h 4289784"/>
                  <a:gd name="connsiteX135" fmla="*/ 386080 w 3030220"/>
                  <a:gd name="connsiteY135" fmla="*/ 706120 h 4289784"/>
                  <a:gd name="connsiteX136" fmla="*/ 431800 w 3030220"/>
                  <a:gd name="connsiteY136" fmla="*/ 660400 h 4289784"/>
                  <a:gd name="connsiteX137" fmla="*/ 408940 w 3030220"/>
                  <a:gd name="connsiteY137" fmla="*/ 508000 h 4289784"/>
                  <a:gd name="connsiteX138" fmla="*/ 629920 w 3030220"/>
                  <a:gd name="connsiteY138" fmla="*/ 424180 h 4289784"/>
                  <a:gd name="connsiteX139" fmla="*/ 607060 w 3030220"/>
                  <a:gd name="connsiteY139" fmla="*/ 363220 h 4289784"/>
                  <a:gd name="connsiteX140" fmla="*/ 668020 w 3030220"/>
                  <a:gd name="connsiteY140" fmla="*/ 302260 h 4289784"/>
                  <a:gd name="connsiteX141" fmla="*/ 896620 w 3030220"/>
                  <a:gd name="connsiteY141" fmla="*/ 294640 h 4289784"/>
                  <a:gd name="connsiteX142" fmla="*/ 965200 w 3030220"/>
                  <a:gd name="connsiteY142" fmla="*/ 119380 h 4289784"/>
                  <a:gd name="connsiteX143" fmla="*/ 1026160 w 3030220"/>
                  <a:gd name="connsiteY143" fmla="*/ 165100 h 4289784"/>
                  <a:gd name="connsiteX144" fmla="*/ 1125220 w 3030220"/>
                  <a:gd name="connsiteY144" fmla="*/ 127000 h 4289784"/>
                  <a:gd name="connsiteX145" fmla="*/ 1224280 w 3030220"/>
                  <a:gd name="connsiteY145" fmla="*/ 248920 h 4289784"/>
                  <a:gd name="connsiteX146" fmla="*/ 1315720 w 3030220"/>
                  <a:gd name="connsiteY146" fmla="*/ 279400 h 4289784"/>
                  <a:gd name="connsiteX147" fmla="*/ 1460500 w 3030220"/>
                  <a:gd name="connsiteY147" fmla="*/ 325120 h 4289784"/>
                  <a:gd name="connsiteX148" fmla="*/ 1426449 w 3030220"/>
                  <a:gd name="connsiteY148" fmla="*/ 314368 h 4289784"/>
                  <a:gd name="connsiteX149" fmla="*/ 1447800 w 3030220"/>
                  <a:gd name="connsiteY149" fmla="*/ 374652 h 4289784"/>
                  <a:gd name="connsiteX150" fmla="*/ 1587500 w 3030220"/>
                  <a:gd name="connsiteY150" fmla="*/ 387348 h 4289784"/>
                  <a:gd name="connsiteX151" fmla="*/ 1612900 w 3030220"/>
                  <a:gd name="connsiteY151" fmla="*/ 463548 h 4289784"/>
                  <a:gd name="connsiteX152" fmla="*/ 1682750 w 3030220"/>
                  <a:gd name="connsiteY152" fmla="*/ 514348 h 4289784"/>
                  <a:gd name="connsiteX153" fmla="*/ 1746250 w 3030220"/>
                  <a:gd name="connsiteY153" fmla="*/ 501652 h 4289784"/>
                  <a:gd name="connsiteX154" fmla="*/ 1778000 w 3030220"/>
                  <a:gd name="connsiteY154" fmla="*/ 520700 h 4289784"/>
                  <a:gd name="connsiteX155" fmla="*/ 1790700 w 3030220"/>
                  <a:gd name="connsiteY155" fmla="*/ 520700 h 4289784"/>
                  <a:gd name="connsiteX156" fmla="*/ 1828800 w 3030220"/>
                  <a:gd name="connsiteY156" fmla="*/ 615948 h 4289784"/>
                  <a:gd name="connsiteX157" fmla="*/ 1905000 w 3030220"/>
                  <a:gd name="connsiteY157" fmla="*/ 615948 h 4289784"/>
                  <a:gd name="connsiteX158" fmla="*/ 1949450 w 3030220"/>
                  <a:gd name="connsiteY158" fmla="*/ 565148 h 4289784"/>
                  <a:gd name="connsiteX159" fmla="*/ 1993900 w 3030220"/>
                  <a:gd name="connsiteY159" fmla="*/ 520700 h 4289784"/>
                  <a:gd name="connsiteX160" fmla="*/ 1993900 w 3030220"/>
                  <a:gd name="connsiteY160" fmla="*/ 495300 h 4289784"/>
                  <a:gd name="connsiteX161" fmla="*/ 1949450 w 3030220"/>
                  <a:gd name="connsiteY161" fmla="*/ 457200 h 4289784"/>
                  <a:gd name="connsiteX162" fmla="*/ 1987550 w 3030220"/>
                  <a:gd name="connsiteY162" fmla="*/ 406400 h 4289784"/>
                  <a:gd name="connsiteX163" fmla="*/ 1911350 w 3030220"/>
                  <a:gd name="connsiteY163" fmla="*/ 273052 h 4289784"/>
                  <a:gd name="connsiteX164" fmla="*/ 1879600 w 3030220"/>
                  <a:gd name="connsiteY164" fmla="*/ 215900 h 4289784"/>
                  <a:gd name="connsiteX165" fmla="*/ 1873250 w 3030220"/>
                  <a:gd name="connsiteY165" fmla="*/ 63500 h 4289784"/>
                  <a:gd name="connsiteX166" fmla="*/ 1962150 w 3030220"/>
                  <a:gd name="connsiteY166" fmla="*/ 63500 h 4289784"/>
                  <a:gd name="connsiteX0" fmla="*/ 1243950 w 3030220"/>
                  <a:gd name="connsiteY0" fmla="*/ 4289784 h 4289784"/>
                  <a:gd name="connsiteX1" fmla="*/ 1243950 w 3030220"/>
                  <a:gd name="connsiteY1" fmla="*/ 4289784 h 4289784"/>
                  <a:gd name="connsiteX2" fmla="*/ 1243950 w 3030220"/>
                  <a:gd name="connsiteY2" fmla="*/ 4289784 h 4289784"/>
                  <a:gd name="connsiteX3" fmla="*/ 3009506 w 3030220"/>
                  <a:gd name="connsiteY3" fmla="*/ 1337272 h 4289784"/>
                  <a:gd name="connsiteX4" fmla="*/ 3022600 w 3030220"/>
                  <a:gd name="connsiteY4" fmla="*/ 1338580 h 4289784"/>
                  <a:gd name="connsiteX5" fmla="*/ 3030220 w 3030220"/>
                  <a:gd name="connsiteY5" fmla="*/ 1407160 h 4289784"/>
                  <a:gd name="connsiteX6" fmla="*/ 3030219 w 3030220"/>
                  <a:gd name="connsiteY6" fmla="*/ 1407160 h 4289784"/>
                  <a:gd name="connsiteX7" fmla="*/ 3022599 w 3030220"/>
                  <a:gd name="connsiteY7" fmla="*/ 1338580 h 4289784"/>
                  <a:gd name="connsiteX8" fmla="*/ 3009506 w 3030220"/>
                  <a:gd name="connsiteY8" fmla="*/ 1337272 h 4289784"/>
                  <a:gd name="connsiteX9" fmla="*/ 135218 w 3030220"/>
                  <a:gd name="connsiteY9" fmla="*/ 674876 h 4289784"/>
                  <a:gd name="connsiteX10" fmla="*/ 128309 w 3030220"/>
                  <a:gd name="connsiteY10" fmla="*/ 694736 h 4289784"/>
                  <a:gd name="connsiteX11" fmla="*/ 120650 w 3030220"/>
                  <a:gd name="connsiteY11" fmla="*/ 685800 h 4289784"/>
                  <a:gd name="connsiteX12" fmla="*/ 135218 w 3030220"/>
                  <a:gd name="connsiteY12" fmla="*/ 674876 h 4289784"/>
                  <a:gd name="connsiteX13" fmla="*/ 2101850 w 3030220"/>
                  <a:gd name="connsiteY13" fmla="*/ 0 h 4289784"/>
                  <a:gd name="connsiteX14" fmla="*/ 2260600 w 3030220"/>
                  <a:gd name="connsiteY14" fmla="*/ 44452 h 4289784"/>
                  <a:gd name="connsiteX15" fmla="*/ 2305050 w 3030220"/>
                  <a:gd name="connsiteY15" fmla="*/ 107948 h 4289784"/>
                  <a:gd name="connsiteX16" fmla="*/ 2425700 w 3030220"/>
                  <a:gd name="connsiteY16" fmla="*/ 209548 h 4289784"/>
                  <a:gd name="connsiteX17" fmla="*/ 2463800 w 3030220"/>
                  <a:gd name="connsiteY17" fmla="*/ 393700 h 4289784"/>
                  <a:gd name="connsiteX18" fmla="*/ 2597150 w 3030220"/>
                  <a:gd name="connsiteY18" fmla="*/ 520700 h 4289784"/>
                  <a:gd name="connsiteX19" fmla="*/ 2616200 w 3030220"/>
                  <a:gd name="connsiteY19" fmla="*/ 647700 h 4289784"/>
                  <a:gd name="connsiteX20" fmla="*/ 2667000 w 3030220"/>
                  <a:gd name="connsiteY20" fmla="*/ 692148 h 4289784"/>
                  <a:gd name="connsiteX21" fmla="*/ 2673350 w 3030220"/>
                  <a:gd name="connsiteY21" fmla="*/ 749300 h 4289784"/>
                  <a:gd name="connsiteX22" fmla="*/ 2736850 w 3030220"/>
                  <a:gd name="connsiteY22" fmla="*/ 806452 h 4289784"/>
                  <a:gd name="connsiteX23" fmla="*/ 2679700 w 3030220"/>
                  <a:gd name="connsiteY23" fmla="*/ 876300 h 4289784"/>
                  <a:gd name="connsiteX24" fmla="*/ 2705100 w 3030220"/>
                  <a:gd name="connsiteY24" fmla="*/ 1123948 h 4289784"/>
                  <a:gd name="connsiteX25" fmla="*/ 2857500 w 3030220"/>
                  <a:gd name="connsiteY25" fmla="*/ 1225548 h 4289784"/>
                  <a:gd name="connsiteX26" fmla="*/ 2946400 w 3030220"/>
                  <a:gd name="connsiteY26" fmla="*/ 1295400 h 4289784"/>
                  <a:gd name="connsiteX27" fmla="*/ 2951554 w 3030220"/>
                  <a:gd name="connsiteY27" fmla="*/ 1331476 h 4289784"/>
                  <a:gd name="connsiteX28" fmla="*/ 2946399 w 3030220"/>
                  <a:gd name="connsiteY28" fmla="*/ 1330960 h 4289784"/>
                  <a:gd name="connsiteX29" fmla="*/ 2778759 w 3030220"/>
                  <a:gd name="connsiteY29" fmla="*/ 1338580 h 4289784"/>
                  <a:gd name="connsiteX30" fmla="*/ 2733039 w 3030220"/>
                  <a:gd name="connsiteY30" fmla="*/ 1407160 h 4289784"/>
                  <a:gd name="connsiteX31" fmla="*/ 2679699 w 3030220"/>
                  <a:gd name="connsiteY31" fmla="*/ 1475740 h 4289784"/>
                  <a:gd name="connsiteX32" fmla="*/ 2679699 w 3030220"/>
                  <a:gd name="connsiteY32" fmla="*/ 1506220 h 4289784"/>
                  <a:gd name="connsiteX33" fmla="*/ 2710179 w 3030220"/>
                  <a:gd name="connsiteY33" fmla="*/ 1559560 h 4289784"/>
                  <a:gd name="connsiteX34" fmla="*/ 2641599 w 3030220"/>
                  <a:gd name="connsiteY34" fmla="*/ 1666240 h 4289784"/>
                  <a:gd name="connsiteX35" fmla="*/ 2512059 w 3030220"/>
                  <a:gd name="connsiteY35" fmla="*/ 1711960 h 4289784"/>
                  <a:gd name="connsiteX36" fmla="*/ 2489199 w 3030220"/>
                  <a:gd name="connsiteY36" fmla="*/ 1818640 h 4289784"/>
                  <a:gd name="connsiteX37" fmla="*/ 2481579 w 3030220"/>
                  <a:gd name="connsiteY37" fmla="*/ 1879600 h 4289784"/>
                  <a:gd name="connsiteX38" fmla="*/ 2428239 w 3030220"/>
                  <a:gd name="connsiteY38" fmla="*/ 1879600 h 4289784"/>
                  <a:gd name="connsiteX39" fmla="*/ 2344419 w 3030220"/>
                  <a:gd name="connsiteY39" fmla="*/ 1978660 h 4289784"/>
                  <a:gd name="connsiteX40" fmla="*/ 2306319 w 3030220"/>
                  <a:gd name="connsiteY40" fmla="*/ 2054860 h 4289784"/>
                  <a:gd name="connsiteX41" fmla="*/ 2306319 w 3030220"/>
                  <a:gd name="connsiteY41" fmla="*/ 2176780 h 4289784"/>
                  <a:gd name="connsiteX42" fmla="*/ 2245359 w 3030220"/>
                  <a:gd name="connsiteY42" fmla="*/ 2230120 h 4289784"/>
                  <a:gd name="connsiteX43" fmla="*/ 2100579 w 3030220"/>
                  <a:gd name="connsiteY43" fmla="*/ 2199640 h 4289784"/>
                  <a:gd name="connsiteX44" fmla="*/ 2047239 w 3030220"/>
                  <a:gd name="connsiteY44" fmla="*/ 2306320 h 4289784"/>
                  <a:gd name="connsiteX45" fmla="*/ 1993899 w 3030220"/>
                  <a:gd name="connsiteY45" fmla="*/ 2329180 h 4289784"/>
                  <a:gd name="connsiteX46" fmla="*/ 2001519 w 3030220"/>
                  <a:gd name="connsiteY46" fmla="*/ 2428240 h 4289784"/>
                  <a:gd name="connsiteX47" fmla="*/ 1971039 w 3030220"/>
                  <a:gd name="connsiteY47" fmla="*/ 2496820 h 4289784"/>
                  <a:gd name="connsiteX48" fmla="*/ 1993899 w 3030220"/>
                  <a:gd name="connsiteY48" fmla="*/ 2656840 h 4289784"/>
                  <a:gd name="connsiteX49" fmla="*/ 2001519 w 3030220"/>
                  <a:gd name="connsiteY49" fmla="*/ 2748280 h 4289784"/>
                  <a:gd name="connsiteX50" fmla="*/ 2047239 w 3030220"/>
                  <a:gd name="connsiteY50" fmla="*/ 2870200 h 4289784"/>
                  <a:gd name="connsiteX51" fmla="*/ 2115819 w 3030220"/>
                  <a:gd name="connsiteY51" fmla="*/ 2877820 h 4289784"/>
                  <a:gd name="connsiteX52" fmla="*/ 2184399 w 3030220"/>
                  <a:gd name="connsiteY52" fmla="*/ 3014980 h 4289784"/>
                  <a:gd name="connsiteX53" fmla="*/ 2222499 w 3030220"/>
                  <a:gd name="connsiteY53" fmla="*/ 3075940 h 4289784"/>
                  <a:gd name="connsiteX54" fmla="*/ 2260599 w 3030220"/>
                  <a:gd name="connsiteY54" fmla="*/ 3129280 h 4289784"/>
                  <a:gd name="connsiteX55" fmla="*/ 2230119 w 3030220"/>
                  <a:gd name="connsiteY55" fmla="*/ 3258820 h 4289784"/>
                  <a:gd name="connsiteX56" fmla="*/ 2184399 w 3030220"/>
                  <a:gd name="connsiteY56" fmla="*/ 3319780 h 4289784"/>
                  <a:gd name="connsiteX57" fmla="*/ 2108199 w 3030220"/>
                  <a:gd name="connsiteY57" fmla="*/ 3312160 h 4289784"/>
                  <a:gd name="connsiteX58" fmla="*/ 2108199 w 3030220"/>
                  <a:gd name="connsiteY58" fmla="*/ 3365500 h 4289784"/>
                  <a:gd name="connsiteX59" fmla="*/ 2070099 w 3030220"/>
                  <a:gd name="connsiteY59" fmla="*/ 3418840 h 4289784"/>
                  <a:gd name="connsiteX60" fmla="*/ 2123439 w 3030220"/>
                  <a:gd name="connsiteY60" fmla="*/ 3464560 h 4289784"/>
                  <a:gd name="connsiteX61" fmla="*/ 2161539 w 3030220"/>
                  <a:gd name="connsiteY61" fmla="*/ 3556000 h 4289784"/>
                  <a:gd name="connsiteX62" fmla="*/ 2207259 w 3030220"/>
                  <a:gd name="connsiteY62" fmla="*/ 3609340 h 4289784"/>
                  <a:gd name="connsiteX63" fmla="*/ 2230119 w 3030220"/>
                  <a:gd name="connsiteY63" fmla="*/ 3677920 h 4289784"/>
                  <a:gd name="connsiteX64" fmla="*/ 2222499 w 3030220"/>
                  <a:gd name="connsiteY64" fmla="*/ 3769360 h 4289784"/>
                  <a:gd name="connsiteX65" fmla="*/ 2161539 w 3030220"/>
                  <a:gd name="connsiteY65" fmla="*/ 3799840 h 4289784"/>
                  <a:gd name="connsiteX66" fmla="*/ 2024379 w 3030220"/>
                  <a:gd name="connsiteY66" fmla="*/ 3731260 h 4289784"/>
                  <a:gd name="connsiteX67" fmla="*/ 1963419 w 3030220"/>
                  <a:gd name="connsiteY67" fmla="*/ 3700780 h 4289784"/>
                  <a:gd name="connsiteX68" fmla="*/ 1917699 w 3030220"/>
                  <a:gd name="connsiteY68" fmla="*/ 3776980 h 4289784"/>
                  <a:gd name="connsiteX69" fmla="*/ 1902459 w 3030220"/>
                  <a:gd name="connsiteY69" fmla="*/ 3830320 h 4289784"/>
                  <a:gd name="connsiteX70" fmla="*/ 1871979 w 3030220"/>
                  <a:gd name="connsiteY70" fmla="*/ 3876040 h 4289784"/>
                  <a:gd name="connsiteX71" fmla="*/ 1750059 w 3030220"/>
                  <a:gd name="connsiteY71" fmla="*/ 3914140 h 4289784"/>
                  <a:gd name="connsiteX72" fmla="*/ 1643379 w 3030220"/>
                  <a:gd name="connsiteY72" fmla="*/ 3860800 h 4289784"/>
                  <a:gd name="connsiteX73" fmla="*/ 1551939 w 3030220"/>
                  <a:gd name="connsiteY73" fmla="*/ 3898900 h 4289784"/>
                  <a:gd name="connsiteX74" fmla="*/ 1498599 w 3030220"/>
                  <a:gd name="connsiteY74" fmla="*/ 3997960 h 4289784"/>
                  <a:gd name="connsiteX75" fmla="*/ 1452879 w 3030220"/>
                  <a:gd name="connsiteY75" fmla="*/ 3967480 h 4289784"/>
                  <a:gd name="connsiteX76" fmla="*/ 1399539 w 3030220"/>
                  <a:gd name="connsiteY76" fmla="*/ 3990340 h 4289784"/>
                  <a:gd name="connsiteX77" fmla="*/ 1178559 w 3030220"/>
                  <a:gd name="connsiteY77" fmla="*/ 3975100 h 4289784"/>
                  <a:gd name="connsiteX78" fmla="*/ 1109979 w 3030220"/>
                  <a:gd name="connsiteY78" fmla="*/ 3975100 h 4289784"/>
                  <a:gd name="connsiteX79" fmla="*/ 1091691 w 3030220"/>
                  <a:gd name="connsiteY79" fmla="*/ 4011676 h 4289784"/>
                  <a:gd name="connsiteX80" fmla="*/ 1079499 w 3030220"/>
                  <a:gd name="connsiteY80" fmla="*/ 4005580 h 4289784"/>
                  <a:gd name="connsiteX81" fmla="*/ 1092132 w 3030220"/>
                  <a:gd name="connsiteY81" fmla="*/ 4010792 h 4289784"/>
                  <a:gd name="connsiteX82" fmla="*/ 1093235 w 3030220"/>
                  <a:gd name="connsiteY82" fmla="*/ 4008588 h 4289784"/>
                  <a:gd name="connsiteX83" fmla="*/ 904239 w 3030220"/>
                  <a:gd name="connsiteY83" fmla="*/ 3891280 h 4289784"/>
                  <a:gd name="connsiteX84" fmla="*/ 881379 w 3030220"/>
                  <a:gd name="connsiteY84" fmla="*/ 3845560 h 4289784"/>
                  <a:gd name="connsiteX85" fmla="*/ 767079 w 3030220"/>
                  <a:gd name="connsiteY85" fmla="*/ 3792220 h 4289784"/>
                  <a:gd name="connsiteX86" fmla="*/ 744219 w 3030220"/>
                  <a:gd name="connsiteY86" fmla="*/ 3708400 h 4289784"/>
                  <a:gd name="connsiteX87" fmla="*/ 675639 w 3030220"/>
                  <a:gd name="connsiteY87" fmla="*/ 3677920 h 4289784"/>
                  <a:gd name="connsiteX88" fmla="*/ 652779 w 3030220"/>
                  <a:gd name="connsiteY88" fmla="*/ 3784600 h 4289784"/>
                  <a:gd name="connsiteX89" fmla="*/ 530859 w 3030220"/>
                  <a:gd name="connsiteY89" fmla="*/ 3799840 h 4289784"/>
                  <a:gd name="connsiteX90" fmla="*/ 515619 w 3030220"/>
                  <a:gd name="connsiteY90" fmla="*/ 3853180 h 4289784"/>
                  <a:gd name="connsiteX91" fmla="*/ 340359 w 3030220"/>
                  <a:gd name="connsiteY91" fmla="*/ 3822700 h 4289784"/>
                  <a:gd name="connsiteX92" fmla="*/ 332739 w 3030220"/>
                  <a:gd name="connsiteY92" fmla="*/ 3921760 h 4289784"/>
                  <a:gd name="connsiteX93" fmla="*/ 149859 w 3030220"/>
                  <a:gd name="connsiteY93" fmla="*/ 3914140 h 4289784"/>
                  <a:gd name="connsiteX94" fmla="*/ 470 w 3030220"/>
                  <a:gd name="connsiteY94" fmla="*/ 3742344 h 4289784"/>
                  <a:gd name="connsiteX95" fmla="*/ 0 w 3030220"/>
                  <a:gd name="connsiteY95" fmla="*/ 3740148 h 4289784"/>
                  <a:gd name="connsiteX96" fmla="*/ 19050 w 3030220"/>
                  <a:gd name="connsiteY96" fmla="*/ 3606800 h 4289784"/>
                  <a:gd name="connsiteX97" fmla="*/ 95250 w 3030220"/>
                  <a:gd name="connsiteY97" fmla="*/ 3530600 h 4289784"/>
                  <a:gd name="connsiteX98" fmla="*/ 196850 w 3030220"/>
                  <a:gd name="connsiteY98" fmla="*/ 3454400 h 4289784"/>
                  <a:gd name="connsiteX99" fmla="*/ 222250 w 3030220"/>
                  <a:gd name="connsiteY99" fmla="*/ 3346452 h 4289784"/>
                  <a:gd name="connsiteX100" fmla="*/ 361950 w 3030220"/>
                  <a:gd name="connsiteY100" fmla="*/ 3251200 h 4289784"/>
                  <a:gd name="connsiteX101" fmla="*/ 323850 w 3030220"/>
                  <a:gd name="connsiteY101" fmla="*/ 3175000 h 4289784"/>
                  <a:gd name="connsiteX102" fmla="*/ 425450 w 3030220"/>
                  <a:gd name="connsiteY102" fmla="*/ 3028948 h 4289784"/>
                  <a:gd name="connsiteX103" fmla="*/ 406400 w 3030220"/>
                  <a:gd name="connsiteY103" fmla="*/ 3009900 h 4289784"/>
                  <a:gd name="connsiteX104" fmla="*/ 622300 w 3030220"/>
                  <a:gd name="connsiteY104" fmla="*/ 2781300 h 4289784"/>
                  <a:gd name="connsiteX105" fmla="*/ 609600 w 3030220"/>
                  <a:gd name="connsiteY105" fmla="*/ 2641600 h 4289784"/>
                  <a:gd name="connsiteX106" fmla="*/ 546100 w 3030220"/>
                  <a:gd name="connsiteY106" fmla="*/ 2540000 h 4289784"/>
                  <a:gd name="connsiteX107" fmla="*/ 596900 w 3030220"/>
                  <a:gd name="connsiteY107" fmla="*/ 2514600 h 4289784"/>
                  <a:gd name="connsiteX108" fmla="*/ 520700 w 3030220"/>
                  <a:gd name="connsiteY108" fmla="*/ 2387600 h 4289784"/>
                  <a:gd name="connsiteX109" fmla="*/ 571500 w 3030220"/>
                  <a:gd name="connsiteY109" fmla="*/ 2336800 h 4289784"/>
                  <a:gd name="connsiteX110" fmla="*/ 901700 w 3030220"/>
                  <a:gd name="connsiteY110" fmla="*/ 2076452 h 4289784"/>
                  <a:gd name="connsiteX111" fmla="*/ 850900 w 3030220"/>
                  <a:gd name="connsiteY111" fmla="*/ 2044700 h 4289784"/>
                  <a:gd name="connsiteX112" fmla="*/ 717550 w 3030220"/>
                  <a:gd name="connsiteY112" fmla="*/ 2051052 h 4289784"/>
                  <a:gd name="connsiteX113" fmla="*/ 552450 w 3030220"/>
                  <a:gd name="connsiteY113" fmla="*/ 2095500 h 4289784"/>
                  <a:gd name="connsiteX114" fmla="*/ 279400 w 3030220"/>
                  <a:gd name="connsiteY114" fmla="*/ 2159000 h 4289784"/>
                  <a:gd name="connsiteX115" fmla="*/ 266700 w 3030220"/>
                  <a:gd name="connsiteY115" fmla="*/ 2222500 h 4289784"/>
                  <a:gd name="connsiteX116" fmla="*/ 241300 w 3030220"/>
                  <a:gd name="connsiteY116" fmla="*/ 2324100 h 4289784"/>
                  <a:gd name="connsiteX117" fmla="*/ 114300 w 3030220"/>
                  <a:gd name="connsiteY117" fmla="*/ 2343148 h 4289784"/>
                  <a:gd name="connsiteX118" fmla="*/ 146050 w 3030220"/>
                  <a:gd name="connsiteY118" fmla="*/ 2241548 h 4289784"/>
                  <a:gd name="connsiteX119" fmla="*/ 88900 w 3030220"/>
                  <a:gd name="connsiteY119" fmla="*/ 2178052 h 4289784"/>
                  <a:gd name="connsiteX120" fmla="*/ 146050 w 3030220"/>
                  <a:gd name="connsiteY120" fmla="*/ 2133600 h 4289784"/>
                  <a:gd name="connsiteX121" fmla="*/ 241300 w 3030220"/>
                  <a:gd name="connsiteY121" fmla="*/ 2057400 h 4289784"/>
                  <a:gd name="connsiteX122" fmla="*/ 368300 w 3030220"/>
                  <a:gd name="connsiteY122" fmla="*/ 2012948 h 4289784"/>
                  <a:gd name="connsiteX123" fmla="*/ 527050 w 3030220"/>
                  <a:gd name="connsiteY123" fmla="*/ 1924052 h 4289784"/>
                  <a:gd name="connsiteX124" fmla="*/ 615950 w 3030220"/>
                  <a:gd name="connsiteY124" fmla="*/ 1809748 h 4289784"/>
                  <a:gd name="connsiteX125" fmla="*/ 717550 w 3030220"/>
                  <a:gd name="connsiteY125" fmla="*/ 1727200 h 4289784"/>
                  <a:gd name="connsiteX126" fmla="*/ 723900 w 3030220"/>
                  <a:gd name="connsiteY126" fmla="*/ 1543052 h 4289784"/>
                  <a:gd name="connsiteX127" fmla="*/ 768350 w 3030220"/>
                  <a:gd name="connsiteY127" fmla="*/ 1485900 h 4289784"/>
                  <a:gd name="connsiteX128" fmla="*/ 596900 w 3030220"/>
                  <a:gd name="connsiteY128" fmla="*/ 1257300 h 4289784"/>
                  <a:gd name="connsiteX129" fmla="*/ 495300 w 3030220"/>
                  <a:gd name="connsiteY129" fmla="*/ 1257300 h 4289784"/>
                  <a:gd name="connsiteX130" fmla="*/ 469900 w 3030220"/>
                  <a:gd name="connsiteY130" fmla="*/ 1187452 h 4289784"/>
                  <a:gd name="connsiteX131" fmla="*/ 469900 w 3030220"/>
                  <a:gd name="connsiteY131" fmla="*/ 1117600 h 4289784"/>
                  <a:gd name="connsiteX132" fmla="*/ 336550 w 3030220"/>
                  <a:gd name="connsiteY132" fmla="*/ 1047748 h 4289784"/>
                  <a:gd name="connsiteX133" fmla="*/ 260350 w 3030220"/>
                  <a:gd name="connsiteY133" fmla="*/ 1009652 h 4289784"/>
                  <a:gd name="connsiteX134" fmla="*/ 196850 w 3030220"/>
                  <a:gd name="connsiteY134" fmla="*/ 977900 h 4289784"/>
                  <a:gd name="connsiteX135" fmla="*/ 196850 w 3030220"/>
                  <a:gd name="connsiteY135" fmla="*/ 774700 h 4289784"/>
                  <a:gd name="connsiteX136" fmla="*/ 131653 w 3030220"/>
                  <a:gd name="connsiteY136" fmla="*/ 698636 h 4289784"/>
                  <a:gd name="connsiteX137" fmla="*/ 386080 w 3030220"/>
                  <a:gd name="connsiteY137" fmla="*/ 706120 h 4289784"/>
                  <a:gd name="connsiteX138" fmla="*/ 431800 w 3030220"/>
                  <a:gd name="connsiteY138" fmla="*/ 660400 h 4289784"/>
                  <a:gd name="connsiteX139" fmla="*/ 408940 w 3030220"/>
                  <a:gd name="connsiteY139" fmla="*/ 508000 h 4289784"/>
                  <a:gd name="connsiteX140" fmla="*/ 629920 w 3030220"/>
                  <a:gd name="connsiteY140" fmla="*/ 424180 h 4289784"/>
                  <a:gd name="connsiteX141" fmla="*/ 607060 w 3030220"/>
                  <a:gd name="connsiteY141" fmla="*/ 363220 h 4289784"/>
                  <a:gd name="connsiteX142" fmla="*/ 668020 w 3030220"/>
                  <a:gd name="connsiteY142" fmla="*/ 302260 h 4289784"/>
                  <a:gd name="connsiteX143" fmla="*/ 896620 w 3030220"/>
                  <a:gd name="connsiteY143" fmla="*/ 294640 h 4289784"/>
                  <a:gd name="connsiteX144" fmla="*/ 965200 w 3030220"/>
                  <a:gd name="connsiteY144" fmla="*/ 119380 h 4289784"/>
                  <a:gd name="connsiteX145" fmla="*/ 1026160 w 3030220"/>
                  <a:gd name="connsiteY145" fmla="*/ 165100 h 4289784"/>
                  <a:gd name="connsiteX146" fmla="*/ 1125220 w 3030220"/>
                  <a:gd name="connsiteY146" fmla="*/ 127000 h 4289784"/>
                  <a:gd name="connsiteX147" fmla="*/ 1224280 w 3030220"/>
                  <a:gd name="connsiteY147" fmla="*/ 248920 h 4289784"/>
                  <a:gd name="connsiteX148" fmla="*/ 1315720 w 3030220"/>
                  <a:gd name="connsiteY148" fmla="*/ 279400 h 4289784"/>
                  <a:gd name="connsiteX149" fmla="*/ 1460500 w 3030220"/>
                  <a:gd name="connsiteY149" fmla="*/ 325120 h 4289784"/>
                  <a:gd name="connsiteX150" fmla="*/ 1426449 w 3030220"/>
                  <a:gd name="connsiteY150" fmla="*/ 314368 h 4289784"/>
                  <a:gd name="connsiteX151" fmla="*/ 1447800 w 3030220"/>
                  <a:gd name="connsiteY151" fmla="*/ 374652 h 4289784"/>
                  <a:gd name="connsiteX152" fmla="*/ 1587500 w 3030220"/>
                  <a:gd name="connsiteY152" fmla="*/ 387348 h 4289784"/>
                  <a:gd name="connsiteX153" fmla="*/ 1612900 w 3030220"/>
                  <a:gd name="connsiteY153" fmla="*/ 463548 h 4289784"/>
                  <a:gd name="connsiteX154" fmla="*/ 1682750 w 3030220"/>
                  <a:gd name="connsiteY154" fmla="*/ 514348 h 4289784"/>
                  <a:gd name="connsiteX155" fmla="*/ 1746250 w 3030220"/>
                  <a:gd name="connsiteY155" fmla="*/ 501652 h 4289784"/>
                  <a:gd name="connsiteX156" fmla="*/ 1778000 w 3030220"/>
                  <a:gd name="connsiteY156" fmla="*/ 520700 h 4289784"/>
                  <a:gd name="connsiteX157" fmla="*/ 1790700 w 3030220"/>
                  <a:gd name="connsiteY157" fmla="*/ 520700 h 4289784"/>
                  <a:gd name="connsiteX158" fmla="*/ 1828800 w 3030220"/>
                  <a:gd name="connsiteY158" fmla="*/ 615948 h 4289784"/>
                  <a:gd name="connsiteX159" fmla="*/ 1905000 w 3030220"/>
                  <a:gd name="connsiteY159" fmla="*/ 615948 h 4289784"/>
                  <a:gd name="connsiteX160" fmla="*/ 1949450 w 3030220"/>
                  <a:gd name="connsiteY160" fmla="*/ 565148 h 4289784"/>
                  <a:gd name="connsiteX161" fmla="*/ 1993900 w 3030220"/>
                  <a:gd name="connsiteY161" fmla="*/ 520700 h 4289784"/>
                  <a:gd name="connsiteX162" fmla="*/ 1993900 w 3030220"/>
                  <a:gd name="connsiteY162" fmla="*/ 495300 h 4289784"/>
                  <a:gd name="connsiteX163" fmla="*/ 1949450 w 3030220"/>
                  <a:gd name="connsiteY163" fmla="*/ 457200 h 4289784"/>
                  <a:gd name="connsiteX164" fmla="*/ 1987550 w 3030220"/>
                  <a:gd name="connsiteY164" fmla="*/ 406400 h 4289784"/>
                  <a:gd name="connsiteX165" fmla="*/ 1911350 w 3030220"/>
                  <a:gd name="connsiteY165" fmla="*/ 273052 h 4289784"/>
                  <a:gd name="connsiteX166" fmla="*/ 1879600 w 3030220"/>
                  <a:gd name="connsiteY166" fmla="*/ 215900 h 4289784"/>
                  <a:gd name="connsiteX167" fmla="*/ 1873250 w 3030220"/>
                  <a:gd name="connsiteY167" fmla="*/ 63500 h 4289784"/>
                  <a:gd name="connsiteX168" fmla="*/ 1962150 w 3030220"/>
                  <a:gd name="connsiteY168" fmla="*/ 63500 h 4289784"/>
                  <a:gd name="connsiteX169" fmla="*/ 2101850 w 3030220"/>
                  <a:gd name="connsiteY169" fmla="*/ 0 h 4289784"/>
                  <a:gd name="connsiteX0" fmla="*/ 3009506 w 3030220"/>
                  <a:gd name="connsiteY0" fmla="*/ 1337272 h 4011675"/>
                  <a:gd name="connsiteX1" fmla="*/ 3022600 w 3030220"/>
                  <a:gd name="connsiteY1" fmla="*/ 1338580 h 4011675"/>
                  <a:gd name="connsiteX2" fmla="*/ 3030220 w 3030220"/>
                  <a:gd name="connsiteY2" fmla="*/ 1407160 h 4011675"/>
                  <a:gd name="connsiteX3" fmla="*/ 3030219 w 3030220"/>
                  <a:gd name="connsiteY3" fmla="*/ 1407160 h 4011675"/>
                  <a:gd name="connsiteX4" fmla="*/ 3022599 w 3030220"/>
                  <a:gd name="connsiteY4" fmla="*/ 1338580 h 4011675"/>
                  <a:gd name="connsiteX5" fmla="*/ 3009506 w 3030220"/>
                  <a:gd name="connsiteY5" fmla="*/ 1337272 h 4011675"/>
                  <a:gd name="connsiteX6" fmla="*/ 135218 w 3030220"/>
                  <a:gd name="connsiteY6" fmla="*/ 674876 h 4011675"/>
                  <a:gd name="connsiteX7" fmla="*/ 128309 w 3030220"/>
                  <a:gd name="connsiteY7" fmla="*/ 694736 h 4011675"/>
                  <a:gd name="connsiteX8" fmla="*/ 120650 w 3030220"/>
                  <a:gd name="connsiteY8" fmla="*/ 685800 h 4011675"/>
                  <a:gd name="connsiteX9" fmla="*/ 135218 w 3030220"/>
                  <a:gd name="connsiteY9" fmla="*/ 674876 h 4011675"/>
                  <a:gd name="connsiteX10" fmla="*/ 2101850 w 3030220"/>
                  <a:gd name="connsiteY10" fmla="*/ 0 h 4011675"/>
                  <a:gd name="connsiteX11" fmla="*/ 2260600 w 3030220"/>
                  <a:gd name="connsiteY11" fmla="*/ 44452 h 4011675"/>
                  <a:gd name="connsiteX12" fmla="*/ 2305050 w 3030220"/>
                  <a:gd name="connsiteY12" fmla="*/ 107948 h 4011675"/>
                  <a:gd name="connsiteX13" fmla="*/ 2425700 w 3030220"/>
                  <a:gd name="connsiteY13" fmla="*/ 209548 h 4011675"/>
                  <a:gd name="connsiteX14" fmla="*/ 2463800 w 3030220"/>
                  <a:gd name="connsiteY14" fmla="*/ 393700 h 4011675"/>
                  <a:gd name="connsiteX15" fmla="*/ 2597150 w 3030220"/>
                  <a:gd name="connsiteY15" fmla="*/ 520700 h 4011675"/>
                  <a:gd name="connsiteX16" fmla="*/ 2616200 w 3030220"/>
                  <a:gd name="connsiteY16" fmla="*/ 647700 h 4011675"/>
                  <a:gd name="connsiteX17" fmla="*/ 2667000 w 3030220"/>
                  <a:gd name="connsiteY17" fmla="*/ 692148 h 4011675"/>
                  <a:gd name="connsiteX18" fmla="*/ 2673350 w 3030220"/>
                  <a:gd name="connsiteY18" fmla="*/ 749300 h 4011675"/>
                  <a:gd name="connsiteX19" fmla="*/ 2736850 w 3030220"/>
                  <a:gd name="connsiteY19" fmla="*/ 806452 h 4011675"/>
                  <a:gd name="connsiteX20" fmla="*/ 2679700 w 3030220"/>
                  <a:gd name="connsiteY20" fmla="*/ 876300 h 4011675"/>
                  <a:gd name="connsiteX21" fmla="*/ 2705100 w 3030220"/>
                  <a:gd name="connsiteY21" fmla="*/ 1123948 h 4011675"/>
                  <a:gd name="connsiteX22" fmla="*/ 2857500 w 3030220"/>
                  <a:gd name="connsiteY22" fmla="*/ 1225548 h 4011675"/>
                  <a:gd name="connsiteX23" fmla="*/ 2946400 w 3030220"/>
                  <a:gd name="connsiteY23" fmla="*/ 1295400 h 4011675"/>
                  <a:gd name="connsiteX24" fmla="*/ 2951554 w 3030220"/>
                  <a:gd name="connsiteY24" fmla="*/ 1331476 h 4011675"/>
                  <a:gd name="connsiteX25" fmla="*/ 2946399 w 3030220"/>
                  <a:gd name="connsiteY25" fmla="*/ 1330960 h 4011675"/>
                  <a:gd name="connsiteX26" fmla="*/ 2778759 w 3030220"/>
                  <a:gd name="connsiteY26" fmla="*/ 1338580 h 4011675"/>
                  <a:gd name="connsiteX27" fmla="*/ 2733039 w 3030220"/>
                  <a:gd name="connsiteY27" fmla="*/ 1407160 h 4011675"/>
                  <a:gd name="connsiteX28" fmla="*/ 2679699 w 3030220"/>
                  <a:gd name="connsiteY28" fmla="*/ 1475740 h 4011675"/>
                  <a:gd name="connsiteX29" fmla="*/ 2679699 w 3030220"/>
                  <a:gd name="connsiteY29" fmla="*/ 1506220 h 4011675"/>
                  <a:gd name="connsiteX30" fmla="*/ 2710179 w 3030220"/>
                  <a:gd name="connsiteY30" fmla="*/ 1559560 h 4011675"/>
                  <a:gd name="connsiteX31" fmla="*/ 2641599 w 3030220"/>
                  <a:gd name="connsiteY31" fmla="*/ 1666240 h 4011675"/>
                  <a:gd name="connsiteX32" fmla="*/ 2512059 w 3030220"/>
                  <a:gd name="connsiteY32" fmla="*/ 1711960 h 4011675"/>
                  <a:gd name="connsiteX33" fmla="*/ 2489199 w 3030220"/>
                  <a:gd name="connsiteY33" fmla="*/ 1818640 h 4011675"/>
                  <a:gd name="connsiteX34" fmla="*/ 2481579 w 3030220"/>
                  <a:gd name="connsiteY34" fmla="*/ 1879600 h 4011675"/>
                  <a:gd name="connsiteX35" fmla="*/ 2428239 w 3030220"/>
                  <a:gd name="connsiteY35" fmla="*/ 1879600 h 4011675"/>
                  <a:gd name="connsiteX36" fmla="*/ 2344419 w 3030220"/>
                  <a:gd name="connsiteY36" fmla="*/ 1978660 h 4011675"/>
                  <a:gd name="connsiteX37" fmla="*/ 2306319 w 3030220"/>
                  <a:gd name="connsiteY37" fmla="*/ 2054860 h 4011675"/>
                  <a:gd name="connsiteX38" fmla="*/ 2306319 w 3030220"/>
                  <a:gd name="connsiteY38" fmla="*/ 2176780 h 4011675"/>
                  <a:gd name="connsiteX39" fmla="*/ 2245359 w 3030220"/>
                  <a:gd name="connsiteY39" fmla="*/ 2230120 h 4011675"/>
                  <a:gd name="connsiteX40" fmla="*/ 2100579 w 3030220"/>
                  <a:gd name="connsiteY40" fmla="*/ 2199640 h 4011675"/>
                  <a:gd name="connsiteX41" fmla="*/ 2047239 w 3030220"/>
                  <a:gd name="connsiteY41" fmla="*/ 2306320 h 4011675"/>
                  <a:gd name="connsiteX42" fmla="*/ 1993899 w 3030220"/>
                  <a:gd name="connsiteY42" fmla="*/ 2329180 h 4011675"/>
                  <a:gd name="connsiteX43" fmla="*/ 2001519 w 3030220"/>
                  <a:gd name="connsiteY43" fmla="*/ 2428240 h 4011675"/>
                  <a:gd name="connsiteX44" fmla="*/ 1971039 w 3030220"/>
                  <a:gd name="connsiteY44" fmla="*/ 2496820 h 4011675"/>
                  <a:gd name="connsiteX45" fmla="*/ 1993899 w 3030220"/>
                  <a:gd name="connsiteY45" fmla="*/ 2656840 h 4011675"/>
                  <a:gd name="connsiteX46" fmla="*/ 2001519 w 3030220"/>
                  <a:gd name="connsiteY46" fmla="*/ 2748280 h 4011675"/>
                  <a:gd name="connsiteX47" fmla="*/ 2047239 w 3030220"/>
                  <a:gd name="connsiteY47" fmla="*/ 2870200 h 4011675"/>
                  <a:gd name="connsiteX48" fmla="*/ 2115819 w 3030220"/>
                  <a:gd name="connsiteY48" fmla="*/ 2877820 h 4011675"/>
                  <a:gd name="connsiteX49" fmla="*/ 2184399 w 3030220"/>
                  <a:gd name="connsiteY49" fmla="*/ 3014980 h 4011675"/>
                  <a:gd name="connsiteX50" fmla="*/ 2222499 w 3030220"/>
                  <a:gd name="connsiteY50" fmla="*/ 3075940 h 4011675"/>
                  <a:gd name="connsiteX51" fmla="*/ 2260599 w 3030220"/>
                  <a:gd name="connsiteY51" fmla="*/ 3129280 h 4011675"/>
                  <a:gd name="connsiteX52" fmla="*/ 2230119 w 3030220"/>
                  <a:gd name="connsiteY52" fmla="*/ 3258820 h 4011675"/>
                  <a:gd name="connsiteX53" fmla="*/ 2184399 w 3030220"/>
                  <a:gd name="connsiteY53" fmla="*/ 3319780 h 4011675"/>
                  <a:gd name="connsiteX54" fmla="*/ 2108199 w 3030220"/>
                  <a:gd name="connsiteY54" fmla="*/ 3312160 h 4011675"/>
                  <a:gd name="connsiteX55" fmla="*/ 2108199 w 3030220"/>
                  <a:gd name="connsiteY55" fmla="*/ 3365500 h 4011675"/>
                  <a:gd name="connsiteX56" fmla="*/ 2070099 w 3030220"/>
                  <a:gd name="connsiteY56" fmla="*/ 3418840 h 4011675"/>
                  <a:gd name="connsiteX57" fmla="*/ 2123439 w 3030220"/>
                  <a:gd name="connsiteY57" fmla="*/ 3464560 h 4011675"/>
                  <a:gd name="connsiteX58" fmla="*/ 2161539 w 3030220"/>
                  <a:gd name="connsiteY58" fmla="*/ 3556000 h 4011675"/>
                  <a:gd name="connsiteX59" fmla="*/ 2207259 w 3030220"/>
                  <a:gd name="connsiteY59" fmla="*/ 3609340 h 4011675"/>
                  <a:gd name="connsiteX60" fmla="*/ 2230119 w 3030220"/>
                  <a:gd name="connsiteY60" fmla="*/ 3677920 h 4011675"/>
                  <a:gd name="connsiteX61" fmla="*/ 2222499 w 3030220"/>
                  <a:gd name="connsiteY61" fmla="*/ 3769360 h 4011675"/>
                  <a:gd name="connsiteX62" fmla="*/ 2161539 w 3030220"/>
                  <a:gd name="connsiteY62" fmla="*/ 3799840 h 4011675"/>
                  <a:gd name="connsiteX63" fmla="*/ 2024379 w 3030220"/>
                  <a:gd name="connsiteY63" fmla="*/ 3731260 h 4011675"/>
                  <a:gd name="connsiteX64" fmla="*/ 1963419 w 3030220"/>
                  <a:gd name="connsiteY64" fmla="*/ 3700780 h 4011675"/>
                  <a:gd name="connsiteX65" fmla="*/ 1917699 w 3030220"/>
                  <a:gd name="connsiteY65" fmla="*/ 3776980 h 4011675"/>
                  <a:gd name="connsiteX66" fmla="*/ 1902459 w 3030220"/>
                  <a:gd name="connsiteY66" fmla="*/ 3830320 h 4011675"/>
                  <a:gd name="connsiteX67" fmla="*/ 1871979 w 3030220"/>
                  <a:gd name="connsiteY67" fmla="*/ 3876040 h 4011675"/>
                  <a:gd name="connsiteX68" fmla="*/ 1750059 w 3030220"/>
                  <a:gd name="connsiteY68" fmla="*/ 3914140 h 4011675"/>
                  <a:gd name="connsiteX69" fmla="*/ 1643379 w 3030220"/>
                  <a:gd name="connsiteY69" fmla="*/ 3860800 h 4011675"/>
                  <a:gd name="connsiteX70" fmla="*/ 1551939 w 3030220"/>
                  <a:gd name="connsiteY70" fmla="*/ 3898900 h 4011675"/>
                  <a:gd name="connsiteX71" fmla="*/ 1498599 w 3030220"/>
                  <a:gd name="connsiteY71" fmla="*/ 3997960 h 4011675"/>
                  <a:gd name="connsiteX72" fmla="*/ 1452879 w 3030220"/>
                  <a:gd name="connsiteY72" fmla="*/ 3967480 h 4011675"/>
                  <a:gd name="connsiteX73" fmla="*/ 1399539 w 3030220"/>
                  <a:gd name="connsiteY73" fmla="*/ 3990340 h 4011675"/>
                  <a:gd name="connsiteX74" fmla="*/ 1178559 w 3030220"/>
                  <a:gd name="connsiteY74" fmla="*/ 3975100 h 4011675"/>
                  <a:gd name="connsiteX75" fmla="*/ 1109979 w 3030220"/>
                  <a:gd name="connsiteY75" fmla="*/ 3975100 h 4011675"/>
                  <a:gd name="connsiteX76" fmla="*/ 1091691 w 3030220"/>
                  <a:gd name="connsiteY76" fmla="*/ 4011676 h 4011675"/>
                  <a:gd name="connsiteX77" fmla="*/ 1079499 w 3030220"/>
                  <a:gd name="connsiteY77" fmla="*/ 4005580 h 4011675"/>
                  <a:gd name="connsiteX78" fmla="*/ 1092132 w 3030220"/>
                  <a:gd name="connsiteY78" fmla="*/ 4010792 h 4011675"/>
                  <a:gd name="connsiteX79" fmla="*/ 1093235 w 3030220"/>
                  <a:gd name="connsiteY79" fmla="*/ 4008588 h 4011675"/>
                  <a:gd name="connsiteX80" fmla="*/ 904239 w 3030220"/>
                  <a:gd name="connsiteY80" fmla="*/ 3891280 h 4011675"/>
                  <a:gd name="connsiteX81" fmla="*/ 881379 w 3030220"/>
                  <a:gd name="connsiteY81" fmla="*/ 3845560 h 4011675"/>
                  <a:gd name="connsiteX82" fmla="*/ 767079 w 3030220"/>
                  <a:gd name="connsiteY82" fmla="*/ 3792220 h 4011675"/>
                  <a:gd name="connsiteX83" fmla="*/ 744219 w 3030220"/>
                  <a:gd name="connsiteY83" fmla="*/ 3708400 h 4011675"/>
                  <a:gd name="connsiteX84" fmla="*/ 675639 w 3030220"/>
                  <a:gd name="connsiteY84" fmla="*/ 3677920 h 4011675"/>
                  <a:gd name="connsiteX85" fmla="*/ 652779 w 3030220"/>
                  <a:gd name="connsiteY85" fmla="*/ 3784600 h 4011675"/>
                  <a:gd name="connsiteX86" fmla="*/ 530859 w 3030220"/>
                  <a:gd name="connsiteY86" fmla="*/ 3799840 h 4011675"/>
                  <a:gd name="connsiteX87" fmla="*/ 515619 w 3030220"/>
                  <a:gd name="connsiteY87" fmla="*/ 3853180 h 4011675"/>
                  <a:gd name="connsiteX88" fmla="*/ 340359 w 3030220"/>
                  <a:gd name="connsiteY88" fmla="*/ 3822700 h 4011675"/>
                  <a:gd name="connsiteX89" fmla="*/ 332739 w 3030220"/>
                  <a:gd name="connsiteY89" fmla="*/ 3921760 h 4011675"/>
                  <a:gd name="connsiteX90" fmla="*/ 149859 w 3030220"/>
                  <a:gd name="connsiteY90" fmla="*/ 3914140 h 4011675"/>
                  <a:gd name="connsiteX91" fmla="*/ 470 w 3030220"/>
                  <a:gd name="connsiteY91" fmla="*/ 3742344 h 4011675"/>
                  <a:gd name="connsiteX92" fmla="*/ 0 w 3030220"/>
                  <a:gd name="connsiteY92" fmla="*/ 3740148 h 4011675"/>
                  <a:gd name="connsiteX93" fmla="*/ 19050 w 3030220"/>
                  <a:gd name="connsiteY93" fmla="*/ 3606800 h 4011675"/>
                  <a:gd name="connsiteX94" fmla="*/ 95250 w 3030220"/>
                  <a:gd name="connsiteY94" fmla="*/ 3530600 h 4011675"/>
                  <a:gd name="connsiteX95" fmla="*/ 196850 w 3030220"/>
                  <a:gd name="connsiteY95" fmla="*/ 3454400 h 4011675"/>
                  <a:gd name="connsiteX96" fmla="*/ 222250 w 3030220"/>
                  <a:gd name="connsiteY96" fmla="*/ 3346452 h 4011675"/>
                  <a:gd name="connsiteX97" fmla="*/ 361950 w 3030220"/>
                  <a:gd name="connsiteY97" fmla="*/ 3251200 h 4011675"/>
                  <a:gd name="connsiteX98" fmla="*/ 323850 w 3030220"/>
                  <a:gd name="connsiteY98" fmla="*/ 3175000 h 4011675"/>
                  <a:gd name="connsiteX99" fmla="*/ 425450 w 3030220"/>
                  <a:gd name="connsiteY99" fmla="*/ 3028948 h 4011675"/>
                  <a:gd name="connsiteX100" fmla="*/ 406400 w 3030220"/>
                  <a:gd name="connsiteY100" fmla="*/ 3009900 h 4011675"/>
                  <a:gd name="connsiteX101" fmla="*/ 622300 w 3030220"/>
                  <a:gd name="connsiteY101" fmla="*/ 2781300 h 4011675"/>
                  <a:gd name="connsiteX102" fmla="*/ 609600 w 3030220"/>
                  <a:gd name="connsiteY102" fmla="*/ 2641600 h 4011675"/>
                  <a:gd name="connsiteX103" fmla="*/ 546100 w 3030220"/>
                  <a:gd name="connsiteY103" fmla="*/ 2540000 h 4011675"/>
                  <a:gd name="connsiteX104" fmla="*/ 596900 w 3030220"/>
                  <a:gd name="connsiteY104" fmla="*/ 2514600 h 4011675"/>
                  <a:gd name="connsiteX105" fmla="*/ 520700 w 3030220"/>
                  <a:gd name="connsiteY105" fmla="*/ 2387600 h 4011675"/>
                  <a:gd name="connsiteX106" fmla="*/ 571500 w 3030220"/>
                  <a:gd name="connsiteY106" fmla="*/ 2336800 h 4011675"/>
                  <a:gd name="connsiteX107" fmla="*/ 901700 w 3030220"/>
                  <a:gd name="connsiteY107" fmla="*/ 2076452 h 4011675"/>
                  <a:gd name="connsiteX108" fmla="*/ 850900 w 3030220"/>
                  <a:gd name="connsiteY108" fmla="*/ 2044700 h 4011675"/>
                  <a:gd name="connsiteX109" fmla="*/ 717550 w 3030220"/>
                  <a:gd name="connsiteY109" fmla="*/ 2051052 h 4011675"/>
                  <a:gd name="connsiteX110" fmla="*/ 552450 w 3030220"/>
                  <a:gd name="connsiteY110" fmla="*/ 2095500 h 4011675"/>
                  <a:gd name="connsiteX111" fmla="*/ 279400 w 3030220"/>
                  <a:gd name="connsiteY111" fmla="*/ 2159000 h 4011675"/>
                  <a:gd name="connsiteX112" fmla="*/ 266700 w 3030220"/>
                  <a:gd name="connsiteY112" fmla="*/ 2222500 h 4011675"/>
                  <a:gd name="connsiteX113" fmla="*/ 241300 w 3030220"/>
                  <a:gd name="connsiteY113" fmla="*/ 2324100 h 4011675"/>
                  <a:gd name="connsiteX114" fmla="*/ 114300 w 3030220"/>
                  <a:gd name="connsiteY114" fmla="*/ 2343148 h 4011675"/>
                  <a:gd name="connsiteX115" fmla="*/ 146050 w 3030220"/>
                  <a:gd name="connsiteY115" fmla="*/ 2241548 h 4011675"/>
                  <a:gd name="connsiteX116" fmla="*/ 88900 w 3030220"/>
                  <a:gd name="connsiteY116" fmla="*/ 2178052 h 4011675"/>
                  <a:gd name="connsiteX117" fmla="*/ 146050 w 3030220"/>
                  <a:gd name="connsiteY117" fmla="*/ 2133600 h 4011675"/>
                  <a:gd name="connsiteX118" fmla="*/ 241300 w 3030220"/>
                  <a:gd name="connsiteY118" fmla="*/ 2057400 h 4011675"/>
                  <a:gd name="connsiteX119" fmla="*/ 368300 w 3030220"/>
                  <a:gd name="connsiteY119" fmla="*/ 2012948 h 4011675"/>
                  <a:gd name="connsiteX120" fmla="*/ 527050 w 3030220"/>
                  <a:gd name="connsiteY120" fmla="*/ 1924052 h 4011675"/>
                  <a:gd name="connsiteX121" fmla="*/ 615950 w 3030220"/>
                  <a:gd name="connsiteY121" fmla="*/ 1809748 h 4011675"/>
                  <a:gd name="connsiteX122" fmla="*/ 717550 w 3030220"/>
                  <a:gd name="connsiteY122" fmla="*/ 1727200 h 4011675"/>
                  <a:gd name="connsiteX123" fmla="*/ 723900 w 3030220"/>
                  <a:gd name="connsiteY123" fmla="*/ 1543052 h 4011675"/>
                  <a:gd name="connsiteX124" fmla="*/ 768350 w 3030220"/>
                  <a:gd name="connsiteY124" fmla="*/ 1485900 h 4011675"/>
                  <a:gd name="connsiteX125" fmla="*/ 596900 w 3030220"/>
                  <a:gd name="connsiteY125" fmla="*/ 1257300 h 4011675"/>
                  <a:gd name="connsiteX126" fmla="*/ 495300 w 3030220"/>
                  <a:gd name="connsiteY126" fmla="*/ 1257300 h 4011675"/>
                  <a:gd name="connsiteX127" fmla="*/ 469900 w 3030220"/>
                  <a:gd name="connsiteY127" fmla="*/ 1187452 h 4011675"/>
                  <a:gd name="connsiteX128" fmla="*/ 469900 w 3030220"/>
                  <a:gd name="connsiteY128" fmla="*/ 1117600 h 4011675"/>
                  <a:gd name="connsiteX129" fmla="*/ 336550 w 3030220"/>
                  <a:gd name="connsiteY129" fmla="*/ 1047748 h 4011675"/>
                  <a:gd name="connsiteX130" fmla="*/ 260350 w 3030220"/>
                  <a:gd name="connsiteY130" fmla="*/ 1009652 h 4011675"/>
                  <a:gd name="connsiteX131" fmla="*/ 196850 w 3030220"/>
                  <a:gd name="connsiteY131" fmla="*/ 977900 h 4011675"/>
                  <a:gd name="connsiteX132" fmla="*/ 196850 w 3030220"/>
                  <a:gd name="connsiteY132" fmla="*/ 774700 h 4011675"/>
                  <a:gd name="connsiteX133" fmla="*/ 131653 w 3030220"/>
                  <a:gd name="connsiteY133" fmla="*/ 698636 h 4011675"/>
                  <a:gd name="connsiteX134" fmla="*/ 386080 w 3030220"/>
                  <a:gd name="connsiteY134" fmla="*/ 706120 h 4011675"/>
                  <a:gd name="connsiteX135" fmla="*/ 431800 w 3030220"/>
                  <a:gd name="connsiteY135" fmla="*/ 660400 h 4011675"/>
                  <a:gd name="connsiteX136" fmla="*/ 408940 w 3030220"/>
                  <a:gd name="connsiteY136" fmla="*/ 508000 h 4011675"/>
                  <a:gd name="connsiteX137" fmla="*/ 629920 w 3030220"/>
                  <a:gd name="connsiteY137" fmla="*/ 424180 h 4011675"/>
                  <a:gd name="connsiteX138" fmla="*/ 607060 w 3030220"/>
                  <a:gd name="connsiteY138" fmla="*/ 363220 h 4011675"/>
                  <a:gd name="connsiteX139" fmla="*/ 668020 w 3030220"/>
                  <a:gd name="connsiteY139" fmla="*/ 302260 h 4011675"/>
                  <a:gd name="connsiteX140" fmla="*/ 896620 w 3030220"/>
                  <a:gd name="connsiteY140" fmla="*/ 294640 h 4011675"/>
                  <a:gd name="connsiteX141" fmla="*/ 965200 w 3030220"/>
                  <a:gd name="connsiteY141" fmla="*/ 119380 h 4011675"/>
                  <a:gd name="connsiteX142" fmla="*/ 1026160 w 3030220"/>
                  <a:gd name="connsiteY142" fmla="*/ 165100 h 4011675"/>
                  <a:gd name="connsiteX143" fmla="*/ 1125220 w 3030220"/>
                  <a:gd name="connsiteY143" fmla="*/ 127000 h 4011675"/>
                  <a:gd name="connsiteX144" fmla="*/ 1224280 w 3030220"/>
                  <a:gd name="connsiteY144" fmla="*/ 248920 h 4011675"/>
                  <a:gd name="connsiteX145" fmla="*/ 1315720 w 3030220"/>
                  <a:gd name="connsiteY145" fmla="*/ 279400 h 4011675"/>
                  <a:gd name="connsiteX146" fmla="*/ 1460500 w 3030220"/>
                  <a:gd name="connsiteY146" fmla="*/ 325120 h 4011675"/>
                  <a:gd name="connsiteX147" fmla="*/ 1426449 w 3030220"/>
                  <a:gd name="connsiteY147" fmla="*/ 314368 h 4011675"/>
                  <a:gd name="connsiteX148" fmla="*/ 1447800 w 3030220"/>
                  <a:gd name="connsiteY148" fmla="*/ 374652 h 4011675"/>
                  <a:gd name="connsiteX149" fmla="*/ 1587500 w 3030220"/>
                  <a:gd name="connsiteY149" fmla="*/ 387348 h 4011675"/>
                  <a:gd name="connsiteX150" fmla="*/ 1612900 w 3030220"/>
                  <a:gd name="connsiteY150" fmla="*/ 463548 h 4011675"/>
                  <a:gd name="connsiteX151" fmla="*/ 1682750 w 3030220"/>
                  <a:gd name="connsiteY151" fmla="*/ 514348 h 4011675"/>
                  <a:gd name="connsiteX152" fmla="*/ 1746250 w 3030220"/>
                  <a:gd name="connsiteY152" fmla="*/ 501652 h 4011675"/>
                  <a:gd name="connsiteX153" fmla="*/ 1778000 w 3030220"/>
                  <a:gd name="connsiteY153" fmla="*/ 520700 h 4011675"/>
                  <a:gd name="connsiteX154" fmla="*/ 1790700 w 3030220"/>
                  <a:gd name="connsiteY154" fmla="*/ 520700 h 4011675"/>
                  <a:gd name="connsiteX155" fmla="*/ 1828800 w 3030220"/>
                  <a:gd name="connsiteY155" fmla="*/ 615948 h 4011675"/>
                  <a:gd name="connsiteX156" fmla="*/ 1905000 w 3030220"/>
                  <a:gd name="connsiteY156" fmla="*/ 615948 h 4011675"/>
                  <a:gd name="connsiteX157" fmla="*/ 1949450 w 3030220"/>
                  <a:gd name="connsiteY157" fmla="*/ 565148 h 4011675"/>
                  <a:gd name="connsiteX158" fmla="*/ 1993900 w 3030220"/>
                  <a:gd name="connsiteY158" fmla="*/ 520700 h 4011675"/>
                  <a:gd name="connsiteX159" fmla="*/ 1993900 w 3030220"/>
                  <a:gd name="connsiteY159" fmla="*/ 495300 h 4011675"/>
                  <a:gd name="connsiteX160" fmla="*/ 1949450 w 3030220"/>
                  <a:gd name="connsiteY160" fmla="*/ 457200 h 4011675"/>
                  <a:gd name="connsiteX161" fmla="*/ 1987550 w 3030220"/>
                  <a:gd name="connsiteY161" fmla="*/ 406400 h 4011675"/>
                  <a:gd name="connsiteX162" fmla="*/ 1911350 w 3030220"/>
                  <a:gd name="connsiteY162" fmla="*/ 273052 h 4011675"/>
                  <a:gd name="connsiteX163" fmla="*/ 1879600 w 3030220"/>
                  <a:gd name="connsiteY163" fmla="*/ 215900 h 4011675"/>
                  <a:gd name="connsiteX164" fmla="*/ 1873250 w 3030220"/>
                  <a:gd name="connsiteY164" fmla="*/ 63500 h 4011675"/>
                  <a:gd name="connsiteX165" fmla="*/ 1962150 w 3030220"/>
                  <a:gd name="connsiteY165" fmla="*/ 63500 h 4011675"/>
                  <a:gd name="connsiteX166" fmla="*/ 2101850 w 3030220"/>
                  <a:gd name="connsiteY166" fmla="*/ 0 h 4011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3030220" h="4011675">
                    <a:moveTo>
                      <a:pt x="3009506" y="1337272"/>
                    </a:moveTo>
                    <a:lnTo>
                      <a:pt x="3022600" y="1338580"/>
                    </a:lnTo>
                    <a:lnTo>
                      <a:pt x="3030220" y="1407160"/>
                    </a:lnTo>
                    <a:lnTo>
                      <a:pt x="3030219" y="1407160"/>
                    </a:lnTo>
                    <a:lnTo>
                      <a:pt x="3022599" y="1338580"/>
                    </a:lnTo>
                    <a:lnTo>
                      <a:pt x="3009506" y="1337272"/>
                    </a:lnTo>
                    <a:close/>
                    <a:moveTo>
                      <a:pt x="135218" y="674876"/>
                    </a:moveTo>
                    <a:lnTo>
                      <a:pt x="128309" y="694736"/>
                    </a:lnTo>
                    <a:lnTo>
                      <a:pt x="120650" y="685800"/>
                    </a:lnTo>
                    <a:lnTo>
                      <a:pt x="135218" y="674876"/>
                    </a:lnTo>
                    <a:close/>
                    <a:moveTo>
                      <a:pt x="2101850" y="0"/>
                    </a:moveTo>
                    <a:lnTo>
                      <a:pt x="2260600" y="44452"/>
                    </a:lnTo>
                    <a:lnTo>
                      <a:pt x="2305050" y="107948"/>
                    </a:lnTo>
                    <a:lnTo>
                      <a:pt x="2425700" y="209548"/>
                    </a:lnTo>
                    <a:lnTo>
                      <a:pt x="2463800" y="393700"/>
                    </a:lnTo>
                    <a:lnTo>
                      <a:pt x="2597150" y="520700"/>
                    </a:lnTo>
                    <a:lnTo>
                      <a:pt x="2616200" y="647700"/>
                    </a:lnTo>
                    <a:lnTo>
                      <a:pt x="2667000" y="692148"/>
                    </a:lnTo>
                    <a:lnTo>
                      <a:pt x="2673350" y="749300"/>
                    </a:lnTo>
                    <a:lnTo>
                      <a:pt x="2736850" y="806452"/>
                    </a:lnTo>
                    <a:lnTo>
                      <a:pt x="2679700" y="876300"/>
                    </a:lnTo>
                    <a:lnTo>
                      <a:pt x="2705100" y="1123948"/>
                    </a:lnTo>
                    <a:lnTo>
                      <a:pt x="2857500" y="1225548"/>
                    </a:lnTo>
                    <a:lnTo>
                      <a:pt x="2946400" y="1295400"/>
                    </a:lnTo>
                    <a:lnTo>
                      <a:pt x="2951554" y="1331476"/>
                    </a:lnTo>
                    <a:lnTo>
                      <a:pt x="2946399" y="1330960"/>
                    </a:lnTo>
                    <a:lnTo>
                      <a:pt x="2778759" y="1338580"/>
                    </a:lnTo>
                    <a:lnTo>
                      <a:pt x="2733039" y="1407160"/>
                    </a:lnTo>
                    <a:lnTo>
                      <a:pt x="2679699" y="1475740"/>
                    </a:lnTo>
                    <a:lnTo>
                      <a:pt x="2679699" y="1506220"/>
                    </a:lnTo>
                    <a:lnTo>
                      <a:pt x="2710179" y="1559560"/>
                    </a:lnTo>
                    <a:lnTo>
                      <a:pt x="2641599" y="1666240"/>
                    </a:lnTo>
                    <a:lnTo>
                      <a:pt x="2512059" y="1711960"/>
                    </a:lnTo>
                    <a:lnTo>
                      <a:pt x="2489199" y="1818640"/>
                    </a:lnTo>
                    <a:lnTo>
                      <a:pt x="2481579" y="1879600"/>
                    </a:lnTo>
                    <a:lnTo>
                      <a:pt x="2428239" y="1879600"/>
                    </a:lnTo>
                    <a:lnTo>
                      <a:pt x="2344419" y="1978660"/>
                    </a:lnTo>
                    <a:lnTo>
                      <a:pt x="2306319" y="2054860"/>
                    </a:lnTo>
                    <a:lnTo>
                      <a:pt x="2306319" y="2176780"/>
                    </a:lnTo>
                    <a:lnTo>
                      <a:pt x="2245359" y="2230120"/>
                    </a:lnTo>
                    <a:lnTo>
                      <a:pt x="2100579" y="2199640"/>
                    </a:lnTo>
                    <a:lnTo>
                      <a:pt x="2047239" y="2306320"/>
                    </a:lnTo>
                    <a:lnTo>
                      <a:pt x="1993899" y="2329180"/>
                    </a:lnTo>
                    <a:lnTo>
                      <a:pt x="2001519" y="2428240"/>
                    </a:lnTo>
                    <a:lnTo>
                      <a:pt x="1971039" y="2496820"/>
                    </a:lnTo>
                    <a:lnTo>
                      <a:pt x="1993899" y="2656840"/>
                    </a:lnTo>
                    <a:lnTo>
                      <a:pt x="2001519" y="2748280"/>
                    </a:lnTo>
                    <a:lnTo>
                      <a:pt x="2047239" y="2870200"/>
                    </a:lnTo>
                    <a:lnTo>
                      <a:pt x="2115819" y="2877820"/>
                    </a:lnTo>
                    <a:lnTo>
                      <a:pt x="2184399" y="3014980"/>
                    </a:lnTo>
                    <a:lnTo>
                      <a:pt x="2222499" y="3075940"/>
                    </a:lnTo>
                    <a:lnTo>
                      <a:pt x="2260599" y="3129280"/>
                    </a:lnTo>
                    <a:lnTo>
                      <a:pt x="2230119" y="3258820"/>
                    </a:lnTo>
                    <a:lnTo>
                      <a:pt x="2184399" y="3319780"/>
                    </a:lnTo>
                    <a:lnTo>
                      <a:pt x="2108199" y="3312160"/>
                    </a:lnTo>
                    <a:lnTo>
                      <a:pt x="2108199" y="3365500"/>
                    </a:lnTo>
                    <a:lnTo>
                      <a:pt x="2070099" y="3418840"/>
                    </a:lnTo>
                    <a:lnTo>
                      <a:pt x="2123439" y="3464560"/>
                    </a:lnTo>
                    <a:lnTo>
                      <a:pt x="2161539" y="3556000"/>
                    </a:lnTo>
                    <a:lnTo>
                      <a:pt x="2207259" y="3609340"/>
                    </a:lnTo>
                    <a:lnTo>
                      <a:pt x="2230119" y="3677920"/>
                    </a:lnTo>
                    <a:lnTo>
                      <a:pt x="2222499" y="3769360"/>
                    </a:lnTo>
                    <a:lnTo>
                      <a:pt x="2161539" y="3799840"/>
                    </a:lnTo>
                    <a:lnTo>
                      <a:pt x="2024379" y="3731260"/>
                    </a:lnTo>
                    <a:lnTo>
                      <a:pt x="1963419" y="3700780"/>
                    </a:lnTo>
                    <a:lnTo>
                      <a:pt x="1917699" y="3776980"/>
                    </a:lnTo>
                    <a:lnTo>
                      <a:pt x="1902459" y="3830320"/>
                    </a:lnTo>
                    <a:lnTo>
                      <a:pt x="1871979" y="3876040"/>
                    </a:lnTo>
                    <a:lnTo>
                      <a:pt x="1750059" y="3914140"/>
                    </a:lnTo>
                    <a:lnTo>
                      <a:pt x="1643379" y="3860800"/>
                    </a:lnTo>
                    <a:lnTo>
                      <a:pt x="1551939" y="3898900"/>
                    </a:lnTo>
                    <a:lnTo>
                      <a:pt x="1498599" y="3997960"/>
                    </a:lnTo>
                    <a:lnTo>
                      <a:pt x="1452879" y="3967480"/>
                    </a:lnTo>
                    <a:lnTo>
                      <a:pt x="1399539" y="3990340"/>
                    </a:lnTo>
                    <a:lnTo>
                      <a:pt x="1178559" y="3975100"/>
                    </a:lnTo>
                    <a:lnTo>
                      <a:pt x="1109979" y="3975100"/>
                    </a:lnTo>
                    <a:lnTo>
                      <a:pt x="1091691" y="4011676"/>
                    </a:lnTo>
                    <a:lnTo>
                      <a:pt x="1079499" y="4005580"/>
                    </a:lnTo>
                    <a:lnTo>
                      <a:pt x="1092132" y="4010792"/>
                    </a:lnTo>
                    <a:lnTo>
                      <a:pt x="1093235" y="4008588"/>
                    </a:lnTo>
                    <a:lnTo>
                      <a:pt x="904239" y="3891280"/>
                    </a:lnTo>
                    <a:lnTo>
                      <a:pt x="881379" y="3845560"/>
                    </a:lnTo>
                    <a:lnTo>
                      <a:pt x="767079" y="3792220"/>
                    </a:lnTo>
                    <a:lnTo>
                      <a:pt x="744219" y="3708400"/>
                    </a:lnTo>
                    <a:lnTo>
                      <a:pt x="675639" y="3677920"/>
                    </a:lnTo>
                    <a:lnTo>
                      <a:pt x="652779" y="3784600"/>
                    </a:lnTo>
                    <a:lnTo>
                      <a:pt x="530859" y="3799840"/>
                    </a:lnTo>
                    <a:lnTo>
                      <a:pt x="515619" y="3853180"/>
                    </a:lnTo>
                    <a:lnTo>
                      <a:pt x="340359" y="3822700"/>
                    </a:lnTo>
                    <a:lnTo>
                      <a:pt x="332739" y="3921760"/>
                    </a:lnTo>
                    <a:lnTo>
                      <a:pt x="149859" y="3914140"/>
                    </a:lnTo>
                    <a:lnTo>
                      <a:pt x="470" y="3742344"/>
                    </a:lnTo>
                    <a:lnTo>
                      <a:pt x="0" y="3740148"/>
                    </a:lnTo>
                    <a:lnTo>
                      <a:pt x="19050" y="3606800"/>
                    </a:lnTo>
                    <a:lnTo>
                      <a:pt x="95250" y="3530600"/>
                    </a:lnTo>
                    <a:lnTo>
                      <a:pt x="196850" y="3454400"/>
                    </a:lnTo>
                    <a:lnTo>
                      <a:pt x="222250" y="3346452"/>
                    </a:lnTo>
                    <a:lnTo>
                      <a:pt x="361950" y="3251200"/>
                    </a:lnTo>
                    <a:lnTo>
                      <a:pt x="323850" y="3175000"/>
                    </a:lnTo>
                    <a:lnTo>
                      <a:pt x="425450" y="3028948"/>
                    </a:lnTo>
                    <a:lnTo>
                      <a:pt x="406400" y="3009900"/>
                    </a:lnTo>
                    <a:lnTo>
                      <a:pt x="622300" y="2781300"/>
                    </a:lnTo>
                    <a:lnTo>
                      <a:pt x="609600" y="2641600"/>
                    </a:lnTo>
                    <a:lnTo>
                      <a:pt x="546100" y="2540000"/>
                    </a:lnTo>
                    <a:lnTo>
                      <a:pt x="596900" y="2514600"/>
                    </a:lnTo>
                    <a:lnTo>
                      <a:pt x="520700" y="2387600"/>
                    </a:lnTo>
                    <a:lnTo>
                      <a:pt x="571500" y="2336800"/>
                    </a:lnTo>
                    <a:lnTo>
                      <a:pt x="901700" y="2076452"/>
                    </a:lnTo>
                    <a:lnTo>
                      <a:pt x="850900" y="2044700"/>
                    </a:lnTo>
                    <a:lnTo>
                      <a:pt x="717550" y="2051052"/>
                    </a:lnTo>
                    <a:lnTo>
                      <a:pt x="552450" y="2095500"/>
                    </a:lnTo>
                    <a:lnTo>
                      <a:pt x="279400" y="2159000"/>
                    </a:lnTo>
                    <a:lnTo>
                      <a:pt x="266700" y="2222500"/>
                    </a:lnTo>
                    <a:lnTo>
                      <a:pt x="241300" y="2324100"/>
                    </a:lnTo>
                    <a:lnTo>
                      <a:pt x="114300" y="2343148"/>
                    </a:lnTo>
                    <a:lnTo>
                      <a:pt x="146050" y="2241548"/>
                    </a:lnTo>
                    <a:lnTo>
                      <a:pt x="88900" y="2178052"/>
                    </a:lnTo>
                    <a:lnTo>
                      <a:pt x="146050" y="2133600"/>
                    </a:lnTo>
                    <a:lnTo>
                      <a:pt x="241300" y="2057400"/>
                    </a:lnTo>
                    <a:lnTo>
                      <a:pt x="368300" y="2012948"/>
                    </a:lnTo>
                    <a:lnTo>
                      <a:pt x="527050" y="1924052"/>
                    </a:lnTo>
                    <a:lnTo>
                      <a:pt x="615950" y="1809748"/>
                    </a:lnTo>
                    <a:lnTo>
                      <a:pt x="717550" y="1727200"/>
                    </a:lnTo>
                    <a:lnTo>
                      <a:pt x="723900" y="1543052"/>
                    </a:lnTo>
                    <a:lnTo>
                      <a:pt x="768350" y="1485900"/>
                    </a:lnTo>
                    <a:lnTo>
                      <a:pt x="596900" y="1257300"/>
                    </a:lnTo>
                    <a:lnTo>
                      <a:pt x="495300" y="1257300"/>
                    </a:lnTo>
                    <a:lnTo>
                      <a:pt x="469900" y="1187452"/>
                    </a:lnTo>
                    <a:lnTo>
                      <a:pt x="469900" y="1117600"/>
                    </a:lnTo>
                    <a:lnTo>
                      <a:pt x="336550" y="1047748"/>
                    </a:lnTo>
                    <a:lnTo>
                      <a:pt x="260350" y="1009652"/>
                    </a:lnTo>
                    <a:lnTo>
                      <a:pt x="196850" y="977900"/>
                    </a:lnTo>
                    <a:lnTo>
                      <a:pt x="196850" y="774700"/>
                    </a:lnTo>
                    <a:lnTo>
                      <a:pt x="131653" y="698636"/>
                    </a:lnTo>
                    <a:lnTo>
                      <a:pt x="386080" y="706120"/>
                    </a:lnTo>
                    <a:lnTo>
                      <a:pt x="431800" y="660400"/>
                    </a:lnTo>
                    <a:lnTo>
                      <a:pt x="408940" y="508000"/>
                    </a:lnTo>
                    <a:lnTo>
                      <a:pt x="629920" y="424180"/>
                    </a:lnTo>
                    <a:lnTo>
                      <a:pt x="607060" y="363220"/>
                    </a:lnTo>
                    <a:lnTo>
                      <a:pt x="668020" y="302260"/>
                    </a:lnTo>
                    <a:lnTo>
                      <a:pt x="896620" y="294640"/>
                    </a:lnTo>
                    <a:lnTo>
                      <a:pt x="965200" y="119380"/>
                    </a:lnTo>
                    <a:lnTo>
                      <a:pt x="1026160" y="165100"/>
                    </a:lnTo>
                    <a:lnTo>
                      <a:pt x="1125220" y="127000"/>
                    </a:lnTo>
                    <a:lnTo>
                      <a:pt x="1224280" y="248920"/>
                    </a:lnTo>
                    <a:lnTo>
                      <a:pt x="1315720" y="279400"/>
                    </a:lnTo>
                    <a:lnTo>
                      <a:pt x="1460500" y="325120"/>
                    </a:lnTo>
                    <a:lnTo>
                      <a:pt x="1426449" y="314368"/>
                    </a:lnTo>
                    <a:lnTo>
                      <a:pt x="1447800" y="374652"/>
                    </a:lnTo>
                    <a:lnTo>
                      <a:pt x="1587500" y="387348"/>
                    </a:lnTo>
                    <a:lnTo>
                      <a:pt x="1612900" y="463548"/>
                    </a:lnTo>
                    <a:lnTo>
                      <a:pt x="1682750" y="514348"/>
                    </a:lnTo>
                    <a:lnTo>
                      <a:pt x="1746250" y="501652"/>
                    </a:lnTo>
                    <a:lnTo>
                      <a:pt x="1778000" y="520700"/>
                    </a:lnTo>
                    <a:lnTo>
                      <a:pt x="1790700" y="520700"/>
                    </a:lnTo>
                    <a:lnTo>
                      <a:pt x="1828800" y="615948"/>
                    </a:lnTo>
                    <a:lnTo>
                      <a:pt x="1905000" y="615948"/>
                    </a:lnTo>
                    <a:lnTo>
                      <a:pt x="1949450" y="565148"/>
                    </a:lnTo>
                    <a:lnTo>
                      <a:pt x="1993900" y="520700"/>
                    </a:lnTo>
                    <a:lnTo>
                      <a:pt x="1993900" y="495300"/>
                    </a:lnTo>
                    <a:lnTo>
                      <a:pt x="1949450" y="457200"/>
                    </a:lnTo>
                    <a:lnTo>
                      <a:pt x="1987550" y="406400"/>
                    </a:lnTo>
                    <a:lnTo>
                      <a:pt x="1911350" y="273052"/>
                    </a:lnTo>
                    <a:lnTo>
                      <a:pt x="1879600" y="215900"/>
                    </a:lnTo>
                    <a:lnTo>
                      <a:pt x="1873250" y="63500"/>
                    </a:lnTo>
                    <a:lnTo>
                      <a:pt x="1962150" y="63500"/>
                    </a:lnTo>
                    <a:lnTo>
                      <a:pt x="210185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289F784F-D36F-ABBC-E6A2-9662C1049512}"/>
                  </a:ext>
                </a:extLst>
              </p:cNvPr>
              <p:cNvSpPr/>
              <p:nvPr/>
            </p:nvSpPr>
            <p:spPr>
              <a:xfrm>
                <a:off x="1057301" y="2076357"/>
                <a:ext cx="639167" cy="583380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B02F9DC5-D958-1EBC-CD1C-97B44E0040D0}"/>
                </a:ext>
              </a:extLst>
            </p:cNvPr>
            <p:cNvGrpSpPr/>
            <p:nvPr/>
          </p:nvGrpSpPr>
          <p:grpSpPr>
            <a:xfrm>
              <a:off x="2170134" y="1716744"/>
              <a:ext cx="346965" cy="156435"/>
              <a:chOff x="5559286" y="1975686"/>
              <a:chExt cx="346965" cy="156435"/>
            </a:xfrm>
          </p:grpSpPr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B87D2DFD-C6C1-4F42-7497-EAEC5BFA7BF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7A850B42-6CE6-D013-F3F0-FD2C03A921E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A8DC4CC2-9A53-EA52-CA20-A852B82A308E}"/>
                  </a:ext>
                </a:extLst>
              </p:cNvPr>
              <p:cNvSpPr/>
              <p:nvPr/>
            </p:nvSpPr>
            <p:spPr>
              <a:xfrm>
                <a:off x="5580885" y="200305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A536A3E0-92EF-E52D-B88B-CCD23233C0C0}"/>
                  </a:ext>
                </a:extLst>
              </p:cNvPr>
              <p:cNvSpPr/>
              <p:nvPr/>
            </p:nvSpPr>
            <p:spPr>
              <a:xfrm>
                <a:off x="5771415" y="200305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89DDD6F3-8838-2B63-2A68-27F26C4863E2}"/>
                </a:ext>
              </a:extLst>
            </p:cNvPr>
            <p:cNvGrpSpPr/>
            <p:nvPr/>
          </p:nvGrpSpPr>
          <p:grpSpPr>
            <a:xfrm>
              <a:off x="1662260" y="1284118"/>
              <a:ext cx="346965" cy="156435"/>
              <a:chOff x="5559286" y="1975686"/>
              <a:chExt cx="346965" cy="156435"/>
            </a:xfrm>
          </p:grpSpPr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E71C3D7B-7CE1-2304-DE54-98D88F26BBA2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D32922EC-CBA2-BF8E-0EF8-0777CCC0A5CB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B1892F69-0F13-03E6-B421-997423FD215D}"/>
                  </a:ext>
                </a:extLst>
              </p:cNvPr>
              <p:cNvSpPr/>
              <p:nvPr/>
            </p:nvSpPr>
            <p:spPr>
              <a:xfrm>
                <a:off x="560787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7B97D4E8-81DE-90C1-5F58-73F29A650192}"/>
                  </a:ext>
                </a:extLst>
              </p:cNvPr>
              <p:cNvSpPr/>
              <p:nvPr/>
            </p:nvSpPr>
            <p:spPr>
              <a:xfrm>
                <a:off x="579840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C93D28C3-B7EF-45AA-9DAE-8C050BFEC8A5}"/>
                </a:ext>
              </a:extLst>
            </p:cNvPr>
            <p:cNvGrpSpPr/>
            <p:nvPr/>
          </p:nvGrpSpPr>
          <p:grpSpPr>
            <a:xfrm>
              <a:off x="1776434" y="2253319"/>
              <a:ext cx="346965" cy="156435"/>
              <a:chOff x="5559286" y="1975686"/>
              <a:chExt cx="346965" cy="156435"/>
            </a:xfrm>
          </p:grpSpPr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6B1C8E19-BA60-B54F-B97D-3B73B0AEF8E3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5C2CD1A9-2C5B-70F6-896B-77383F4A4647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1FD9DC6B-DB10-C3DA-8445-859B17B71802}"/>
                  </a:ext>
                </a:extLst>
              </p:cNvPr>
              <p:cNvSpPr/>
              <p:nvPr/>
            </p:nvSpPr>
            <p:spPr>
              <a:xfrm>
                <a:off x="5599935" y="19935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5E6AED1E-12F4-C6C3-7C4C-183FB016F945}"/>
                  </a:ext>
                </a:extLst>
              </p:cNvPr>
              <p:cNvSpPr/>
              <p:nvPr/>
            </p:nvSpPr>
            <p:spPr>
              <a:xfrm>
                <a:off x="5790465" y="19935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37C5CD0B-23E6-0665-9E64-5DF89DDAA8AF}"/>
                </a:ext>
              </a:extLst>
            </p:cNvPr>
            <p:cNvGrpSpPr/>
            <p:nvPr/>
          </p:nvGrpSpPr>
          <p:grpSpPr>
            <a:xfrm>
              <a:off x="1068409" y="1742144"/>
              <a:ext cx="346965" cy="156435"/>
              <a:chOff x="5559286" y="1975686"/>
              <a:chExt cx="346965" cy="156435"/>
            </a:xfrm>
          </p:grpSpPr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7770C03B-31B9-B234-76D5-EA7DB90C15B1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E66C6687-5FAF-1AFB-30B7-4106D7B36022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51535088-705D-1A0F-A996-C1AB52240466}"/>
                  </a:ext>
                </a:extLst>
              </p:cNvPr>
              <p:cNvSpPr/>
              <p:nvPr/>
            </p:nvSpPr>
            <p:spPr>
              <a:xfrm>
                <a:off x="5631685" y="19935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39AF4BDC-0FBE-E273-6B69-C53C57C7675F}"/>
                  </a:ext>
                </a:extLst>
              </p:cNvPr>
              <p:cNvSpPr/>
              <p:nvPr/>
            </p:nvSpPr>
            <p:spPr>
              <a:xfrm>
                <a:off x="5822215" y="19935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08" name="グループ化 707">
            <a:extLst>
              <a:ext uri="{FF2B5EF4-FFF2-40B4-BE49-F238E27FC236}">
                <a16:creationId xmlns:a16="http://schemas.microsoft.com/office/drawing/2014/main" id="{F80A1C52-086B-7482-AFBC-339B11898354}"/>
              </a:ext>
            </a:extLst>
          </p:cNvPr>
          <p:cNvGrpSpPr/>
          <p:nvPr/>
        </p:nvGrpSpPr>
        <p:grpSpPr>
          <a:xfrm>
            <a:off x="6623069" y="4679044"/>
            <a:ext cx="2566651" cy="874523"/>
            <a:chOff x="6623069" y="4679044"/>
            <a:chExt cx="2566651" cy="874523"/>
          </a:xfrm>
        </p:grpSpPr>
        <p:sp>
          <p:nvSpPr>
            <p:cNvPr id="726" name="台形 725">
              <a:extLst>
                <a:ext uri="{FF2B5EF4-FFF2-40B4-BE49-F238E27FC236}">
                  <a16:creationId xmlns:a16="http://schemas.microsoft.com/office/drawing/2014/main" id="{59451785-2589-3DD3-01BA-22C833280E2D}"/>
                </a:ext>
              </a:extLst>
            </p:cNvPr>
            <p:cNvSpPr/>
            <p:nvPr/>
          </p:nvSpPr>
          <p:spPr>
            <a:xfrm rot="8100000" flipH="1">
              <a:off x="8425065" y="5141211"/>
              <a:ext cx="38849" cy="163134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E5C6C939-37D9-B907-A480-6005B8D3C16D}"/>
                </a:ext>
              </a:extLst>
            </p:cNvPr>
            <p:cNvGrpSpPr/>
            <p:nvPr/>
          </p:nvGrpSpPr>
          <p:grpSpPr>
            <a:xfrm>
              <a:off x="8080702" y="5327081"/>
              <a:ext cx="122904" cy="226486"/>
              <a:chOff x="5146675" y="2893474"/>
              <a:chExt cx="276225" cy="577278"/>
            </a:xfrm>
          </p:grpSpPr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212215C9-3A3F-6B3C-AB14-03B4707FED84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台形 357">
                <a:extLst>
                  <a:ext uri="{FF2B5EF4-FFF2-40B4-BE49-F238E27FC236}">
                    <a16:creationId xmlns:a16="http://schemas.microsoft.com/office/drawing/2014/main" id="{E30B7291-949D-74C0-5331-5DC535803BAF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76108E5E-7993-6C3F-3683-35375D1A9E78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8113AB2C-1DC0-8F91-0ECF-03EB9A31EC87}"/>
                </a:ext>
              </a:extLst>
            </p:cNvPr>
            <p:cNvGrpSpPr/>
            <p:nvPr/>
          </p:nvGrpSpPr>
          <p:grpSpPr>
            <a:xfrm>
              <a:off x="8221082" y="5327081"/>
              <a:ext cx="122904" cy="226486"/>
              <a:chOff x="5146675" y="2893474"/>
              <a:chExt cx="276225" cy="577278"/>
            </a:xfrm>
          </p:grpSpPr>
          <p:sp>
            <p:nvSpPr>
              <p:cNvPr id="353" name="台形 352">
                <a:extLst>
                  <a:ext uri="{FF2B5EF4-FFF2-40B4-BE49-F238E27FC236}">
                    <a16:creationId xmlns:a16="http://schemas.microsoft.com/office/drawing/2014/main" id="{494ADF62-5FDD-DC09-8945-EC8E1F61D7DF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4C381704-0F5E-3AA9-3BF0-50F93019692C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D7E33CBA-0B86-BFC6-D357-592F1CC4C3C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DB4D7D48-BF5B-7C32-FC21-F1B14A7A8552}"/>
                </a:ext>
              </a:extLst>
            </p:cNvPr>
            <p:cNvSpPr/>
            <p:nvPr/>
          </p:nvSpPr>
          <p:spPr>
            <a:xfrm rot="10800000">
              <a:off x="8058217" y="5288607"/>
              <a:ext cx="308713" cy="109386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台形 729">
              <a:extLst>
                <a:ext uri="{FF2B5EF4-FFF2-40B4-BE49-F238E27FC236}">
                  <a16:creationId xmlns:a16="http://schemas.microsoft.com/office/drawing/2014/main" id="{F3646D94-814D-FEFD-2132-A242F0767F52}"/>
                </a:ext>
              </a:extLst>
            </p:cNvPr>
            <p:cNvSpPr/>
            <p:nvPr/>
          </p:nvSpPr>
          <p:spPr>
            <a:xfrm rot="13500000">
              <a:off x="7965236" y="5141210"/>
              <a:ext cx="38849" cy="163134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3BFF9C21-EEFF-30E9-31AB-62C1D184D06A}"/>
                </a:ext>
              </a:extLst>
            </p:cNvPr>
            <p:cNvSpPr/>
            <p:nvPr/>
          </p:nvSpPr>
          <p:spPr>
            <a:xfrm>
              <a:off x="7967418" y="5056591"/>
              <a:ext cx="490274" cy="246120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0E8951F8-AE56-41BF-6CD0-7FE9CC65C9BD}"/>
                </a:ext>
              </a:extLst>
            </p:cNvPr>
            <p:cNvGrpSpPr/>
            <p:nvPr/>
          </p:nvGrpSpPr>
          <p:grpSpPr>
            <a:xfrm>
              <a:off x="7295390" y="5056591"/>
              <a:ext cx="560821" cy="496975"/>
              <a:chOff x="5445709" y="4203669"/>
              <a:chExt cx="732515" cy="649123"/>
            </a:xfrm>
          </p:grpSpPr>
          <p:sp>
            <p:nvSpPr>
              <p:cNvPr id="335" name="台形 334">
                <a:extLst>
                  <a:ext uri="{FF2B5EF4-FFF2-40B4-BE49-F238E27FC236}">
                    <a16:creationId xmlns:a16="http://schemas.microsoft.com/office/drawing/2014/main" id="{EA77571B-8115-2EA6-5EAC-115FE3E27937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17227680-39E1-F9C5-FAEF-D0AD6CBBA636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45" name="台形 344">
                  <a:extLst>
                    <a:ext uri="{FF2B5EF4-FFF2-40B4-BE49-F238E27FC236}">
                      <a16:creationId xmlns:a16="http://schemas.microsoft.com/office/drawing/2014/main" id="{A984CFC5-EC6C-75E2-1D7A-134AEB71789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台形 350">
                  <a:extLst>
                    <a:ext uri="{FF2B5EF4-FFF2-40B4-BE49-F238E27FC236}">
                      <a16:creationId xmlns:a16="http://schemas.microsoft.com/office/drawing/2014/main" id="{EA6DAE6B-C299-2991-5600-E50C223FC0E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C751FAEE-AF9B-6339-37F2-BDB9CCE698C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9C940EC9-8F43-0AB3-91BF-1FB47CCA745F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42" name="台形 341">
                  <a:extLst>
                    <a:ext uri="{FF2B5EF4-FFF2-40B4-BE49-F238E27FC236}">
                      <a16:creationId xmlns:a16="http://schemas.microsoft.com/office/drawing/2014/main" id="{820CA07D-331B-8F3C-56CE-CFD18EAAF03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台形 342">
                  <a:extLst>
                    <a:ext uri="{FF2B5EF4-FFF2-40B4-BE49-F238E27FC236}">
                      <a16:creationId xmlns:a16="http://schemas.microsoft.com/office/drawing/2014/main" id="{E5957E20-EB4D-D991-B442-12A8B85E012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48A87832-6C43-4302-A247-E55B174B7E7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1DF21260-4A12-00F4-6023-C030EB957527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台形 339">
                <a:extLst>
                  <a:ext uri="{FF2B5EF4-FFF2-40B4-BE49-F238E27FC236}">
                    <a16:creationId xmlns:a16="http://schemas.microsoft.com/office/drawing/2014/main" id="{5272ACDC-49C9-8E34-72FC-5831FA78C2E6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276F821B-1DFA-885A-2414-D298D36C1460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E0A14146-D0D7-9E22-05FA-1125FF7F18D6}"/>
                </a:ext>
              </a:extLst>
            </p:cNvPr>
            <p:cNvGrpSpPr/>
            <p:nvPr/>
          </p:nvGrpSpPr>
          <p:grpSpPr>
            <a:xfrm>
              <a:off x="6623069" y="5056591"/>
              <a:ext cx="627869" cy="496975"/>
              <a:chOff x="5358134" y="4203669"/>
              <a:chExt cx="820090" cy="649123"/>
            </a:xfrm>
          </p:grpSpPr>
          <p:sp>
            <p:nvSpPr>
              <p:cNvPr id="272" name="台形 271">
                <a:extLst>
                  <a:ext uri="{FF2B5EF4-FFF2-40B4-BE49-F238E27FC236}">
                    <a16:creationId xmlns:a16="http://schemas.microsoft.com/office/drawing/2014/main" id="{E06DB933-70AD-FF84-8F2A-01974C7BF9B4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77A7E365-29F4-7CB8-A2C5-C0035F252CCC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32" name="台形 331">
                  <a:extLst>
                    <a:ext uri="{FF2B5EF4-FFF2-40B4-BE49-F238E27FC236}">
                      <a16:creationId xmlns:a16="http://schemas.microsoft.com/office/drawing/2014/main" id="{5B9A2877-FA26-1512-C2E2-BFFA507247B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台形 332">
                  <a:extLst>
                    <a:ext uri="{FF2B5EF4-FFF2-40B4-BE49-F238E27FC236}">
                      <a16:creationId xmlns:a16="http://schemas.microsoft.com/office/drawing/2014/main" id="{8A3BE8A7-FFCB-8914-E2C1-40E0F5C4AAE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618D89AE-55E8-E429-59F2-6AED57EDBDE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8D961F9B-FE66-4096-8FF1-D520BEEE9A01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81" name="台形 280">
                  <a:extLst>
                    <a:ext uri="{FF2B5EF4-FFF2-40B4-BE49-F238E27FC236}">
                      <a16:creationId xmlns:a16="http://schemas.microsoft.com/office/drawing/2014/main" id="{D5EC6FF9-8ED8-7025-5D74-8A2486E14FB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台形 281">
                  <a:extLst>
                    <a:ext uri="{FF2B5EF4-FFF2-40B4-BE49-F238E27FC236}">
                      <a16:creationId xmlns:a16="http://schemas.microsoft.com/office/drawing/2014/main" id="{1C073CA5-139B-04D2-1870-D1C300C569F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8200FDDD-FD71-191F-6A04-15877CD235B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999545F6-BF06-8A18-2528-9BA33091726D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台形 275">
                <a:extLst>
                  <a:ext uri="{FF2B5EF4-FFF2-40B4-BE49-F238E27FC236}">
                    <a16:creationId xmlns:a16="http://schemas.microsoft.com/office/drawing/2014/main" id="{41B4B175-7BB7-2405-7C03-DFF5BB251770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58A3B02E-8366-778D-3B6F-E39A356D1D6E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F9D489CC-EB5D-3127-B7E3-823AF89850F5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279" name="四角形: 上の 2 つの角を丸める 278">
                  <a:extLst>
                    <a:ext uri="{FF2B5EF4-FFF2-40B4-BE49-F238E27FC236}">
                      <a16:creationId xmlns:a16="http://schemas.microsoft.com/office/drawing/2014/main" id="{D1BC6BAA-CD64-E82C-5BAF-FA5CD5136395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E15C2889-4818-BBFD-4AE3-1AC63ECB83C5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422CD342-9565-1208-D26E-D6B3F1FFE058}"/>
                </a:ext>
              </a:extLst>
            </p:cNvPr>
            <p:cNvGrpSpPr/>
            <p:nvPr/>
          </p:nvGrpSpPr>
          <p:grpSpPr>
            <a:xfrm>
              <a:off x="7221996" y="5211134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58" name="四角形: 上の 2 つの角を丸める 257">
                <a:extLst>
                  <a:ext uri="{FF2B5EF4-FFF2-40B4-BE49-F238E27FC236}">
                    <a16:creationId xmlns:a16="http://schemas.microsoft.com/office/drawing/2014/main" id="{17C93130-AB26-AB2E-BA95-B7F1705646A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BD994E51-B8FF-DE87-F449-F64A354CEECB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上の 2 つの角を丸める 260">
                <a:extLst>
                  <a:ext uri="{FF2B5EF4-FFF2-40B4-BE49-F238E27FC236}">
                    <a16:creationId xmlns:a16="http://schemas.microsoft.com/office/drawing/2014/main" id="{EEA8587F-7578-834C-9E42-8B3428E1F3A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62" name="四角形: 上の 2 つの角を丸める 261">
                <a:extLst>
                  <a:ext uri="{FF2B5EF4-FFF2-40B4-BE49-F238E27FC236}">
                    <a16:creationId xmlns:a16="http://schemas.microsoft.com/office/drawing/2014/main" id="{C307A4C8-0834-595C-EEAF-D20D425AA862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F26A865D-A665-E26A-A634-75D998A00490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DC7D2DD2-AEDF-FD88-E8F5-56C149BF2B96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四角形: 上の 2 つの角を丸める 269">
                <a:extLst>
                  <a:ext uri="{FF2B5EF4-FFF2-40B4-BE49-F238E27FC236}">
                    <a16:creationId xmlns:a16="http://schemas.microsoft.com/office/drawing/2014/main" id="{D3E394E6-AB3A-C409-4414-5A01A16C0DC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四角形: 上の 2 つの角を丸める 270">
                <a:extLst>
                  <a:ext uri="{FF2B5EF4-FFF2-40B4-BE49-F238E27FC236}">
                    <a16:creationId xmlns:a16="http://schemas.microsoft.com/office/drawing/2014/main" id="{AD9F12D2-D57D-A1FC-3176-11B14B8F9A9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5" name="グループ化 734">
              <a:extLst>
                <a:ext uri="{FF2B5EF4-FFF2-40B4-BE49-F238E27FC236}">
                  <a16:creationId xmlns:a16="http://schemas.microsoft.com/office/drawing/2014/main" id="{6D9FF0AE-BD43-22F6-53C2-6C310551092B}"/>
                </a:ext>
              </a:extLst>
            </p:cNvPr>
            <p:cNvGrpSpPr/>
            <p:nvPr/>
          </p:nvGrpSpPr>
          <p:grpSpPr>
            <a:xfrm>
              <a:off x="7829699" y="5211134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48" name="四角形: 上の 2 つの角を丸める 247">
                <a:extLst>
                  <a:ext uri="{FF2B5EF4-FFF2-40B4-BE49-F238E27FC236}">
                    <a16:creationId xmlns:a16="http://schemas.microsoft.com/office/drawing/2014/main" id="{E5BB4776-2C1E-7DE3-36F4-60F916E74A09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DFC6AE99-8DD2-B87A-9FD1-2D85636E031C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四角形: 上の 2 つの角を丸める 249">
                <a:extLst>
                  <a:ext uri="{FF2B5EF4-FFF2-40B4-BE49-F238E27FC236}">
                    <a16:creationId xmlns:a16="http://schemas.microsoft.com/office/drawing/2014/main" id="{6C13ECAC-EC58-B5BF-F8B1-6E68585D61FC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51" name="四角形: 上の 2 つの角を丸める 250">
                <a:extLst>
                  <a:ext uri="{FF2B5EF4-FFF2-40B4-BE49-F238E27FC236}">
                    <a16:creationId xmlns:a16="http://schemas.microsoft.com/office/drawing/2014/main" id="{20F5461C-BFB2-816C-A3CF-D587289AF745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四角形: 上の 2 つの角を丸める 251">
                <a:extLst>
                  <a:ext uri="{FF2B5EF4-FFF2-40B4-BE49-F238E27FC236}">
                    <a16:creationId xmlns:a16="http://schemas.microsoft.com/office/drawing/2014/main" id="{ED65DFB2-8261-332C-6E25-0E87D3B130F5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3767FED6-F2BA-AB9F-C917-398BDCC5EF0B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765FA3E5-5D8E-956C-6AE6-7680C90A117E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四角形: 上の 2 つの角を丸める 255">
                <a:extLst>
                  <a:ext uri="{FF2B5EF4-FFF2-40B4-BE49-F238E27FC236}">
                    <a16:creationId xmlns:a16="http://schemas.microsoft.com/office/drawing/2014/main" id="{77F0C5E8-B2E0-71ED-A188-DB17D24969C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61A47B89-ADF6-1351-E6C4-87F23A99FB6E}"/>
                </a:ext>
              </a:extLst>
            </p:cNvPr>
            <p:cNvGrpSpPr/>
            <p:nvPr/>
          </p:nvGrpSpPr>
          <p:grpSpPr>
            <a:xfrm>
              <a:off x="8510795" y="5056592"/>
              <a:ext cx="560821" cy="496975"/>
              <a:chOff x="5445709" y="4203669"/>
              <a:chExt cx="732515" cy="649123"/>
            </a:xfrm>
          </p:grpSpPr>
          <p:sp>
            <p:nvSpPr>
              <p:cNvPr id="234" name="台形 233">
                <a:extLst>
                  <a:ext uri="{FF2B5EF4-FFF2-40B4-BE49-F238E27FC236}">
                    <a16:creationId xmlns:a16="http://schemas.microsoft.com/office/drawing/2014/main" id="{6ED8C567-87D0-47A3-4F38-4CE9A5F5AB76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2CE12FA6-4958-0322-AECE-AB4692E64ED9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44" name="台形 243">
                  <a:extLst>
                    <a:ext uri="{FF2B5EF4-FFF2-40B4-BE49-F238E27FC236}">
                      <a16:creationId xmlns:a16="http://schemas.microsoft.com/office/drawing/2014/main" id="{780D719E-3458-765E-8DB6-B7234F2C91E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台形 244">
                  <a:extLst>
                    <a:ext uri="{FF2B5EF4-FFF2-40B4-BE49-F238E27FC236}">
                      <a16:creationId xmlns:a16="http://schemas.microsoft.com/office/drawing/2014/main" id="{C8254308-F71F-F513-BDC0-179F873C8D4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067C578C-3636-E473-7713-24017460672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174216B0-F5D5-2B8E-1242-D684AC32B863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40" name="台形 239">
                  <a:extLst>
                    <a:ext uri="{FF2B5EF4-FFF2-40B4-BE49-F238E27FC236}">
                      <a16:creationId xmlns:a16="http://schemas.microsoft.com/office/drawing/2014/main" id="{1E034FF3-8D6E-0832-A0DA-A133B0F2D18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台形 240">
                  <a:extLst>
                    <a:ext uri="{FF2B5EF4-FFF2-40B4-BE49-F238E27FC236}">
                      <a16:creationId xmlns:a16="http://schemas.microsoft.com/office/drawing/2014/main" id="{316F7752-0EF1-8CA0-8B8C-1E910A57529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2D6EC1DB-FB85-110D-6680-B830B2EA1C8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FFB20293-58F7-ACFB-3436-62AD13DD518D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台形 237">
                <a:extLst>
                  <a:ext uri="{FF2B5EF4-FFF2-40B4-BE49-F238E27FC236}">
                    <a16:creationId xmlns:a16="http://schemas.microsoft.com/office/drawing/2014/main" id="{F97F357F-9FA5-193A-28E6-ECD801CFFBAF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546D06D4-4021-0DAE-A19F-A1CF29453EF6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42BF63F7-2CBC-1DFB-F9BE-0D3B742FEDBD}"/>
                </a:ext>
              </a:extLst>
            </p:cNvPr>
            <p:cNvGrpSpPr/>
            <p:nvPr/>
          </p:nvGrpSpPr>
          <p:grpSpPr>
            <a:xfrm>
              <a:off x="8437401" y="5211135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5091768D-F478-3EE6-EDC0-5F7FA8083E0B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D0FF6781-E7EF-2024-8066-43ECE14AC8BC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9F617B66-D317-1F11-FD0F-7F5E9095D3DF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29" name="四角形: 上の 2 つの角を丸める 228">
                <a:extLst>
                  <a:ext uri="{FF2B5EF4-FFF2-40B4-BE49-F238E27FC236}">
                    <a16:creationId xmlns:a16="http://schemas.microsoft.com/office/drawing/2014/main" id="{673BE863-5A8B-6C4A-836D-596EE9898B4D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5AD5965E-5071-A889-B509-FA80FC9BEB59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上の 2 つの角を丸める 230">
                <a:extLst>
                  <a:ext uri="{FF2B5EF4-FFF2-40B4-BE49-F238E27FC236}">
                    <a16:creationId xmlns:a16="http://schemas.microsoft.com/office/drawing/2014/main" id="{F6C05733-2F32-3198-05A2-291B13B56C3F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AF21F89F-56E9-30B2-DC09-9DFBF58C9B3C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上の 2 つの角を丸める 232">
                <a:extLst>
                  <a:ext uri="{FF2B5EF4-FFF2-40B4-BE49-F238E27FC236}">
                    <a16:creationId xmlns:a16="http://schemas.microsoft.com/office/drawing/2014/main" id="{85601C82-EB59-6664-C8BA-E2F4E5FF19A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5B71ADC2-F9E3-D032-07FC-A43A87154983}"/>
                </a:ext>
              </a:extLst>
            </p:cNvPr>
            <p:cNvGrpSpPr/>
            <p:nvPr/>
          </p:nvGrpSpPr>
          <p:grpSpPr>
            <a:xfrm>
              <a:off x="9039562" y="5227667"/>
              <a:ext cx="150158" cy="142135"/>
              <a:chOff x="8095331" y="5472437"/>
              <a:chExt cx="196128" cy="185649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A7FBB76C-0C2B-0426-EB20-B0356E91ACD6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F95D4218-65BF-C08D-36F2-B505B507C337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84D10079-F2C4-5335-0BFD-5B3B38EECCFE}"/>
                </a:ext>
              </a:extLst>
            </p:cNvPr>
            <p:cNvGrpSpPr/>
            <p:nvPr/>
          </p:nvGrpSpPr>
          <p:grpSpPr>
            <a:xfrm>
              <a:off x="6797699" y="4679044"/>
              <a:ext cx="403801" cy="403801"/>
              <a:chOff x="5209989" y="3310357"/>
              <a:chExt cx="527424" cy="527424"/>
            </a:xfrm>
          </p:grpSpPr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4BE645FE-6378-300C-26C0-267569F6FDA4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C534C142-5457-B658-152F-96456935FE91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　賀</a:t>
                </a:r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7E6DDADF-81D3-34CA-EE10-F432C6A189A8}"/>
                </a:ext>
              </a:extLst>
            </p:cNvPr>
            <p:cNvGrpSpPr/>
            <p:nvPr/>
          </p:nvGrpSpPr>
          <p:grpSpPr>
            <a:xfrm>
              <a:off x="7402972" y="4679044"/>
              <a:ext cx="403801" cy="403801"/>
              <a:chOff x="5209989" y="3310357"/>
              <a:chExt cx="527424" cy="527424"/>
            </a:xfrm>
          </p:grpSpPr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62D9377C-FED9-29DC-A2E9-606D1060DDA1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BB1F7D0F-4BCC-4F6A-1C3C-0553B5752DE6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岡</a:t>
                </a:r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9E7E71C5-B3DE-2773-2D48-EE273D508F24}"/>
                </a:ext>
              </a:extLst>
            </p:cNvPr>
            <p:cNvGrpSpPr/>
            <p:nvPr/>
          </p:nvGrpSpPr>
          <p:grpSpPr>
            <a:xfrm>
              <a:off x="8009702" y="4679044"/>
              <a:ext cx="403801" cy="403801"/>
              <a:chOff x="5209989" y="3310357"/>
              <a:chExt cx="527424" cy="527424"/>
            </a:xfrm>
          </p:grpSpPr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64754345-0321-0184-6355-AA463DB588D9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B0188E9D-C2D1-0AAC-DA7E-7DE2286F7461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　分</a:t>
                </a:r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8CBE3E2E-C236-2F83-74C4-51E2B239EEA7}"/>
                </a:ext>
              </a:extLst>
            </p:cNvPr>
            <p:cNvGrpSpPr/>
            <p:nvPr/>
          </p:nvGrpSpPr>
          <p:grpSpPr>
            <a:xfrm>
              <a:off x="8607682" y="4679044"/>
              <a:ext cx="403801" cy="403801"/>
              <a:chOff x="5209989" y="3310357"/>
              <a:chExt cx="527424" cy="527424"/>
            </a:xfrm>
          </p:grpSpPr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937EB1AD-D502-9973-C0F2-3027939A10A0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872E6315-8602-C93D-9DF5-078FBC4A6D6B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　本</a:t>
                </a:r>
              </a:p>
            </p:txBody>
          </p:sp>
        </p:grpSp>
      </p:grpSp>
      <p:grpSp>
        <p:nvGrpSpPr>
          <p:cNvPr id="828" name="グループ化 827">
            <a:extLst>
              <a:ext uri="{FF2B5EF4-FFF2-40B4-BE49-F238E27FC236}">
                <a16:creationId xmlns:a16="http://schemas.microsoft.com/office/drawing/2014/main" id="{B90A35DB-29D0-DEF1-8004-17F03ADFAE40}"/>
              </a:ext>
            </a:extLst>
          </p:cNvPr>
          <p:cNvGrpSpPr/>
          <p:nvPr/>
        </p:nvGrpSpPr>
        <p:grpSpPr>
          <a:xfrm>
            <a:off x="6630936" y="1082017"/>
            <a:ext cx="2597775" cy="2400579"/>
            <a:chOff x="6630936" y="1082017"/>
            <a:chExt cx="2597775" cy="2400579"/>
          </a:xfrm>
        </p:grpSpPr>
        <p:grpSp>
          <p:nvGrpSpPr>
            <p:cNvPr id="784" name="グループ化 783">
              <a:extLst>
                <a:ext uri="{FF2B5EF4-FFF2-40B4-BE49-F238E27FC236}">
                  <a16:creationId xmlns:a16="http://schemas.microsoft.com/office/drawing/2014/main" id="{B45D2C9D-D847-4A5E-E0ED-38AD6D87973F}"/>
                </a:ext>
              </a:extLst>
            </p:cNvPr>
            <p:cNvGrpSpPr/>
            <p:nvPr/>
          </p:nvGrpSpPr>
          <p:grpSpPr>
            <a:xfrm rot="951160">
              <a:off x="7857591" y="2380698"/>
              <a:ext cx="511662" cy="448624"/>
              <a:chOff x="7830602" y="3040956"/>
              <a:chExt cx="447858" cy="392679"/>
            </a:xfrm>
          </p:grpSpPr>
          <p:sp>
            <p:nvSpPr>
              <p:cNvPr id="785" name="台形 784">
                <a:extLst>
                  <a:ext uri="{FF2B5EF4-FFF2-40B4-BE49-F238E27FC236}">
                    <a16:creationId xmlns:a16="http://schemas.microsoft.com/office/drawing/2014/main" id="{B4DBD3FB-6EC6-A4AD-4E89-8F0D116BD8A0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台形 785">
                <a:extLst>
                  <a:ext uri="{FF2B5EF4-FFF2-40B4-BE49-F238E27FC236}">
                    <a16:creationId xmlns:a16="http://schemas.microsoft.com/office/drawing/2014/main" id="{595D862D-24EC-99E1-6109-BAC17A21CE5D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四角形: 上の 2 つの角を丸める 786">
                <a:extLst>
                  <a:ext uri="{FF2B5EF4-FFF2-40B4-BE49-F238E27FC236}">
                    <a16:creationId xmlns:a16="http://schemas.microsoft.com/office/drawing/2014/main" id="{30EEC9A9-92BE-5351-7220-FD930F908FF0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ACD927D6-E6F6-451E-CEBD-6A72E3CE26F5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四角形: 上の 2 つの角を丸める 788">
                <a:extLst>
                  <a:ext uri="{FF2B5EF4-FFF2-40B4-BE49-F238E27FC236}">
                    <a16:creationId xmlns:a16="http://schemas.microsoft.com/office/drawing/2014/main" id="{32C538F8-7371-0DA3-8B33-2472AB7E10C6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90" name="四角形: 上の 2 つの角を丸める 789">
                <a:extLst>
                  <a:ext uri="{FF2B5EF4-FFF2-40B4-BE49-F238E27FC236}">
                    <a16:creationId xmlns:a16="http://schemas.microsoft.com/office/drawing/2014/main" id="{7B2D7E5D-5719-8FC4-DF6B-D1DD9BB14E85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四角形: 上の 2 つの角を丸める 790">
                <a:extLst>
                  <a:ext uri="{FF2B5EF4-FFF2-40B4-BE49-F238E27FC236}">
                    <a16:creationId xmlns:a16="http://schemas.microsoft.com/office/drawing/2014/main" id="{9DF48210-C362-489A-3069-EADF9ECE9509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四角形: 上の 2 つの角を丸める 791">
                <a:extLst>
                  <a:ext uri="{FF2B5EF4-FFF2-40B4-BE49-F238E27FC236}">
                    <a16:creationId xmlns:a16="http://schemas.microsoft.com/office/drawing/2014/main" id="{4E43F820-4043-0D23-E3D9-692038E0DCEA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四角形: 上の 2 つの角を丸める 792">
                <a:extLst>
                  <a:ext uri="{FF2B5EF4-FFF2-40B4-BE49-F238E27FC236}">
                    <a16:creationId xmlns:a16="http://schemas.microsoft.com/office/drawing/2014/main" id="{F4231977-0359-243F-EE18-95DA75B8C4DE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四角形: 上の 2 つの角を丸める 793">
                <a:extLst>
                  <a:ext uri="{FF2B5EF4-FFF2-40B4-BE49-F238E27FC236}">
                    <a16:creationId xmlns:a16="http://schemas.microsoft.com/office/drawing/2014/main" id="{1CFB8DDA-87E7-8CDA-2E41-28C9E4EC5545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2FC6D3D8-B680-7D55-8411-1443E7F462A3}"/>
                </a:ext>
              </a:extLst>
            </p:cNvPr>
            <p:cNvGrpSpPr/>
            <p:nvPr/>
          </p:nvGrpSpPr>
          <p:grpSpPr>
            <a:xfrm rot="19558542">
              <a:off x="8105959" y="1732038"/>
              <a:ext cx="511662" cy="448624"/>
              <a:chOff x="7830602" y="3040956"/>
              <a:chExt cx="447858" cy="392679"/>
            </a:xfrm>
          </p:grpSpPr>
          <p:sp>
            <p:nvSpPr>
              <p:cNvPr id="796" name="台形 795">
                <a:extLst>
                  <a:ext uri="{FF2B5EF4-FFF2-40B4-BE49-F238E27FC236}">
                    <a16:creationId xmlns:a16="http://schemas.microsoft.com/office/drawing/2014/main" id="{C89E41CF-7F5A-87C1-2F90-79E59199FC77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台形 796">
                <a:extLst>
                  <a:ext uri="{FF2B5EF4-FFF2-40B4-BE49-F238E27FC236}">
                    <a16:creationId xmlns:a16="http://schemas.microsoft.com/office/drawing/2014/main" id="{F14A4919-E156-8614-9768-CD2C83F2550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四角形: 上の 2 つの角を丸める 797">
                <a:extLst>
                  <a:ext uri="{FF2B5EF4-FFF2-40B4-BE49-F238E27FC236}">
                    <a16:creationId xmlns:a16="http://schemas.microsoft.com/office/drawing/2014/main" id="{07E41640-B956-9FBE-D4A2-FC39C88170D4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95BD24EE-9BD6-BE26-D9AF-B1B2A075B26B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四角形: 上の 2 つの角を丸める 799">
                <a:extLst>
                  <a:ext uri="{FF2B5EF4-FFF2-40B4-BE49-F238E27FC236}">
                    <a16:creationId xmlns:a16="http://schemas.microsoft.com/office/drawing/2014/main" id="{285C349E-6C57-BABF-19E6-5FD50DA12345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01" name="四角形: 上の 2 つの角を丸める 800">
                <a:extLst>
                  <a:ext uri="{FF2B5EF4-FFF2-40B4-BE49-F238E27FC236}">
                    <a16:creationId xmlns:a16="http://schemas.microsoft.com/office/drawing/2014/main" id="{3B6B1061-4832-BB83-8BF4-ACB46849BCE3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四角形: 上の 2 つの角を丸める 801">
                <a:extLst>
                  <a:ext uri="{FF2B5EF4-FFF2-40B4-BE49-F238E27FC236}">
                    <a16:creationId xmlns:a16="http://schemas.microsoft.com/office/drawing/2014/main" id="{8B47428D-C712-1813-5EB3-F2711DF1FF42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四角形: 上の 2 つの角を丸める 802">
                <a:extLst>
                  <a:ext uri="{FF2B5EF4-FFF2-40B4-BE49-F238E27FC236}">
                    <a16:creationId xmlns:a16="http://schemas.microsoft.com/office/drawing/2014/main" id="{A87876E4-7356-A28B-0E3C-FB8996D0E7E7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四角形: 上の 2 つの角を丸める 803">
                <a:extLst>
                  <a:ext uri="{FF2B5EF4-FFF2-40B4-BE49-F238E27FC236}">
                    <a16:creationId xmlns:a16="http://schemas.microsoft.com/office/drawing/2014/main" id="{C85B04DD-C71F-CC0E-A3B4-407BCA49A5AC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四角形: 上の 2 つの角を丸める 804">
                <a:extLst>
                  <a:ext uri="{FF2B5EF4-FFF2-40B4-BE49-F238E27FC236}">
                    <a16:creationId xmlns:a16="http://schemas.microsoft.com/office/drawing/2014/main" id="{F0DDD625-5A63-8AC9-79C6-97DCF45E679E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6" name="グループ化 805">
              <a:extLst>
                <a:ext uri="{FF2B5EF4-FFF2-40B4-BE49-F238E27FC236}">
                  <a16:creationId xmlns:a16="http://schemas.microsoft.com/office/drawing/2014/main" id="{F5EE6412-7083-8D20-55D3-350EC0A0DD63}"/>
                </a:ext>
              </a:extLst>
            </p:cNvPr>
            <p:cNvGrpSpPr/>
            <p:nvPr/>
          </p:nvGrpSpPr>
          <p:grpSpPr>
            <a:xfrm rot="12600000">
              <a:off x="7227338" y="1352330"/>
              <a:ext cx="511662" cy="448624"/>
              <a:chOff x="7830602" y="3040956"/>
              <a:chExt cx="447858" cy="392679"/>
            </a:xfrm>
          </p:grpSpPr>
          <p:sp>
            <p:nvSpPr>
              <p:cNvPr id="807" name="台形 806">
                <a:extLst>
                  <a:ext uri="{FF2B5EF4-FFF2-40B4-BE49-F238E27FC236}">
                    <a16:creationId xmlns:a16="http://schemas.microsoft.com/office/drawing/2014/main" id="{F2F1723F-C7EC-2313-5DB0-EAB8725326B9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台形 807">
                <a:extLst>
                  <a:ext uri="{FF2B5EF4-FFF2-40B4-BE49-F238E27FC236}">
                    <a16:creationId xmlns:a16="http://schemas.microsoft.com/office/drawing/2014/main" id="{93EB2F7B-A55A-B3B3-FBE4-B83D0F4648A2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四角形: 上の 2 つの角を丸める 808">
                <a:extLst>
                  <a:ext uri="{FF2B5EF4-FFF2-40B4-BE49-F238E27FC236}">
                    <a16:creationId xmlns:a16="http://schemas.microsoft.com/office/drawing/2014/main" id="{6686022F-EB91-AF65-5655-E8231950D8AC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E475B403-D5AF-BFDD-9B3E-AD0F95F9DE7F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四角形: 上の 2 つの角を丸める 810">
                <a:extLst>
                  <a:ext uri="{FF2B5EF4-FFF2-40B4-BE49-F238E27FC236}">
                    <a16:creationId xmlns:a16="http://schemas.microsoft.com/office/drawing/2014/main" id="{77815196-3E53-D520-D708-9874647F8774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12" name="四角形: 上の 2 つの角を丸める 811">
                <a:extLst>
                  <a:ext uri="{FF2B5EF4-FFF2-40B4-BE49-F238E27FC236}">
                    <a16:creationId xmlns:a16="http://schemas.microsoft.com/office/drawing/2014/main" id="{F474B8E8-D21E-E57D-12C9-23104E8F5679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四角形: 上の 2 つの角を丸める 812">
                <a:extLst>
                  <a:ext uri="{FF2B5EF4-FFF2-40B4-BE49-F238E27FC236}">
                    <a16:creationId xmlns:a16="http://schemas.microsoft.com/office/drawing/2014/main" id="{38780996-531F-AA66-9DAD-140918E8561F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四角形: 上の 2 つの角を丸める 813">
                <a:extLst>
                  <a:ext uri="{FF2B5EF4-FFF2-40B4-BE49-F238E27FC236}">
                    <a16:creationId xmlns:a16="http://schemas.microsoft.com/office/drawing/2014/main" id="{D284A564-1EB3-7208-69A9-2F2F7D746F09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四角形: 上の 2 つの角を丸める 814">
                <a:extLst>
                  <a:ext uri="{FF2B5EF4-FFF2-40B4-BE49-F238E27FC236}">
                    <a16:creationId xmlns:a16="http://schemas.microsoft.com/office/drawing/2014/main" id="{DE7C9C65-68DB-0CB9-F0DC-EF3C60770614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四角形: 上の 2 つの角を丸める 815">
                <a:extLst>
                  <a:ext uri="{FF2B5EF4-FFF2-40B4-BE49-F238E27FC236}">
                    <a16:creationId xmlns:a16="http://schemas.microsoft.com/office/drawing/2014/main" id="{AA2143BE-ACFF-64B5-AAA9-838A63562D29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9090FB86-2E75-30F4-861B-4220DD492D6E}"/>
                </a:ext>
              </a:extLst>
            </p:cNvPr>
            <p:cNvSpPr/>
            <p:nvPr/>
          </p:nvSpPr>
          <p:spPr>
            <a:xfrm>
              <a:off x="7083803" y="1771088"/>
              <a:ext cx="1086157" cy="1083815"/>
            </a:xfrm>
            <a:custGeom>
              <a:avLst/>
              <a:gdLst>
                <a:gd name="connsiteX0" fmla="*/ 3535680 w 3535680"/>
                <a:gd name="connsiteY0" fmla="*/ 1264920 h 3528060"/>
                <a:gd name="connsiteX1" fmla="*/ 3474720 w 3535680"/>
                <a:gd name="connsiteY1" fmla="*/ 1379220 h 3528060"/>
                <a:gd name="connsiteX2" fmla="*/ 3512820 w 3535680"/>
                <a:gd name="connsiteY2" fmla="*/ 1470660 h 3528060"/>
                <a:gd name="connsiteX3" fmla="*/ 3512820 w 3535680"/>
                <a:gd name="connsiteY3" fmla="*/ 1539240 h 3528060"/>
                <a:gd name="connsiteX4" fmla="*/ 3467100 w 3535680"/>
                <a:gd name="connsiteY4" fmla="*/ 1577340 h 3528060"/>
                <a:gd name="connsiteX5" fmla="*/ 3474720 w 3535680"/>
                <a:gd name="connsiteY5" fmla="*/ 1638300 h 3528060"/>
                <a:gd name="connsiteX6" fmla="*/ 3383280 w 3535680"/>
                <a:gd name="connsiteY6" fmla="*/ 1691640 h 3528060"/>
                <a:gd name="connsiteX7" fmla="*/ 3268980 w 3535680"/>
                <a:gd name="connsiteY7" fmla="*/ 1706880 h 3528060"/>
                <a:gd name="connsiteX8" fmla="*/ 3223260 w 3535680"/>
                <a:gd name="connsiteY8" fmla="*/ 1661160 h 3528060"/>
                <a:gd name="connsiteX9" fmla="*/ 3101340 w 3535680"/>
                <a:gd name="connsiteY9" fmla="*/ 1699260 h 3528060"/>
                <a:gd name="connsiteX10" fmla="*/ 3017520 w 3535680"/>
                <a:gd name="connsiteY10" fmla="*/ 1638300 h 3528060"/>
                <a:gd name="connsiteX11" fmla="*/ 2933700 w 3535680"/>
                <a:gd name="connsiteY11" fmla="*/ 1684020 h 3528060"/>
                <a:gd name="connsiteX12" fmla="*/ 2773680 w 3535680"/>
                <a:gd name="connsiteY12" fmla="*/ 1737360 h 3528060"/>
                <a:gd name="connsiteX13" fmla="*/ 2705100 w 3535680"/>
                <a:gd name="connsiteY13" fmla="*/ 1859280 h 3528060"/>
                <a:gd name="connsiteX14" fmla="*/ 2659380 w 3535680"/>
                <a:gd name="connsiteY14" fmla="*/ 1889760 h 3528060"/>
                <a:gd name="connsiteX15" fmla="*/ 2598420 w 3535680"/>
                <a:gd name="connsiteY15" fmla="*/ 1988820 h 3528060"/>
                <a:gd name="connsiteX16" fmla="*/ 2598420 w 3535680"/>
                <a:gd name="connsiteY16" fmla="*/ 2141220 h 3528060"/>
                <a:gd name="connsiteX17" fmla="*/ 2537460 w 3535680"/>
                <a:gd name="connsiteY17" fmla="*/ 2148840 h 3528060"/>
                <a:gd name="connsiteX18" fmla="*/ 2522220 w 3535680"/>
                <a:gd name="connsiteY18" fmla="*/ 2194560 h 3528060"/>
                <a:gd name="connsiteX19" fmla="*/ 2446020 w 3535680"/>
                <a:gd name="connsiteY19" fmla="*/ 2270760 h 3528060"/>
                <a:gd name="connsiteX20" fmla="*/ 2484120 w 3535680"/>
                <a:gd name="connsiteY20" fmla="*/ 2301240 h 3528060"/>
                <a:gd name="connsiteX21" fmla="*/ 2514600 w 3535680"/>
                <a:gd name="connsiteY21" fmla="*/ 2468880 h 3528060"/>
                <a:gd name="connsiteX22" fmla="*/ 2499360 w 3535680"/>
                <a:gd name="connsiteY22" fmla="*/ 2499360 h 3528060"/>
                <a:gd name="connsiteX23" fmla="*/ 2522220 w 3535680"/>
                <a:gd name="connsiteY23" fmla="*/ 2583180 h 3528060"/>
                <a:gd name="connsiteX24" fmla="*/ 2415540 w 3535680"/>
                <a:gd name="connsiteY24" fmla="*/ 2583180 h 3528060"/>
                <a:gd name="connsiteX25" fmla="*/ 2415540 w 3535680"/>
                <a:gd name="connsiteY25" fmla="*/ 2644140 h 3528060"/>
                <a:gd name="connsiteX26" fmla="*/ 2476500 w 3535680"/>
                <a:gd name="connsiteY26" fmla="*/ 2667000 h 3528060"/>
                <a:gd name="connsiteX27" fmla="*/ 2453640 w 3535680"/>
                <a:gd name="connsiteY27" fmla="*/ 2735580 h 3528060"/>
                <a:gd name="connsiteX28" fmla="*/ 2560320 w 3535680"/>
                <a:gd name="connsiteY28" fmla="*/ 2857500 h 3528060"/>
                <a:gd name="connsiteX29" fmla="*/ 2529840 w 3535680"/>
                <a:gd name="connsiteY29" fmla="*/ 3086100 h 3528060"/>
                <a:gd name="connsiteX30" fmla="*/ 2461260 w 3535680"/>
                <a:gd name="connsiteY30" fmla="*/ 3147060 h 3528060"/>
                <a:gd name="connsiteX31" fmla="*/ 2316480 w 3535680"/>
                <a:gd name="connsiteY31" fmla="*/ 3101340 h 3528060"/>
                <a:gd name="connsiteX32" fmla="*/ 2225040 w 3535680"/>
                <a:gd name="connsiteY32" fmla="*/ 3070860 h 3528060"/>
                <a:gd name="connsiteX33" fmla="*/ 2125980 w 3535680"/>
                <a:gd name="connsiteY33" fmla="*/ 2948940 h 3528060"/>
                <a:gd name="connsiteX34" fmla="*/ 2026920 w 3535680"/>
                <a:gd name="connsiteY34" fmla="*/ 2987040 h 3528060"/>
                <a:gd name="connsiteX35" fmla="*/ 1965960 w 3535680"/>
                <a:gd name="connsiteY35" fmla="*/ 2941320 h 3528060"/>
                <a:gd name="connsiteX36" fmla="*/ 1897380 w 3535680"/>
                <a:gd name="connsiteY36" fmla="*/ 3116580 h 3528060"/>
                <a:gd name="connsiteX37" fmla="*/ 1668780 w 3535680"/>
                <a:gd name="connsiteY37" fmla="*/ 3124200 h 3528060"/>
                <a:gd name="connsiteX38" fmla="*/ 1607820 w 3535680"/>
                <a:gd name="connsiteY38" fmla="*/ 3185160 h 3528060"/>
                <a:gd name="connsiteX39" fmla="*/ 1630680 w 3535680"/>
                <a:gd name="connsiteY39" fmla="*/ 3246120 h 3528060"/>
                <a:gd name="connsiteX40" fmla="*/ 1409700 w 3535680"/>
                <a:gd name="connsiteY40" fmla="*/ 3329940 h 3528060"/>
                <a:gd name="connsiteX41" fmla="*/ 1432560 w 3535680"/>
                <a:gd name="connsiteY41" fmla="*/ 3482340 h 3528060"/>
                <a:gd name="connsiteX42" fmla="*/ 1386840 w 3535680"/>
                <a:gd name="connsiteY42" fmla="*/ 3528060 h 3528060"/>
                <a:gd name="connsiteX43" fmla="*/ 1127760 w 3535680"/>
                <a:gd name="connsiteY43" fmla="*/ 3520440 h 3528060"/>
                <a:gd name="connsiteX44" fmla="*/ 1188720 w 3535680"/>
                <a:gd name="connsiteY44" fmla="*/ 3345180 h 3528060"/>
                <a:gd name="connsiteX45" fmla="*/ 1158240 w 3535680"/>
                <a:gd name="connsiteY45" fmla="*/ 3268980 h 3528060"/>
                <a:gd name="connsiteX46" fmla="*/ 1074420 w 3535680"/>
                <a:gd name="connsiteY46" fmla="*/ 3169920 h 3528060"/>
                <a:gd name="connsiteX47" fmla="*/ 990600 w 3535680"/>
                <a:gd name="connsiteY47" fmla="*/ 3032760 h 3528060"/>
                <a:gd name="connsiteX48" fmla="*/ 914400 w 3535680"/>
                <a:gd name="connsiteY48" fmla="*/ 2781300 h 3528060"/>
                <a:gd name="connsiteX49" fmla="*/ 1013460 w 3535680"/>
                <a:gd name="connsiteY49" fmla="*/ 2735580 h 3528060"/>
                <a:gd name="connsiteX50" fmla="*/ 1036320 w 3535680"/>
                <a:gd name="connsiteY50" fmla="*/ 2667000 h 3528060"/>
                <a:gd name="connsiteX51" fmla="*/ 1074420 w 3535680"/>
                <a:gd name="connsiteY51" fmla="*/ 2606040 h 3528060"/>
                <a:gd name="connsiteX52" fmla="*/ 1074420 w 3535680"/>
                <a:gd name="connsiteY52" fmla="*/ 2606040 h 3528060"/>
                <a:gd name="connsiteX53" fmla="*/ 1150620 w 3535680"/>
                <a:gd name="connsiteY53" fmla="*/ 2575560 h 3528060"/>
                <a:gd name="connsiteX54" fmla="*/ 1188720 w 3535680"/>
                <a:gd name="connsiteY54" fmla="*/ 2537460 h 3528060"/>
                <a:gd name="connsiteX55" fmla="*/ 1203960 w 3535680"/>
                <a:gd name="connsiteY55" fmla="*/ 2461260 h 3528060"/>
                <a:gd name="connsiteX56" fmla="*/ 1280160 w 3535680"/>
                <a:gd name="connsiteY56" fmla="*/ 2453640 h 3528060"/>
                <a:gd name="connsiteX57" fmla="*/ 1318260 w 3535680"/>
                <a:gd name="connsiteY57" fmla="*/ 2385060 h 3528060"/>
                <a:gd name="connsiteX58" fmla="*/ 1371600 w 3535680"/>
                <a:gd name="connsiteY58" fmla="*/ 2377440 h 3528060"/>
                <a:gd name="connsiteX59" fmla="*/ 1371600 w 3535680"/>
                <a:gd name="connsiteY59" fmla="*/ 2308860 h 3528060"/>
                <a:gd name="connsiteX60" fmla="*/ 1432560 w 3535680"/>
                <a:gd name="connsiteY60" fmla="*/ 2308860 h 3528060"/>
                <a:gd name="connsiteX61" fmla="*/ 1493520 w 3535680"/>
                <a:gd name="connsiteY61" fmla="*/ 2255520 h 3528060"/>
                <a:gd name="connsiteX62" fmla="*/ 1539240 w 3535680"/>
                <a:gd name="connsiteY62" fmla="*/ 2148840 h 3528060"/>
                <a:gd name="connsiteX63" fmla="*/ 1531620 w 3535680"/>
                <a:gd name="connsiteY63" fmla="*/ 1965960 h 3528060"/>
                <a:gd name="connsiteX64" fmla="*/ 1470660 w 3535680"/>
                <a:gd name="connsiteY64" fmla="*/ 1889760 h 3528060"/>
                <a:gd name="connsiteX65" fmla="*/ 1333500 w 3535680"/>
                <a:gd name="connsiteY65" fmla="*/ 1927860 h 3528060"/>
                <a:gd name="connsiteX66" fmla="*/ 1203960 w 3535680"/>
                <a:gd name="connsiteY66" fmla="*/ 2065020 h 3528060"/>
                <a:gd name="connsiteX67" fmla="*/ 1150620 w 3535680"/>
                <a:gd name="connsiteY67" fmla="*/ 2072640 h 3528060"/>
                <a:gd name="connsiteX68" fmla="*/ 1104900 w 3535680"/>
                <a:gd name="connsiteY68" fmla="*/ 1988820 h 3528060"/>
                <a:gd name="connsiteX69" fmla="*/ 929640 w 3535680"/>
                <a:gd name="connsiteY69" fmla="*/ 1920240 h 3528060"/>
                <a:gd name="connsiteX70" fmla="*/ 723900 w 3535680"/>
                <a:gd name="connsiteY70" fmla="*/ 1798320 h 3528060"/>
                <a:gd name="connsiteX71" fmla="*/ 647700 w 3535680"/>
                <a:gd name="connsiteY71" fmla="*/ 1805940 h 3528060"/>
                <a:gd name="connsiteX72" fmla="*/ 510540 w 3535680"/>
                <a:gd name="connsiteY72" fmla="*/ 1783080 h 3528060"/>
                <a:gd name="connsiteX73" fmla="*/ 457200 w 3535680"/>
                <a:gd name="connsiteY73" fmla="*/ 1821180 h 3528060"/>
                <a:gd name="connsiteX74" fmla="*/ 327660 w 3535680"/>
                <a:gd name="connsiteY74" fmla="*/ 1783080 h 3528060"/>
                <a:gd name="connsiteX75" fmla="*/ 228600 w 3535680"/>
                <a:gd name="connsiteY75" fmla="*/ 1805940 h 3528060"/>
                <a:gd name="connsiteX76" fmla="*/ 190500 w 3535680"/>
                <a:gd name="connsiteY76" fmla="*/ 1836420 h 3528060"/>
                <a:gd name="connsiteX77" fmla="*/ 0 w 3535680"/>
                <a:gd name="connsiteY77" fmla="*/ 1821180 h 3528060"/>
                <a:gd name="connsiteX78" fmla="*/ 30480 w 3535680"/>
                <a:gd name="connsiteY78" fmla="*/ 1744980 h 3528060"/>
                <a:gd name="connsiteX79" fmla="*/ 114300 w 3535680"/>
                <a:gd name="connsiteY79" fmla="*/ 1691640 h 3528060"/>
                <a:gd name="connsiteX80" fmla="*/ 228600 w 3535680"/>
                <a:gd name="connsiteY80" fmla="*/ 1691640 h 3528060"/>
                <a:gd name="connsiteX81" fmla="*/ 274320 w 3535680"/>
                <a:gd name="connsiteY81" fmla="*/ 1653540 h 3528060"/>
                <a:gd name="connsiteX82" fmla="*/ 342900 w 3535680"/>
                <a:gd name="connsiteY82" fmla="*/ 1615440 h 3528060"/>
                <a:gd name="connsiteX83" fmla="*/ 373380 w 3535680"/>
                <a:gd name="connsiteY83" fmla="*/ 1524000 h 3528060"/>
                <a:gd name="connsiteX84" fmla="*/ 304800 w 3535680"/>
                <a:gd name="connsiteY84" fmla="*/ 1516380 h 3528060"/>
                <a:gd name="connsiteX85" fmla="*/ 289560 w 3535680"/>
                <a:gd name="connsiteY85" fmla="*/ 1478280 h 3528060"/>
                <a:gd name="connsiteX86" fmla="*/ 251460 w 3535680"/>
                <a:gd name="connsiteY86" fmla="*/ 1440180 h 3528060"/>
                <a:gd name="connsiteX87" fmla="*/ 190500 w 3535680"/>
                <a:gd name="connsiteY87" fmla="*/ 1455420 h 3528060"/>
                <a:gd name="connsiteX88" fmla="*/ 167640 w 3535680"/>
                <a:gd name="connsiteY88" fmla="*/ 1409700 h 3528060"/>
                <a:gd name="connsiteX89" fmla="*/ 236220 w 3535680"/>
                <a:gd name="connsiteY89" fmla="*/ 1356360 h 3528060"/>
                <a:gd name="connsiteX90" fmla="*/ 335280 w 3535680"/>
                <a:gd name="connsiteY90" fmla="*/ 1348740 h 3528060"/>
                <a:gd name="connsiteX91" fmla="*/ 365760 w 3535680"/>
                <a:gd name="connsiteY91" fmla="*/ 1257300 h 3528060"/>
                <a:gd name="connsiteX92" fmla="*/ 449580 w 3535680"/>
                <a:gd name="connsiteY92" fmla="*/ 1196340 h 3528060"/>
                <a:gd name="connsiteX93" fmla="*/ 510540 w 3535680"/>
                <a:gd name="connsiteY93" fmla="*/ 1104900 h 3528060"/>
                <a:gd name="connsiteX94" fmla="*/ 594360 w 3535680"/>
                <a:gd name="connsiteY94" fmla="*/ 1150620 h 3528060"/>
                <a:gd name="connsiteX95" fmla="*/ 579120 w 3535680"/>
                <a:gd name="connsiteY95" fmla="*/ 1264920 h 3528060"/>
                <a:gd name="connsiteX96" fmla="*/ 670560 w 3535680"/>
                <a:gd name="connsiteY96" fmla="*/ 1295400 h 3528060"/>
                <a:gd name="connsiteX97" fmla="*/ 655320 w 3535680"/>
                <a:gd name="connsiteY97" fmla="*/ 1402080 h 3528060"/>
                <a:gd name="connsiteX98" fmla="*/ 784860 w 3535680"/>
                <a:gd name="connsiteY98" fmla="*/ 1440180 h 3528060"/>
                <a:gd name="connsiteX99" fmla="*/ 830580 w 3535680"/>
                <a:gd name="connsiteY99" fmla="*/ 1371600 h 3528060"/>
                <a:gd name="connsiteX100" fmla="*/ 960120 w 3535680"/>
                <a:gd name="connsiteY100" fmla="*/ 1356360 h 3528060"/>
                <a:gd name="connsiteX101" fmla="*/ 1051560 w 3535680"/>
                <a:gd name="connsiteY101" fmla="*/ 1363980 h 3528060"/>
                <a:gd name="connsiteX102" fmla="*/ 1051560 w 3535680"/>
                <a:gd name="connsiteY102" fmla="*/ 1303020 h 3528060"/>
                <a:gd name="connsiteX103" fmla="*/ 1097280 w 3535680"/>
                <a:gd name="connsiteY103" fmla="*/ 1272540 h 3528060"/>
                <a:gd name="connsiteX104" fmla="*/ 1089660 w 3535680"/>
                <a:gd name="connsiteY104" fmla="*/ 1196340 h 3528060"/>
                <a:gd name="connsiteX105" fmla="*/ 1135380 w 3535680"/>
                <a:gd name="connsiteY105" fmla="*/ 1135380 h 3528060"/>
                <a:gd name="connsiteX106" fmla="*/ 1112520 w 3535680"/>
                <a:gd name="connsiteY106" fmla="*/ 1074420 h 3528060"/>
                <a:gd name="connsiteX107" fmla="*/ 1112520 w 3535680"/>
                <a:gd name="connsiteY107" fmla="*/ 1074420 h 3528060"/>
                <a:gd name="connsiteX108" fmla="*/ 1143000 w 3535680"/>
                <a:gd name="connsiteY108" fmla="*/ 914400 h 3528060"/>
                <a:gd name="connsiteX109" fmla="*/ 1257300 w 3535680"/>
                <a:gd name="connsiteY109" fmla="*/ 861060 h 3528060"/>
                <a:gd name="connsiteX110" fmla="*/ 1325880 w 3535680"/>
                <a:gd name="connsiteY110" fmla="*/ 754380 h 3528060"/>
                <a:gd name="connsiteX111" fmla="*/ 1325880 w 3535680"/>
                <a:gd name="connsiteY111" fmla="*/ 678180 h 3528060"/>
                <a:gd name="connsiteX112" fmla="*/ 1264920 w 3535680"/>
                <a:gd name="connsiteY112" fmla="*/ 624840 h 3528060"/>
                <a:gd name="connsiteX113" fmla="*/ 1264920 w 3535680"/>
                <a:gd name="connsiteY113" fmla="*/ 563880 h 3528060"/>
                <a:gd name="connsiteX114" fmla="*/ 1363980 w 3535680"/>
                <a:gd name="connsiteY114" fmla="*/ 510540 h 3528060"/>
                <a:gd name="connsiteX115" fmla="*/ 1363980 w 3535680"/>
                <a:gd name="connsiteY115" fmla="*/ 411480 h 3528060"/>
                <a:gd name="connsiteX116" fmla="*/ 1478280 w 3535680"/>
                <a:gd name="connsiteY116" fmla="*/ 396240 h 3528060"/>
                <a:gd name="connsiteX117" fmla="*/ 1493520 w 3535680"/>
                <a:gd name="connsiteY117" fmla="*/ 289560 h 3528060"/>
                <a:gd name="connsiteX118" fmla="*/ 1584960 w 3535680"/>
                <a:gd name="connsiteY118" fmla="*/ 281940 h 3528060"/>
                <a:gd name="connsiteX119" fmla="*/ 1661160 w 3535680"/>
                <a:gd name="connsiteY119" fmla="*/ 335280 h 3528060"/>
                <a:gd name="connsiteX120" fmla="*/ 1790700 w 3535680"/>
                <a:gd name="connsiteY120" fmla="*/ 335280 h 3528060"/>
                <a:gd name="connsiteX121" fmla="*/ 1958340 w 3535680"/>
                <a:gd name="connsiteY121" fmla="*/ 106680 h 3528060"/>
                <a:gd name="connsiteX122" fmla="*/ 2080260 w 3535680"/>
                <a:gd name="connsiteY122" fmla="*/ 106680 h 3528060"/>
                <a:gd name="connsiteX123" fmla="*/ 2125980 w 3535680"/>
                <a:gd name="connsiteY123" fmla="*/ 137160 h 3528060"/>
                <a:gd name="connsiteX124" fmla="*/ 2316480 w 3535680"/>
                <a:gd name="connsiteY124" fmla="*/ 114300 h 3528060"/>
                <a:gd name="connsiteX125" fmla="*/ 2415540 w 3535680"/>
                <a:gd name="connsiteY125" fmla="*/ 129540 h 3528060"/>
                <a:gd name="connsiteX126" fmla="*/ 2522220 w 3535680"/>
                <a:gd name="connsiteY126" fmla="*/ 190500 h 3528060"/>
                <a:gd name="connsiteX127" fmla="*/ 2560320 w 3535680"/>
                <a:gd name="connsiteY127" fmla="*/ 228600 h 3528060"/>
                <a:gd name="connsiteX128" fmla="*/ 2590800 w 3535680"/>
                <a:gd name="connsiteY128" fmla="*/ 266700 h 3528060"/>
                <a:gd name="connsiteX129" fmla="*/ 2682240 w 3535680"/>
                <a:gd name="connsiteY129" fmla="*/ 274320 h 3528060"/>
                <a:gd name="connsiteX130" fmla="*/ 2705100 w 3535680"/>
                <a:gd name="connsiteY130" fmla="*/ 190500 h 3528060"/>
                <a:gd name="connsiteX131" fmla="*/ 2758440 w 3535680"/>
                <a:gd name="connsiteY131" fmla="*/ 114300 h 3528060"/>
                <a:gd name="connsiteX132" fmla="*/ 2766060 w 3535680"/>
                <a:gd name="connsiteY132" fmla="*/ 60960 h 3528060"/>
                <a:gd name="connsiteX133" fmla="*/ 2857500 w 3535680"/>
                <a:gd name="connsiteY133" fmla="*/ 30480 h 3528060"/>
                <a:gd name="connsiteX134" fmla="*/ 2933700 w 3535680"/>
                <a:gd name="connsiteY134" fmla="*/ 0 h 3528060"/>
                <a:gd name="connsiteX135" fmla="*/ 2971800 w 3535680"/>
                <a:gd name="connsiteY135" fmla="*/ 0 h 3528060"/>
                <a:gd name="connsiteX136" fmla="*/ 2987040 w 3535680"/>
                <a:gd name="connsiteY136" fmla="*/ 30480 h 3528060"/>
                <a:gd name="connsiteX137" fmla="*/ 2926080 w 3535680"/>
                <a:gd name="connsiteY137" fmla="*/ 251460 h 3528060"/>
                <a:gd name="connsiteX138" fmla="*/ 2926080 w 3535680"/>
                <a:gd name="connsiteY138" fmla="*/ 388620 h 3528060"/>
                <a:gd name="connsiteX139" fmla="*/ 2910840 w 3535680"/>
                <a:gd name="connsiteY139" fmla="*/ 457200 h 3528060"/>
                <a:gd name="connsiteX140" fmla="*/ 2857500 w 3535680"/>
                <a:gd name="connsiteY140" fmla="*/ 525780 h 3528060"/>
                <a:gd name="connsiteX141" fmla="*/ 2849880 w 3535680"/>
                <a:gd name="connsiteY141" fmla="*/ 563880 h 3528060"/>
                <a:gd name="connsiteX142" fmla="*/ 2857500 w 3535680"/>
                <a:gd name="connsiteY142" fmla="*/ 594360 h 3528060"/>
                <a:gd name="connsiteX143" fmla="*/ 2933700 w 3535680"/>
                <a:gd name="connsiteY143" fmla="*/ 594360 h 3528060"/>
                <a:gd name="connsiteX144" fmla="*/ 2933700 w 3535680"/>
                <a:gd name="connsiteY144" fmla="*/ 594360 h 3528060"/>
                <a:gd name="connsiteX145" fmla="*/ 2910840 w 3535680"/>
                <a:gd name="connsiteY145" fmla="*/ 685800 h 3528060"/>
                <a:gd name="connsiteX146" fmla="*/ 3009900 w 3535680"/>
                <a:gd name="connsiteY146" fmla="*/ 754380 h 3528060"/>
                <a:gd name="connsiteX147" fmla="*/ 2994660 w 3535680"/>
                <a:gd name="connsiteY147" fmla="*/ 830580 h 3528060"/>
                <a:gd name="connsiteX148" fmla="*/ 3070860 w 3535680"/>
                <a:gd name="connsiteY148" fmla="*/ 1051560 h 3528060"/>
                <a:gd name="connsiteX149" fmla="*/ 3192780 w 3535680"/>
                <a:gd name="connsiteY149" fmla="*/ 1181100 h 3528060"/>
                <a:gd name="connsiteX150" fmla="*/ 3246120 w 3535680"/>
                <a:gd name="connsiteY150" fmla="*/ 1264920 h 3528060"/>
                <a:gd name="connsiteX151" fmla="*/ 3337560 w 3535680"/>
                <a:gd name="connsiteY151" fmla="*/ 1234440 h 3528060"/>
                <a:gd name="connsiteX152" fmla="*/ 3535680 w 3535680"/>
                <a:gd name="connsiteY152" fmla="*/ 1264920 h 352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535680" h="3528060">
                  <a:moveTo>
                    <a:pt x="3535680" y="1264920"/>
                  </a:moveTo>
                  <a:lnTo>
                    <a:pt x="3474720" y="1379220"/>
                  </a:lnTo>
                  <a:lnTo>
                    <a:pt x="3512820" y="1470660"/>
                  </a:lnTo>
                  <a:lnTo>
                    <a:pt x="3512820" y="1539240"/>
                  </a:lnTo>
                  <a:lnTo>
                    <a:pt x="3467100" y="1577340"/>
                  </a:lnTo>
                  <a:lnTo>
                    <a:pt x="3474720" y="1638300"/>
                  </a:lnTo>
                  <a:lnTo>
                    <a:pt x="3383280" y="1691640"/>
                  </a:lnTo>
                  <a:lnTo>
                    <a:pt x="3268980" y="1706880"/>
                  </a:lnTo>
                  <a:lnTo>
                    <a:pt x="3223260" y="1661160"/>
                  </a:lnTo>
                  <a:lnTo>
                    <a:pt x="3101340" y="1699260"/>
                  </a:lnTo>
                  <a:lnTo>
                    <a:pt x="3017520" y="1638300"/>
                  </a:lnTo>
                  <a:lnTo>
                    <a:pt x="2933700" y="1684020"/>
                  </a:lnTo>
                  <a:lnTo>
                    <a:pt x="2773680" y="1737360"/>
                  </a:lnTo>
                  <a:lnTo>
                    <a:pt x="2705100" y="1859280"/>
                  </a:lnTo>
                  <a:lnTo>
                    <a:pt x="2659380" y="1889760"/>
                  </a:lnTo>
                  <a:lnTo>
                    <a:pt x="2598420" y="1988820"/>
                  </a:lnTo>
                  <a:lnTo>
                    <a:pt x="2598420" y="2141220"/>
                  </a:lnTo>
                  <a:lnTo>
                    <a:pt x="2537460" y="2148840"/>
                  </a:lnTo>
                  <a:lnTo>
                    <a:pt x="2522220" y="2194560"/>
                  </a:lnTo>
                  <a:lnTo>
                    <a:pt x="2446020" y="2270760"/>
                  </a:lnTo>
                  <a:lnTo>
                    <a:pt x="2484120" y="2301240"/>
                  </a:lnTo>
                  <a:lnTo>
                    <a:pt x="2514600" y="2468880"/>
                  </a:lnTo>
                  <a:lnTo>
                    <a:pt x="2499360" y="2499360"/>
                  </a:lnTo>
                  <a:lnTo>
                    <a:pt x="2522220" y="2583180"/>
                  </a:lnTo>
                  <a:lnTo>
                    <a:pt x="2415540" y="2583180"/>
                  </a:lnTo>
                  <a:lnTo>
                    <a:pt x="2415540" y="2644140"/>
                  </a:lnTo>
                  <a:lnTo>
                    <a:pt x="2476500" y="2667000"/>
                  </a:lnTo>
                  <a:lnTo>
                    <a:pt x="2453640" y="2735580"/>
                  </a:lnTo>
                  <a:lnTo>
                    <a:pt x="2560320" y="2857500"/>
                  </a:lnTo>
                  <a:lnTo>
                    <a:pt x="2529840" y="3086100"/>
                  </a:lnTo>
                  <a:lnTo>
                    <a:pt x="2461260" y="3147060"/>
                  </a:lnTo>
                  <a:lnTo>
                    <a:pt x="2316480" y="3101340"/>
                  </a:lnTo>
                  <a:lnTo>
                    <a:pt x="2225040" y="3070860"/>
                  </a:lnTo>
                  <a:lnTo>
                    <a:pt x="2125980" y="2948940"/>
                  </a:lnTo>
                  <a:lnTo>
                    <a:pt x="2026920" y="2987040"/>
                  </a:lnTo>
                  <a:lnTo>
                    <a:pt x="1965960" y="2941320"/>
                  </a:lnTo>
                  <a:lnTo>
                    <a:pt x="1897380" y="3116580"/>
                  </a:lnTo>
                  <a:lnTo>
                    <a:pt x="1668780" y="3124200"/>
                  </a:lnTo>
                  <a:lnTo>
                    <a:pt x="1607820" y="3185160"/>
                  </a:lnTo>
                  <a:lnTo>
                    <a:pt x="1630680" y="3246120"/>
                  </a:lnTo>
                  <a:lnTo>
                    <a:pt x="1409700" y="3329940"/>
                  </a:lnTo>
                  <a:lnTo>
                    <a:pt x="1432560" y="3482340"/>
                  </a:lnTo>
                  <a:lnTo>
                    <a:pt x="1386840" y="3528060"/>
                  </a:lnTo>
                  <a:lnTo>
                    <a:pt x="1127760" y="3520440"/>
                  </a:lnTo>
                  <a:lnTo>
                    <a:pt x="1188720" y="3345180"/>
                  </a:lnTo>
                  <a:lnTo>
                    <a:pt x="1158240" y="3268980"/>
                  </a:lnTo>
                  <a:lnTo>
                    <a:pt x="1074420" y="3169920"/>
                  </a:lnTo>
                  <a:lnTo>
                    <a:pt x="990600" y="3032760"/>
                  </a:lnTo>
                  <a:lnTo>
                    <a:pt x="914400" y="2781300"/>
                  </a:lnTo>
                  <a:lnTo>
                    <a:pt x="1013460" y="2735580"/>
                  </a:lnTo>
                  <a:lnTo>
                    <a:pt x="1036320" y="2667000"/>
                  </a:lnTo>
                  <a:lnTo>
                    <a:pt x="1074420" y="2606040"/>
                  </a:lnTo>
                  <a:lnTo>
                    <a:pt x="1074420" y="2606040"/>
                  </a:lnTo>
                  <a:lnTo>
                    <a:pt x="1150620" y="2575560"/>
                  </a:lnTo>
                  <a:lnTo>
                    <a:pt x="1188720" y="2537460"/>
                  </a:lnTo>
                  <a:lnTo>
                    <a:pt x="1203960" y="2461260"/>
                  </a:lnTo>
                  <a:lnTo>
                    <a:pt x="1280160" y="2453640"/>
                  </a:lnTo>
                  <a:lnTo>
                    <a:pt x="1318260" y="2385060"/>
                  </a:lnTo>
                  <a:lnTo>
                    <a:pt x="1371600" y="2377440"/>
                  </a:lnTo>
                  <a:lnTo>
                    <a:pt x="1371600" y="2308860"/>
                  </a:lnTo>
                  <a:lnTo>
                    <a:pt x="1432560" y="2308860"/>
                  </a:lnTo>
                  <a:lnTo>
                    <a:pt x="1493520" y="2255520"/>
                  </a:lnTo>
                  <a:lnTo>
                    <a:pt x="1539240" y="2148840"/>
                  </a:lnTo>
                  <a:lnTo>
                    <a:pt x="1531620" y="1965960"/>
                  </a:lnTo>
                  <a:lnTo>
                    <a:pt x="1470660" y="1889760"/>
                  </a:lnTo>
                  <a:lnTo>
                    <a:pt x="1333500" y="1927860"/>
                  </a:lnTo>
                  <a:lnTo>
                    <a:pt x="1203960" y="2065020"/>
                  </a:lnTo>
                  <a:lnTo>
                    <a:pt x="1150620" y="2072640"/>
                  </a:lnTo>
                  <a:lnTo>
                    <a:pt x="1104900" y="1988820"/>
                  </a:lnTo>
                  <a:lnTo>
                    <a:pt x="929640" y="1920240"/>
                  </a:lnTo>
                  <a:lnTo>
                    <a:pt x="723900" y="1798320"/>
                  </a:lnTo>
                  <a:lnTo>
                    <a:pt x="647700" y="1805940"/>
                  </a:lnTo>
                  <a:lnTo>
                    <a:pt x="510540" y="1783080"/>
                  </a:lnTo>
                  <a:lnTo>
                    <a:pt x="457200" y="1821180"/>
                  </a:lnTo>
                  <a:lnTo>
                    <a:pt x="327660" y="1783080"/>
                  </a:lnTo>
                  <a:lnTo>
                    <a:pt x="228600" y="1805940"/>
                  </a:lnTo>
                  <a:lnTo>
                    <a:pt x="190500" y="1836420"/>
                  </a:lnTo>
                  <a:lnTo>
                    <a:pt x="0" y="1821180"/>
                  </a:lnTo>
                  <a:lnTo>
                    <a:pt x="30480" y="1744980"/>
                  </a:lnTo>
                  <a:lnTo>
                    <a:pt x="114300" y="1691640"/>
                  </a:lnTo>
                  <a:lnTo>
                    <a:pt x="228600" y="1691640"/>
                  </a:lnTo>
                  <a:lnTo>
                    <a:pt x="274320" y="1653540"/>
                  </a:lnTo>
                  <a:lnTo>
                    <a:pt x="342900" y="1615440"/>
                  </a:lnTo>
                  <a:lnTo>
                    <a:pt x="373380" y="1524000"/>
                  </a:lnTo>
                  <a:lnTo>
                    <a:pt x="304800" y="1516380"/>
                  </a:lnTo>
                  <a:lnTo>
                    <a:pt x="289560" y="1478280"/>
                  </a:lnTo>
                  <a:lnTo>
                    <a:pt x="251460" y="1440180"/>
                  </a:lnTo>
                  <a:lnTo>
                    <a:pt x="190500" y="1455420"/>
                  </a:lnTo>
                  <a:lnTo>
                    <a:pt x="167640" y="1409700"/>
                  </a:lnTo>
                  <a:lnTo>
                    <a:pt x="236220" y="1356360"/>
                  </a:lnTo>
                  <a:lnTo>
                    <a:pt x="335280" y="1348740"/>
                  </a:lnTo>
                  <a:lnTo>
                    <a:pt x="365760" y="1257300"/>
                  </a:lnTo>
                  <a:lnTo>
                    <a:pt x="449580" y="1196340"/>
                  </a:lnTo>
                  <a:lnTo>
                    <a:pt x="510540" y="1104900"/>
                  </a:lnTo>
                  <a:lnTo>
                    <a:pt x="594360" y="1150620"/>
                  </a:lnTo>
                  <a:lnTo>
                    <a:pt x="579120" y="1264920"/>
                  </a:lnTo>
                  <a:lnTo>
                    <a:pt x="670560" y="1295400"/>
                  </a:lnTo>
                  <a:lnTo>
                    <a:pt x="655320" y="1402080"/>
                  </a:lnTo>
                  <a:lnTo>
                    <a:pt x="784860" y="1440180"/>
                  </a:lnTo>
                  <a:lnTo>
                    <a:pt x="830580" y="1371600"/>
                  </a:lnTo>
                  <a:lnTo>
                    <a:pt x="960120" y="1356360"/>
                  </a:lnTo>
                  <a:lnTo>
                    <a:pt x="1051560" y="1363980"/>
                  </a:lnTo>
                  <a:lnTo>
                    <a:pt x="1051560" y="1303020"/>
                  </a:lnTo>
                  <a:lnTo>
                    <a:pt x="1097280" y="1272540"/>
                  </a:lnTo>
                  <a:lnTo>
                    <a:pt x="1089660" y="1196340"/>
                  </a:lnTo>
                  <a:lnTo>
                    <a:pt x="1135380" y="1135380"/>
                  </a:lnTo>
                  <a:lnTo>
                    <a:pt x="1112520" y="1074420"/>
                  </a:lnTo>
                  <a:lnTo>
                    <a:pt x="1112520" y="1074420"/>
                  </a:lnTo>
                  <a:lnTo>
                    <a:pt x="1143000" y="914400"/>
                  </a:lnTo>
                  <a:lnTo>
                    <a:pt x="1257300" y="861060"/>
                  </a:lnTo>
                  <a:lnTo>
                    <a:pt x="1325880" y="754380"/>
                  </a:lnTo>
                  <a:lnTo>
                    <a:pt x="1325880" y="678180"/>
                  </a:lnTo>
                  <a:lnTo>
                    <a:pt x="1264920" y="624840"/>
                  </a:lnTo>
                  <a:lnTo>
                    <a:pt x="1264920" y="563880"/>
                  </a:lnTo>
                  <a:lnTo>
                    <a:pt x="1363980" y="510540"/>
                  </a:lnTo>
                  <a:lnTo>
                    <a:pt x="1363980" y="411480"/>
                  </a:lnTo>
                  <a:lnTo>
                    <a:pt x="1478280" y="396240"/>
                  </a:lnTo>
                  <a:lnTo>
                    <a:pt x="1493520" y="289560"/>
                  </a:lnTo>
                  <a:lnTo>
                    <a:pt x="1584960" y="281940"/>
                  </a:lnTo>
                  <a:lnTo>
                    <a:pt x="1661160" y="335280"/>
                  </a:lnTo>
                  <a:lnTo>
                    <a:pt x="1790700" y="335280"/>
                  </a:lnTo>
                  <a:lnTo>
                    <a:pt x="1958340" y="106680"/>
                  </a:lnTo>
                  <a:lnTo>
                    <a:pt x="2080260" y="106680"/>
                  </a:lnTo>
                  <a:lnTo>
                    <a:pt x="2125980" y="137160"/>
                  </a:lnTo>
                  <a:lnTo>
                    <a:pt x="2316480" y="114300"/>
                  </a:lnTo>
                  <a:lnTo>
                    <a:pt x="2415540" y="129540"/>
                  </a:lnTo>
                  <a:lnTo>
                    <a:pt x="2522220" y="190500"/>
                  </a:lnTo>
                  <a:lnTo>
                    <a:pt x="2560320" y="228600"/>
                  </a:lnTo>
                  <a:lnTo>
                    <a:pt x="2590800" y="266700"/>
                  </a:lnTo>
                  <a:lnTo>
                    <a:pt x="2682240" y="274320"/>
                  </a:lnTo>
                  <a:lnTo>
                    <a:pt x="2705100" y="190500"/>
                  </a:lnTo>
                  <a:lnTo>
                    <a:pt x="2758440" y="114300"/>
                  </a:lnTo>
                  <a:lnTo>
                    <a:pt x="2766060" y="60960"/>
                  </a:lnTo>
                  <a:lnTo>
                    <a:pt x="2857500" y="30480"/>
                  </a:lnTo>
                  <a:lnTo>
                    <a:pt x="2933700" y="0"/>
                  </a:lnTo>
                  <a:lnTo>
                    <a:pt x="2971800" y="0"/>
                  </a:lnTo>
                  <a:lnTo>
                    <a:pt x="2987040" y="30480"/>
                  </a:lnTo>
                  <a:lnTo>
                    <a:pt x="2926080" y="251460"/>
                  </a:lnTo>
                  <a:lnTo>
                    <a:pt x="2926080" y="388620"/>
                  </a:lnTo>
                  <a:lnTo>
                    <a:pt x="2910840" y="457200"/>
                  </a:lnTo>
                  <a:lnTo>
                    <a:pt x="2857500" y="525780"/>
                  </a:lnTo>
                  <a:lnTo>
                    <a:pt x="2849880" y="563880"/>
                  </a:lnTo>
                  <a:lnTo>
                    <a:pt x="2857500" y="594360"/>
                  </a:lnTo>
                  <a:lnTo>
                    <a:pt x="2933700" y="594360"/>
                  </a:lnTo>
                  <a:lnTo>
                    <a:pt x="2933700" y="594360"/>
                  </a:lnTo>
                  <a:lnTo>
                    <a:pt x="2910840" y="685800"/>
                  </a:lnTo>
                  <a:lnTo>
                    <a:pt x="3009900" y="754380"/>
                  </a:lnTo>
                  <a:lnTo>
                    <a:pt x="2994660" y="830580"/>
                  </a:lnTo>
                  <a:lnTo>
                    <a:pt x="3070860" y="1051560"/>
                  </a:lnTo>
                  <a:lnTo>
                    <a:pt x="3192780" y="1181100"/>
                  </a:lnTo>
                  <a:lnTo>
                    <a:pt x="3246120" y="1264920"/>
                  </a:lnTo>
                  <a:lnTo>
                    <a:pt x="3337560" y="1234440"/>
                  </a:lnTo>
                  <a:lnTo>
                    <a:pt x="3535680" y="12649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60640192-56BC-D9A4-4BC6-7D7F8D58F14D}"/>
                </a:ext>
              </a:extLst>
            </p:cNvPr>
            <p:cNvSpPr/>
            <p:nvPr/>
          </p:nvSpPr>
          <p:spPr>
            <a:xfrm>
              <a:off x="8104709" y="1082017"/>
              <a:ext cx="1124002" cy="1090549"/>
            </a:xfrm>
            <a:custGeom>
              <a:avLst/>
              <a:gdLst>
                <a:gd name="connsiteX0" fmla="*/ 2312670 w 3658870"/>
                <a:gd name="connsiteY0" fmla="*/ 0 h 3549980"/>
                <a:gd name="connsiteX1" fmla="*/ 2407920 w 3658870"/>
                <a:gd name="connsiteY1" fmla="*/ 44452 h 3549980"/>
                <a:gd name="connsiteX2" fmla="*/ 2503170 w 3658870"/>
                <a:gd name="connsiteY2" fmla="*/ 88900 h 3549980"/>
                <a:gd name="connsiteX3" fmla="*/ 2674620 w 3658870"/>
                <a:gd name="connsiteY3" fmla="*/ 228600 h 3549980"/>
                <a:gd name="connsiteX4" fmla="*/ 2700020 w 3658870"/>
                <a:gd name="connsiteY4" fmla="*/ 317500 h 3549980"/>
                <a:gd name="connsiteX5" fmla="*/ 2769870 w 3658870"/>
                <a:gd name="connsiteY5" fmla="*/ 387348 h 3549980"/>
                <a:gd name="connsiteX6" fmla="*/ 2776220 w 3658870"/>
                <a:gd name="connsiteY6" fmla="*/ 565148 h 3549980"/>
                <a:gd name="connsiteX7" fmla="*/ 2719070 w 3658870"/>
                <a:gd name="connsiteY7" fmla="*/ 679452 h 3549980"/>
                <a:gd name="connsiteX8" fmla="*/ 2769870 w 3658870"/>
                <a:gd name="connsiteY8" fmla="*/ 774700 h 3549980"/>
                <a:gd name="connsiteX9" fmla="*/ 2769870 w 3658870"/>
                <a:gd name="connsiteY9" fmla="*/ 838200 h 3549980"/>
                <a:gd name="connsiteX10" fmla="*/ 2706370 w 3658870"/>
                <a:gd name="connsiteY10" fmla="*/ 876300 h 3549980"/>
                <a:gd name="connsiteX11" fmla="*/ 2661920 w 3658870"/>
                <a:gd name="connsiteY11" fmla="*/ 1054100 h 3549980"/>
                <a:gd name="connsiteX12" fmla="*/ 2573020 w 3658870"/>
                <a:gd name="connsiteY12" fmla="*/ 1054100 h 3549980"/>
                <a:gd name="connsiteX13" fmla="*/ 2515870 w 3658870"/>
                <a:gd name="connsiteY13" fmla="*/ 1016000 h 3549980"/>
                <a:gd name="connsiteX14" fmla="*/ 2465070 w 3658870"/>
                <a:gd name="connsiteY14" fmla="*/ 1003300 h 3549980"/>
                <a:gd name="connsiteX15" fmla="*/ 2439670 w 3658870"/>
                <a:gd name="connsiteY15" fmla="*/ 1022348 h 3549980"/>
                <a:gd name="connsiteX16" fmla="*/ 2503170 w 3658870"/>
                <a:gd name="connsiteY16" fmla="*/ 1143000 h 3549980"/>
                <a:gd name="connsiteX17" fmla="*/ 2471420 w 3658870"/>
                <a:gd name="connsiteY17" fmla="*/ 1187452 h 3549980"/>
                <a:gd name="connsiteX18" fmla="*/ 2344420 w 3658870"/>
                <a:gd name="connsiteY18" fmla="*/ 1206500 h 3549980"/>
                <a:gd name="connsiteX19" fmla="*/ 2344420 w 3658870"/>
                <a:gd name="connsiteY19" fmla="*/ 1295400 h 3549980"/>
                <a:gd name="connsiteX20" fmla="*/ 2204720 w 3658870"/>
                <a:gd name="connsiteY20" fmla="*/ 1250948 h 3549980"/>
                <a:gd name="connsiteX21" fmla="*/ 2166620 w 3658870"/>
                <a:gd name="connsiteY21" fmla="*/ 1200148 h 3549980"/>
                <a:gd name="connsiteX22" fmla="*/ 2052320 w 3658870"/>
                <a:gd name="connsiteY22" fmla="*/ 1231900 h 3549980"/>
                <a:gd name="connsiteX23" fmla="*/ 2077720 w 3658870"/>
                <a:gd name="connsiteY23" fmla="*/ 1435100 h 3549980"/>
                <a:gd name="connsiteX24" fmla="*/ 2077720 w 3658870"/>
                <a:gd name="connsiteY24" fmla="*/ 1536700 h 3549980"/>
                <a:gd name="connsiteX25" fmla="*/ 2122170 w 3658870"/>
                <a:gd name="connsiteY25" fmla="*/ 1562100 h 3549980"/>
                <a:gd name="connsiteX26" fmla="*/ 2312670 w 3658870"/>
                <a:gd name="connsiteY26" fmla="*/ 1625600 h 3549980"/>
                <a:gd name="connsiteX27" fmla="*/ 2338070 w 3658870"/>
                <a:gd name="connsiteY27" fmla="*/ 1619252 h 3549980"/>
                <a:gd name="connsiteX28" fmla="*/ 2490470 w 3658870"/>
                <a:gd name="connsiteY28" fmla="*/ 1587500 h 3549980"/>
                <a:gd name="connsiteX29" fmla="*/ 2534920 w 3658870"/>
                <a:gd name="connsiteY29" fmla="*/ 1562100 h 3549980"/>
                <a:gd name="connsiteX30" fmla="*/ 2604770 w 3658870"/>
                <a:gd name="connsiteY30" fmla="*/ 1536700 h 3549980"/>
                <a:gd name="connsiteX31" fmla="*/ 2668270 w 3658870"/>
                <a:gd name="connsiteY31" fmla="*/ 1536700 h 3549980"/>
                <a:gd name="connsiteX32" fmla="*/ 2738120 w 3658870"/>
                <a:gd name="connsiteY32" fmla="*/ 1562100 h 3549980"/>
                <a:gd name="connsiteX33" fmla="*/ 2807970 w 3658870"/>
                <a:gd name="connsiteY33" fmla="*/ 1625600 h 3549980"/>
                <a:gd name="connsiteX34" fmla="*/ 2877820 w 3658870"/>
                <a:gd name="connsiteY34" fmla="*/ 1612900 h 3549980"/>
                <a:gd name="connsiteX35" fmla="*/ 2985770 w 3658870"/>
                <a:gd name="connsiteY35" fmla="*/ 1651000 h 3549980"/>
                <a:gd name="connsiteX36" fmla="*/ 3144520 w 3658870"/>
                <a:gd name="connsiteY36" fmla="*/ 1619252 h 3549980"/>
                <a:gd name="connsiteX37" fmla="*/ 3214370 w 3658870"/>
                <a:gd name="connsiteY37" fmla="*/ 1562100 h 3549980"/>
                <a:gd name="connsiteX38" fmla="*/ 3271520 w 3658870"/>
                <a:gd name="connsiteY38" fmla="*/ 1574800 h 3549980"/>
                <a:gd name="connsiteX39" fmla="*/ 3195320 w 3658870"/>
                <a:gd name="connsiteY39" fmla="*/ 1676400 h 3549980"/>
                <a:gd name="connsiteX40" fmla="*/ 3195320 w 3658870"/>
                <a:gd name="connsiteY40" fmla="*/ 1746252 h 3549980"/>
                <a:gd name="connsiteX41" fmla="*/ 3163570 w 3658870"/>
                <a:gd name="connsiteY41" fmla="*/ 1803400 h 3549980"/>
                <a:gd name="connsiteX42" fmla="*/ 3169920 w 3658870"/>
                <a:gd name="connsiteY42" fmla="*/ 1860548 h 3549980"/>
                <a:gd name="connsiteX43" fmla="*/ 3087370 w 3658870"/>
                <a:gd name="connsiteY43" fmla="*/ 1873252 h 3549980"/>
                <a:gd name="connsiteX44" fmla="*/ 3055620 w 3658870"/>
                <a:gd name="connsiteY44" fmla="*/ 1924052 h 3549980"/>
                <a:gd name="connsiteX45" fmla="*/ 3061970 w 3658870"/>
                <a:gd name="connsiteY45" fmla="*/ 2012948 h 3549980"/>
                <a:gd name="connsiteX46" fmla="*/ 2966720 w 3658870"/>
                <a:gd name="connsiteY46" fmla="*/ 2076452 h 3549980"/>
                <a:gd name="connsiteX47" fmla="*/ 3125470 w 3658870"/>
                <a:gd name="connsiteY47" fmla="*/ 2095500 h 3549980"/>
                <a:gd name="connsiteX48" fmla="*/ 3176270 w 3658870"/>
                <a:gd name="connsiteY48" fmla="*/ 2076452 h 3549980"/>
                <a:gd name="connsiteX49" fmla="*/ 3233420 w 3658870"/>
                <a:gd name="connsiteY49" fmla="*/ 2063748 h 3549980"/>
                <a:gd name="connsiteX50" fmla="*/ 3258820 w 3658870"/>
                <a:gd name="connsiteY50" fmla="*/ 2044700 h 3549980"/>
                <a:gd name="connsiteX51" fmla="*/ 3290570 w 3658870"/>
                <a:gd name="connsiteY51" fmla="*/ 2095500 h 3549980"/>
                <a:gd name="connsiteX52" fmla="*/ 3265170 w 3658870"/>
                <a:gd name="connsiteY52" fmla="*/ 2152652 h 3549980"/>
                <a:gd name="connsiteX53" fmla="*/ 3220720 w 3658870"/>
                <a:gd name="connsiteY53" fmla="*/ 2171700 h 3549980"/>
                <a:gd name="connsiteX54" fmla="*/ 3176270 w 3658870"/>
                <a:gd name="connsiteY54" fmla="*/ 2241548 h 3549980"/>
                <a:gd name="connsiteX55" fmla="*/ 3214370 w 3658870"/>
                <a:gd name="connsiteY55" fmla="*/ 2254252 h 3549980"/>
                <a:gd name="connsiteX56" fmla="*/ 3265170 w 3658870"/>
                <a:gd name="connsiteY56" fmla="*/ 2266948 h 3549980"/>
                <a:gd name="connsiteX57" fmla="*/ 3335020 w 3658870"/>
                <a:gd name="connsiteY57" fmla="*/ 2292348 h 3549980"/>
                <a:gd name="connsiteX58" fmla="*/ 3430270 w 3658870"/>
                <a:gd name="connsiteY58" fmla="*/ 2286000 h 3549980"/>
                <a:gd name="connsiteX59" fmla="*/ 3512820 w 3658870"/>
                <a:gd name="connsiteY59" fmla="*/ 2298700 h 3549980"/>
                <a:gd name="connsiteX60" fmla="*/ 3563620 w 3658870"/>
                <a:gd name="connsiteY60" fmla="*/ 2273300 h 3549980"/>
                <a:gd name="connsiteX61" fmla="*/ 3601720 w 3658870"/>
                <a:gd name="connsiteY61" fmla="*/ 2330452 h 3549980"/>
                <a:gd name="connsiteX62" fmla="*/ 3335020 w 3658870"/>
                <a:gd name="connsiteY62" fmla="*/ 2387600 h 3549980"/>
                <a:gd name="connsiteX63" fmla="*/ 3335020 w 3658870"/>
                <a:gd name="connsiteY63" fmla="*/ 2476500 h 3549980"/>
                <a:gd name="connsiteX64" fmla="*/ 3373120 w 3658870"/>
                <a:gd name="connsiteY64" fmla="*/ 2514600 h 3549980"/>
                <a:gd name="connsiteX65" fmla="*/ 3335020 w 3658870"/>
                <a:gd name="connsiteY65" fmla="*/ 2584452 h 3549980"/>
                <a:gd name="connsiteX66" fmla="*/ 3341370 w 3658870"/>
                <a:gd name="connsiteY66" fmla="*/ 2635252 h 3549980"/>
                <a:gd name="connsiteX67" fmla="*/ 3430270 w 3658870"/>
                <a:gd name="connsiteY67" fmla="*/ 2654300 h 3549980"/>
                <a:gd name="connsiteX68" fmla="*/ 3430270 w 3658870"/>
                <a:gd name="connsiteY68" fmla="*/ 2717800 h 3549980"/>
                <a:gd name="connsiteX69" fmla="*/ 3519170 w 3658870"/>
                <a:gd name="connsiteY69" fmla="*/ 2730500 h 3549980"/>
                <a:gd name="connsiteX70" fmla="*/ 3563620 w 3658870"/>
                <a:gd name="connsiteY70" fmla="*/ 2781300 h 3549980"/>
                <a:gd name="connsiteX71" fmla="*/ 3658870 w 3658870"/>
                <a:gd name="connsiteY71" fmla="*/ 2781300 h 3549980"/>
                <a:gd name="connsiteX72" fmla="*/ 3633470 w 3658870"/>
                <a:gd name="connsiteY72" fmla="*/ 2832100 h 3549980"/>
                <a:gd name="connsiteX73" fmla="*/ 3614420 w 3658870"/>
                <a:gd name="connsiteY73" fmla="*/ 2901948 h 3549980"/>
                <a:gd name="connsiteX74" fmla="*/ 3544570 w 3658870"/>
                <a:gd name="connsiteY74" fmla="*/ 2908300 h 3549980"/>
                <a:gd name="connsiteX75" fmla="*/ 3582670 w 3658870"/>
                <a:gd name="connsiteY75" fmla="*/ 2965452 h 3549980"/>
                <a:gd name="connsiteX76" fmla="*/ 3474720 w 3658870"/>
                <a:gd name="connsiteY76" fmla="*/ 3105148 h 3549980"/>
                <a:gd name="connsiteX77" fmla="*/ 3557270 w 3658870"/>
                <a:gd name="connsiteY77" fmla="*/ 3136900 h 3549980"/>
                <a:gd name="connsiteX78" fmla="*/ 3563620 w 3658870"/>
                <a:gd name="connsiteY78" fmla="*/ 3181348 h 3549980"/>
                <a:gd name="connsiteX79" fmla="*/ 3468370 w 3658870"/>
                <a:gd name="connsiteY79" fmla="*/ 3251200 h 3549980"/>
                <a:gd name="connsiteX80" fmla="*/ 3392170 w 3658870"/>
                <a:gd name="connsiteY80" fmla="*/ 3314700 h 3549980"/>
                <a:gd name="connsiteX81" fmla="*/ 3335020 w 3658870"/>
                <a:gd name="connsiteY81" fmla="*/ 3321052 h 3549980"/>
                <a:gd name="connsiteX82" fmla="*/ 3309620 w 3658870"/>
                <a:gd name="connsiteY82" fmla="*/ 3384548 h 3549980"/>
                <a:gd name="connsiteX83" fmla="*/ 3201670 w 3658870"/>
                <a:gd name="connsiteY83" fmla="*/ 3390900 h 3549980"/>
                <a:gd name="connsiteX84" fmla="*/ 3201670 w 3658870"/>
                <a:gd name="connsiteY84" fmla="*/ 3454400 h 3549980"/>
                <a:gd name="connsiteX85" fmla="*/ 3188970 w 3658870"/>
                <a:gd name="connsiteY85" fmla="*/ 3543300 h 3549980"/>
                <a:gd name="connsiteX86" fmla="*/ 3117708 w 3658870"/>
                <a:gd name="connsiteY86" fmla="*/ 3549980 h 3549980"/>
                <a:gd name="connsiteX87" fmla="*/ 3147060 w 3658870"/>
                <a:gd name="connsiteY87" fmla="*/ 3525520 h 3549980"/>
                <a:gd name="connsiteX88" fmla="*/ 3093720 w 3658870"/>
                <a:gd name="connsiteY88" fmla="*/ 3487420 h 3549980"/>
                <a:gd name="connsiteX89" fmla="*/ 3093720 w 3658870"/>
                <a:gd name="connsiteY89" fmla="*/ 3319780 h 3549980"/>
                <a:gd name="connsiteX90" fmla="*/ 3154680 w 3658870"/>
                <a:gd name="connsiteY90" fmla="*/ 3205480 h 3549980"/>
                <a:gd name="connsiteX91" fmla="*/ 3086100 w 3658870"/>
                <a:gd name="connsiteY91" fmla="*/ 3197860 h 3549980"/>
                <a:gd name="connsiteX92" fmla="*/ 3017520 w 3658870"/>
                <a:gd name="connsiteY92" fmla="*/ 3175000 h 3549980"/>
                <a:gd name="connsiteX93" fmla="*/ 2941320 w 3658870"/>
                <a:gd name="connsiteY93" fmla="*/ 3182620 h 3549980"/>
                <a:gd name="connsiteX94" fmla="*/ 2895600 w 3658870"/>
                <a:gd name="connsiteY94" fmla="*/ 3152140 h 3549980"/>
                <a:gd name="connsiteX95" fmla="*/ 2773680 w 3658870"/>
                <a:gd name="connsiteY95" fmla="*/ 3159760 h 3549980"/>
                <a:gd name="connsiteX96" fmla="*/ 2720340 w 3658870"/>
                <a:gd name="connsiteY96" fmla="*/ 3304540 h 3549980"/>
                <a:gd name="connsiteX97" fmla="*/ 2667000 w 3658870"/>
                <a:gd name="connsiteY97" fmla="*/ 3380740 h 3549980"/>
                <a:gd name="connsiteX98" fmla="*/ 2560320 w 3658870"/>
                <a:gd name="connsiteY98" fmla="*/ 3380740 h 3549980"/>
                <a:gd name="connsiteX99" fmla="*/ 2400300 w 3658870"/>
                <a:gd name="connsiteY99" fmla="*/ 3380740 h 3549980"/>
                <a:gd name="connsiteX100" fmla="*/ 2331720 w 3658870"/>
                <a:gd name="connsiteY100" fmla="*/ 3380740 h 3549980"/>
                <a:gd name="connsiteX101" fmla="*/ 2293620 w 3658870"/>
                <a:gd name="connsiteY101" fmla="*/ 3449320 h 3549980"/>
                <a:gd name="connsiteX102" fmla="*/ 2171700 w 3658870"/>
                <a:gd name="connsiteY102" fmla="*/ 3411220 h 3549980"/>
                <a:gd name="connsiteX103" fmla="*/ 2072640 w 3658870"/>
                <a:gd name="connsiteY103" fmla="*/ 3357880 h 3549980"/>
                <a:gd name="connsiteX104" fmla="*/ 2110740 w 3658870"/>
                <a:gd name="connsiteY104" fmla="*/ 3296920 h 3549980"/>
                <a:gd name="connsiteX105" fmla="*/ 2042160 w 3658870"/>
                <a:gd name="connsiteY105" fmla="*/ 3220720 h 3549980"/>
                <a:gd name="connsiteX106" fmla="*/ 1981200 w 3658870"/>
                <a:gd name="connsiteY106" fmla="*/ 3121660 h 3549980"/>
                <a:gd name="connsiteX107" fmla="*/ 1889760 w 3658870"/>
                <a:gd name="connsiteY107" fmla="*/ 3159760 h 3549980"/>
                <a:gd name="connsiteX108" fmla="*/ 1859280 w 3658870"/>
                <a:gd name="connsiteY108" fmla="*/ 3205480 h 3549980"/>
                <a:gd name="connsiteX109" fmla="*/ 1821180 w 3658870"/>
                <a:gd name="connsiteY109" fmla="*/ 3235960 h 3549980"/>
                <a:gd name="connsiteX110" fmla="*/ 1699260 w 3658870"/>
                <a:gd name="connsiteY110" fmla="*/ 3235960 h 3549980"/>
                <a:gd name="connsiteX111" fmla="*/ 1615440 w 3658870"/>
                <a:gd name="connsiteY111" fmla="*/ 3235960 h 3549980"/>
                <a:gd name="connsiteX112" fmla="*/ 1607820 w 3658870"/>
                <a:gd name="connsiteY112" fmla="*/ 3167380 h 3549980"/>
                <a:gd name="connsiteX113" fmla="*/ 1536774 w 3658870"/>
                <a:gd name="connsiteY113" fmla="*/ 3160276 h 3549980"/>
                <a:gd name="connsiteX114" fmla="*/ 1531620 w 3658870"/>
                <a:gd name="connsiteY114" fmla="*/ 3124200 h 3549980"/>
                <a:gd name="connsiteX115" fmla="*/ 1442720 w 3658870"/>
                <a:gd name="connsiteY115" fmla="*/ 3054348 h 3549980"/>
                <a:gd name="connsiteX116" fmla="*/ 1290320 w 3658870"/>
                <a:gd name="connsiteY116" fmla="*/ 2952748 h 3549980"/>
                <a:gd name="connsiteX117" fmla="*/ 1264920 w 3658870"/>
                <a:gd name="connsiteY117" fmla="*/ 2705100 h 3549980"/>
                <a:gd name="connsiteX118" fmla="*/ 1322070 w 3658870"/>
                <a:gd name="connsiteY118" fmla="*/ 2635252 h 3549980"/>
                <a:gd name="connsiteX119" fmla="*/ 1258570 w 3658870"/>
                <a:gd name="connsiteY119" fmla="*/ 2578100 h 3549980"/>
                <a:gd name="connsiteX120" fmla="*/ 1252220 w 3658870"/>
                <a:gd name="connsiteY120" fmla="*/ 2520948 h 3549980"/>
                <a:gd name="connsiteX121" fmla="*/ 1201420 w 3658870"/>
                <a:gd name="connsiteY121" fmla="*/ 2476500 h 3549980"/>
                <a:gd name="connsiteX122" fmla="*/ 1182370 w 3658870"/>
                <a:gd name="connsiteY122" fmla="*/ 2349500 h 3549980"/>
                <a:gd name="connsiteX123" fmla="*/ 1049020 w 3658870"/>
                <a:gd name="connsiteY123" fmla="*/ 2222500 h 3549980"/>
                <a:gd name="connsiteX124" fmla="*/ 1010920 w 3658870"/>
                <a:gd name="connsiteY124" fmla="*/ 2038348 h 3549980"/>
                <a:gd name="connsiteX125" fmla="*/ 890270 w 3658870"/>
                <a:gd name="connsiteY125" fmla="*/ 1936748 h 3549980"/>
                <a:gd name="connsiteX126" fmla="*/ 845820 w 3658870"/>
                <a:gd name="connsiteY126" fmla="*/ 1873252 h 3549980"/>
                <a:gd name="connsiteX127" fmla="*/ 687070 w 3658870"/>
                <a:gd name="connsiteY127" fmla="*/ 1828800 h 3549980"/>
                <a:gd name="connsiteX128" fmla="*/ 547370 w 3658870"/>
                <a:gd name="connsiteY128" fmla="*/ 1892300 h 3549980"/>
                <a:gd name="connsiteX129" fmla="*/ 458470 w 3658870"/>
                <a:gd name="connsiteY129" fmla="*/ 1892300 h 3549980"/>
                <a:gd name="connsiteX130" fmla="*/ 464820 w 3658870"/>
                <a:gd name="connsiteY130" fmla="*/ 2044700 h 3549980"/>
                <a:gd name="connsiteX131" fmla="*/ 496570 w 3658870"/>
                <a:gd name="connsiteY131" fmla="*/ 2101852 h 3549980"/>
                <a:gd name="connsiteX132" fmla="*/ 572770 w 3658870"/>
                <a:gd name="connsiteY132" fmla="*/ 2235200 h 3549980"/>
                <a:gd name="connsiteX133" fmla="*/ 534670 w 3658870"/>
                <a:gd name="connsiteY133" fmla="*/ 2286000 h 3549980"/>
                <a:gd name="connsiteX134" fmla="*/ 579120 w 3658870"/>
                <a:gd name="connsiteY134" fmla="*/ 2324100 h 3549980"/>
                <a:gd name="connsiteX135" fmla="*/ 579120 w 3658870"/>
                <a:gd name="connsiteY135" fmla="*/ 2349500 h 3549980"/>
                <a:gd name="connsiteX136" fmla="*/ 534670 w 3658870"/>
                <a:gd name="connsiteY136" fmla="*/ 2393948 h 3549980"/>
                <a:gd name="connsiteX137" fmla="*/ 490220 w 3658870"/>
                <a:gd name="connsiteY137" fmla="*/ 2444748 h 3549980"/>
                <a:gd name="connsiteX138" fmla="*/ 414020 w 3658870"/>
                <a:gd name="connsiteY138" fmla="*/ 2444748 h 3549980"/>
                <a:gd name="connsiteX139" fmla="*/ 375920 w 3658870"/>
                <a:gd name="connsiteY139" fmla="*/ 2349500 h 3549980"/>
                <a:gd name="connsiteX140" fmla="*/ 363220 w 3658870"/>
                <a:gd name="connsiteY140" fmla="*/ 2349500 h 3549980"/>
                <a:gd name="connsiteX141" fmla="*/ 331470 w 3658870"/>
                <a:gd name="connsiteY141" fmla="*/ 2330452 h 3549980"/>
                <a:gd name="connsiteX142" fmla="*/ 267970 w 3658870"/>
                <a:gd name="connsiteY142" fmla="*/ 2343148 h 3549980"/>
                <a:gd name="connsiteX143" fmla="*/ 198120 w 3658870"/>
                <a:gd name="connsiteY143" fmla="*/ 2292348 h 3549980"/>
                <a:gd name="connsiteX144" fmla="*/ 172720 w 3658870"/>
                <a:gd name="connsiteY144" fmla="*/ 2216148 h 3549980"/>
                <a:gd name="connsiteX145" fmla="*/ 33020 w 3658870"/>
                <a:gd name="connsiteY145" fmla="*/ 2203452 h 3549980"/>
                <a:gd name="connsiteX146" fmla="*/ 11669 w 3658870"/>
                <a:gd name="connsiteY146" fmla="*/ 2143168 h 3549980"/>
                <a:gd name="connsiteX147" fmla="*/ 45720 w 3658870"/>
                <a:gd name="connsiteY147" fmla="*/ 2153920 h 3549980"/>
                <a:gd name="connsiteX148" fmla="*/ 114300 w 3658870"/>
                <a:gd name="connsiteY148" fmla="*/ 2092960 h 3549980"/>
                <a:gd name="connsiteX149" fmla="*/ 144780 w 3658870"/>
                <a:gd name="connsiteY149" fmla="*/ 1864360 h 3549980"/>
                <a:gd name="connsiteX150" fmla="*/ 38100 w 3658870"/>
                <a:gd name="connsiteY150" fmla="*/ 1742440 h 3549980"/>
                <a:gd name="connsiteX151" fmla="*/ 60960 w 3658870"/>
                <a:gd name="connsiteY151" fmla="*/ 1673860 h 3549980"/>
                <a:gd name="connsiteX152" fmla="*/ 0 w 3658870"/>
                <a:gd name="connsiteY152" fmla="*/ 1651000 h 3549980"/>
                <a:gd name="connsiteX153" fmla="*/ 0 w 3658870"/>
                <a:gd name="connsiteY153" fmla="*/ 1590040 h 3549980"/>
                <a:gd name="connsiteX154" fmla="*/ 106680 w 3658870"/>
                <a:gd name="connsiteY154" fmla="*/ 1590040 h 3549980"/>
                <a:gd name="connsiteX155" fmla="*/ 83820 w 3658870"/>
                <a:gd name="connsiteY155" fmla="*/ 1506220 h 3549980"/>
                <a:gd name="connsiteX156" fmla="*/ 99060 w 3658870"/>
                <a:gd name="connsiteY156" fmla="*/ 1475740 h 3549980"/>
                <a:gd name="connsiteX157" fmla="*/ 68580 w 3658870"/>
                <a:gd name="connsiteY157" fmla="*/ 1308100 h 3549980"/>
                <a:gd name="connsiteX158" fmla="*/ 30480 w 3658870"/>
                <a:gd name="connsiteY158" fmla="*/ 1277620 h 3549980"/>
                <a:gd name="connsiteX159" fmla="*/ 106680 w 3658870"/>
                <a:gd name="connsiteY159" fmla="*/ 1201420 h 3549980"/>
                <a:gd name="connsiteX160" fmla="*/ 121920 w 3658870"/>
                <a:gd name="connsiteY160" fmla="*/ 1155700 h 3549980"/>
                <a:gd name="connsiteX161" fmla="*/ 182880 w 3658870"/>
                <a:gd name="connsiteY161" fmla="*/ 1148080 h 3549980"/>
                <a:gd name="connsiteX162" fmla="*/ 182880 w 3658870"/>
                <a:gd name="connsiteY162" fmla="*/ 995680 h 3549980"/>
                <a:gd name="connsiteX163" fmla="*/ 243840 w 3658870"/>
                <a:gd name="connsiteY163" fmla="*/ 896620 h 3549980"/>
                <a:gd name="connsiteX164" fmla="*/ 289560 w 3658870"/>
                <a:gd name="connsiteY164" fmla="*/ 866140 h 3549980"/>
                <a:gd name="connsiteX165" fmla="*/ 358140 w 3658870"/>
                <a:gd name="connsiteY165" fmla="*/ 744220 h 3549980"/>
                <a:gd name="connsiteX166" fmla="*/ 518160 w 3658870"/>
                <a:gd name="connsiteY166" fmla="*/ 690880 h 3549980"/>
                <a:gd name="connsiteX167" fmla="*/ 601980 w 3658870"/>
                <a:gd name="connsiteY167" fmla="*/ 645160 h 3549980"/>
                <a:gd name="connsiteX168" fmla="*/ 685800 w 3658870"/>
                <a:gd name="connsiteY168" fmla="*/ 706120 h 3549980"/>
                <a:gd name="connsiteX169" fmla="*/ 807720 w 3658870"/>
                <a:gd name="connsiteY169" fmla="*/ 668020 h 3549980"/>
                <a:gd name="connsiteX170" fmla="*/ 853440 w 3658870"/>
                <a:gd name="connsiteY170" fmla="*/ 713740 h 3549980"/>
                <a:gd name="connsiteX171" fmla="*/ 967740 w 3658870"/>
                <a:gd name="connsiteY171" fmla="*/ 698500 h 3549980"/>
                <a:gd name="connsiteX172" fmla="*/ 1059180 w 3658870"/>
                <a:gd name="connsiteY172" fmla="*/ 645160 h 3549980"/>
                <a:gd name="connsiteX173" fmla="*/ 1051560 w 3658870"/>
                <a:gd name="connsiteY173" fmla="*/ 584200 h 3549980"/>
                <a:gd name="connsiteX174" fmla="*/ 1097280 w 3658870"/>
                <a:gd name="connsiteY174" fmla="*/ 546100 h 3549980"/>
                <a:gd name="connsiteX175" fmla="*/ 1097280 w 3658870"/>
                <a:gd name="connsiteY175" fmla="*/ 477520 h 3549980"/>
                <a:gd name="connsiteX176" fmla="*/ 1059180 w 3658870"/>
                <a:gd name="connsiteY176" fmla="*/ 386080 h 3549980"/>
                <a:gd name="connsiteX177" fmla="*/ 1109863 w 3658870"/>
                <a:gd name="connsiteY177" fmla="*/ 291052 h 3549980"/>
                <a:gd name="connsiteX178" fmla="*/ 1137920 w 3658870"/>
                <a:gd name="connsiteY178" fmla="*/ 285748 h 3549980"/>
                <a:gd name="connsiteX179" fmla="*/ 1290320 w 3658870"/>
                <a:gd name="connsiteY179" fmla="*/ 311148 h 3549980"/>
                <a:gd name="connsiteX180" fmla="*/ 1360170 w 3658870"/>
                <a:gd name="connsiteY180" fmla="*/ 406400 h 3549980"/>
                <a:gd name="connsiteX181" fmla="*/ 1823720 w 3658870"/>
                <a:gd name="connsiteY181" fmla="*/ 431800 h 3549980"/>
                <a:gd name="connsiteX182" fmla="*/ 1849120 w 3658870"/>
                <a:gd name="connsiteY182" fmla="*/ 330200 h 3549980"/>
                <a:gd name="connsiteX183" fmla="*/ 1938020 w 3658870"/>
                <a:gd name="connsiteY183" fmla="*/ 285748 h 3549980"/>
                <a:gd name="connsiteX184" fmla="*/ 1982470 w 3658870"/>
                <a:gd name="connsiteY184" fmla="*/ 241300 h 3549980"/>
                <a:gd name="connsiteX185" fmla="*/ 2020570 w 3658870"/>
                <a:gd name="connsiteY185" fmla="*/ 190500 h 3549980"/>
                <a:gd name="connsiteX186" fmla="*/ 2039620 w 3658870"/>
                <a:gd name="connsiteY186" fmla="*/ 146052 h 3549980"/>
                <a:gd name="connsiteX187" fmla="*/ 2045970 w 3658870"/>
                <a:gd name="connsiteY187" fmla="*/ 101600 h 3549980"/>
                <a:gd name="connsiteX188" fmla="*/ 2153920 w 3658870"/>
                <a:gd name="connsiteY188" fmla="*/ 50800 h 3549980"/>
                <a:gd name="connsiteX189" fmla="*/ 2211070 w 3658870"/>
                <a:gd name="connsiteY189" fmla="*/ 38100 h 3549980"/>
                <a:gd name="connsiteX190" fmla="*/ 2280920 w 3658870"/>
                <a:gd name="connsiteY190" fmla="*/ 38100 h 3549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3658870" h="3549980">
                  <a:moveTo>
                    <a:pt x="2312670" y="0"/>
                  </a:moveTo>
                  <a:lnTo>
                    <a:pt x="2407920" y="44452"/>
                  </a:lnTo>
                  <a:lnTo>
                    <a:pt x="2503170" y="88900"/>
                  </a:lnTo>
                  <a:lnTo>
                    <a:pt x="2674620" y="228600"/>
                  </a:lnTo>
                  <a:lnTo>
                    <a:pt x="2700020" y="317500"/>
                  </a:lnTo>
                  <a:lnTo>
                    <a:pt x="2769870" y="387348"/>
                  </a:lnTo>
                  <a:lnTo>
                    <a:pt x="2776220" y="565148"/>
                  </a:lnTo>
                  <a:lnTo>
                    <a:pt x="2719070" y="679452"/>
                  </a:lnTo>
                  <a:lnTo>
                    <a:pt x="2769870" y="774700"/>
                  </a:lnTo>
                  <a:lnTo>
                    <a:pt x="2769870" y="838200"/>
                  </a:lnTo>
                  <a:lnTo>
                    <a:pt x="2706370" y="876300"/>
                  </a:lnTo>
                  <a:lnTo>
                    <a:pt x="2661920" y="1054100"/>
                  </a:lnTo>
                  <a:lnTo>
                    <a:pt x="2573020" y="1054100"/>
                  </a:lnTo>
                  <a:lnTo>
                    <a:pt x="2515870" y="1016000"/>
                  </a:lnTo>
                  <a:lnTo>
                    <a:pt x="2465070" y="1003300"/>
                  </a:lnTo>
                  <a:lnTo>
                    <a:pt x="2439670" y="1022348"/>
                  </a:lnTo>
                  <a:lnTo>
                    <a:pt x="2503170" y="1143000"/>
                  </a:lnTo>
                  <a:lnTo>
                    <a:pt x="2471420" y="1187452"/>
                  </a:lnTo>
                  <a:lnTo>
                    <a:pt x="2344420" y="1206500"/>
                  </a:lnTo>
                  <a:lnTo>
                    <a:pt x="2344420" y="1295400"/>
                  </a:lnTo>
                  <a:lnTo>
                    <a:pt x="2204720" y="1250948"/>
                  </a:lnTo>
                  <a:lnTo>
                    <a:pt x="2166620" y="1200148"/>
                  </a:lnTo>
                  <a:lnTo>
                    <a:pt x="2052320" y="1231900"/>
                  </a:lnTo>
                  <a:lnTo>
                    <a:pt x="2077720" y="1435100"/>
                  </a:lnTo>
                  <a:lnTo>
                    <a:pt x="2077720" y="1536700"/>
                  </a:lnTo>
                  <a:lnTo>
                    <a:pt x="2122170" y="1562100"/>
                  </a:lnTo>
                  <a:lnTo>
                    <a:pt x="2312670" y="1625600"/>
                  </a:lnTo>
                  <a:lnTo>
                    <a:pt x="2338070" y="1619252"/>
                  </a:lnTo>
                  <a:lnTo>
                    <a:pt x="2490470" y="1587500"/>
                  </a:lnTo>
                  <a:lnTo>
                    <a:pt x="2534920" y="1562100"/>
                  </a:lnTo>
                  <a:lnTo>
                    <a:pt x="2604770" y="1536700"/>
                  </a:lnTo>
                  <a:lnTo>
                    <a:pt x="2668270" y="1536700"/>
                  </a:lnTo>
                  <a:lnTo>
                    <a:pt x="2738120" y="1562100"/>
                  </a:lnTo>
                  <a:lnTo>
                    <a:pt x="2807970" y="1625600"/>
                  </a:lnTo>
                  <a:lnTo>
                    <a:pt x="2877820" y="1612900"/>
                  </a:lnTo>
                  <a:lnTo>
                    <a:pt x="2985770" y="1651000"/>
                  </a:lnTo>
                  <a:lnTo>
                    <a:pt x="3144520" y="1619252"/>
                  </a:lnTo>
                  <a:lnTo>
                    <a:pt x="3214370" y="1562100"/>
                  </a:lnTo>
                  <a:lnTo>
                    <a:pt x="3271520" y="1574800"/>
                  </a:lnTo>
                  <a:lnTo>
                    <a:pt x="3195320" y="1676400"/>
                  </a:lnTo>
                  <a:lnTo>
                    <a:pt x="3195320" y="1746252"/>
                  </a:lnTo>
                  <a:lnTo>
                    <a:pt x="3163570" y="1803400"/>
                  </a:lnTo>
                  <a:lnTo>
                    <a:pt x="3169920" y="1860548"/>
                  </a:lnTo>
                  <a:lnTo>
                    <a:pt x="3087370" y="1873252"/>
                  </a:lnTo>
                  <a:lnTo>
                    <a:pt x="3055620" y="1924052"/>
                  </a:lnTo>
                  <a:lnTo>
                    <a:pt x="3061970" y="2012948"/>
                  </a:lnTo>
                  <a:lnTo>
                    <a:pt x="2966720" y="2076452"/>
                  </a:lnTo>
                  <a:lnTo>
                    <a:pt x="3125470" y="2095500"/>
                  </a:lnTo>
                  <a:lnTo>
                    <a:pt x="3176270" y="2076452"/>
                  </a:lnTo>
                  <a:lnTo>
                    <a:pt x="3233420" y="2063748"/>
                  </a:lnTo>
                  <a:lnTo>
                    <a:pt x="3258820" y="2044700"/>
                  </a:lnTo>
                  <a:lnTo>
                    <a:pt x="3290570" y="2095500"/>
                  </a:lnTo>
                  <a:lnTo>
                    <a:pt x="3265170" y="2152652"/>
                  </a:lnTo>
                  <a:lnTo>
                    <a:pt x="3220720" y="2171700"/>
                  </a:lnTo>
                  <a:lnTo>
                    <a:pt x="3176270" y="2241548"/>
                  </a:lnTo>
                  <a:lnTo>
                    <a:pt x="3214370" y="2254252"/>
                  </a:lnTo>
                  <a:lnTo>
                    <a:pt x="3265170" y="2266948"/>
                  </a:lnTo>
                  <a:lnTo>
                    <a:pt x="3335020" y="2292348"/>
                  </a:lnTo>
                  <a:lnTo>
                    <a:pt x="3430270" y="2286000"/>
                  </a:lnTo>
                  <a:lnTo>
                    <a:pt x="3512820" y="2298700"/>
                  </a:lnTo>
                  <a:lnTo>
                    <a:pt x="3563620" y="2273300"/>
                  </a:lnTo>
                  <a:lnTo>
                    <a:pt x="3601720" y="2330452"/>
                  </a:lnTo>
                  <a:lnTo>
                    <a:pt x="3335020" y="2387600"/>
                  </a:lnTo>
                  <a:lnTo>
                    <a:pt x="3335020" y="2476500"/>
                  </a:lnTo>
                  <a:lnTo>
                    <a:pt x="3373120" y="2514600"/>
                  </a:lnTo>
                  <a:lnTo>
                    <a:pt x="3335020" y="2584452"/>
                  </a:lnTo>
                  <a:lnTo>
                    <a:pt x="3341370" y="2635252"/>
                  </a:lnTo>
                  <a:lnTo>
                    <a:pt x="3430270" y="2654300"/>
                  </a:lnTo>
                  <a:lnTo>
                    <a:pt x="3430270" y="2717800"/>
                  </a:lnTo>
                  <a:lnTo>
                    <a:pt x="3519170" y="2730500"/>
                  </a:lnTo>
                  <a:lnTo>
                    <a:pt x="3563620" y="2781300"/>
                  </a:lnTo>
                  <a:lnTo>
                    <a:pt x="3658870" y="2781300"/>
                  </a:lnTo>
                  <a:lnTo>
                    <a:pt x="3633470" y="2832100"/>
                  </a:lnTo>
                  <a:lnTo>
                    <a:pt x="3614420" y="2901948"/>
                  </a:lnTo>
                  <a:lnTo>
                    <a:pt x="3544570" y="2908300"/>
                  </a:lnTo>
                  <a:lnTo>
                    <a:pt x="3582670" y="2965452"/>
                  </a:lnTo>
                  <a:lnTo>
                    <a:pt x="3474720" y="3105148"/>
                  </a:lnTo>
                  <a:lnTo>
                    <a:pt x="3557270" y="3136900"/>
                  </a:lnTo>
                  <a:lnTo>
                    <a:pt x="3563620" y="3181348"/>
                  </a:lnTo>
                  <a:lnTo>
                    <a:pt x="3468370" y="3251200"/>
                  </a:lnTo>
                  <a:lnTo>
                    <a:pt x="3392170" y="3314700"/>
                  </a:lnTo>
                  <a:lnTo>
                    <a:pt x="3335020" y="3321052"/>
                  </a:lnTo>
                  <a:lnTo>
                    <a:pt x="3309620" y="3384548"/>
                  </a:lnTo>
                  <a:lnTo>
                    <a:pt x="3201670" y="3390900"/>
                  </a:lnTo>
                  <a:lnTo>
                    <a:pt x="3201670" y="3454400"/>
                  </a:lnTo>
                  <a:lnTo>
                    <a:pt x="3188970" y="3543300"/>
                  </a:lnTo>
                  <a:lnTo>
                    <a:pt x="3117708" y="3549980"/>
                  </a:lnTo>
                  <a:lnTo>
                    <a:pt x="3147060" y="3525520"/>
                  </a:lnTo>
                  <a:lnTo>
                    <a:pt x="3093720" y="3487420"/>
                  </a:lnTo>
                  <a:lnTo>
                    <a:pt x="3093720" y="3319780"/>
                  </a:lnTo>
                  <a:lnTo>
                    <a:pt x="3154680" y="3205480"/>
                  </a:lnTo>
                  <a:lnTo>
                    <a:pt x="3086100" y="3197860"/>
                  </a:lnTo>
                  <a:lnTo>
                    <a:pt x="3017520" y="3175000"/>
                  </a:lnTo>
                  <a:lnTo>
                    <a:pt x="2941320" y="3182620"/>
                  </a:lnTo>
                  <a:lnTo>
                    <a:pt x="2895600" y="3152140"/>
                  </a:lnTo>
                  <a:lnTo>
                    <a:pt x="2773680" y="3159760"/>
                  </a:lnTo>
                  <a:lnTo>
                    <a:pt x="2720340" y="3304540"/>
                  </a:lnTo>
                  <a:lnTo>
                    <a:pt x="2667000" y="3380740"/>
                  </a:lnTo>
                  <a:lnTo>
                    <a:pt x="2560320" y="3380740"/>
                  </a:lnTo>
                  <a:lnTo>
                    <a:pt x="2400300" y="3380740"/>
                  </a:lnTo>
                  <a:lnTo>
                    <a:pt x="2331720" y="3380740"/>
                  </a:lnTo>
                  <a:lnTo>
                    <a:pt x="2293620" y="3449320"/>
                  </a:lnTo>
                  <a:lnTo>
                    <a:pt x="2171700" y="3411220"/>
                  </a:lnTo>
                  <a:lnTo>
                    <a:pt x="2072640" y="3357880"/>
                  </a:lnTo>
                  <a:lnTo>
                    <a:pt x="2110740" y="3296920"/>
                  </a:lnTo>
                  <a:lnTo>
                    <a:pt x="2042160" y="3220720"/>
                  </a:lnTo>
                  <a:lnTo>
                    <a:pt x="1981200" y="3121660"/>
                  </a:lnTo>
                  <a:lnTo>
                    <a:pt x="1889760" y="3159760"/>
                  </a:lnTo>
                  <a:lnTo>
                    <a:pt x="1859280" y="3205480"/>
                  </a:lnTo>
                  <a:lnTo>
                    <a:pt x="1821180" y="3235960"/>
                  </a:lnTo>
                  <a:lnTo>
                    <a:pt x="1699260" y="3235960"/>
                  </a:lnTo>
                  <a:lnTo>
                    <a:pt x="1615440" y="3235960"/>
                  </a:lnTo>
                  <a:lnTo>
                    <a:pt x="1607820" y="3167380"/>
                  </a:lnTo>
                  <a:lnTo>
                    <a:pt x="1536774" y="3160276"/>
                  </a:lnTo>
                  <a:lnTo>
                    <a:pt x="1531620" y="3124200"/>
                  </a:lnTo>
                  <a:lnTo>
                    <a:pt x="1442720" y="3054348"/>
                  </a:lnTo>
                  <a:lnTo>
                    <a:pt x="1290320" y="2952748"/>
                  </a:lnTo>
                  <a:lnTo>
                    <a:pt x="1264920" y="2705100"/>
                  </a:lnTo>
                  <a:lnTo>
                    <a:pt x="1322070" y="2635252"/>
                  </a:lnTo>
                  <a:lnTo>
                    <a:pt x="1258570" y="2578100"/>
                  </a:lnTo>
                  <a:lnTo>
                    <a:pt x="1252220" y="2520948"/>
                  </a:lnTo>
                  <a:lnTo>
                    <a:pt x="1201420" y="2476500"/>
                  </a:lnTo>
                  <a:lnTo>
                    <a:pt x="1182370" y="2349500"/>
                  </a:lnTo>
                  <a:lnTo>
                    <a:pt x="1049020" y="2222500"/>
                  </a:lnTo>
                  <a:lnTo>
                    <a:pt x="1010920" y="2038348"/>
                  </a:lnTo>
                  <a:lnTo>
                    <a:pt x="890270" y="1936748"/>
                  </a:lnTo>
                  <a:lnTo>
                    <a:pt x="845820" y="1873252"/>
                  </a:lnTo>
                  <a:lnTo>
                    <a:pt x="687070" y="1828800"/>
                  </a:lnTo>
                  <a:lnTo>
                    <a:pt x="547370" y="1892300"/>
                  </a:lnTo>
                  <a:lnTo>
                    <a:pt x="458470" y="1892300"/>
                  </a:lnTo>
                  <a:lnTo>
                    <a:pt x="464820" y="2044700"/>
                  </a:lnTo>
                  <a:lnTo>
                    <a:pt x="496570" y="2101852"/>
                  </a:lnTo>
                  <a:lnTo>
                    <a:pt x="572770" y="2235200"/>
                  </a:lnTo>
                  <a:lnTo>
                    <a:pt x="534670" y="2286000"/>
                  </a:lnTo>
                  <a:lnTo>
                    <a:pt x="579120" y="2324100"/>
                  </a:lnTo>
                  <a:lnTo>
                    <a:pt x="579120" y="2349500"/>
                  </a:lnTo>
                  <a:lnTo>
                    <a:pt x="534670" y="2393948"/>
                  </a:lnTo>
                  <a:lnTo>
                    <a:pt x="490220" y="2444748"/>
                  </a:lnTo>
                  <a:lnTo>
                    <a:pt x="414020" y="2444748"/>
                  </a:lnTo>
                  <a:lnTo>
                    <a:pt x="375920" y="2349500"/>
                  </a:lnTo>
                  <a:lnTo>
                    <a:pt x="363220" y="2349500"/>
                  </a:lnTo>
                  <a:lnTo>
                    <a:pt x="331470" y="2330452"/>
                  </a:lnTo>
                  <a:lnTo>
                    <a:pt x="267970" y="2343148"/>
                  </a:lnTo>
                  <a:lnTo>
                    <a:pt x="198120" y="2292348"/>
                  </a:lnTo>
                  <a:lnTo>
                    <a:pt x="172720" y="2216148"/>
                  </a:lnTo>
                  <a:lnTo>
                    <a:pt x="33020" y="2203452"/>
                  </a:lnTo>
                  <a:lnTo>
                    <a:pt x="11669" y="2143168"/>
                  </a:lnTo>
                  <a:lnTo>
                    <a:pt x="45720" y="2153920"/>
                  </a:lnTo>
                  <a:lnTo>
                    <a:pt x="114300" y="2092960"/>
                  </a:lnTo>
                  <a:lnTo>
                    <a:pt x="144780" y="1864360"/>
                  </a:lnTo>
                  <a:lnTo>
                    <a:pt x="38100" y="1742440"/>
                  </a:lnTo>
                  <a:lnTo>
                    <a:pt x="60960" y="1673860"/>
                  </a:lnTo>
                  <a:lnTo>
                    <a:pt x="0" y="1651000"/>
                  </a:lnTo>
                  <a:lnTo>
                    <a:pt x="0" y="1590040"/>
                  </a:lnTo>
                  <a:lnTo>
                    <a:pt x="106680" y="1590040"/>
                  </a:lnTo>
                  <a:lnTo>
                    <a:pt x="83820" y="1506220"/>
                  </a:lnTo>
                  <a:lnTo>
                    <a:pt x="99060" y="1475740"/>
                  </a:lnTo>
                  <a:lnTo>
                    <a:pt x="68580" y="1308100"/>
                  </a:lnTo>
                  <a:lnTo>
                    <a:pt x="30480" y="1277620"/>
                  </a:lnTo>
                  <a:lnTo>
                    <a:pt x="106680" y="1201420"/>
                  </a:lnTo>
                  <a:lnTo>
                    <a:pt x="121920" y="1155700"/>
                  </a:lnTo>
                  <a:lnTo>
                    <a:pt x="182880" y="1148080"/>
                  </a:lnTo>
                  <a:lnTo>
                    <a:pt x="182880" y="995680"/>
                  </a:lnTo>
                  <a:lnTo>
                    <a:pt x="243840" y="896620"/>
                  </a:lnTo>
                  <a:lnTo>
                    <a:pt x="289560" y="866140"/>
                  </a:lnTo>
                  <a:lnTo>
                    <a:pt x="358140" y="744220"/>
                  </a:lnTo>
                  <a:lnTo>
                    <a:pt x="518160" y="690880"/>
                  </a:lnTo>
                  <a:lnTo>
                    <a:pt x="601980" y="645160"/>
                  </a:lnTo>
                  <a:lnTo>
                    <a:pt x="685800" y="706120"/>
                  </a:lnTo>
                  <a:lnTo>
                    <a:pt x="807720" y="668020"/>
                  </a:lnTo>
                  <a:lnTo>
                    <a:pt x="853440" y="713740"/>
                  </a:lnTo>
                  <a:lnTo>
                    <a:pt x="967740" y="698500"/>
                  </a:lnTo>
                  <a:lnTo>
                    <a:pt x="1059180" y="645160"/>
                  </a:lnTo>
                  <a:lnTo>
                    <a:pt x="1051560" y="584200"/>
                  </a:lnTo>
                  <a:lnTo>
                    <a:pt x="1097280" y="546100"/>
                  </a:lnTo>
                  <a:lnTo>
                    <a:pt x="1097280" y="477520"/>
                  </a:lnTo>
                  <a:lnTo>
                    <a:pt x="1059180" y="386080"/>
                  </a:lnTo>
                  <a:lnTo>
                    <a:pt x="1109863" y="291052"/>
                  </a:lnTo>
                  <a:lnTo>
                    <a:pt x="1137920" y="285748"/>
                  </a:lnTo>
                  <a:lnTo>
                    <a:pt x="1290320" y="311148"/>
                  </a:lnTo>
                  <a:lnTo>
                    <a:pt x="1360170" y="406400"/>
                  </a:lnTo>
                  <a:lnTo>
                    <a:pt x="1823720" y="431800"/>
                  </a:lnTo>
                  <a:lnTo>
                    <a:pt x="1849120" y="330200"/>
                  </a:lnTo>
                  <a:lnTo>
                    <a:pt x="1938020" y="285748"/>
                  </a:lnTo>
                  <a:lnTo>
                    <a:pt x="1982470" y="241300"/>
                  </a:lnTo>
                  <a:lnTo>
                    <a:pt x="2020570" y="190500"/>
                  </a:lnTo>
                  <a:lnTo>
                    <a:pt x="2039620" y="146052"/>
                  </a:lnTo>
                  <a:lnTo>
                    <a:pt x="2045970" y="101600"/>
                  </a:lnTo>
                  <a:lnTo>
                    <a:pt x="2153920" y="50800"/>
                  </a:lnTo>
                  <a:lnTo>
                    <a:pt x="2211070" y="38100"/>
                  </a:lnTo>
                  <a:lnTo>
                    <a:pt x="2280920" y="381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22244FAD-52B8-7D46-DFFB-8F6E1673A81E}"/>
                </a:ext>
              </a:extLst>
            </p:cNvPr>
            <p:cNvSpPr/>
            <p:nvPr/>
          </p:nvSpPr>
          <p:spPr>
            <a:xfrm>
              <a:off x="8088917" y="2250215"/>
              <a:ext cx="930882" cy="1232381"/>
            </a:xfrm>
            <a:custGeom>
              <a:avLst/>
              <a:gdLst>
                <a:gd name="connsiteX0" fmla="*/ 1239519 w 3030220"/>
                <a:gd name="connsiteY0" fmla="*/ 4279900 h 4289784"/>
                <a:gd name="connsiteX1" fmla="*/ 1243950 w 3030220"/>
                <a:gd name="connsiteY1" fmla="*/ 4289784 h 4289784"/>
                <a:gd name="connsiteX2" fmla="*/ 1243950 w 3030220"/>
                <a:gd name="connsiteY2" fmla="*/ 4289784 h 4289784"/>
                <a:gd name="connsiteX3" fmla="*/ 3009506 w 3030220"/>
                <a:gd name="connsiteY3" fmla="*/ 1337272 h 4289784"/>
                <a:gd name="connsiteX4" fmla="*/ 3022600 w 3030220"/>
                <a:gd name="connsiteY4" fmla="*/ 1338580 h 4289784"/>
                <a:gd name="connsiteX5" fmla="*/ 3030220 w 3030220"/>
                <a:gd name="connsiteY5" fmla="*/ 1407160 h 4289784"/>
                <a:gd name="connsiteX6" fmla="*/ 3030219 w 3030220"/>
                <a:gd name="connsiteY6" fmla="*/ 1407160 h 4289784"/>
                <a:gd name="connsiteX7" fmla="*/ 3022599 w 3030220"/>
                <a:gd name="connsiteY7" fmla="*/ 1338580 h 4289784"/>
                <a:gd name="connsiteX8" fmla="*/ 135218 w 3030220"/>
                <a:gd name="connsiteY8" fmla="*/ 674876 h 4289784"/>
                <a:gd name="connsiteX9" fmla="*/ 128309 w 3030220"/>
                <a:gd name="connsiteY9" fmla="*/ 694736 h 4289784"/>
                <a:gd name="connsiteX10" fmla="*/ 120650 w 3030220"/>
                <a:gd name="connsiteY10" fmla="*/ 685800 h 4289784"/>
                <a:gd name="connsiteX11" fmla="*/ 2101850 w 3030220"/>
                <a:gd name="connsiteY11" fmla="*/ 0 h 4289784"/>
                <a:gd name="connsiteX12" fmla="*/ 2260600 w 3030220"/>
                <a:gd name="connsiteY12" fmla="*/ 44452 h 4289784"/>
                <a:gd name="connsiteX13" fmla="*/ 2305050 w 3030220"/>
                <a:gd name="connsiteY13" fmla="*/ 107948 h 4289784"/>
                <a:gd name="connsiteX14" fmla="*/ 2425700 w 3030220"/>
                <a:gd name="connsiteY14" fmla="*/ 209548 h 4289784"/>
                <a:gd name="connsiteX15" fmla="*/ 2463800 w 3030220"/>
                <a:gd name="connsiteY15" fmla="*/ 393700 h 4289784"/>
                <a:gd name="connsiteX16" fmla="*/ 2597150 w 3030220"/>
                <a:gd name="connsiteY16" fmla="*/ 520700 h 4289784"/>
                <a:gd name="connsiteX17" fmla="*/ 2616200 w 3030220"/>
                <a:gd name="connsiteY17" fmla="*/ 647700 h 4289784"/>
                <a:gd name="connsiteX18" fmla="*/ 2667000 w 3030220"/>
                <a:gd name="connsiteY18" fmla="*/ 692148 h 4289784"/>
                <a:gd name="connsiteX19" fmla="*/ 2673350 w 3030220"/>
                <a:gd name="connsiteY19" fmla="*/ 749300 h 4289784"/>
                <a:gd name="connsiteX20" fmla="*/ 2736850 w 3030220"/>
                <a:gd name="connsiteY20" fmla="*/ 806452 h 4289784"/>
                <a:gd name="connsiteX21" fmla="*/ 2679700 w 3030220"/>
                <a:gd name="connsiteY21" fmla="*/ 876300 h 4289784"/>
                <a:gd name="connsiteX22" fmla="*/ 2705100 w 3030220"/>
                <a:gd name="connsiteY22" fmla="*/ 1123948 h 4289784"/>
                <a:gd name="connsiteX23" fmla="*/ 2857500 w 3030220"/>
                <a:gd name="connsiteY23" fmla="*/ 1225548 h 4289784"/>
                <a:gd name="connsiteX24" fmla="*/ 2946400 w 3030220"/>
                <a:gd name="connsiteY24" fmla="*/ 1295400 h 4289784"/>
                <a:gd name="connsiteX25" fmla="*/ 2951554 w 3030220"/>
                <a:gd name="connsiteY25" fmla="*/ 1331476 h 4289784"/>
                <a:gd name="connsiteX26" fmla="*/ 2946399 w 3030220"/>
                <a:gd name="connsiteY26" fmla="*/ 1330960 h 4289784"/>
                <a:gd name="connsiteX27" fmla="*/ 2778759 w 3030220"/>
                <a:gd name="connsiteY27" fmla="*/ 1338580 h 4289784"/>
                <a:gd name="connsiteX28" fmla="*/ 2733039 w 3030220"/>
                <a:gd name="connsiteY28" fmla="*/ 1407160 h 4289784"/>
                <a:gd name="connsiteX29" fmla="*/ 2679699 w 3030220"/>
                <a:gd name="connsiteY29" fmla="*/ 1475740 h 4289784"/>
                <a:gd name="connsiteX30" fmla="*/ 2679699 w 3030220"/>
                <a:gd name="connsiteY30" fmla="*/ 1506220 h 4289784"/>
                <a:gd name="connsiteX31" fmla="*/ 2710179 w 3030220"/>
                <a:gd name="connsiteY31" fmla="*/ 1559560 h 4289784"/>
                <a:gd name="connsiteX32" fmla="*/ 2641599 w 3030220"/>
                <a:gd name="connsiteY32" fmla="*/ 1666240 h 4289784"/>
                <a:gd name="connsiteX33" fmla="*/ 2512059 w 3030220"/>
                <a:gd name="connsiteY33" fmla="*/ 1711960 h 4289784"/>
                <a:gd name="connsiteX34" fmla="*/ 2489199 w 3030220"/>
                <a:gd name="connsiteY34" fmla="*/ 1818640 h 4289784"/>
                <a:gd name="connsiteX35" fmla="*/ 2481579 w 3030220"/>
                <a:gd name="connsiteY35" fmla="*/ 1879600 h 4289784"/>
                <a:gd name="connsiteX36" fmla="*/ 2428239 w 3030220"/>
                <a:gd name="connsiteY36" fmla="*/ 1879600 h 4289784"/>
                <a:gd name="connsiteX37" fmla="*/ 2344419 w 3030220"/>
                <a:gd name="connsiteY37" fmla="*/ 1978660 h 4289784"/>
                <a:gd name="connsiteX38" fmla="*/ 2306319 w 3030220"/>
                <a:gd name="connsiteY38" fmla="*/ 2054860 h 4289784"/>
                <a:gd name="connsiteX39" fmla="*/ 2306319 w 3030220"/>
                <a:gd name="connsiteY39" fmla="*/ 2176780 h 4289784"/>
                <a:gd name="connsiteX40" fmla="*/ 2245359 w 3030220"/>
                <a:gd name="connsiteY40" fmla="*/ 2230120 h 4289784"/>
                <a:gd name="connsiteX41" fmla="*/ 2100579 w 3030220"/>
                <a:gd name="connsiteY41" fmla="*/ 2199640 h 4289784"/>
                <a:gd name="connsiteX42" fmla="*/ 2047239 w 3030220"/>
                <a:gd name="connsiteY42" fmla="*/ 2306320 h 4289784"/>
                <a:gd name="connsiteX43" fmla="*/ 1993899 w 3030220"/>
                <a:gd name="connsiteY43" fmla="*/ 2329180 h 4289784"/>
                <a:gd name="connsiteX44" fmla="*/ 2001519 w 3030220"/>
                <a:gd name="connsiteY44" fmla="*/ 2428240 h 4289784"/>
                <a:gd name="connsiteX45" fmla="*/ 1971039 w 3030220"/>
                <a:gd name="connsiteY45" fmla="*/ 2496820 h 4289784"/>
                <a:gd name="connsiteX46" fmla="*/ 1993899 w 3030220"/>
                <a:gd name="connsiteY46" fmla="*/ 2656840 h 4289784"/>
                <a:gd name="connsiteX47" fmla="*/ 2001519 w 3030220"/>
                <a:gd name="connsiteY47" fmla="*/ 2748280 h 4289784"/>
                <a:gd name="connsiteX48" fmla="*/ 2047239 w 3030220"/>
                <a:gd name="connsiteY48" fmla="*/ 2870200 h 4289784"/>
                <a:gd name="connsiteX49" fmla="*/ 2115819 w 3030220"/>
                <a:gd name="connsiteY49" fmla="*/ 2877820 h 4289784"/>
                <a:gd name="connsiteX50" fmla="*/ 2184399 w 3030220"/>
                <a:gd name="connsiteY50" fmla="*/ 3014980 h 4289784"/>
                <a:gd name="connsiteX51" fmla="*/ 2222499 w 3030220"/>
                <a:gd name="connsiteY51" fmla="*/ 3075940 h 4289784"/>
                <a:gd name="connsiteX52" fmla="*/ 2260599 w 3030220"/>
                <a:gd name="connsiteY52" fmla="*/ 3129280 h 4289784"/>
                <a:gd name="connsiteX53" fmla="*/ 2230119 w 3030220"/>
                <a:gd name="connsiteY53" fmla="*/ 3258820 h 4289784"/>
                <a:gd name="connsiteX54" fmla="*/ 2184399 w 3030220"/>
                <a:gd name="connsiteY54" fmla="*/ 3319780 h 4289784"/>
                <a:gd name="connsiteX55" fmla="*/ 2108199 w 3030220"/>
                <a:gd name="connsiteY55" fmla="*/ 3312160 h 4289784"/>
                <a:gd name="connsiteX56" fmla="*/ 2108199 w 3030220"/>
                <a:gd name="connsiteY56" fmla="*/ 3365500 h 4289784"/>
                <a:gd name="connsiteX57" fmla="*/ 2070099 w 3030220"/>
                <a:gd name="connsiteY57" fmla="*/ 3418840 h 4289784"/>
                <a:gd name="connsiteX58" fmla="*/ 2123439 w 3030220"/>
                <a:gd name="connsiteY58" fmla="*/ 3464560 h 4289784"/>
                <a:gd name="connsiteX59" fmla="*/ 2161539 w 3030220"/>
                <a:gd name="connsiteY59" fmla="*/ 3556000 h 4289784"/>
                <a:gd name="connsiteX60" fmla="*/ 2207259 w 3030220"/>
                <a:gd name="connsiteY60" fmla="*/ 3609340 h 4289784"/>
                <a:gd name="connsiteX61" fmla="*/ 2230119 w 3030220"/>
                <a:gd name="connsiteY61" fmla="*/ 3677920 h 4289784"/>
                <a:gd name="connsiteX62" fmla="*/ 2222499 w 3030220"/>
                <a:gd name="connsiteY62" fmla="*/ 3769360 h 4289784"/>
                <a:gd name="connsiteX63" fmla="*/ 2161539 w 3030220"/>
                <a:gd name="connsiteY63" fmla="*/ 3799840 h 4289784"/>
                <a:gd name="connsiteX64" fmla="*/ 2024379 w 3030220"/>
                <a:gd name="connsiteY64" fmla="*/ 3731260 h 4289784"/>
                <a:gd name="connsiteX65" fmla="*/ 1963419 w 3030220"/>
                <a:gd name="connsiteY65" fmla="*/ 3700780 h 4289784"/>
                <a:gd name="connsiteX66" fmla="*/ 1917699 w 3030220"/>
                <a:gd name="connsiteY66" fmla="*/ 3776980 h 4289784"/>
                <a:gd name="connsiteX67" fmla="*/ 1902459 w 3030220"/>
                <a:gd name="connsiteY67" fmla="*/ 3830320 h 4289784"/>
                <a:gd name="connsiteX68" fmla="*/ 1871979 w 3030220"/>
                <a:gd name="connsiteY68" fmla="*/ 3876040 h 4289784"/>
                <a:gd name="connsiteX69" fmla="*/ 1750059 w 3030220"/>
                <a:gd name="connsiteY69" fmla="*/ 3914140 h 4289784"/>
                <a:gd name="connsiteX70" fmla="*/ 1643379 w 3030220"/>
                <a:gd name="connsiteY70" fmla="*/ 3860800 h 4289784"/>
                <a:gd name="connsiteX71" fmla="*/ 1551939 w 3030220"/>
                <a:gd name="connsiteY71" fmla="*/ 3898900 h 4289784"/>
                <a:gd name="connsiteX72" fmla="*/ 1498599 w 3030220"/>
                <a:gd name="connsiteY72" fmla="*/ 3997960 h 4289784"/>
                <a:gd name="connsiteX73" fmla="*/ 1452879 w 3030220"/>
                <a:gd name="connsiteY73" fmla="*/ 3967480 h 4289784"/>
                <a:gd name="connsiteX74" fmla="*/ 1399539 w 3030220"/>
                <a:gd name="connsiteY74" fmla="*/ 3990340 h 4289784"/>
                <a:gd name="connsiteX75" fmla="*/ 1178559 w 3030220"/>
                <a:gd name="connsiteY75" fmla="*/ 3975100 h 4289784"/>
                <a:gd name="connsiteX76" fmla="*/ 1109979 w 3030220"/>
                <a:gd name="connsiteY76" fmla="*/ 3975100 h 4289784"/>
                <a:gd name="connsiteX77" fmla="*/ 1091691 w 3030220"/>
                <a:gd name="connsiteY77" fmla="*/ 4011676 h 4289784"/>
                <a:gd name="connsiteX78" fmla="*/ 1079499 w 3030220"/>
                <a:gd name="connsiteY78" fmla="*/ 4005580 h 4289784"/>
                <a:gd name="connsiteX79" fmla="*/ 1092132 w 3030220"/>
                <a:gd name="connsiteY79" fmla="*/ 4010792 h 4289784"/>
                <a:gd name="connsiteX80" fmla="*/ 1093235 w 3030220"/>
                <a:gd name="connsiteY80" fmla="*/ 4008588 h 4289784"/>
                <a:gd name="connsiteX81" fmla="*/ 904239 w 3030220"/>
                <a:gd name="connsiteY81" fmla="*/ 3891280 h 4289784"/>
                <a:gd name="connsiteX82" fmla="*/ 881379 w 3030220"/>
                <a:gd name="connsiteY82" fmla="*/ 3845560 h 4289784"/>
                <a:gd name="connsiteX83" fmla="*/ 767079 w 3030220"/>
                <a:gd name="connsiteY83" fmla="*/ 3792220 h 4289784"/>
                <a:gd name="connsiteX84" fmla="*/ 744219 w 3030220"/>
                <a:gd name="connsiteY84" fmla="*/ 3708400 h 4289784"/>
                <a:gd name="connsiteX85" fmla="*/ 675639 w 3030220"/>
                <a:gd name="connsiteY85" fmla="*/ 3677920 h 4289784"/>
                <a:gd name="connsiteX86" fmla="*/ 652779 w 3030220"/>
                <a:gd name="connsiteY86" fmla="*/ 3784600 h 4289784"/>
                <a:gd name="connsiteX87" fmla="*/ 530859 w 3030220"/>
                <a:gd name="connsiteY87" fmla="*/ 3799840 h 4289784"/>
                <a:gd name="connsiteX88" fmla="*/ 515619 w 3030220"/>
                <a:gd name="connsiteY88" fmla="*/ 3853180 h 4289784"/>
                <a:gd name="connsiteX89" fmla="*/ 340359 w 3030220"/>
                <a:gd name="connsiteY89" fmla="*/ 3822700 h 4289784"/>
                <a:gd name="connsiteX90" fmla="*/ 332739 w 3030220"/>
                <a:gd name="connsiteY90" fmla="*/ 3921760 h 4289784"/>
                <a:gd name="connsiteX91" fmla="*/ 149859 w 3030220"/>
                <a:gd name="connsiteY91" fmla="*/ 3914140 h 4289784"/>
                <a:gd name="connsiteX92" fmla="*/ 470 w 3030220"/>
                <a:gd name="connsiteY92" fmla="*/ 3742344 h 4289784"/>
                <a:gd name="connsiteX93" fmla="*/ 0 w 3030220"/>
                <a:gd name="connsiteY93" fmla="*/ 3740148 h 4289784"/>
                <a:gd name="connsiteX94" fmla="*/ 19050 w 3030220"/>
                <a:gd name="connsiteY94" fmla="*/ 3606800 h 4289784"/>
                <a:gd name="connsiteX95" fmla="*/ 95250 w 3030220"/>
                <a:gd name="connsiteY95" fmla="*/ 3530600 h 4289784"/>
                <a:gd name="connsiteX96" fmla="*/ 196850 w 3030220"/>
                <a:gd name="connsiteY96" fmla="*/ 3454400 h 4289784"/>
                <a:gd name="connsiteX97" fmla="*/ 222250 w 3030220"/>
                <a:gd name="connsiteY97" fmla="*/ 3346452 h 4289784"/>
                <a:gd name="connsiteX98" fmla="*/ 361950 w 3030220"/>
                <a:gd name="connsiteY98" fmla="*/ 3251200 h 4289784"/>
                <a:gd name="connsiteX99" fmla="*/ 323850 w 3030220"/>
                <a:gd name="connsiteY99" fmla="*/ 3175000 h 4289784"/>
                <a:gd name="connsiteX100" fmla="*/ 425450 w 3030220"/>
                <a:gd name="connsiteY100" fmla="*/ 3028948 h 4289784"/>
                <a:gd name="connsiteX101" fmla="*/ 406400 w 3030220"/>
                <a:gd name="connsiteY101" fmla="*/ 3009900 h 4289784"/>
                <a:gd name="connsiteX102" fmla="*/ 622300 w 3030220"/>
                <a:gd name="connsiteY102" fmla="*/ 2781300 h 4289784"/>
                <a:gd name="connsiteX103" fmla="*/ 609600 w 3030220"/>
                <a:gd name="connsiteY103" fmla="*/ 2641600 h 4289784"/>
                <a:gd name="connsiteX104" fmla="*/ 546100 w 3030220"/>
                <a:gd name="connsiteY104" fmla="*/ 2540000 h 4289784"/>
                <a:gd name="connsiteX105" fmla="*/ 596900 w 3030220"/>
                <a:gd name="connsiteY105" fmla="*/ 2514600 h 4289784"/>
                <a:gd name="connsiteX106" fmla="*/ 520700 w 3030220"/>
                <a:gd name="connsiteY106" fmla="*/ 2387600 h 4289784"/>
                <a:gd name="connsiteX107" fmla="*/ 571500 w 3030220"/>
                <a:gd name="connsiteY107" fmla="*/ 2336800 h 4289784"/>
                <a:gd name="connsiteX108" fmla="*/ 901700 w 3030220"/>
                <a:gd name="connsiteY108" fmla="*/ 2076452 h 4289784"/>
                <a:gd name="connsiteX109" fmla="*/ 850900 w 3030220"/>
                <a:gd name="connsiteY109" fmla="*/ 2044700 h 4289784"/>
                <a:gd name="connsiteX110" fmla="*/ 717550 w 3030220"/>
                <a:gd name="connsiteY110" fmla="*/ 2051052 h 4289784"/>
                <a:gd name="connsiteX111" fmla="*/ 552450 w 3030220"/>
                <a:gd name="connsiteY111" fmla="*/ 2095500 h 4289784"/>
                <a:gd name="connsiteX112" fmla="*/ 279400 w 3030220"/>
                <a:gd name="connsiteY112" fmla="*/ 2159000 h 4289784"/>
                <a:gd name="connsiteX113" fmla="*/ 266700 w 3030220"/>
                <a:gd name="connsiteY113" fmla="*/ 2222500 h 4289784"/>
                <a:gd name="connsiteX114" fmla="*/ 241300 w 3030220"/>
                <a:gd name="connsiteY114" fmla="*/ 2324100 h 4289784"/>
                <a:gd name="connsiteX115" fmla="*/ 114300 w 3030220"/>
                <a:gd name="connsiteY115" fmla="*/ 2343148 h 4289784"/>
                <a:gd name="connsiteX116" fmla="*/ 146050 w 3030220"/>
                <a:gd name="connsiteY116" fmla="*/ 2241548 h 4289784"/>
                <a:gd name="connsiteX117" fmla="*/ 88900 w 3030220"/>
                <a:gd name="connsiteY117" fmla="*/ 2178052 h 4289784"/>
                <a:gd name="connsiteX118" fmla="*/ 146050 w 3030220"/>
                <a:gd name="connsiteY118" fmla="*/ 2133600 h 4289784"/>
                <a:gd name="connsiteX119" fmla="*/ 241300 w 3030220"/>
                <a:gd name="connsiteY119" fmla="*/ 2057400 h 4289784"/>
                <a:gd name="connsiteX120" fmla="*/ 368300 w 3030220"/>
                <a:gd name="connsiteY120" fmla="*/ 2012948 h 4289784"/>
                <a:gd name="connsiteX121" fmla="*/ 527050 w 3030220"/>
                <a:gd name="connsiteY121" fmla="*/ 1924052 h 4289784"/>
                <a:gd name="connsiteX122" fmla="*/ 615950 w 3030220"/>
                <a:gd name="connsiteY122" fmla="*/ 1809748 h 4289784"/>
                <a:gd name="connsiteX123" fmla="*/ 717550 w 3030220"/>
                <a:gd name="connsiteY123" fmla="*/ 1727200 h 4289784"/>
                <a:gd name="connsiteX124" fmla="*/ 723900 w 3030220"/>
                <a:gd name="connsiteY124" fmla="*/ 1543052 h 4289784"/>
                <a:gd name="connsiteX125" fmla="*/ 768350 w 3030220"/>
                <a:gd name="connsiteY125" fmla="*/ 1485900 h 4289784"/>
                <a:gd name="connsiteX126" fmla="*/ 596900 w 3030220"/>
                <a:gd name="connsiteY126" fmla="*/ 1257300 h 4289784"/>
                <a:gd name="connsiteX127" fmla="*/ 495300 w 3030220"/>
                <a:gd name="connsiteY127" fmla="*/ 1257300 h 4289784"/>
                <a:gd name="connsiteX128" fmla="*/ 469900 w 3030220"/>
                <a:gd name="connsiteY128" fmla="*/ 1187452 h 4289784"/>
                <a:gd name="connsiteX129" fmla="*/ 469900 w 3030220"/>
                <a:gd name="connsiteY129" fmla="*/ 1117600 h 4289784"/>
                <a:gd name="connsiteX130" fmla="*/ 336550 w 3030220"/>
                <a:gd name="connsiteY130" fmla="*/ 1047748 h 4289784"/>
                <a:gd name="connsiteX131" fmla="*/ 260350 w 3030220"/>
                <a:gd name="connsiteY131" fmla="*/ 1009652 h 4289784"/>
                <a:gd name="connsiteX132" fmla="*/ 196850 w 3030220"/>
                <a:gd name="connsiteY132" fmla="*/ 977900 h 4289784"/>
                <a:gd name="connsiteX133" fmla="*/ 196850 w 3030220"/>
                <a:gd name="connsiteY133" fmla="*/ 774700 h 4289784"/>
                <a:gd name="connsiteX134" fmla="*/ 131653 w 3030220"/>
                <a:gd name="connsiteY134" fmla="*/ 698636 h 4289784"/>
                <a:gd name="connsiteX135" fmla="*/ 386080 w 3030220"/>
                <a:gd name="connsiteY135" fmla="*/ 706120 h 4289784"/>
                <a:gd name="connsiteX136" fmla="*/ 431800 w 3030220"/>
                <a:gd name="connsiteY136" fmla="*/ 660400 h 4289784"/>
                <a:gd name="connsiteX137" fmla="*/ 408940 w 3030220"/>
                <a:gd name="connsiteY137" fmla="*/ 508000 h 4289784"/>
                <a:gd name="connsiteX138" fmla="*/ 629920 w 3030220"/>
                <a:gd name="connsiteY138" fmla="*/ 424180 h 4289784"/>
                <a:gd name="connsiteX139" fmla="*/ 607060 w 3030220"/>
                <a:gd name="connsiteY139" fmla="*/ 363220 h 4289784"/>
                <a:gd name="connsiteX140" fmla="*/ 668020 w 3030220"/>
                <a:gd name="connsiteY140" fmla="*/ 302260 h 4289784"/>
                <a:gd name="connsiteX141" fmla="*/ 896620 w 3030220"/>
                <a:gd name="connsiteY141" fmla="*/ 294640 h 4289784"/>
                <a:gd name="connsiteX142" fmla="*/ 965200 w 3030220"/>
                <a:gd name="connsiteY142" fmla="*/ 119380 h 4289784"/>
                <a:gd name="connsiteX143" fmla="*/ 1026160 w 3030220"/>
                <a:gd name="connsiteY143" fmla="*/ 165100 h 4289784"/>
                <a:gd name="connsiteX144" fmla="*/ 1125220 w 3030220"/>
                <a:gd name="connsiteY144" fmla="*/ 127000 h 4289784"/>
                <a:gd name="connsiteX145" fmla="*/ 1224280 w 3030220"/>
                <a:gd name="connsiteY145" fmla="*/ 248920 h 4289784"/>
                <a:gd name="connsiteX146" fmla="*/ 1315720 w 3030220"/>
                <a:gd name="connsiteY146" fmla="*/ 279400 h 4289784"/>
                <a:gd name="connsiteX147" fmla="*/ 1460500 w 3030220"/>
                <a:gd name="connsiteY147" fmla="*/ 325120 h 4289784"/>
                <a:gd name="connsiteX148" fmla="*/ 1426449 w 3030220"/>
                <a:gd name="connsiteY148" fmla="*/ 314368 h 4289784"/>
                <a:gd name="connsiteX149" fmla="*/ 1447800 w 3030220"/>
                <a:gd name="connsiteY149" fmla="*/ 374652 h 4289784"/>
                <a:gd name="connsiteX150" fmla="*/ 1587500 w 3030220"/>
                <a:gd name="connsiteY150" fmla="*/ 387348 h 4289784"/>
                <a:gd name="connsiteX151" fmla="*/ 1612900 w 3030220"/>
                <a:gd name="connsiteY151" fmla="*/ 463548 h 4289784"/>
                <a:gd name="connsiteX152" fmla="*/ 1682750 w 3030220"/>
                <a:gd name="connsiteY152" fmla="*/ 514348 h 4289784"/>
                <a:gd name="connsiteX153" fmla="*/ 1746250 w 3030220"/>
                <a:gd name="connsiteY153" fmla="*/ 501652 h 4289784"/>
                <a:gd name="connsiteX154" fmla="*/ 1778000 w 3030220"/>
                <a:gd name="connsiteY154" fmla="*/ 520700 h 4289784"/>
                <a:gd name="connsiteX155" fmla="*/ 1790700 w 3030220"/>
                <a:gd name="connsiteY155" fmla="*/ 520700 h 4289784"/>
                <a:gd name="connsiteX156" fmla="*/ 1828800 w 3030220"/>
                <a:gd name="connsiteY156" fmla="*/ 615948 h 4289784"/>
                <a:gd name="connsiteX157" fmla="*/ 1905000 w 3030220"/>
                <a:gd name="connsiteY157" fmla="*/ 615948 h 4289784"/>
                <a:gd name="connsiteX158" fmla="*/ 1949450 w 3030220"/>
                <a:gd name="connsiteY158" fmla="*/ 565148 h 4289784"/>
                <a:gd name="connsiteX159" fmla="*/ 1993900 w 3030220"/>
                <a:gd name="connsiteY159" fmla="*/ 520700 h 4289784"/>
                <a:gd name="connsiteX160" fmla="*/ 1993900 w 3030220"/>
                <a:gd name="connsiteY160" fmla="*/ 495300 h 4289784"/>
                <a:gd name="connsiteX161" fmla="*/ 1949450 w 3030220"/>
                <a:gd name="connsiteY161" fmla="*/ 457200 h 4289784"/>
                <a:gd name="connsiteX162" fmla="*/ 1987550 w 3030220"/>
                <a:gd name="connsiteY162" fmla="*/ 406400 h 4289784"/>
                <a:gd name="connsiteX163" fmla="*/ 1911350 w 3030220"/>
                <a:gd name="connsiteY163" fmla="*/ 273052 h 4289784"/>
                <a:gd name="connsiteX164" fmla="*/ 1879600 w 3030220"/>
                <a:gd name="connsiteY164" fmla="*/ 215900 h 4289784"/>
                <a:gd name="connsiteX165" fmla="*/ 1873250 w 3030220"/>
                <a:gd name="connsiteY165" fmla="*/ 63500 h 4289784"/>
                <a:gd name="connsiteX166" fmla="*/ 1962150 w 3030220"/>
                <a:gd name="connsiteY166" fmla="*/ 63500 h 4289784"/>
                <a:gd name="connsiteX0" fmla="*/ 1243950 w 3030220"/>
                <a:gd name="connsiteY0" fmla="*/ 4289784 h 4289784"/>
                <a:gd name="connsiteX1" fmla="*/ 1243950 w 3030220"/>
                <a:gd name="connsiteY1" fmla="*/ 4289784 h 4289784"/>
                <a:gd name="connsiteX2" fmla="*/ 1243950 w 3030220"/>
                <a:gd name="connsiteY2" fmla="*/ 4289784 h 4289784"/>
                <a:gd name="connsiteX3" fmla="*/ 3009506 w 3030220"/>
                <a:gd name="connsiteY3" fmla="*/ 1337272 h 4289784"/>
                <a:gd name="connsiteX4" fmla="*/ 3022600 w 3030220"/>
                <a:gd name="connsiteY4" fmla="*/ 1338580 h 4289784"/>
                <a:gd name="connsiteX5" fmla="*/ 3030220 w 3030220"/>
                <a:gd name="connsiteY5" fmla="*/ 1407160 h 4289784"/>
                <a:gd name="connsiteX6" fmla="*/ 3030219 w 3030220"/>
                <a:gd name="connsiteY6" fmla="*/ 1407160 h 4289784"/>
                <a:gd name="connsiteX7" fmla="*/ 3022599 w 3030220"/>
                <a:gd name="connsiteY7" fmla="*/ 1338580 h 4289784"/>
                <a:gd name="connsiteX8" fmla="*/ 3009506 w 3030220"/>
                <a:gd name="connsiteY8" fmla="*/ 1337272 h 4289784"/>
                <a:gd name="connsiteX9" fmla="*/ 135218 w 3030220"/>
                <a:gd name="connsiteY9" fmla="*/ 674876 h 4289784"/>
                <a:gd name="connsiteX10" fmla="*/ 128309 w 3030220"/>
                <a:gd name="connsiteY10" fmla="*/ 694736 h 4289784"/>
                <a:gd name="connsiteX11" fmla="*/ 120650 w 3030220"/>
                <a:gd name="connsiteY11" fmla="*/ 685800 h 4289784"/>
                <a:gd name="connsiteX12" fmla="*/ 135218 w 3030220"/>
                <a:gd name="connsiteY12" fmla="*/ 674876 h 4289784"/>
                <a:gd name="connsiteX13" fmla="*/ 2101850 w 3030220"/>
                <a:gd name="connsiteY13" fmla="*/ 0 h 4289784"/>
                <a:gd name="connsiteX14" fmla="*/ 2260600 w 3030220"/>
                <a:gd name="connsiteY14" fmla="*/ 44452 h 4289784"/>
                <a:gd name="connsiteX15" fmla="*/ 2305050 w 3030220"/>
                <a:gd name="connsiteY15" fmla="*/ 107948 h 4289784"/>
                <a:gd name="connsiteX16" fmla="*/ 2425700 w 3030220"/>
                <a:gd name="connsiteY16" fmla="*/ 209548 h 4289784"/>
                <a:gd name="connsiteX17" fmla="*/ 2463800 w 3030220"/>
                <a:gd name="connsiteY17" fmla="*/ 393700 h 4289784"/>
                <a:gd name="connsiteX18" fmla="*/ 2597150 w 3030220"/>
                <a:gd name="connsiteY18" fmla="*/ 520700 h 4289784"/>
                <a:gd name="connsiteX19" fmla="*/ 2616200 w 3030220"/>
                <a:gd name="connsiteY19" fmla="*/ 647700 h 4289784"/>
                <a:gd name="connsiteX20" fmla="*/ 2667000 w 3030220"/>
                <a:gd name="connsiteY20" fmla="*/ 692148 h 4289784"/>
                <a:gd name="connsiteX21" fmla="*/ 2673350 w 3030220"/>
                <a:gd name="connsiteY21" fmla="*/ 749300 h 4289784"/>
                <a:gd name="connsiteX22" fmla="*/ 2736850 w 3030220"/>
                <a:gd name="connsiteY22" fmla="*/ 806452 h 4289784"/>
                <a:gd name="connsiteX23" fmla="*/ 2679700 w 3030220"/>
                <a:gd name="connsiteY23" fmla="*/ 876300 h 4289784"/>
                <a:gd name="connsiteX24" fmla="*/ 2705100 w 3030220"/>
                <a:gd name="connsiteY24" fmla="*/ 1123948 h 4289784"/>
                <a:gd name="connsiteX25" fmla="*/ 2857500 w 3030220"/>
                <a:gd name="connsiteY25" fmla="*/ 1225548 h 4289784"/>
                <a:gd name="connsiteX26" fmla="*/ 2946400 w 3030220"/>
                <a:gd name="connsiteY26" fmla="*/ 1295400 h 4289784"/>
                <a:gd name="connsiteX27" fmla="*/ 2951554 w 3030220"/>
                <a:gd name="connsiteY27" fmla="*/ 1331476 h 4289784"/>
                <a:gd name="connsiteX28" fmla="*/ 2946399 w 3030220"/>
                <a:gd name="connsiteY28" fmla="*/ 1330960 h 4289784"/>
                <a:gd name="connsiteX29" fmla="*/ 2778759 w 3030220"/>
                <a:gd name="connsiteY29" fmla="*/ 1338580 h 4289784"/>
                <a:gd name="connsiteX30" fmla="*/ 2733039 w 3030220"/>
                <a:gd name="connsiteY30" fmla="*/ 1407160 h 4289784"/>
                <a:gd name="connsiteX31" fmla="*/ 2679699 w 3030220"/>
                <a:gd name="connsiteY31" fmla="*/ 1475740 h 4289784"/>
                <a:gd name="connsiteX32" fmla="*/ 2679699 w 3030220"/>
                <a:gd name="connsiteY32" fmla="*/ 1506220 h 4289784"/>
                <a:gd name="connsiteX33" fmla="*/ 2710179 w 3030220"/>
                <a:gd name="connsiteY33" fmla="*/ 1559560 h 4289784"/>
                <a:gd name="connsiteX34" fmla="*/ 2641599 w 3030220"/>
                <a:gd name="connsiteY34" fmla="*/ 1666240 h 4289784"/>
                <a:gd name="connsiteX35" fmla="*/ 2512059 w 3030220"/>
                <a:gd name="connsiteY35" fmla="*/ 1711960 h 4289784"/>
                <a:gd name="connsiteX36" fmla="*/ 2489199 w 3030220"/>
                <a:gd name="connsiteY36" fmla="*/ 1818640 h 4289784"/>
                <a:gd name="connsiteX37" fmla="*/ 2481579 w 3030220"/>
                <a:gd name="connsiteY37" fmla="*/ 1879600 h 4289784"/>
                <a:gd name="connsiteX38" fmla="*/ 2428239 w 3030220"/>
                <a:gd name="connsiteY38" fmla="*/ 1879600 h 4289784"/>
                <a:gd name="connsiteX39" fmla="*/ 2344419 w 3030220"/>
                <a:gd name="connsiteY39" fmla="*/ 1978660 h 4289784"/>
                <a:gd name="connsiteX40" fmla="*/ 2306319 w 3030220"/>
                <a:gd name="connsiteY40" fmla="*/ 2054860 h 4289784"/>
                <a:gd name="connsiteX41" fmla="*/ 2306319 w 3030220"/>
                <a:gd name="connsiteY41" fmla="*/ 2176780 h 4289784"/>
                <a:gd name="connsiteX42" fmla="*/ 2245359 w 3030220"/>
                <a:gd name="connsiteY42" fmla="*/ 2230120 h 4289784"/>
                <a:gd name="connsiteX43" fmla="*/ 2100579 w 3030220"/>
                <a:gd name="connsiteY43" fmla="*/ 2199640 h 4289784"/>
                <a:gd name="connsiteX44" fmla="*/ 2047239 w 3030220"/>
                <a:gd name="connsiteY44" fmla="*/ 2306320 h 4289784"/>
                <a:gd name="connsiteX45" fmla="*/ 1993899 w 3030220"/>
                <a:gd name="connsiteY45" fmla="*/ 2329180 h 4289784"/>
                <a:gd name="connsiteX46" fmla="*/ 2001519 w 3030220"/>
                <a:gd name="connsiteY46" fmla="*/ 2428240 h 4289784"/>
                <a:gd name="connsiteX47" fmla="*/ 1971039 w 3030220"/>
                <a:gd name="connsiteY47" fmla="*/ 2496820 h 4289784"/>
                <a:gd name="connsiteX48" fmla="*/ 1993899 w 3030220"/>
                <a:gd name="connsiteY48" fmla="*/ 2656840 h 4289784"/>
                <a:gd name="connsiteX49" fmla="*/ 2001519 w 3030220"/>
                <a:gd name="connsiteY49" fmla="*/ 2748280 h 4289784"/>
                <a:gd name="connsiteX50" fmla="*/ 2047239 w 3030220"/>
                <a:gd name="connsiteY50" fmla="*/ 2870200 h 4289784"/>
                <a:gd name="connsiteX51" fmla="*/ 2115819 w 3030220"/>
                <a:gd name="connsiteY51" fmla="*/ 2877820 h 4289784"/>
                <a:gd name="connsiteX52" fmla="*/ 2184399 w 3030220"/>
                <a:gd name="connsiteY52" fmla="*/ 3014980 h 4289784"/>
                <a:gd name="connsiteX53" fmla="*/ 2222499 w 3030220"/>
                <a:gd name="connsiteY53" fmla="*/ 3075940 h 4289784"/>
                <a:gd name="connsiteX54" fmla="*/ 2260599 w 3030220"/>
                <a:gd name="connsiteY54" fmla="*/ 3129280 h 4289784"/>
                <a:gd name="connsiteX55" fmla="*/ 2230119 w 3030220"/>
                <a:gd name="connsiteY55" fmla="*/ 3258820 h 4289784"/>
                <a:gd name="connsiteX56" fmla="*/ 2184399 w 3030220"/>
                <a:gd name="connsiteY56" fmla="*/ 3319780 h 4289784"/>
                <a:gd name="connsiteX57" fmla="*/ 2108199 w 3030220"/>
                <a:gd name="connsiteY57" fmla="*/ 3312160 h 4289784"/>
                <a:gd name="connsiteX58" fmla="*/ 2108199 w 3030220"/>
                <a:gd name="connsiteY58" fmla="*/ 3365500 h 4289784"/>
                <a:gd name="connsiteX59" fmla="*/ 2070099 w 3030220"/>
                <a:gd name="connsiteY59" fmla="*/ 3418840 h 4289784"/>
                <a:gd name="connsiteX60" fmla="*/ 2123439 w 3030220"/>
                <a:gd name="connsiteY60" fmla="*/ 3464560 h 4289784"/>
                <a:gd name="connsiteX61" fmla="*/ 2161539 w 3030220"/>
                <a:gd name="connsiteY61" fmla="*/ 3556000 h 4289784"/>
                <a:gd name="connsiteX62" fmla="*/ 2207259 w 3030220"/>
                <a:gd name="connsiteY62" fmla="*/ 3609340 h 4289784"/>
                <a:gd name="connsiteX63" fmla="*/ 2230119 w 3030220"/>
                <a:gd name="connsiteY63" fmla="*/ 3677920 h 4289784"/>
                <a:gd name="connsiteX64" fmla="*/ 2222499 w 3030220"/>
                <a:gd name="connsiteY64" fmla="*/ 3769360 h 4289784"/>
                <a:gd name="connsiteX65" fmla="*/ 2161539 w 3030220"/>
                <a:gd name="connsiteY65" fmla="*/ 3799840 h 4289784"/>
                <a:gd name="connsiteX66" fmla="*/ 2024379 w 3030220"/>
                <a:gd name="connsiteY66" fmla="*/ 3731260 h 4289784"/>
                <a:gd name="connsiteX67" fmla="*/ 1963419 w 3030220"/>
                <a:gd name="connsiteY67" fmla="*/ 3700780 h 4289784"/>
                <a:gd name="connsiteX68" fmla="*/ 1917699 w 3030220"/>
                <a:gd name="connsiteY68" fmla="*/ 3776980 h 4289784"/>
                <a:gd name="connsiteX69" fmla="*/ 1902459 w 3030220"/>
                <a:gd name="connsiteY69" fmla="*/ 3830320 h 4289784"/>
                <a:gd name="connsiteX70" fmla="*/ 1871979 w 3030220"/>
                <a:gd name="connsiteY70" fmla="*/ 3876040 h 4289784"/>
                <a:gd name="connsiteX71" fmla="*/ 1750059 w 3030220"/>
                <a:gd name="connsiteY71" fmla="*/ 3914140 h 4289784"/>
                <a:gd name="connsiteX72" fmla="*/ 1643379 w 3030220"/>
                <a:gd name="connsiteY72" fmla="*/ 3860800 h 4289784"/>
                <a:gd name="connsiteX73" fmla="*/ 1551939 w 3030220"/>
                <a:gd name="connsiteY73" fmla="*/ 3898900 h 4289784"/>
                <a:gd name="connsiteX74" fmla="*/ 1498599 w 3030220"/>
                <a:gd name="connsiteY74" fmla="*/ 3997960 h 4289784"/>
                <a:gd name="connsiteX75" fmla="*/ 1452879 w 3030220"/>
                <a:gd name="connsiteY75" fmla="*/ 3967480 h 4289784"/>
                <a:gd name="connsiteX76" fmla="*/ 1399539 w 3030220"/>
                <a:gd name="connsiteY76" fmla="*/ 3990340 h 4289784"/>
                <a:gd name="connsiteX77" fmla="*/ 1178559 w 3030220"/>
                <a:gd name="connsiteY77" fmla="*/ 3975100 h 4289784"/>
                <a:gd name="connsiteX78" fmla="*/ 1109979 w 3030220"/>
                <a:gd name="connsiteY78" fmla="*/ 3975100 h 4289784"/>
                <a:gd name="connsiteX79" fmla="*/ 1091691 w 3030220"/>
                <a:gd name="connsiteY79" fmla="*/ 4011676 h 4289784"/>
                <a:gd name="connsiteX80" fmla="*/ 1079499 w 3030220"/>
                <a:gd name="connsiteY80" fmla="*/ 4005580 h 4289784"/>
                <a:gd name="connsiteX81" fmla="*/ 1092132 w 3030220"/>
                <a:gd name="connsiteY81" fmla="*/ 4010792 h 4289784"/>
                <a:gd name="connsiteX82" fmla="*/ 1093235 w 3030220"/>
                <a:gd name="connsiteY82" fmla="*/ 4008588 h 4289784"/>
                <a:gd name="connsiteX83" fmla="*/ 904239 w 3030220"/>
                <a:gd name="connsiteY83" fmla="*/ 3891280 h 4289784"/>
                <a:gd name="connsiteX84" fmla="*/ 881379 w 3030220"/>
                <a:gd name="connsiteY84" fmla="*/ 3845560 h 4289784"/>
                <a:gd name="connsiteX85" fmla="*/ 767079 w 3030220"/>
                <a:gd name="connsiteY85" fmla="*/ 3792220 h 4289784"/>
                <a:gd name="connsiteX86" fmla="*/ 744219 w 3030220"/>
                <a:gd name="connsiteY86" fmla="*/ 3708400 h 4289784"/>
                <a:gd name="connsiteX87" fmla="*/ 675639 w 3030220"/>
                <a:gd name="connsiteY87" fmla="*/ 3677920 h 4289784"/>
                <a:gd name="connsiteX88" fmla="*/ 652779 w 3030220"/>
                <a:gd name="connsiteY88" fmla="*/ 3784600 h 4289784"/>
                <a:gd name="connsiteX89" fmla="*/ 530859 w 3030220"/>
                <a:gd name="connsiteY89" fmla="*/ 3799840 h 4289784"/>
                <a:gd name="connsiteX90" fmla="*/ 515619 w 3030220"/>
                <a:gd name="connsiteY90" fmla="*/ 3853180 h 4289784"/>
                <a:gd name="connsiteX91" fmla="*/ 340359 w 3030220"/>
                <a:gd name="connsiteY91" fmla="*/ 3822700 h 4289784"/>
                <a:gd name="connsiteX92" fmla="*/ 332739 w 3030220"/>
                <a:gd name="connsiteY92" fmla="*/ 3921760 h 4289784"/>
                <a:gd name="connsiteX93" fmla="*/ 149859 w 3030220"/>
                <a:gd name="connsiteY93" fmla="*/ 3914140 h 4289784"/>
                <a:gd name="connsiteX94" fmla="*/ 470 w 3030220"/>
                <a:gd name="connsiteY94" fmla="*/ 3742344 h 4289784"/>
                <a:gd name="connsiteX95" fmla="*/ 0 w 3030220"/>
                <a:gd name="connsiteY95" fmla="*/ 3740148 h 4289784"/>
                <a:gd name="connsiteX96" fmla="*/ 19050 w 3030220"/>
                <a:gd name="connsiteY96" fmla="*/ 3606800 h 4289784"/>
                <a:gd name="connsiteX97" fmla="*/ 95250 w 3030220"/>
                <a:gd name="connsiteY97" fmla="*/ 3530600 h 4289784"/>
                <a:gd name="connsiteX98" fmla="*/ 196850 w 3030220"/>
                <a:gd name="connsiteY98" fmla="*/ 3454400 h 4289784"/>
                <a:gd name="connsiteX99" fmla="*/ 222250 w 3030220"/>
                <a:gd name="connsiteY99" fmla="*/ 3346452 h 4289784"/>
                <a:gd name="connsiteX100" fmla="*/ 361950 w 3030220"/>
                <a:gd name="connsiteY100" fmla="*/ 3251200 h 4289784"/>
                <a:gd name="connsiteX101" fmla="*/ 323850 w 3030220"/>
                <a:gd name="connsiteY101" fmla="*/ 3175000 h 4289784"/>
                <a:gd name="connsiteX102" fmla="*/ 425450 w 3030220"/>
                <a:gd name="connsiteY102" fmla="*/ 3028948 h 4289784"/>
                <a:gd name="connsiteX103" fmla="*/ 406400 w 3030220"/>
                <a:gd name="connsiteY103" fmla="*/ 3009900 h 4289784"/>
                <a:gd name="connsiteX104" fmla="*/ 622300 w 3030220"/>
                <a:gd name="connsiteY104" fmla="*/ 2781300 h 4289784"/>
                <a:gd name="connsiteX105" fmla="*/ 609600 w 3030220"/>
                <a:gd name="connsiteY105" fmla="*/ 2641600 h 4289784"/>
                <a:gd name="connsiteX106" fmla="*/ 546100 w 3030220"/>
                <a:gd name="connsiteY106" fmla="*/ 2540000 h 4289784"/>
                <a:gd name="connsiteX107" fmla="*/ 596900 w 3030220"/>
                <a:gd name="connsiteY107" fmla="*/ 2514600 h 4289784"/>
                <a:gd name="connsiteX108" fmla="*/ 520700 w 3030220"/>
                <a:gd name="connsiteY108" fmla="*/ 2387600 h 4289784"/>
                <a:gd name="connsiteX109" fmla="*/ 571500 w 3030220"/>
                <a:gd name="connsiteY109" fmla="*/ 2336800 h 4289784"/>
                <a:gd name="connsiteX110" fmla="*/ 901700 w 3030220"/>
                <a:gd name="connsiteY110" fmla="*/ 2076452 h 4289784"/>
                <a:gd name="connsiteX111" fmla="*/ 850900 w 3030220"/>
                <a:gd name="connsiteY111" fmla="*/ 2044700 h 4289784"/>
                <a:gd name="connsiteX112" fmla="*/ 717550 w 3030220"/>
                <a:gd name="connsiteY112" fmla="*/ 2051052 h 4289784"/>
                <a:gd name="connsiteX113" fmla="*/ 552450 w 3030220"/>
                <a:gd name="connsiteY113" fmla="*/ 2095500 h 4289784"/>
                <a:gd name="connsiteX114" fmla="*/ 279400 w 3030220"/>
                <a:gd name="connsiteY114" fmla="*/ 2159000 h 4289784"/>
                <a:gd name="connsiteX115" fmla="*/ 266700 w 3030220"/>
                <a:gd name="connsiteY115" fmla="*/ 2222500 h 4289784"/>
                <a:gd name="connsiteX116" fmla="*/ 241300 w 3030220"/>
                <a:gd name="connsiteY116" fmla="*/ 2324100 h 4289784"/>
                <a:gd name="connsiteX117" fmla="*/ 114300 w 3030220"/>
                <a:gd name="connsiteY117" fmla="*/ 2343148 h 4289784"/>
                <a:gd name="connsiteX118" fmla="*/ 146050 w 3030220"/>
                <a:gd name="connsiteY118" fmla="*/ 2241548 h 4289784"/>
                <a:gd name="connsiteX119" fmla="*/ 88900 w 3030220"/>
                <a:gd name="connsiteY119" fmla="*/ 2178052 h 4289784"/>
                <a:gd name="connsiteX120" fmla="*/ 146050 w 3030220"/>
                <a:gd name="connsiteY120" fmla="*/ 2133600 h 4289784"/>
                <a:gd name="connsiteX121" fmla="*/ 241300 w 3030220"/>
                <a:gd name="connsiteY121" fmla="*/ 2057400 h 4289784"/>
                <a:gd name="connsiteX122" fmla="*/ 368300 w 3030220"/>
                <a:gd name="connsiteY122" fmla="*/ 2012948 h 4289784"/>
                <a:gd name="connsiteX123" fmla="*/ 527050 w 3030220"/>
                <a:gd name="connsiteY123" fmla="*/ 1924052 h 4289784"/>
                <a:gd name="connsiteX124" fmla="*/ 615950 w 3030220"/>
                <a:gd name="connsiteY124" fmla="*/ 1809748 h 4289784"/>
                <a:gd name="connsiteX125" fmla="*/ 717550 w 3030220"/>
                <a:gd name="connsiteY125" fmla="*/ 1727200 h 4289784"/>
                <a:gd name="connsiteX126" fmla="*/ 723900 w 3030220"/>
                <a:gd name="connsiteY126" fmla="*/ 1543052 h 4289784"/>
                <a:gd name="connsiteX127" fmla="*/ 768350 w 3030220"/>
                <a:gd name="connsiteY127" fmla="*/ 1485900 h 4289784"/>
                <a:gd name="connsiteX128" fmla="*/ 596900 w 3030220"/>
                <a:gd name="connsiteY128" fmla="*/ 1257300 h 4289784"/>
                <a:gd name="connsiteX129" fmla="*/ 495300 w 3030220"/>
                <a:gd name="connsiteY129" fmla="*/ 1257300 h 4289784"/>
                <a:gd name="connsiteX130" fmla="*/ 469900 w 3030220"/>
                <a:gd name="connsiteY130" fmla="*/ 1187452 h 4289784"/>
                <a:gd name="connsiteX131" fmla="*/ 469900 w 3030220"/>
                <a:gd name="connsiteY131" fmla="*/ 1117600 h 4289784"/>
                <a:gd name="connsiteX132" fmla="*/ 336550 w 3030220"/>
                <a:gd name="connsiteY132" fmla="*/ 1047748 h 4289784"/>
                <a:gd name="connsiteX133" fmla="*/ 260350 w 3030220"/>
                <a:gd name="connsiteY133" fmla="*/ 1009652 h 4289784"/>
                <a:gd name="connsiteX134" fmla="*/ 196850 w 3030220"/>
                <a:gd name="connsiteY134" fmla="*/ 977900 h 4289784"/>
                <a:gd name="connsiteX135" fmla="*/ 196850 w 3030220"/>
                <a:gd name="connsiteY135" fmla="*/ 774700 h 4289784"/>
                <a:gd name="connsiteX136" fmla="*/ 131653 w 3030220"/>
                <a:gd name="connsiteY136" fmla="*/ 698636 h 4289784"/>
                <a:gd name="connsiteX137" fmla="*/ 386080 w 3030220"/>
                <a:gd name="connsiteY137" fmla="*/ 706120 h 4289784"/>
                <a:gd name="connsiteX138" fmla="*/ 431800 w 3030220"/>
                <a:gd name="connsiteY138" fmla="*/ 660400 h 4289784"/>
                <a:gd name="connsiteX139" fmla="*/ 408940 w 3030220"/>
                <a:gd name="connsiteY139" fmla="*/ 508000 h 4289784"/>
                <a:gd name="connsiteX140" fmla="*/ 629920 w 3030220"/>
                <a:gd name="connsiteY140" fmla="*/ 424180 h 4289784"/>
                <a:gd name="connsiteX141" fmla="*/ 607060 w 3030220"/>
                <a:gd name="connsiteY141" fmla="*/ 363220 h 4289784"/>
                <a:gd name="connsiteX142" fmla="*/ 668020 w 3030220"/>
                <a:gd name="connsiteY142" fmla="*/ 302260 h 4289784"/>
                <a:gd name="connsiteX143" fmla="*/ 896620 w 3030220"/>
                <a:gd name="connsiteY143" fmla="*/ 294640 h 4289784"/>
                <a:gd name="connsiteX144" fmla="*/ 965200 w 3030220"/>
                <a:gd name="connsiteY144" fmla="*/ 119380 h 4289784"/>
                <a:gd name="connsiteX145" fmla="*/ 1026160 w 3030220"/>
                <a:gd name="connsiteY145" fmla="*/ 165100 h 4289784"/>
                <a:gd name="connsiteX146" fmla="*/ 1125220 w 3030220"/>
                <a:gd name="connsiteY146" fmla="*/ 127000 h 4289784"/>
                <a:gd name="connsiteX147" fmla="*/ 1224280 w 3030220"/>
                <a:gd name="connsiteY147" fmla="*/ 248920 h 4289784"/>
                <a:gd name="connsiteX148" fmla="*/ 1315720 w 3030220"/>
                <a:gd name="connsiteY148" fmla="*/ 279400 h 4289784"/>
                <a:gd name="connsiteX149" fmla="*/ 1460500 w 3030220"/>
                <a:gd name="connsiteY149" fmla="*/ 325120 h 4289784"/>
                <a:gd name="connsiteX150" fmla="*/ 1426449 w 3030220"/>
                <a:gd name="connsiteY150" fmla="*/ 314368 h 4289784"/>
                <a:gd name="connsiteX151" fmla="*/ 1447800 w 3030220"/>
                <a:gd name="connsiteY151" fmla="*/ 374652 h 4289784"/>
                <a:gd name="connsiteX152" fmla="*/ 1587500 w 3030220"/>
                <a:gd name="connsiteY152" fmla="*/ 387348 h 4289784"/>
                <a:gd name="connsiteX153" fmla="*/ 1612900 w 3030220"/>
                <a:gd name="connsiteY153" fmla="*/ 463548 h 4289784"/>
                <a:gd name="connsiteX154" fmla="*/ 1682750 w 3030220"/>
                <a:gd name="connsiteY154" fmla="*/ 514348 h 4289784"/>
                <a:gd name="connsiteX155" fmla="*/ 1746250 w 3030220"/>
                <a:gd name="connsiteY155" fmla="*/ 501652 h 4289784"/>
                <a:gd name="connsiteX156" fmla="*/ 1778000 w 3030220"/>
                <a:gd name="connsiteY156" fmla="*/ 520700 h 4289784"/>
                <a:gd name="connsiteX157" fmla="*/ 1790700 w 3030220"/>
                <a:gd name="connsiteY157" fmla="*/ 520700 h 4289784"/>
                <a:gd name="connsiteX158" fmla="*/ 1828800 w 3030220"/>
                <a:gd name="connsiteY158" fmla="*/ 615948 h 4289784"/>
                <a:gd name="connsiteX159" fmla="*/ 1905000 w 3030220"/>
                <a:gd name="connsiteY159" fmla="*/ 615948 h 4289784"/>
                <a:gd name="connsiteX160" fmla="*/ 1949450 w 3030220"/>
                <a:gd name="connsiteY160" fmla="*/ 565148 h 4289784"/>
                <a:gd name="connsiteX161" fmla="*/ 1993900 w 3030220"/>
                <a:gd name="connsiteY161" fmla="*/ 520700 h 4289784"/>
                <a:gd name="connsiteX162" fmla="*/ 1993900 w 3030220"/>
                <a:gd name="connsiteY162" fmla="*/ 495300 h 4289784"/>
                <a:gd name="connsiteX163" fmla="*/ 1949450 w 3030220"/>
                <a:gd name="connsiteY163" fmla="*/ 457200 h 4289784"/>
                <a:gd name="connsiteX164" fmla="*/ 1987550 w 3030220"/>
                <a:gd name="connsiteY164" fmla="*/ 406400 h 4289784"/>
                <a:gd name="connsiteX165" fmla="*/ 1911350 w 3030220"/>
                <a:gd name="connsiteY165" fmla="*/ 273052 h 4289784"/>
                <a:gd name="connsiteX166" fmla="*/ 1879600 w 3030220"/>
                <a:gd name="connsiteY166" fmla="*/ 215900 h 4289784"/>
                <a:gd name="connsiteX167" fmla="*/ 1873250 w 3030220"/>
                <a:gd name="connsiteY167" fmla="*/ 63500 h 4289784"/>
                <a:gd name="connsiteX168" fmla="*/ 1962150 w 3030220"/>
                <a:gd name="connsiteY168" fmla="*/ 63500 h 4289784"/>
                <a:gd name="connsiteX169" fmla="*/ 2101850 w 3030220"/>
                <a:gd name="connsiteY169" fmla="*/ 0 h 4289784"/>
                <a:gd name="connsiteX0" fmla="*/ 3009506 w 3030220"/>
                <a:gd name="connsiteY0" fmla="*/ 1337272 h 4011675"/>
                <a:gd name="connsiteX1" fmla="*/ 3022600 w 3030220"/>
                <a:gd name="connsiteY1" fmla="*/ 1338580 h 4011675"/>
                <a:gd name="connsiteX2" fmla="*/ 3030220 w 3030220"/>
                <a:gd name="connsiteY2" fmla="*/ 1407160 h 4011675"/>
                <a:gd name="connsiteX3" fmla="*/ 3030219 w 3030220"/>
                <a:gd name="connsiteY3" fmla="*/ 1407160 h 4011675"/>
                <a:gd name="connsiteX4" fmla="*/ 3022599 w 3030220"/>
                <a:gd name="connsiteY4" fmla="*/ 1338580 h 4011675"/>
                <a:gd name="connsiteX5" fmla="*/ 3009506 w 3030220"/>
                <a:gd name="connsiteY5" fmla="*/ 1337272 h 4011675"/>
                <a:gd name="connsiteX6" fmla="*/ 135218 w 3030220"/>
                <a:gd name="connsiteY6" fmla="*/ 674876 h 4011675"/>
                <a:gd name="connsiteX7" fmla="*/ 128309 w 3030220"/>
                <a:gd name="connsiteY7" fmla="*/ 694736 h 4011675"/>
                <a:gd name="connsiteX8" fmla="*/ 120650 w 3030220"/>
                <a:gd name="connsiteY8" fmla="*/ 685800 h 4011675"/>
                <a:gd name="connsiteX9" fmla="*/ 135218 w 3030220"/>
                <a:gd name="connsiteY9" fmla="*/ 674876 h 4011675"/>
                <a:gd name="connsiteX10" fmla="*/ 2101850 w 3030220"/>
                <a:gd name="connsiteY10" fmla="*/ 0 h 4011675"/>
                <a:gd name="connsiteX11" fmla="*/ 2260600 w 3030220"/>
                <a:gd name="connsiteY11" fmla="*/ 44452 h 4011675"/>
                <a:gd name="connsiteX12" fmla="*/ 2305050 w 3030220"/>
                <a:gd name="connsiteY12" fmla="*/ 107948 h 4011675"/>
                <a:gd name="connsiteX13" fmla="*/ 2425700 w 3030220"/>
                <a:gd name="connsiteY13" fmla="*/ 209548 h 4011675"/>
                <a:gd name="connsiteX14" fmla="*/ 2463800 w 3030220"/>
                <a:gd name="connsiteY14" fmla="*/ 393700 h 4011675"/>
                <a:gd name="connsiteX15" fmla="*/ 2597150 w 3030220"/>
                <a:gd name="connsiteY15" fmla="*/ 520700 h 4011675"/>
                <a:gd name="connsiteX16" fmla="*/ 2616200 w 3030220"/>
                <a:gd name="connsiteY16" fmla="*/ 647700 h 4011675"/>
                <a:gd name="connsiteX17" fmla="*/ 2667000 w 3030220"/>
                <a:gd name="connsiteY17" fmla="*/ 692148 h 4011675"/>
                <a:gd name="connsiteX18" fmla="*/ 2673350 w 3030220"/>
                <a:gd name="connsiteY18" fmla="*/ 749300 h 4011675"/>
                <a:gd name="connsiteX19" fmla="*/ 2736850 w 3030220"/>
                <a:gd name="connsiteY19" fmla="*/ 806452 h 4011675"/>
                <a:gd name="connsiteX20" fmla="*/ 2679700 w 3030220"/>
                <a:gd name="connsiteY20" fmla="*/ 876300 h 4011675"/>
                <a:gd name="connsiteX21" fmla="*/ 2705100 w 3030220"/>
                <a:gd name="connsiteY21" fmla="*/ 1123948 h 4011675"/>
                <a:gd name="connsiteX22" fmla="*/ 2857500 w 3030220"/>
                <a:gd name="connsiteY22" fmla="*/ 1225548 h 4011675"/>
                <a:gd name="connsiteX23" fmla="*/ 2946400 w 3030220"/>
                <a:gd name="connsiteY23" fmla="*/ 1295400 h 4011675"/>
                <a:gd name="connsiteX24" fmla="*/ 2951554 w 3030220"/>
                <a:gd name="connsiteY24" fmla="*/ 1331476 h 4011675"/>
                <a:gd name="connsiteX25" fmla="*/ 2946399 w 3030220"/>
                <a:gd name="connsiteY25" fmla="*/ 1330960 h 4011675"/>
                <a:gd name="connsiteX26" fmla="*/ 2778759 w 3030220"/>
                <a:gd name="connsiteY26" fmla="*/ 1338580 h 4011675"/>
                <a:gd name="connsiteX27" fmla="*/ 2733039 w 3030220"/>
                <a:gd name="connsiteY27" fmla="*/ 1407160 h 4011675"/>
                <a:gd name="connsiteX28" fmla="*/ 2679699 w 3030220"/>
                <a:gd name="connsiteY28" fmla="*/ 1475740 h 4011675"/>
                <a:gd name="connsiteX29" fmla="*/ 2679699 w 3030220"/>
                <a:gd name="connsiteY29" fmla="*/ 1506220 h 4011675"/>
                <a:gd name="connsiteX30" fmla="*/ 2710179 w 3030220"/>
                <a:gd name="connsiteY30" fmla="*/ 1559560 h 4011675"/>
                <a:gd name="connsiteX31" fmla="*/ 2641599 w 3030220"/>
                <a:gd name="connsiteY31" fmla="*/ 1666240 h 4011675"/>
                <a:gd name="connsiteX32" fmla="*/ 2512059 w 3030220"/>
                <a:gd name="connsiteY32" fmla="*/ 1711960 h 4011675"/>
                <a:gd name="connsiteX33" fmla="*/ 2489199 w 3030220"/>
                <a:gd name="connsiteY33" fmla="*/ 1818640 h 4011675"/>
                <a:gd name="connsiteX34" fmla="*/ 2481579 w 3030220"/>
                <a:gd name="connsiteY34" fmla="*/ 1879600 h 4011675"/>
                <a:gd name="connsiteX35" fmla="*/ 2428239 w 3030220"/>
                <a:gd name="connsiteY35" fmla="*/ 1879600 h 4011675"/>
                <a:gd name="connsiteX36" fmla="*/ 2344419 w 3030220"/>
                <a:gd name="connsiteY36" fmla="*/ 1978660 h 4011675"/>
                <a:gd name="connsiteX37" fmla="*/ 2306319 w 3030220"/>
                <a:gd name="connsiteY37" fmla="*/ 2054860 h 4011675"/>
                <a:gd name="connsiteX38" fmla="*/ 2306319 w 3030220"/>
                <a:gd name="connsiteY38" fmla="*/ 2176780 h 4011675"/>
                <a:gd name="connsiteX39" fmla="*/ 2245359 w 3030220"/>
                <a:gd name="connsiteY39" fmla="*/ 2230120 h 4011675"/>
                <a:gd name="connsiteX40" fmla="*/ 2100579 w 3030220"/>
                <a:gd name="connsiteY40" fmla="*/ 2199640 h 4011675"/>
                <a:gd name="connsiteX41" fmla="*/ 2047239 w 3030220"/>
                <a:gd name="connsiteY41" fmla="*/ 2306320 h 4011675"/>
                <a:gd name="connsiteX42" fmla="*/ 1993899 w 3030220"/>
                <a:gd name="connsiteY42" fmla="*/ 2329180 h 4011675"/>
                <a:gd name="connsiteX43" fmla="*/ 2001519 w 3030220"/>
                <a:gd name="connsiteY43" fmla="*/ 2428240 h 4011675"/>
                <a:gd name="connsiteX44" fmla="*/ 1971039 w 3030220"/>
                <a:gd name="connsiteY44" fmla="*/ 2496820 h 4011675"/>
                <a:gd name="connsiteX45" fmla="*/ 1993899 w 3030220"/>
                <a:gd name="connsiteY45" fmla="*/ 2656840 h 4011675"/>
                <a:gd name="connsiteX46" fmla="*/ 2001519 w 3030220"/>
                <a:gd name="connsiteY46" fmla="*/ 2748280 h 4011675"/>
                <a:gd name="connsiteX47" fmla="*/ 2047239 w 3030220"/>
                <a:gd name="connsiteY47" fmla="*/ 2870200 h 4011675"/>
                <a:gd name="connsiteX48" fmla="*/ 2115819 w 3030220"/>
                <a:gd name="connsiteY48" fmla="*/ 2877820 h 4011675"/>
                <a:gd name="connsiteX49" fmla="*/ 2184399 w 3030220"/>
                <a:gd name="connsiteY49" fmla="*/ 3014980 h 4011675"/>
                <a:gd name="connsiteX50" fmla="*/ 2222499 w 3030220"/>
                <a:gd name="connsiteY50" fmla="*/ 3075940 h 4011675"/>
                <a:gd name="connsiteX51" fmla="*/ 2260599 w 3030220"/>
                <a:gd name="connsiteY51" fmla="*/ 3129280 h 4011675"/>
                <a:gd name="connsiteX52" fmla="*/ 2230119 w 3030220"/>
                <a:gd name="connsiteY52" fmla="*/ 3258820 h 4011675"/>
                <a:gd name="connsiteX53" fmla="*/ 2184399 w 3030220"/>
                <a:gd name="connsiteY53" fmla="*/ 3319780 h 4011675"/>
                <a:gd name="connsiteX54" fmla="*/ 2108199 w 3030220"/>
                <a:gd name="connsiteY54" fmla="*/ 3312160 h 4011675"/>
                <a:gd name="connsiteX55" fmla="*/ 2108199 w 3030220"/>
                <a:gd name="connsiteY55" fmla="*/ 3365500 h 4011675"/>
                <a:gd name="connsiteX56" fmla="*/ 2070099 w 3030220"/>
                <a:gd name="connsiteY56" fmla="*/ 3418840 h 4011675"/>
                <a:gd name="connsiteX57" fmla="*/ 2123439 w 3030220"/>
                <a:gd name="connsiteY57" fmla="*/ 3464560 h 4011675"/>
                <a:gd name="connsiteX58" fmla="*/ 2161539 w 3030220"/>
                <a:gd name="connsiteY58" fmla="*/ 3556000 h 4011675"/>
                <a:gd name="connsiteX59" fmla="*/ 2207259 w 3030220"/>
                <a:gd name="connsiteY59" fmla="*/ 3609340 h 4011675"/>
                <a:gd name="connsiteX60" fmla="*/ 2230119 w 3030220"/>
                <a:gd name="connsiteY60" fmla="*/ 3677920 h 4011675"/>
                <a:gd name="connsiteX61" fmla="*/ 2222499 w 3030220"/>
                <a:gd name="connsiteY61" fmla="*/ 3769360 h 4011675"/>
                <a:gd name="connsiteX62" fmla="*/ 2161539 w 3030220"/>
                <a:gd name="connsiteY62" fmla="*/ 3799840 h 4011675"/>
                <a:gd name="connsiteX63" fmla="*/ 2024379 w 3030220"/>
                <a:gd name="connsiteY63" fmla="*/ 3731260 h 4011675"/>
                <a:gd name="connsiteX64" fmla="*/ 1963419 w 3030220"/>
                <a:gd name="connsiteY64" fmla="*/ 3700780 h 4011675"/>
                <a:gd name="connsiteX65" fmla="*/ 1917699 w 3030220"/>
                <a:gd name="connsiteY65" fmla="*/ 3776980 h 4011675"/>
                <a:gd name="connsiteX66" fmla="*/ 1902459 w 3030220"/>
                <a:gd name="connsiteY66" fmla="*/ 3830320 h 4011675"/>
                <a:gd name="connsiteX67" fmla="*/ 1871979 w 3030220"/>
                <a:gd name="connsiteY67" fmla="*/ 3876040 h 4011675"/>
                <a:gd name="connsiteX68" fmla="*/ 1750059 w 3030220"/>
                <a:gd name="connsiteY68" fmla="*/ 3914140 h 4011675"/>
                <a:gd name="connsiteX69" fmla="*/ 1643379 w 3030220"/>
                <a:gd name="connsiteY69" fmla="*/ 3860800 h 4011675"/>
                <a:gd name="connsiteX70" fmla="*/ 1551939 w 3030220"/>
                <a:gd name="connsiteY70" fmla="*/ 3898900 h 4011675"/>
                <a:gd name="connsiteX71" fmla="*/ 1498599 w 3030220"/>
                <a:gd name="connsiteY71" fmla="*/ 3997960 h 4011675"/>
                <a:gd name="connsiteX72" fmla="*/ 1452879 w 3030220"/>
                <a:gd name="connsiteY72" fmla="*/ 3967480 h 4011675"/>
                <a:gd name="connsiteX73" fmla="*/ 1399539 w 3030220"/>
                <a:gd name="connsiteY73" fmla="*/ 3990340 h 4011675"/>
                <a:gd name="connsiteX74" fmla="*/ 1178559 w 3030220"/>
                <a:gd name="connsiteY74" fmla="*/ 3975100 h 4011675"/>
                <a:gd name="connsiteX75" fmla="*/ 1109979 w 3030220"/>
                <a:gd name="connsiteY75" fmla="*/ 3975100 h 4011675"/>
                <a:gd name="connsiteX76" fmla="*/ 1091691 w 3030220"/>
                <a:gd name="connsiteY76" fmla="*/ 4011676 h 4011675"/>
                <a:gd name="connsiteX77" fmla="*/ 1079499 w 3030220"/>
                <a:gd name="connsiteY77" fmla="*/ 4005580 h 4011675"/>
                <a:gd name="connsiteX78" fmla="*/ 1092132 w 3030220"/>
                <a:gd name="connsiteY78" fmla="*/ 4010792 h 4011675"/>
                <a:gd name="connsiteX79" fmla="*/ 1093235 w 3030220"/>
                <a:gd name="connsiteY79" fmla="*/ 4008588 h 4011675"/>
                <a:gd name="connsiteX80" fmla="*/ 904239 w 3030220"/>
                <a:gd name="connsiteY80" fmla="*/ 3891280 h 4011675"/>
                <a:gd name="connsiteX81" fmla="*/ 881379 w 3030220"/>
                <a:gd name="connsiteY81" fmla="*/ 3845560 h 4011675"/>
                <a:gd name="connsiteX82" fmla="*/ 767079 w 3030220"/>
                <a:gd name="connsiteY82" fmla="*/ 3792220 h 4011675"/>
                <a:gd name="connsiteX83" fmla="*/ 744219 w 3030220"/>
                <a:gd name="connsiteY83" fmla="*/ 3708400 h 4011675"/>
                <a:gd name="connsiteX84" fmla="*/ 675639 w 3030220"/>
                <a:gd name="connsiteY84" fmla="*/ 3677920 h 4011675"/>
                <a:gd name="connsiteX85" fmla="*/ 652779 w 3030220"/>
                <a:gd name="connsiteY85" fmla="*/ 3784600 h 4011675"/>
                <a:gd name="connsiteX86" fmla="*/ 530859 w 3030220"/>
                <a:gd name="connsiteY86" fmla="*/ 3799840 h 4011675"/>
                <a:gd name="connsiteX87" fmla="*/ 515619 w 3030220"/>
                <a:gd name="connsiteY87" fmla="*/ 3853180 h 4011675"/>
                <a:gd name="connsiteX88" fmla="*/ 340359 w 3030220"/>
                <a:gd name="connsiteY88" fmla="*/ 3822700 h 4011675"/>
                <a:gd name="connsiteX89" fmla="*/ 332739 w 3030220"/>
                <a:gd name="connsiteY89" fmla="*/ 3921760 h 4011675"/>
                <a:gd name="connsiteX90" fmla="*/ 149859 w 3030220"/>
                <a:gd name="connsiteY90" fmla="*/ 3914140 h 4011675"/>
                <a:gd name="connsiteX91" fmla="*/ 470 w 3030220"/>
                <a:gd name="connsiteY91" fmla="*/ 3742344 h 4011675"/>
                <a:gd name="connsiteX92" fmla="*/ 0 w 3030220"/>
                <a:gd name="connsiteY92" fmla="*/ 3740148 h 4011675"/>
                <a:gd name="connsiteX93" fmla="*/ 19050 w 3030220"/>
                <a:gd name="connsiteY93" fmla="*/ 3606800 h 4011675"/>
                <a:gd name="connsiteX94" fmla="*/ 95250 w 3030220"/>
                <a:gd name="connsiteY94" fmla="*/ 3530600 h 4011675"/>
                <a:gd name="connsiteX95" fmla="*/ 196850 w 3030220"/>
                <a:gd name="connsiteY95" fmla="*/ 3454400 h 4011675"/>
                <a:gd name="connsiteX96" fmla="*/ 222250 w 3030220"/>
                <a:gd name="connsiteY96" fmla="*/ 3346452 h 4011675"/>
                <a:gd name="connsiteX97" fmla="*/ 361950 w 3030220"/>
                <a:gd name="connsiteY97" fmla="*/ 3251200 h 4011675"/>
                <a:gd name="connsiteX98" fmla="*/ 323850 w 3030220"/>
                <a:gd name="connsiteY98" fmla="*/ 3175000 h 4011675"/>
                <a:gd name="connsiteX99" fmla="*/ 425450 w 3030220"/>
                <a:gd name="connsiteY99" fmla="*/ 3028948 h 4011675"/>
                <a:gd name="connsiteX100" fmla="*/ 406400 w 3030220"/>
                <a:gd name="connsiteY100" fmla="*/ 3009900 h 4011675"/>
                <a:gd name="connsiteX101" fmla="*/ 622300 w 3030220"/>
                <a:gd name="connsiteY101" fmla="*/ 2781300 h 4011675"/>
                <a:gd name="connsiteX102" fmla="*/ 609600 w 3030220"/>
                <a:gd name="connsiteY102" fmla="*/ 2641600 h 4011675"/>
                <a:gd name="connsiteX103" fmla="*/ 546100 w 3030220"/>
                <a:gd name="connsiteY103" fmla="*/ 2540000 h 4011675"/>
                <a:gd name="connsiteX104" fmla="*/ 596900 w 3030220"/>
                <a:gd name="connsiteY104" fmla="*/ 2514600 h 4011675"/>
                <a:gd name="connsiteX105" fmla="*/ 520700 w 3030220"/>
                <a:gd name="connsiteY105" fmla="*/ 2387600 h 4011675"/>
                <a:gd name="connsiteX106" fmla="*/ 571500 w 3030220"/>
                <a:gd name="connsiteY106" fmla="*/ 2336800 h 4011675"/>
                <a:gd name="connsiteX107" fmla="*/ 901700 w 3030220"/>
                <a:gd name="connsiteY107" fmla="*/ 2076452 h 4011675"/>
                <a:gd name="connsiteX108" fmla="*/ 850900 w 3030220"/>
                <a:gd name="connsiteY108" fmla="*/ 2044700 h 4011675"/>
                <a:gd name="connsiteX109" fmla="*/ 717550 w 3030220"/>
                <a:gd name="connsiteY109" fmla="*/ 2051052 h 4011675"/>
                <a:gd name="connsiteX110" fmla="*/ 552450 w 3030220"/>
                <a:gd name="connsiteY110" fmla="*/ 2095500 h 4011675"/>
                <a:gd name="connsiteX111" fmla="*/ 279400 w 3030220"/>
                <a:gd name="connsiteY111" fmla="*/ 2159000 h 4011675"/>
                <a:gd name="connsiteX112" fmla="*/ 266700 w 3030220"/>
                <a:gd name="connsiteY112" fmla="*/ 2222500 h 4011675"/>
                <a:gd name="connsiteX113" fmla="*/ 241300 w 3030220"/>
                <a:gd name="connsiteY113" fmla="*/ 2324100 h 4011675"/>
                <a:gd name="connsiteX114" fmla="*/ 114300 w 3030220"/>
                <a:gd name="connsiteY114" fmla="*/ 2343148 h 4011675"/>
                <a:gd name="connsiteX115" fmla="*/ 146050 w 3030220"/>
                <a:gd name="connsiteY115" fmla="*/ 2241548 h 4011675"/>
                <a:gd name="connsiteX116" fmla="*/ 88900 w 3030220"/>
                <a:gd name="connsiteY116" fmla="*/ 2178052 h 4011675"/>
                <a:gd name="connsiteX117" fmla="*/ 146050 w 3030220"/>
                <a:gd name="connsiteY117" fmla="*/ 2133600 h 4011675"/>
                <a:gd name="connsiteX118" fmla="*/ 241300 w 3030220"/>
                <a:gd name="connsiteY118" fmla="*/ 2057400 h 4011675"/>
                <a:gd name="connsiteX119" fmla="*/ 368300 w 3030220"/>
                <a:gd name="connsiteY119" fmla="*/ 2012948 h 4011675"/>
                <a:gd name="connsiteX120" fmla="*/ 527050 w 3030220"/>
                <a:gd name="connsiteY120" fmla="*/ 1924052 h 4011675"/>
                <a:gd name="connsiteX121" fmla="*/ 615950 w 3030220"/>
                <a:gd name="connsiteY121" fmla="*/ 1809748 h 4011675"/>
                <a:gd name="connsiteX122" fmla="*/ 717550 w 3030220"/>
                <a:gd name="connsiteY122" fmla="*/ 1727200 h 4011675"/>
                <a:gd name="connsiteX123" fmla="*/ 723900 w 3030220"/>
                <a:gd name="connsiteY123" fmla="*/ 1543052 h 4011675"/>
                <a:gd name="connsiteX124" fmla="*/ 768350 w 3030220"/>
                <a:gd name="connsiteY124" fmla="*/ 1485900 h 4011675"/>
                <a:gd name="connsiteX125" fmla="*/ 596900 w 3030220"/>
                <a:gd name="connsiteY125" fmla="*/ 1257300 h 4011675"/>
                <a:gd name="connsiteX126" fmla="*/ 495300 w 3030220"/>
                <a:gd name="connsiteY126" fmla="*/ 1257300 h 4011675"/>
                <a:gd name="connsiteX127" fmla="*/ 469900 w 3030220"/>
                <a:gd name="connsiteY127" fmla="*/ 1187452 h 4011675"/>
                <a:gd name="connsiteX128" fmla="*/ 469900 w 3030220"/>
                <a:gd name="connsiteY128" fmla="*/ 1117600 h 4011675"/>
                <a:gd name="connsiteX129" fmla="*/ 336550 w 3030220"/>
                <a:gd name="connsiteY129" fmla="*/ 1047748 h 4011675"/>
                <a:gd name="connsiteX130" fmla="*/ 260350 w 3030220"/>
                <a:gd name="connsiteY130" fmla="*/ 1009652 h 4011675"/>
                <a:gd name="connsiteX131" fmla="*/ 196850 w 3030220"/>
                <a:gd name="connsiteY131" fmla="*/ 977900 h 4011675"/>
                <a:gd name="connsiteX132" fmla="*/ 196850 w 3030220"/>
                <a:gd name="connsiteY132" fmla="*/ 774700 h 4011675"/>
                <a:gd name="connsiteX133" fmla="*/ 131653 w 3030220"/>
                <a:gd name="connsiteY133" fmla="*/ 698636 h 4011675"/>
                <a:gd name="connsiteX134" fmla="*/ 386080 w 3030220"/>
                <a:gd name="connsiteY134" fmla="*/ 706120 h 4011675"/>
                <a:gd name="connsiteX135" fmla="*/ 431800 w 3030220"/>
                <a:gd name="connsiteY135" fmla="*/ 660400 h 4011675"/>
                <a:gd name="connsiteX136" fmla="*/ 408940 w 3030220"/>
                <a:gd name="connsiteY136" fmla="*/ 508000 h 4011675"/>
                <a:gd name="connsiteX137" fmla="*/ 629920 w 3030220"/>
                <a:gd name="connsiteY137" fmla="*/ 424180 h 4011675"/>
                <a:gd name="connsiteX138" fmla="*/ 607060 w 3030220"/>
                <a:gd name="connsiteY138" fmla="*/ 363220 h 4011675"/>
                <a:gd name="connsiteX139" fmla="*/ 668020 w 3030220"/>
                <a:gd name="connsiteY139" fmla="*/ 302260 h 4011675"/>
                <a:gd name="connsiteX140" fmla="*/ 896620 w 3030220"/>
                <a:gd name="connsiteY140" fmla="*/ 294640 h 4011675"/>
                <a:gd name="connsiteX141" fmla="*/ 965200 w 3030220"/>
                <a:gd name="connsiteY141" fmla="*/ 119380 h 4011675"/>
                <a:gd name="connsiteX142" fmla="*/ 1026160 w 3030220"/>
                <a:gd name="connsiteY142" fmla="*/ 165100 h 4011675"/>
                <a:gd name="connsiteX143" fmla="*/ 1125220 w 3030220"/>
                <a:gd name="connsiteY143" fmla="*/ 127000 h 4011675"/>
                <a:gd name="connsiteX144" fmla="*/ 1224280 w 3030220"/>
                <a:gd name="connsiteY144" fmla="*/ 248920 h 4011675"/>
                <a:gd name="connsiteX145" fmla="*/ 1315720 w 3030220"/>
                <a:gd name="connsiteY145" fmla="*/ 279400 h 4011675"/>
                <a:gd name="connsiteX146" fmla="*/ 1460500 w 3030220"/>
                <a:gd name="connsiteY146" fmla="*/ 325120 h 4011675"/>
                <a:gd name="connsiteX147" fmla="*/ 1426449 w 3030220"/>
                <a:gd name="connsiteY147" fmla="*/ 314368 h 4011675"/>
                <a:gd name="connsiteX148" fmla="*/ 1447800 w 3030220"/>
                <a:gd name="connsiteY148" fmla="*/ 374652 h 4011675"/>
                <a:gd name="connsiteX149" fmla="*/ 1587500 w 3030220"/>
                <a:gd name="connsiteY149" fmla="*/ 387348 h 4011675"/>
                <a:gd name="connsiteX150" fmla="*/ 1612900 w 3030220"/>
                <a:gd name="connsiteY150" fmla="*/ 463548 h 4011675"/>
                <a:gd name="connsiteX151" fmla="*/ 1682750 w 3030220"/>
                <a:gd name="connsiteY151" fmla="*/ 514348 h 4011675"/>
                <a:gd name="connsiteX152" fmla="*/ 1746250 w 3030220"/>
                <a:gd name="connsiteY152" fmla="*/ 501652 h 4011675"/>
                <a:gd name="connsiteX153" fmla="*/ 1778000 w 3030220"/>
                <a:gd name="connsiteY153" fmla="*/ 520700 h 4011675"/>
                <a:gd name="connsiteX154" fmla="*/ 1790700 w 3030220"/>
                <a:gd name="connsiteY154" fmla="*/ 520700 h 4011675"/>
                <a:gd name="connsiteX155" fmla="*/ 1828800 w 3030220"/>
                <a:gd name="connsiteY155" fmla="*/ 615948 h 4011675"/>
                <a:gd name="connsiteX156" fmla="*/ 1905000 w 3030220"/>
                <a:gd name="connsiteY156" fmla="*/ 615948 h 4011675"/>
                <a:gd name="connsiteX157" fmla="*/ 1949450 w 3030220"/>
                <a:gd name="connsiteY157" fmla="*/ 565148 h 4011675"/>
                <a:gd name="connsiteX158" fmla="*/ 1993900 w 3030220"/>
                <a:gd name="connsiteY158" fmla="*/ 520700 h 4011675"/>
                <a:gd name="connsiteX159" fmla="*/ 1993900 w 3030220"/>
                <a:gd name="connsiteY159" fmla="*/ 495300 h 4011675"/>
                <a:gd name="connsiteX160" fmla="*/ 1949450 w 3030220"/>
                <a:gd name="connsiteY160" fmla="*/ 457200 h 4011675"/>
                <a:gd name="connsiteX161" fmla="*/ 1987550 w 3030220"/>
                <a:gd name="connsiteY161" fmla="*/ 406400 h 4011675"/>
                <a:gd name="connsiteX162" fmla="*/ 1911350 w 3030220"/>
                <a:gd name="connsiteY162" fmla="*/ 273052 h 4011675"/>
                <a:gd name="connsiteX163" fmla="*/ 1879600 w 3030220"/>
                <a:gd name="connsiteY163" fmla="*/ 215900 h 4011675"/>
                <a:gd name="connsiteX164" fmla="*/ 1873250 w 3030220"/>
                <a:gd name="connsiteY164" fmla="*/ 63500 h 4011675"/>
                <a:gd name="connsiteX165" fmla="*/ 1962150 w 3030220"/>
                <a:gd name="connsiteY165" fmla="*/ 63500 h 4011675"/>
                <a:gd name="connsiteX166" fmla="*/ 2101850 w 3030220"/>
                <a:gd name="connsiteY166" fmla="*/ 0 h 401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</a:cxnLst>
              <a:rect l="l" t="t" r="r" b="b"/>
              <a:pathLst>
                <a:path w="3030220" h="4011675">
                  <a:moveTo>
                    <a:pt x="3009506" y="1337272"/>
                  </a:moveTo>
                  <a:lnTo>
                    <a:pt x="3022600" y="1338580"/>
                  </a:lnTo>
                  <a:lnTo>
                    <a:pt x="3030220" y="1407160"/>
                  </a:lnTo>
                  <a:lnTo>
                    <a:pt x="3030219" y="1407160"/>
                  </a:lnTo>
                  <a:lnTo>
                    <a:pt x="3022599" y="1338580"/>
                  </a:lnTo>
                  <a:lnTo>
                    <a:pt x="3009506" y="1337272"/>
                  </a:lnTo>
                  <a:close/>
                  <a:moveTo>
                    <a:pt x="135218" y="674876"/>
                  </a:moveTo>
                  <a:lnTo>
                    <a:pt x="128309" y="694736"/>
                  </a:lnTo>
                  <a:lnTo>
                    <a:pt x="120650" y="685800"/>
                  </a:lnTo>
                  <a:lnTo>
                    <a:pt x="135218" y="674876"/>
                  </a:lnTo>
                  <a:close/>
                  <a:moveTo>
                    <a:pt x="2101850" y="0"/>
                  </a:moveTo>
                  <a:lnTo>
                    <a:pt x="2260600" y="44452"/>
                  </a:lnTo>
                  <a:lnTo>
                    <a:pt x="2305050" y="107948"/>
                  </a:lnTo>
                  <a:lnTo>
                    <a:pt x="2425700" y="209548"/>
                  </a:lnTo>
                  <a:lnTo>
                    <a:pt x="2463800" y="393700"/>
                  </a:lnTo>
                  <a:lnTo>
                    <a:pt x="2597150" y="520700"/>
                  </a:lnTo>
                  <a:lnTo>
                    <a:pt x="2616200" y="647700"/>
                  </a:lnTo>
                  <a:lnTo>
                    <a:pt x="2667000" y="692148"/>
                  </a:lnTo>
                  <a:lnTo>
                    <a:pt x="2673350" y="749300"/>
                  </a:lnTo>
                  <a:lnTo>
                    <a:pt x="2736850" y="806452"/>
                  </a:lnTo>
                  <a:lnTo>
                    <a:pt x="2679700" y="876300"/>
                  </a:lnTo>
                  <a:lnTo>
                    <a:pt x="2705100" y="1123948"/>
                  </a:lnTo>
                  <a:lnTo>
                    <a:pt x="2857500" y="1225548"/>
                  </a:lnTo>
                  <a:lnTo>
                    <a:pt x="2946400" y="1295400"/>
                  </a:lnTo>
                  <a:lnTo>
                    <a:pt x="2951554" y="1331476"/>
                  </a:lnTo>
                  <a:lnTo>
                    <a:pt x="2946399" y="1330960"/>
                  </a:lnTo>
                  <a:lnTo>
                    <a:pt x="2778759" y="1338580"/>
                  </a:lnTo>
                  <a:lnTo>
                    <a:pt x="2733039" y="1407160"/>
                  </a:lnTo>
                  <a:lnTo>
                    <a:pt x="2679699" y="1475740"/>
                  </a:lnTo>
                  <a:lnTo>
                    <a:pt x="2679699" y="1506220"/>
                  </a:lnTo>
                  <a:lnTo>
                    <a:pt x="2710179" y="1559560"/>
                  </a:lnTo>
                  <a:lnTo>
                    <a:pt x="2641599" y="1666240"/>
                  </a:lnTo>
                  <a:lnTo>
                    <a:pt x="2512059" y="1711960"/>
                  </a:lnTo>
                  <a:lnTo>
                    <a:pt x="2489199" y="1818640"/>
                  </a:lnTo>
                  <a:lnTo>
                    <a:pt x="2481579" y="1879600"/>
                  </a:lnTo>
                  <a:lnTo>
                    <a:pt x="2428239" y="1879600"/>
                  </a:lnTo>
                  <a:lnTo>
                    <a:pt x="2344419" y="1978660"/>
                  </a:lnTo>
                  <a:lnTo>
                    <a:pt x="2306319" y="2054860"/>
                  </a:lnTo>
                  <a:lnTo>
                    <a:pt x="2306319" y="2176780"/>
                  </a:lnTo>
                  <a:lnTo>
                    <a:pt x="2245359" y="2230120"/>
                  </a:lnTo>
                  <a:lnTo>
                    <a:pt x="2100579" y="2199640"/>
                  </a:lnTo>
                  <a:lnTo>
                    <a:pt x="2047239" y="2306320"/>
                  </a:lnTo>
                  <a:lnTo>
                    <a:pt x="1993899" y="2329180"/>
                  </a:lnTo>
                  <a:lnTo>
                    <a:pt x="2001519" y="2428240"/>
                  </a:lnTo>
                  <a:lnTo>
                    <a:pt x="1971039" y="2496820"/>
                  </a:lnTo>
                  <a:lnTo>
                    <a:pt x="1993899" y="2656840"/>
                  </a:lnTo>
                  <a:lnTo>
                    <a:pt x="2001519" y="2748280"/>
                  </a:lnTo>
                  <a:lnTo>
                    <a:pt x="2047239" y="2870200"/>
                  </a:lnTo>
                  <a:lnTo>
                    <a:pt x="2115819" y="2877820"/>
                  </a:lnTo>
                  <a:lnTo>
                    <a:pt x="2184399" y="3014980"/>
                  </a:lnTo>
                  <a:lnTo>
                    <a:pt x="2222499" y="3075940"/>
                  </a:lnTo>
                  <a:lnTo>
                    <a:pt x="2260599" y="3129280"/>
                  </a:lnTo>
                  <a:lnTo>
                    <a:pt x="2230119" y="3258820"/>
                  </a:lnTo>
                  <a:lnTo>
                    <a:pt x="2184399" y="3319780"/>
                  </a:lnTo>
                  <a:lnTo>
                    <a:pt x="2108199" y="3312160"/>
                  </a:lnTo>
                  <a:lnTo>
                    <a:pt x="2108199" y="3365500"/>
                  </a:lnTo>
                  <a:lnTo>
                    <a:pt x="2070099" y="3418840"/>
                  </a:lnTo>
                  <a:lnTo>
                    <a:pt x="2123439" y="3464560"/>
                  </a:lnTo>
                  <a:lnTo>
                    <a:pt x="2161539" y="3556000"/>
                  </a:lnTo>
                  <a:lnTo>
                    <a:pt x="2207259" y="3609340"/>
                  </a:lnTo>
                  <a:lnTo>
                    <a:pt x="2230119" y="3677920"/>
                  </a:lnTo>
                  <a:lnTo>
                    <a:pt x="2222499" y="3769360"/>
                  </a:lnTo>
                  <a:lnTo>
                    <a:pt x="2161539" y="3799840"/>
                  </a:lnTo>
                  <a:lnTo>
                    <a:pt x="2024379" y="3731260"/>
                  </a:lnTo>
                  <a:lnTo>
                    <a:pt x="1963419" y="3700780"/>
                  </a:lnTo>
                  <a:lnTo>
                    <a:pt x="1917699" y="3776980"/>
                  </a:lnTo>
                  <a:lnTo>
                    <a:pt x="1902459" y="3830320"/>
                  </a:lnTo>
                  <a:lnTo>
                    <a:pt x="1871979" y="3876040"/>
                  </a:lnTo>
                  <a:lnTo>
                    <a:pt x="1750059" y="3914140"/>
                  </a:lnTo>
                  <a:lnTo>
                    <a:pt x="1643379" y="3860800"/>
                  </a:lnTo>
                  <a:lnTo>
                    <a:pt x="1551939" y="3898900"/>
                  </a:lnTo>
                  <a:lnTo>
                    <a:pt x="1498599" y="3997960"/>
                  </a:lnTo>
                  <a:lnTo>
                    <a:pt x="1452879" y="3967480"/>
                  </a:lnTo>
                  <a:lnTo>
                    <a:pt x="1399539" y="3990340"/>
                  </a:lnTo>
                  <a:lnTo>
                    <a:pt x="1178559" y="3975100"/>
                  </a:lnTo>
                  <a:lnTo>
                    <a:pt x="1109979" y="3975100"/>
                  </a:lnTo>
                  <a:lnTo>
                    <a:pt x="1091691" y="4011676"/>
                  </a:lnTo>
                  <a:lnTo>
                    <a:pt x="1079499" y="4005580"/>
                  </a:lnTo>
                  <a:lnTo>
                    <a:pt x="1092132" y="4010792"/>
                  </a:lnTo>
                  <a:lnTo>
                    <a:pt x="1093235" y="4008588"/>
                  </a:lnTo>
                  <a:lnTo>
                    <a:pt x="904239" y="3891280"/>
                  </a:lnTo>
                  <a:lnTo>
                    <a:pt x="881379" y="3845560"/>
                  </a:lnTo>
                  <a:lnTo>
                    <a:pt x="767079" y="3792220"/>
                  </a:lnTo>
                  <a:lnTo>
                    <a:pt x="744219" y="3708400"/>
                  </a:lnTo>
                  <a:lnTo>
                    <a:pt x="675639" y="3677920"/>
                  </a:lnTo>
                  <a:lnTo>
                    <a:pt x="652779" y="3784600"/>
                  </a:lnTo>
                  <a:lnTo>
                    <a:pt x="530859" y="3799840"/>
                  </a:lnTo>
                  <a:lnTo>
                    <a:pt x="515619" y="3853180"/>
                  </a:lnTo>
                  <a:lnTo>
                    <a:pt x="340359" y="3822700"/>
                  </a:lnTo>
                  <a:lnTo>
                    <a:pt x="332739" y="3921760"/>
                  </a:lnTo>
                  <a:lnTo>
                    <a:pt x="149859" y="3914140"/>
                  </a:lnTo>
                  <a:lnTo>
                    <a:pt x="470" y="3742344"/>
                  </a:lnTo>
                  <a:lnTo>
                    <a:pt x="0" y="3740148"/>
                  </a:lnTo>
                  <a:lnTo>
                    <a:pt x="19050" y="3606800"/>
                  </a:lnTo>
                  <a:lnTo>
                    <a:pt x="95250" y="3530600"/>
                  </a:lnTo>
                  <a:lnTo>
                    <a:pt x="196850" y="3454400"/>
                  </a:lnTo>
                  <a:lnTo>
                    <a:pt x="222250" y="3346452"/>
                  </a:lnTo>
                  <a:lnTo>
                    <a:pt x="361950" y="3251200"/>
                  </a:lnTo>
                  <a:lnTo>
                    <a:pt x="323850" y="3175000"/>
                  </a:lnTo>
                  <a:lnTo>
                    <a:pt x="425450" y="3028948"/>
                  </a:lnTo>
                  <a:lnTo>
                    <a:pt x="406400" y="3009900"/>
                  </a:lnTo>
                  <a:lnTo>
                    <a:pt x="622300" y="2781300"/>
                  </a:lnTo>
                  <a:lnTo>
                    <a:pt x="609600" y="2641600"/>
                  </a:lnTo>
                  <a:lnTo>
                    <a:pt x="546100" y="2540000"/>
                  </a:lnTo>
                  <a:lnTo>
                    <a:pt x="596900" y="2514600"/>
                  </a:lnTo>
                  <a:lnTo>
                    <a:pt x="520700" y="2387600"/>
                  </a:lnTo>
                  <a:lnTo>
                    <a:pt x="571500" y="2336800"/>
                  </a:lnTo>
                  <a:lnTo>
                    <a:pt x="901700" y="2076452"/>
                  </a:lnTo>
                  <a:lnTo>
                    <a:pt x="850900" y="2044700"/>
                  </a:lnTo>
                  <a:lnTo>
                    <a:pt x="717550" y="2051052"/>
                  </a:lnTo>
                  <a:lnTo>
                    <a:pt x="552450" y="2095500"/>
                  </a:lnTo>
                  <a:lnTo>
                    <a:pt x="279400" y="2159000"/>
                  </a:lnTo>
                  <a:lnTo>
                    <a:pt x="266700" y="2222500"/>
                  </a:lnTo>
                  <a:lnTo>
                    <a:pt x="241300" y="2324100"/>
                  </a:lnTo>
                  <a:lnTo>
                    <a:pt x="114300" y="2343148"/>
                  </a:lnTo>
                  <a:lnTo>
                    <a:pt x="146050" y="2241548"/>
                  </a:lnTo>
                  <a:lnTo>
                    <a:pt x="88900" y="2178052"/>
                  </a:lnTo>
                  <a:lnTo>
                    <a:pt x="146050" y="2133600"/>
                  </a:lnTo>
                  <a:lnTo>
                    <a:pt x="241300" y="2057400"/>
                  </a:lnTo>
                  <a:lnTo>
                    <a:pt x="368300" y="2012948"/>
                  </a:lnTo>
                  <a:lnTo>
                    <a:pt x="527050" y="1924052"/>
                  </a:lnTo>
                  <a:lnTo>
                    <a:pt x="615950" y="1809748"/>
                  </a:lnTo>
                  <a:lnTo>
                    <a:pt x="717550" y="1727200"/>
                  </a:lnTo>
                  <a:lnTo>
                    <a:pt x="723900" y="1543052"/>
                  </a:lnTo>
                  <a:lnTo>
                    <a:pt x="768350" y="1485900"/>
                  </a:lnTo>
                  <a:lnTo>
                    <a:pt x="596900" y="1257300"/>
                  </a:lnTo>
                  <a:lnTo>
                    <a:pt x="495300" y="1257300"/>
                  </a:lnTo>
                  <a:lnTo>
                    <a:pt x="469900" y="1187452"/>
                  </a:lnTo>
                  <a:lnTo>
                    <a:pt x="469900" y="1117600"/>
                  </a:lnTo>
                  <a:lnTo>
                    <a:pt x="336550" y="1047748"/>
                  </a:lnTo>
                  <a:lnTo>
                    <a:pt x="260350" y="1009652"/>
                  </a:lnTo>
                  <a:lnTo>
                    <a:pt x="196850" y="977900"/>
                  </a:lnTo>
                  <a:lnTo>
                    <a:pt x="196850" y="774700"/>
                  </a:lnTo>
                  <a:lnTo>
                    <a:pt x="131653" y="698636"/>
                  </a:lnTo>
                  <a:lnTo>
                    <a:pt x="386080" y="706120"/>
                  </a:lnTo>
                  <a:lnTo>
                    <a:pt x="431800" y="660400"/>
                  </a:lnTo>
                  <a:lnTo>
                    <a:pt x="408940" y="508000"/>
                  </a:lnTo>
                  <a:lnTo>
                    <a:pt x="629920" y="424180"/>
                  </a:lnTo>
                  <a:lnTo>
                    <a:pt x="607060" y="363220"/>
                  </a:lnTo>
                  <a:lnTo>
                    <a:pt x="668020" y="302260"/>
                  </a:lnTo>
                  <a:lnTo>
                    <a:pt x="896620" y="294640"/>
                  </a:lnTo>
                  <a:lnTo>
                    <a:pt x="965200" y="119380"/>
                  </a:lnTo>
                  <a:lnTo>
                    <a:pt x="1026160" y="165100"/>
                  </a:lnTo>
                  <a:lnTo>
                    <a:pt x="1125220" y="127000"/>
                  </a:lnTo>
                  <a:lnTo>
                    <a:pt x="1224280" y="248920"/>
                  </a:lnTo>
                  <a:lnTo>
                    <a:pt x="1315720" y="279400"/>
                  </a:lnTo>
                  <a:lnTo>
                    <a:pt x="1460500" y="325120"/>
                  </a:lnTo>
                  <a:lnTo>
                    <a:pt x="1426449" y="314368"/>
                  </a:lnTo>
                  <a:lnTo>
                    <a:pt x="1447800" y="374652"/>
                  </a:lnTo>
                  <a:lnTo>
                    <a:pt x="1587500" y="387348"/>
                  </a:lnTo>
                  <a:lnTo>
                    <a:pt x="1612900" y="463548"/>
                  </a:lnTo>
                  <a:lnTo>
                    <a:pt x="1682750" y="514348"/>
                  </a:lnTo>
                  <a:lnTo>
                    <a:pt x="1746250" y="501652"/>
                  </a:lnTo>
                  <a:lnTo>
                    <a:pt x="1778000" y="520700"/>
                  </a:lnTo>
                  <a:lnTo>
                    <a:pt x="1790700" y="520700"/>
                  </a:lnTo>
                  <a:lnTo>
                    <a:pt x="1828800" y="615948"/>
                  </a:lnTo>
                  <a:lnTo>
                    <a:pt x="1905000" y="615948"/>
                  </a:lnTo>
                  <a:lnTo>
                    <a:pt x="1949450" y="565148"/>
                  </a:lnTo>
                  <a:lnTo>
                    <a:pt x="1993900" y="520700"/>
                  </a:lnTo>
                  <a:lnTo>
                    <a:pt x="1993900" y="495300"/>
                  </a:lnTo>
                  <a:lnTo>
                    <a:pt x="1949450" y="457200"/>
                  </a:lnTo>
                  <a:lnTo>
                    <a:pt x="1987550" y="406400"/>
                  </a:lnTo>
                  <a:lnTo>
                    <a:pt x="1911350" y="273052"/>
                  </a:lnTo>
                  <a:lnTo>
                    <a:pt x="1879600" y="215900"/>
                  </a:lnTo>
                  <a:lnTo>
                    <a:pt x="1873250" y="63500"/>
                  </a:lnTo>
                  <a:lnTo>
                    <a:pt x="1962150" y="63500"/>
                  </a:lnTo>
                  <a:lnTo>
                    <a:pt x="210185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B565FAD7-3547-27EA-615D-41E8ED319BAA}"/>
                </a:ext>
              </a:extLst>
            </p:cNvPr>
            <p:cNvSpPr/>
            <p:nvPr/>
          </p:nvSpPr>
          <p:spPr>
            <a:xfrm>
              <a:off x="6630936" y="1382196"/>
              <a:ext cx="733079" cy="669095"/>
            </a:xfrm>
            <a:custGeom>
              <a:avLst/>
              <a:gdLst>
                <a:gd name="connsiteX0" fmla="*/ 425450 w 2386330"/>
                <a:gd name="connsiteY0" fmla="*/ 0 h 2178052"/>
                <a:gd name="connsiteX1" fmla="*/ 469900 w 2386330"/>
                <a:gd name="connsiteY1" fmla="*/ 50800 h 2178052"/>
                <a:gd name="connsiteX2" fmla="*/ 584200 w 2386330"/>
                <a:gd name="connsiteY2" fmla="*/ 63500 h 2178052"/>
                <a:gd name="connsiteX3" fmla="*/ 603250 w 2386330"/>
                <a:gd name="connsiteY3" fmla="*/ 133348 h 2178052"/>
                <a:gd name="connsiteX4" fmla="*/ 577850 w 2386330"/>
                <a:gd name="connsiteY4" fmla="*/ 177800 h 2178052"/>
                <a:gd name="connsiteX5" fmla="*/ 603250 w 2386330"/>
                <a:gd name="connsiteY5" fmla="*/ 285748 h 2178052"/>
                <a:gd name="connsiteX6" fmla="*/ 647700 w 2386330"/>
                <a:gd name="connsiteY6" fmla="*/ 342900 h 2178052"/>
                <a:gd name="connsiteX7" fmla="*/ 762000 w 2386330"/>
                <a:gd name="connsiteY7" fmla="*/ 368300 h 2178052"/>
                <a:gd name="connsiteX8" fmla="*/ 850900 w 2386330"/>
                <a:gd name="connsiteY8" fmla="*/ 361948 h 2178052"/>
                <a:gd name="connsiteX9" fmla="*/ 856447 w 2386330"/>
                <a:gd name="connsiteY9" fmla="*/ 295388 h 2178052"/>
                <a:gd name="connsiteX10" fmla="*/ 1037590 w 2386330"/>
                <a:gd name="connsiteY10" fmla="*/ 309880 h 2178052"/>
                <a:gd name="connsiteX11" fmla="*/ 1075690 w 2386330"/>
                <a:gd name="connsiteY11" fmla="*/ 279400 h 2178052"/>
                <a:gd name="connsiteX12" fmla="*/ 1174750 w 2386330"/>
                <a:gd name="connsiteY12" fmla="*/ 256540 h 2178052"/>
                <a:gd name="connsiteX13" fmla="*/ 1304290 w 2386330"/>
                <a:gd name="connsiteY13" fmla="*/ 294640 h 2178052"/>
                <a:gd name="connsiteX14" fmla="*/ 1357630 w 2386330"/>
                <a:gd name="connsiteY14" fmla="*/ 256540 h 2178052"/>
                <a:gd name="connsiteX15" fmla="*/ 1494790 w 2386330"/>
                <a:gd name="connsiteY15" fmla="*/ 279400 h 2178052"/>
                <a:gd name="connsiteX16" fmla="*/ 1570990 w 2386330"/>
                <a:gd name="connsiteY16" fmla="*/ 271780 h 2178052"/>
                <a:gd name="connsiteX17" fmla="*/ 1776730 w 2386330"/>
                <a:gd name="connsiteY17" fmla="*/ 393700 h 2178052"/>
                <a:gd name="connsiteX18" fmla="*/ 1951990 w 2386330"/>
                <a:gd name="connsiteY18" fmla="*/ 462280 h 2178052"/>
                <a:gd name="connsiteX19" fmla="*/ 1997710 w 2386330"/>
                <a:gd name="connsiteY19" fmla="*/ 546100 h 2178052"/>
                <a:gd name="connsiteX20" fmla="*/ 2051050 w 2386330"/>
                <a:gd name="connsiteY20" fmla="*/ 538480 h 2178052"/>
                <a:gd name="connsiteX21" fmla="*/ 2180590 w 2386330"/>
                <a:gd name="connsiteY21" fmla="*/ 401320 h 2178052"/>
                <a:gd name="connsiteX22" fmla="*/ 2317750 w 2386330"/>
                <a:gd name="connsiteY22" fmla="*/ 363220 h 2178052"/>
                <a:gd name="connsiteX23" fmla="*/ 2378710 w 2386330"/>
                <a:gd name="connsiteY23" fmla="*/ 439420 h 2178052"/>
                <a:gd name="connsiteX24" fmla="*/ 2386330 w 2386330"/>
                <a:gd name="connsiteY24" fmla="*/ 622300 h 2178052"/>
                <a:gd name="connsiteX25" fmla="*/ 2340610 w 2386330"/>
                <a:gd name="connsiteY25" fmla="*/ 728980 h 2178052"/>
                <a:gd name="connsiteX26" fmla="*/ 2279650 w 2386330"/>
                <a:gd name="connsiteY26" fmla="*/ 782320 h 2178052"/>
                <a:gd name="connsiteX27" fmla="*/ 2218690 w 2386330"/>
                <a:gd name="connsiteY27" fmla="*/ 782320 h 2178052"/>
                <a:gd name="connsiteX28" fmla="*/ 2218690 w 2386330"/>
                <a:gd name="connsiteY28" fmla="*/ 850900 h 2178052"/>
                <a:gd name="connsiteX29" fmla="*/ 2165350 w 2386330"/>
                <a:gd name="connsiteY29" fmla="*/ 858520 h 2178052"/>
                <a:gd name="connsiteX30" fmla="*/ 2127250 w 2386330"/>
                <a:gd name="connsiteY30" fmla="*/ 927100 h 2178052"/>
                <a:gd name="connsiteX31" fmla="*/ 2051050 w 2386330"/>
                <a:gd name="connsiteY31" fmla="*/ 934720 h 2178052"/>
                <a:gd name="connsiteX32" fmla="*/ 2035810 w 2386330"/>
                <a:gd name="connsiteY32" fmla="*/ 1010920 h 2178052"/>
                <a:gd name="connsiteX33" fmla="*/ 1997710 w 2386330"/>
                <a:gd name="connsiteY33" fmla="*/ 1049020 h 2178052"/>
                <a:gd name="connsiteX34" fmla="*/ 1921510 w 2386330"/>
                <a:gd name="connsiteY34" fmla="*/ 1079500 h 2178052"/>
                <a:gd name="connsiteX35" fmla="*/ 1883410 w 2386330"/>
                <a:gd name="connsiteY35" fmla="*/ 1140460 h 2178052"/>
                <a:gd name="connsiteX36" fmla="*/ 1860550 w 2386330"/>
                <a:gd name="connsiteY36" fmla="*/ 1209040 h 2178052"/>
                <a:gd name="connsiteX37" fmla="*/ 1761490 w 2386330"/>
                <a:gd name="connsiteY37" fmla="*/ 1254760 h 2178052"/>
                <a:gd name="connsiteX38" fmla="*/ 1833188 w 2386330"/>
                <a:gd name="connsiteY38" fmla="*/ 1491364 h 2178052"/>
                <a:gd name="connsiteX39" fmla="*/ 1625600 w 2386330"/>
                <a:gd name="connsiteY39" fmla="*/ 1485900 h 2178052"/>
                <a:gd name="connsiteX40" fmla="*/ 1606550 w 2386330"/>
                <a:gd name="connsiteY40" fmla="*/ 1428748 h 2178052"/>
                <a:gd name="connsiteX41" fmla="*/ 1441450 w 2386330"/>
                <a:gd name="connsiteY41" fmla="*/ 1320800 h 2178052"/>
                <a:gd name="connsiteX42" fmla="*/ 1428750 w 2386330"/>
                <a:gd name="connsiteY42" fmla="*/ 1390652 h 2178052"/>
                <a:gd name="connsiteX43" fmla="*/ 1181100 w 2386330"/>
                <a:gd name="connsiteY43" fmla="*/ 1587500 h 2178052"/>
                <a:gd name="connsiteX44" fmla="*/ 1117600 w 2386330"/>
                <a:gd name="connsiteY44" fmla="*/ 1587500 h 2178052"/>
                <a:gd name="connsiteX45" fmla="*/ 1123950 w 2386330"/>
                <a:gd name="connsiteY45" fmla="*/ 1644652 h 2178052"/>
                <a:gd name="connsiteX46" fmla="*/ 1168400 w 2386330"/>
                <a:gd name="connsiteY46" fmla="*/ 1708148 h 2178052"/>
                <a:gd name="connsiteX47" fmla="*/ 1174750 w 2386330"/>
                <a:gd name="connsiteY47" fmla="*/ 1765300 h 2178052"/>
                <a:gd name="connsiteX48" fmla="*/ 1263650 w 2386330"/>
                <a:gd name="connsiteY48" fmla="*/ 1854200 h 2178052"/>
                <a:gd name="connsiteX49" fmla="*/ 1301750 w 2386330"/>
                <a:gd name="connsiteY49" fmla="*/ 2038348 h 2178052"/>
                <a:gd name="connsiteX50" fmla="*/ 1416050 w 2386330"/>
                <a:gd name="connsiteY50" fmla="*/ 2120900 h 2178052"/>
                <a:gd name="connsiteX51" fmla="*/ 1377950 w 2386330"/>
                <a:gd name="connsiteY51" fmla="*/ 2178052 h 2178052"/>
                <a:gd name="connsiteX52" fmla="*/ 1035050 w 2386330"/>
                <a:gd name="connsiteY52" fmla="*/ 2127252 h 2178052"/>
                <a:gd name="connsiteX53" fmla="*/ 1041400 w 2386330"/>
                <a:gd name="connsiteY53" fmla="*/ 2082800 h 2178052"/>
                <a:gd name="connsiteX54" fmla="*/ 1009650 w 2386330"/>
                <a:gd name="connsiteY54" fmla="*/ 2070100 h 2178052"/>
                <a:gd name="connsiteX55" fmla="*/ 920750 w 2386330"/>
                <a:gd name="connsiteY55" fmla="*/ 2044700 h 2178052"/>
                <a:gd name="connsiteX56" fmla="*/ 806450 w 2386330"/>
                <a:gd name="connsiteY56" fmla="*/ 1949452 h 2178052"/>
                <a:gd name="connsiteX57" fmla="*/ 711200 w 2386330"/>
                <a:gd name="connsiteY57" fmla="*/ 1879600 h 2178052"/>
                <a:gd name="connsiteX58" fmla="*/ 692150 w 2386330"/>
                <a:gd name="connsiteY58" fmla="*/ 1822452 h 2178052"/>
                <a:gd name="connsiteX59" fmla="*/ 539750 w 2386330"/>
                <a:gd name="connsiteY59" fmla="*/ 1727200 h 2178052"/>
                <a:gd name="connsiteX60" fmla="*/ 501650 w 2386330"/>
                <a:gd name="connsiteY60" fmla="*/ 1612900 h 2178052"/>
                <a:gd name="connsiteX61" fmla="*/ 596900 w 2386330"/>
                <a:gd name="connsiteY61" fmla="*/ 1587500 h 2178052"/>
                <a:gd name="connsiteX62" fmla="*/ 546100 w 2386330"/>
                <a:gd name="connsiteY62" fmla="*/ 1409700 h 2178052"/>
                <a:gd name="connsiteX63" fmla="*/ 400050 w 2386330"/>
                <a:gd name="connsiteY63" fmla="*/ 1435100 h 2178052"/>
                <a:gd name="connsiteX64" fmla="*/ 247650 w 2386330"/>
                <a:gd name="connsiteY64" fmla="*/ 1390652 h 2178052"/>
                <a:gd name="connsiteX65" fmla="*/ 152400 w 2386330"/>
                <a:gd name="connsiteY65" fmla="*/ 1339852 h 2178052"/>
                <a:gd name="connsiteX66" fmla="*/ 158750 w 2386330"/>
                <a:gd name="connsiteY66" fmla="*/ 1130300 h 2178052"/>
                <a:gd name="connsiteX67" fmla="*/ 0 w 2386330"/>
                <a:gd name="connsiteY67" fmla="*/ 939800 h 2178052"/>
                <a:gd name="connsiteX68" fmla="*/ 88900 w 2386330"/>
                <a:gd name="connsiteY68" fmla="*/ 774700 h 2178052"/>
                <a:gd name="connsiteX69" fmla="*/ 222250 w 2386330"/>
                <a:gd name="connsiteY69" fmla="*/ 927100 h 2178052"/>
                <a:gd name="connsiteX70" fmla="*/ 254000 w 2386330"/>
                <a:gd name="connsiteY70" fmla="*/ 685800 h 2178052"/>
                <a:gd name="connsiteX71" fmla="*/ 292100 w 2386330"/>
                <a:gd name="connsiteY71" fmla="*/ 666748 h 2178052"/>
                <a:gd name="connsiteX72" fmla="*/ 279400 w 2386330"/>
                <a:gd name="connsiteY72" fmla="*/ 546100 h 2178052"/>
                <a:gd name="connsiteX73" fmla="*/ 228600 w 2386330"/>
                <a:gd name="connsiteY73" fmla="*/ 546100 h 2178052"/>
                <a:gd name="connsiteX74" fmla="*/ 114300 w 2386330"/>
                <a:gd name="connsiteY74" fmla="*/ 381000 h 2178052"/>
                <a:gd name="connsiteX75" fmla="*/ 114300 w 2386330"/>
                <a:gd name="connsiteY75" fmla="*/ 317500 h 2178052"/>
                <a:gd name="connsiteX76" fmla="*/ 133350 w 2386330"/>
                <a:gd name="connsiteY76" fmla="*/ 260348 h 2178052"/>
                <a:gd name="connsiteX77" fmla="*/ 177800 w 2386330"/>
                <a:gd name="connsiteY77" fmla="*/ 298452 h 2178052"/>
                <a:gd name="connsiteX78" fmla="*/ 254000 w 2386330"/>
                <a:gd name="connsiteY78" fmla="*/ 361948 h 2178052"/>
                <a:gd name="connsiteX79" fmla="*/ 247650 w 2386330"/>
                <a:gd name="connsiteY79" fmla="*/ 222252 h 2178052"/>
                <a:gd name="connsiteX80" fmla="*/ 222250 w 2386330"/>
                <a:gd name="connsiteY80" fmla="*/ 120652 h 2178052"/>
                <a:gd name="connsiteX81" fmla="*/ 279400 w 2386330"/>
                <a:gd name="connsiteY81" fmla="*/ 120652 h 2178052"/>
                <a:gd name="connsiteX82" fmla="*/ 273050 w 2386330"/>
                <a:gd name="connsiteY82" fmla="*/ 6348 h 2178052"/>
                <a:gd name="connsiteX83" fmla="*/ 381000 w 2386330"/>
                <a:gd name="connsiteY83" fmla="*/ 19052 h 217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386330" h="2178052">
                  <a:moveTo>
                    <a:pt x="425450" y="0"/>
                  </a:moveTo>
                  <a:lnTo>
                    <a:pt x="469900" y="50800"/>
                  </a:lnTo>
                  <a:lnTo>
                    <a:pt x="584200" y="63500"/>
                  </a:lnTo>
                  <a:lnTo>
                    <a:pt x="603250" y="133348"/>
                  </a:lnTo>
                  <a:lnTo>
                    <a:pt x="577850" y="177800"/>
                  </a:lnTo>
                  <a:lnTo>
                    <a:pt x="603250" y="285748"/>
                  </a:lnTo>
                  <a:lnTo>
                    <a:pt x="647700" y="342900"/>
                  </a:lnTo>
                  <a:lnTo>
                    <a:pt x="762000" y="368300"/>
                  </a:lnTo>
                  <a:lnTo>
                    <a:pt x="850900" y="361948"/>
                  </a:lnTo>
                  <a:lnTo>
                    <a:pt x="856447" y="295388"/>
                  </a:lnTo>
                  <a:lnTo>
                    <a:pt x="1037590" y="309880"/>
                  </a:lnTo>
                  <a:lnTo>
                    <a:pt x="1075690" y="279400"/>
                  </a:lnTo>
                  <a:lnTo>
                    <a:pt x="1174750" y="256540"/>
                  </a:lnTo>
                  <a:lnTo>
                    <a:pt x="1304290" y="294640"/>
                  </a:lnTo>
                  <a:lnTo>
                    <a:pt x="1357630" y="256540"/>
                  </a:lnTo>
                  <a:lnTo>
                    <a:pt x="1494790" y="279400"/>
                  </a:lnTo>
                  <a:lnTo>
                    <a:pt x="1570990" y="271780"/>
                  </a:lnTo>
                  <a:lnTo>
                    <a:pt x="1776730" y="393700"/>
                  </a:lnTo>
                  <a:lnTo>
                    <a:pt x="1951990" y="462280"/>
                  </a:lnTo>
                  <a:lnTo>
                    <a:pt x="1997710" y="546100"/>
                  </a:lnTo>
                  <a:lnTo>
                    <a:pt x="2051050" y="538480"/>
                  </a:lnTo>
                  <a:lnTo>
                    <a:pt x="2180590" y="401320"/>
                  </a:lnTo>
                  <a:lnTo>
                    <a:pt x="2317750" y="363220"/>
                  </a:lnTo>
                  <a:lnTo>
                    <a:pt x="2378710" y="439420"/>
                  </a:lnTo>
                  <a:lnTo>
                    <a:pt x="2386330" y="622300"/>
                  </a:lnTo>
                  <a:lnTo>
                    <a:pt x="2340610" y="728980"/>
                  </a:lnTo>
                  <a:lnTo>
                    <a:pt x="2279650" y="782320"/>
                  </a:lnTo>
                  <a:lnTo>
                    <a:pt x="2218690" y="782320"/>
                  </a:lnTo>
                  <a:lnTo>
                    <a:pt x="2218690" y="850900"/>
                  </a:lnTo>
                  <a:lnTo>
                    <a:pt x="2165350" y="858520"/>
                  </a:lnTo>
                  <a:lnTo>
                    <a:pt x="2127250" y="927100"/>
                  </a:lnTo>
                  <a:lnTo>
                    <a:pt x="2051050" y="934720"/>
                  </a:lnTo>
                  <a:lnTo>
                    <a:pt x="2035810" y="1010920"/>
                  </a:lnTo>
                  <a:lnTo>
                    <a:pt x="1997710" y="1049020"/>
                  </a:lnTo>
                  <a:lnTo>
                    <a:pt x="1921510" y="1079500"/>
                  </a:lnTo>
                  <a:lnTo>
                    <a:pt x="1883410" y="1140460"/>
                  </a:lnTo>
                  <a:lnTo>
                    <a:pt x="1860550" y="1209040"/>
                  </a:lnTo>
                  <a:lnTo>
                    <a:pt x="1761490" y="1254760"/>
                  </a:lnTo>
                  <a:lnTo>
                    <a:pt x="1833188" y="1491364"/>
                  </a:lnTo>
                  <a:lnTo>
                    <a:pt x="1625600" y="1485900"/>
                  </a:lnTo>
                  <a:lnTo>
                    <a:pt x="1606550" y="1428748"/>
                  </a:lnTo>
                  <a:lnTo>
                    <a:pt x="1441450" y="1320800"/>
                  </a:lnTo>
                  <a:lnTo>
                    <a:pt x="1428750" y="1390652"/>
                  </a:lnTo>
                  <a:lnTo>
                    <a:pt x="1181100" y="1587500"/>
                  </a:lnTo>
                  <a:lnTo>
                    <a:pt x="1117600" y="1587500"/>
                  </a:lnTo>
                  <a:lnTo>
                    <a:pt x="1123950" y="1644652"/>
                  </a:lnTo>
                  <a:lnTo>
                    <a:pt x="1168400" y="1708148"/>
                  </a:lnTo>
                  <a:lnTo>
                    <a:pt x="1174750" y="1765300"/>
                  </a:lnTo>
                  <a:lnTo>
                    <a:pt x="1263650" y="1854200"/>
                  </a:lnTo>
                  <a:lnTo>
                    <a:pt x="1301750" y="2038348"/>
                  </a:lnTo>
                  <a:lnTo>
                    <a:pt x="1416050" y="2120900"/>
                  </a:lnTo>
                  <a:lnTo>
                    <a:pt x="1377950" y="2178052"/>
                  </a:lnTo>
                  <a:lnTo>
                    <a:pt x="1035050" y="2127252"/>
                  </a:lnTo>
                  <a:lnTo>
                    <a:pt x="1041400" y="2082800"/>
                  </a:lnTo>
                  <a:lnTo>
                    <a:pt x="1009650" y="2070100"/>
                  </a:lnTo>
                  <a:lnTo>
                    <a:pt x="920750" y="2044700"/>
                  </a:lnTo>
                  <a:lnTo>
                    <a:pt x="806450" y="1949452"/>
                  </a:lnTo>
                  <a:lnTo>
                    <a:pt x="711200" y="1879600"/>
                  </a:lnTo>
                  <a:lnTo>
                    <a:pt x="692150" y="1822452"/>
                  </a:lnTo>
                  <a:lnTo>
                    <a:pt x="539750" y="1727200"/>
                  </a:lnTo>
                  <a:lnTo>
                    <a:pt x="501650" y="1612900"/>
                  </a:lnTo>
                  <a:lnTo>
                    <a:pt x="596900" y="1587500"/>
                  </a:lnTo>
                  <a:lnTo>
                    <a:pt x="546100" y="1409700"/>
                  </a:lnTo>
                  <a:lnTo>
                    <a:pt x="400050" y="1435100"/>
                  </a:lnTo>
                  <a:lnTo>
                    <a:pt x="247650" y="1390652"/>
                  </a:lnTo>
                  <a:lnTo>
                    <a:pt x="152400" y="1339852"/>
                  </a:lnTo>
                  <a:lnTo>
                    <a:pt x="158750" y="1130300"/>
                  </a:lnTo>
                  <a:lnTo>
                    <a:pt x="0" y="939800"/>
                  </a:lnTo>
                  <a:lnTo>
                    <a:pt x="88900" y="774700"/>
                  </a:lnTo>
                  <a:lnTo>
                    <a:pt x="222250" y="927100"/>
                  </a:lnTo>
                  <a:lnTo>
                    <a:pt x="254000" y="685800"/>
                  </a:lnTo>
                  <a:lnTo>
                    <a:pt x="292100" y="666748"/>
                  </a:lnTo>
                  <a:lnTo>
                    <a:pt x="279400" y="546100"/>
                  </a:lnTo>
                  <a:lnTo>
                    <a:pt x="228600" y="546100"/>
                  </a:lnTo>
                  <a:lnTo>
                    <a:pt x="114300" y="381000"/>
                  </a:lnTo>
                  <a:lnTo>
                    <a:pt x="114300" y="317500"/>
                  </a:lnTo>
                  <a:lnTo>
                    <a:pt x="133350" y="260348"/>
                  </a:lnTo>
                  <a:lnTo>
                    <a:pt x="177800" y="298452"/>
                  </a:lnTo>
                  <a:lnTo>
                    <a:pt x="254000" y="361948"/>
                  </a:lnTo>
                  <a:lnTo>
                    <a:pt x="247650" y="222252"/>
                  </a:lnTo>
                  <a:lnTo>
                    <a:pt x="222250" y="120652"/>
                  </a:lnTo>
                  <a:lnTo>
                    <a:pt x="279400" y="120652"/>
                  </a:lnTo>
                  <a:lnTo>
                    <a:pt x="273050" y="6348"/>
                  </a:lnTo>
                  <a:lnTo>
                    <a:pt x="381000" y="1905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89707A46-8E83-A076-2BC2-2A4F79182A05}"/>
                </a:ext>
              </a:extLst>
            </p:cNvPr>
            <p:cNvGrpSpPr/>
            <p:nvPr/>
          </p:nvGrpSpPr>
          <p:grpSpPr>
            <a:xfrm>
              <a:off x="8303628" y="1374728"/>
              <a:ext cx="311062" cy="140247"/>
              <a:chOff x="5559286" y="1975686"/>
              <a:chExt cx="346965" cy="156435"/>
            </a:xfrm>
          </p:grpSpPr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3C591DF3-8D92-2BE9-1860-7FCCA40B9739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D471F71E-3DAF-A2D0-7B04-82DE4039174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ED56572E-790C-FA78-26AC-9447AFB41C08}"/>
                  </a:ext>
                </a:extLst>
              </p:cNvPr>
              <p:cNvSpPr/>
              <p:nvPr/>
            </p:nvSpPr>
            <p:spPr>
              <a:xfrm>
                <a:off x="5580885" y="204555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081BFC06-05D0-8BD6-C919-C0B803C3B8EC}"/>
                  </a:ext>
                </a:extLst>
              </p:cNvPr>
              <p:cNvSpPr/>
              <p:nvPr/>
            </p:nvSpPr>
            <p:spPr>
              <a:xfrm>
                <a:off x="5771414" y="204555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A5C01DA3-DE4D-FC9F-0F7A-87878BCE6D5D}"/>
                </a:ext>
              </a:extLst>
            </p:cNvPr>
            <p:cNvGrpSpPr/>
            <p:nvPr/>
          </p:nvGrpSpPr>
          <p:grpSpPr>
            <a:xfrm>
              <a:off x="7569454" y="1981031"/>
              <a:ext cx="311062" cy="140247"/>
              <a:chOff x="5559286" y="1975686"/>
              <a:chExt cx="346965" cy="156435"/>
            </a:xfrm>
          </p:grpSpPr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D1C50B10-D96F-BEDA-FAA5-B84A2EC2C783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4016AA55-B109-9A9C-A6A3-B3E4FEA6E5F0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AC468561-A5D9-7883-4FED-ACE994601499}"/>
                  </a:ext>
                </a:extLst>
              </p:cNvPr>
              <p:cNvSpPr/>
              <p:nvPr/>
            </p:nvSpPr>
            <p:spPr>
              <a:xfrm>
                <a:off x="560787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2133932D-2572-88B7-C7C2-AE053ECEE918}"/>
                  </a:ext>
                </a:extLst>
              </p:cNvPr>
              <p:cNvSpPr/>
              <p:nvPr/>
            </p:nvSpPr>
            <p:spPr>
              <a:xfrm>
                <a:off x="579840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2D50CFCD-2D50-53E4-82A5-74D96E5A272E}"/>
                </a:ext>
              </a:extLst>
            </p:cNvPr>
            <p:cNvGrpSpPr/>
            <p:nvPr/>
          </p:nvGrpSpPr>
          <p:grpSpPr>
            <a:xfrm>
              <a:off x="8369493" y="2462170"/>
              <a:ext cx="311062" cy="140247"/>
              <a:chOff x="5559286" y="1975686"/>
              <a:chExt cx="346965" cy="156435"/>
            </a:xfrm>
          </p:grpSpPr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2343C612-3193-02D0-1659-9ADC275E9BAC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7E272604-3457-4465-3222-8953F065C429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F8768D75-0D01-F452-9A7F-C690CFAD0C02}"/>
                  </a:ext>
                </a:extLst>
              </p:cNvPr>
              <p:cNvSpPr/>
              <p:nvPr/>
            </p:nvSpPr>
            <p:spPr>
              <a:xfrm>
                <a:off x="5599935" y="19935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872FB334-C68C-49C0-A103-19C7E0AA918E}"/>
                  </a:ext>
                </a:extLst>
              </p:cNvPr>
              <p:cNvSpPr/>
              <p:nvPr/>
            </p:nvSpPr>
            <p:spPr>
              <a:xfrm>
                <a:off x="5790465" y="19935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CAD99B74-1B37-D05A-E87D-7A320CA270D5}"/>
                </a:ext>
              </a:extLst>
            </p:cNvPr>
            <p:cNvGrpSpPr/>
            <p:nvPr/>
          </p:nvGrpSpPr>
          <p:grpSpPr>
            <a:xfrm>
              <a:off x="6844412" y="1533817"/>
              <a:ext cx="311062" cy="140247"/>
              <a:chOff x="5559286" y="1975686"/>
              <a:chExt cx="346965" cy="156435"/>
            </a:xfrm>
          </p:grpSpPr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A5001BD4-730C-97D3-838D-656F0259B992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A3EE5E28-4D54-DD8F-10B9-C6D855F4E333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B928749E-F977-94F9-BB13-B53A119CFB66}"/>
                  </a:ext>
                </a:extLst>
              </p:cNvPr>
              <p:cNvSpPr/>
              <p:nvPr/>
            </p:nvSpPr>
            <p:spPr>
              <a:xfrm>
                <a:off x="5636996" y="205196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8B8E5D16-0649-3955-4A81-1F7D7DB615F6}"/>
                  </a:ext>
                </a:extLst>
              </p:cNvPr>
              <p:cNvSpPr/>
              <p:nvPr/>
            </p:nvSpPr>
            <p:spPr>
              <a:xfrm>
                <a:off x="5827527" y="205196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9" name="グループ化 828">
            <a:extLst>
              <a:ext uri="{FF2B5EF4-FFF2-40B4-BE49-F238E27FC236}">
                <a16:creationId xmlns:a16="http://schemas.microsoft.com/office/drawing/2014/main" id="{184D7021-54E3-4248-DFFE-296866F63ADC}"/>
              </a:ext>
            </a:extLst>
          </p:cNvPr>
          <p:cNvGrpSpPr/>
          <p:nvPr/>
        </p:nvGrpSpPr>
        <p:grpSpPr>
          <a:xfrm>
            <a:off x="3603907" y="4530938"/>
            <a:ext cx="2699117" cy="1085425"/>
            <a:chOff x="3603907" y="4530938"/>
            <a:chExt cx="2699117" cy="1085425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38CC0BC0-F711-0309-FD55-0E966AD57B02}"/>
                </a:ext>
              </a:extLst>
            </p:cNvPr>
            <p:cNvGrpSpPr/>
            <p:nvPr/>
          </p:nvGrpSpPr>
          <p:grpSpPr>
            <a:xfrm>
              <a:off x="3603907" y="5093739"/>
              <a:ext cx="2699117" cy="522624"/>
              <a:chOff x="3603907" y="5093739"/>
              <a:chExt cx="2699117" cy="522624"/>
            </a:xfrm>
          </p:grpSpPr>
          <p:sp>
            <p:nvSpPr>
              <p:cNvPr id="384" name="台形 383">
                <a:extLst>
                  <a:ext uri="{FF2B5EF4-FFF2-40B4-BE49-F238E27FC236}">
                    <a16:creationId xmlns:a16="http://schemas.microsoft.com/office/drawing/2014/main" id="{27CF1E88-2C5A-8B18-EF23-E63F18C77F1F}"/>
                  </a:ext>
                </a:extLst>
              </p:cNvPr>
              <p:cNvSpPr/>
              <p:nvPr/>
            </p:nvSpPr>
            <p:spPr>
              <a:xfrm rot="8100000" flipH="1">
                <a:off x="5498905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3CF5EA05-59A2-C8EB-1A5C-DC815E5D67E2}"/>
                  </a:ext>
                </a:extLst>
              </p:cNvPr>
              <p:cNvGrpSpPr/>
              <p:nvPr/>
            </p:nvGrpSpPr>
            <p:grpSpPr>
              <a:xfrm>
                <a:off x="5136769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493" name="台形 492">
                  <a:extLst>
                    <a:ext uri="{FF2B5EF4-FFF2-40B4-BE49-F238E27FC236}">
                      <a16:creationId xmlns:a16="http://schemas.microsoft.com/office/drawing/2014/main" id="{3B525D01-506A-1BD0-D1AA-E37C09EB95F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台形 493">
                  <a:extLst>
                    <a:ext uri="{FF2B5EF4-FFF2-40B4-BE49-F238E27FC236}">
                      <a16:creationId xmlns:a16="http://schemas.microsoft.com/office/drawing/2014/main" id="{C0C2D1A4-0B7D-A89A-C101-27DD735F311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B9D119A4-10FD-311C-CF99-E1EF25688FB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6BEC8B7D-0F29-0B12-921B-89EE9F8CA415}"/>
                  </a:ext>
                </a:extLst>
              </p:cNvPr>
              <p:cNvGrpSpPr/>
              <p:nvPr/>
            </p:nvGrpSpPr>
            <p:grpSpPr>
              <a:xfrm>
                <a:off x="5284394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490" name="台形 489">
                  <a:extLst>
                    <a:ext uri="{FF2B5EF4-FFF2-40B4-BE49-F238E27FC236}">
                      <a16:creationId xmlns:a16="http://schemas.microsoft.com/office/drawing/2014/main" id="{122257C7-3009-43E9-D61B-5D9F4986D0C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台形 490">
                  <a:extLst>
                    <a:ext uri="{FF2B5EF4-FFF2-40B4-BE49-F238E27FC236}">
                      <a16:creationId xmlns:a16="http://schemas.microsoft.com/office/drawing/2014/main" id="{D4DA5416-1F9F-FF62-3590-09A9DE2E582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094BA5E9-1336-7CDE-EB71-831B6E3F61C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5C431363-CC14-C928-FC2B-D4946F5FD403}"/>
                  </a:ext>
                </a:extLst>
              </p:cNvPr>
              <p:cNvSpPr/>
              <p:nvPr/>
            </p:nvSpPr>
            <p:spPr>
              <a:xfrm rot="10800000">
                <a:off x="5113124" y="5337729"/>
                <a:ext cx="324646" cy="115031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台形 387">
                <a:extLst>
                  <a:ext uri="{FF2B5EF4-FFF2-40B4-BE49-F238E27FC236}">
                    <a16:creationId xmlns:a16="http://schemas.microsoft.com/office/drawing/2014/main" id="{6B404DCA-654C-8D9D-D6DA-BEB44174DB49}"/>
                  </a:ext>
                </a:extLst>
              </p:cNvPr>
              <p:cNvSpPr/>
              <p:nvPr/>
            </p:nvSpPr>
            <p:spPr>
              <a:xfrm rot="13500000">
                <a:off x="5015344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2909457C-ABFA-583F-41FF-29F97A5776DA}"/>
                  </a:ext>
                </a:extLst>
              </p:cNvPr>
              <p:cNvSpPr/>
              <p:nvPr/>
            </p:nvSpPr>
            <p:spPr>
              <a:xfrm>
                <a:off x="5017638" y="5093739"/>
                <a:ext cx="515577" cy="258822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正方形/長方形 389">
                <a:extLst>
                  <a:ext uri="{FF2B5EF4-FFF2-40B4-BE49-F238E27FC236}">
                    <a16:creationId xmlns:a16="http://schemas.microsoft.com/office/drawing/2014/main" id="{0A527445-3226-31E5-1000-E39204DD5996}"/>
                  </a:ext>
                </a:extLst>
              </p:cNvPr>
              <p:cNvSpPr/>
              <p:nvPr/>
            </p:nvSpPr>
            <p:spPr>
              <a:xfrm>
                <a:off x="5145717" y="5190104"/>
                <a:ext cx="262656" cy="12653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テキスト ボックス 390">
                <a:extLst>
                  <a:ext uri="{FF2B5EF4-FFF2-40B4-BE49-F238E27FC236}">
                    <a16:creationId xmlns:a16="http://schemas.microsoft.com/office/drawing/2014/main" id="{6F1BC296-D9E3-E870-7A67-E160B48856D1}"/>
                  </a:ext>
                </a:extLst>
              </p:cNvPr>
              <p:cNvSpPr txBox="1"/>
              <p:nvPr/>
            </p:nvSpPr>
            <p:spPr>
              <a:xfrm>
                <a:off x="5163665" y="5209276"/>
                <a:ext cx="225536" cy="84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　分</a:t>
                </a:r>
              </a:p>
            </p:txBody>
          </p: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7F06AE0D-B039-1A78-8B3C-3DED2CC6D61D}"/>
                  </a:ext>
                </a:extLst>
              </p:cNvPr>
              <p:cNvGrpSpPr/>
              <p:nvPr/>
            </p:nvGrpSpPr>
            <p:grpSpPr>
              <a:xfrm>
                <a:off x="4310926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476" name="台形 475">
                  <a:extLst>
                    <a:ext uri="{FF2B5EF4-FFF2-40B4-BE49-F238E27FC236}">
                      <a16:creationId xmlns:a16="http://schemas.microsoft.com/office/drawing/2014/main" id="{529C5663-D629-8856-219F-1CDB0F970011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7" name="グループ化 476">
                  <a:extLst>
                    <a:ext uri="{FF2B5EF4-FFF2-40B4-BE49-F238E27FC236}">
                      <a16:creationId xmlns:a16="http://schemas.microsoft.com/office/drawing/2014/main" id="{C46EA8E8-4F87-29A7-D138-36E211E42FB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87" name="台形 486">
                    <a:extLst>
                      <a:ext uri="{FF2B5EF4-FFF2-40B4-BE49-F238E27FC236}">
                        <a16:creationId xmlns:a16="http://schemas.microsoft.com/office/drawing/2014/main" id="{C187415E-3BAD-0B07-0D39-41C36B63BE2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台形 487">
                    <a:extLst>
                      <a:ext uri="{FF2B5EF4-FFF2-40B4-BE49-F238E27FC236}">
                        <a16:creationId xmlns:a16="http://schemas.microsoft.com/office/drawing/2014/main" id="{02CF26B0-13F0-E37C-89F4-1909889C9E2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8EE029E0-4A23-A292-0245-A36E7A304B3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99F2B4D2-AA29-C694-8F87-BF11954FCD9A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84" name="台形 483">
                    <a:extLst>
                      <a:ext uri="{FF2B5EF4-FFF2-40B4-BE49-F238E27FC236}">
                        <a16:creationId xmlns:a16="http://schemas.microsoft.com/office/drawing/2014/main" id="{02C0E1F5-7CD5-8823-51DF-A04942DEE9D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台形 484">
                    <a:extLst>
                      <a:ext uri="{FF2B5EF4-FFF2-40B4-BE49-F238E27FC236}">
                        <a16:creationId xmlns:a16="http://schemas.microsoft.com/office/drawing/2014/main" id="{44B34386-21A4-19D8-6972-5A3C5ACCEC4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F2C2D12C-9DF7-1FDE-BF91-F308E6F223D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440C4D4B-194F-EA4D-D027-07B741DE3CC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台形 479">
                  <a:extLst>
                    <a:ext uri="{FF2B5EF4-FFF2-40B4-BE49-F238E27FC236}">
                      <a16:creationId xmlns:a16="http://schemas.microsoft.com/office/drawing/2014/main" id="{420A70FD-AEEA-DA4D-9849-679D11EDC5C6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DD4158D5-02C3-7DF8-FF67-4C263330DD7A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正方形/長方形 481">
                  <a:extLst>
                    <a:ext uri="{FF2B5EF4-FFF2-40B4-BE49-F238E27FC236}">
                      <a16:creationId xmlns:a16="http://schemas.microsoft.com/office/drawing/2014/main" id="{A21011A2-0A56-3009-3687-6145CDB97A3B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テキスト ボックス 482">
                  <a:extLst>
                    <a:ext uri="{FF2B5EF4-FFF2-40B4-BE49-F238E27FC236}">
                      <a16:creationId xmlns:a16="http://schemas.microsoft.com/office/drawing/2014/main" id="{0B67BE76-B049-F70D-5B25-0A7223E2ABD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岡</a:t>
                  </a:r>
                </a:p>
              </p:txBody>
            </p:sp>
          </p:grp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2D099D8E-0A52-B849-7558-D6BB301DCB41}"/>
                  </a:ext>
                </a:extLst>
              </p:cNvPr>
              <p:cNvGrpSpPr/>
              <p:nvPr/>
            </p:nvGrpSpPr>
            <p:grpSpPr>
              <a:xfrm>
                <a:off x="3603907" y="5093739"/>
                <a:ext cx="660274" cy="522624"/>
                <a:chOff x="5358134" y="4203669"/>
                <a:chExt cx="820090" cy="649123"/>
              </a:xfrm>
            </p:grpSpPr>
            <p:sp>
              <p:nvSpPr>
                <p:cNvPr id="459" name="台形 458">
                  <a:extLst>
                    <a:ext uri="{FF2B5EF4-FFF2-40B4-BE49-F238E27FC236}">
                      <a16:creationId xmlns:a16="http://schemas.microsoft.com/office/drawing/2014/main" id="{465F2CB9-08CA-C26E-C15E-BC265607A67D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A97CC8F3-EF36-6465-9E21-DDD9A5328857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73" name="台形 472">
                    <a:extLst>
                      <a:ext uri="{FF2B5EF4-FFF2-40B4-BE49-F238E27FC236}">
                        <a16:creationId xmlns:a16="http://schemas.microsoft.com/office/drawing/2014/main" id="{86958E11-9CD3-FEEC-EE3E-A42C694F0DF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台形 473">
                    <a:extLst>
                      <a:ext uri="{FF2B5EF4-FFF2-40B4-BE49-F238E27FC236}">
                        <a16:creationId xmlns:a16="http://schemas.microsoft.com/office/drawing/2014/main" id="{B9B29751-9921-E7C7-384C-40D8BC1093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A60A4C18-CEEB-3FD4-60A0-C7D3EFE2D1D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1" name="グループ化 460">
                  <a:extLst>
                    <a:ext uri="{FF2B5EF4-FFF2-40B4-BE49-F238E27FC236}">
                      <a16:creationId xmlns:a16="http://schemas.microsoft.com/office/drawing/2014/main" id="{1DF952AF-A36A-0263-7C70-FBEABC4B0880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70" name="台形 469">
                    <a:extLst>
                      <a:ext uri="{FF2B5EF4-FFF2-40B4-BE49-F238E27FC236}">
                        <a16:creationId xmlns:a16="http://schemas.microsoft.com/office/drawing/2014/main" id="{03A7D1B8-73B5-EF02-3542-F4FA79A5B6A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1" name="台形 470">
                    <a:extLst>
                      <a:ext uri="{FF2B5EF4-FFF2-40B4-BE49-F238E27FC236}">
                        <a16:creationId xmlns:a16="http://schemas.microsoft.com/office/drawing/2014/main" id="{98ECA687-C127-801F-34AD-D907495604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C0FAA3B5-7536-5E19-3B15-A1DA18A345E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49E5D572-36BE-F505-E3EE-DD08B8800F93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台形 462">
                  <a:extLst>
                    <a:ext uri="{FF2B5EF4-FFF2-40B4-BE49-F238E27FC236}">
                      <a16:creationId xmlns:a16="http://schemas.microsoft.com/office/drawing/2014/main" id="{7FDC45F5-224B-10F1-642C-B0A81E047B86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198B9BE0-669A-FF4A-2C75-0B4CE90368FC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5" name="グループ化 464">
                  <a:extLst>
                    <a:ext uri="{FF2B5EF4-FFF2-40B4-BE49-F238E27FC236}">
                      <a16:creationId xmlns:a16="http://schemas.microsoft.com/office/drawing/2014/main" id="{3EB4D3BC-CDB6-0491-AA79-12EBB347F444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68" name="四角形: 上の 2 つの角を丸める 467">
                    <a:extLst>
                      <a:ext uri="{FF2B5EF4-FFF2-40B4-BE49-F238E27FC236}">
                        <a16:creationId xmlns:a16="http://schemas.microsoft.com/office/drawing/2014/main" id="{1295D4CA-CFB4-E1AD-6747-C0C098E46EB6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EBD863C0-A9E0-179C-1750-48A0D4C37263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6" name="正方形/長方形 465">
                  <a:extLst>
                    <a:ext uri="{FF2B5EF4-FFF2-40B4-BE49-F238E27FC236}">
                      <a16:creationId xmlns:a16="http://schemas.microsoft.com/office/drawing/2014/main" id="{722EA18A-64BB-42DA-5100-1AD888897795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テキスト ボックス 466">
                  <a:extLst>
                    <a:ext uri="{FF2B5EF4-FFF2-40B4-BE49-F238E27FC236}">
                      <a16:creationId xmlns:a16="http://schemas.microsoft.com/office/drawing/2014/main" id="{96BEB8CE-BC0B-6804-4BA1-3F79FAC80508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佐　賀</a:t>
                  </a:r>
                </a:p>
              </p:txBody>
            </p: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1EE52BDD-692F-AC6F-CA2B-970015723731}"/>
                  </a:ext>
                </a:extLst>
              </p:cNvPr>
              <p:cNvGrpSpPr/>
              <p:nvPr/>
            </p:nvGrpSpPr>
            <p:grpSpPr>
              <a:xfrm>
                <a:off x="4233745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1721B5CF-DB47-BC8B-AC88-BFD194654FB9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E60925C6-A883-E788-6338-75DB63B7F94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四角形: 上の 2 つの角を丸める 452">
                  <a:extLst>
                    <a:ext uri="{FF2B5EF4-FFF2-40B4-BE49-F238E27FC236}">
                      <a16:creationId xmlns:a16="http://schemas.microsoft.com/office/drawing/2014/main" id="{282CD891-70BE-7B17-A770-6206E20CAA6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54" name="四角形: 上の 2 つの角を丸める 453">
                  <a:extLst>
                    <a:ext uri="{FF2B5EF4-FFF2-40B4-BE49-F238E27FC236}">
                      <a16:creationId xmlns:a16="http://schemas.microsoft.com/office/drawing/2014/main" id="{7493809C-9A2D-BDD2-719C-323259596A9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四角形: 上の 2 つの角を丸める 454">
                  <a:extLst>
                    <a:ext uri="{FF2B5EF4-FFF2-40B4-BE49-F238E27FC236}">
                      <a16:creationId xmlns:a16="http://schemas.microsoft.com/office/drawing/2014/main" id="{9AC857A2-64FC-59E9-9832-3F69551F664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四角形: 上の 2 つの角を丸める 455">
                  <a:extLst>
                    <a:ext uri="{FF2B5EF4-FFF2-40B4-BE49-F238E27FC236}">
                      <a16:creationId xmlns:a16="http://schemas.microsoft.com/office/drawing/2014/main" id="{F04DDC4C-3A22-227A-029D-DC21EA7E3AF1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四角形: 上の 2 つの角を丸める 456">
                  <a:extLst>
                    <a:ext uri="{FF2B5EF4-FFF2-40B4-BE49-F238E27FC236}">
                      <a16:creationId xmlns:a16="http://schemas.microsoft.com/office/drawing/2014/main" id="{D2614C57-5542-6EB8-9F4D-CBAB997ACB1A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四角形: 上の 2 つの角を丸める 457">
                  <a:extLst>
                    <a:ext uri="{FF2B5EF4-FFF2-40B4-BE49-F238E27FC236}">
                      <a16:creationId xmlns:a16="http://schemas.microsoft.com/office/drawing/2014/main" id="{6521333C-2C5F-F3E3-7A4C-72E8171880C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21FF5B83-E310-988C-DE0B-476B796B51BA}"/>
                  </a:ext>
                </a:extLst>
              </p:cNvPr>
              <p:cNvGrpSpPr/>
              <p:nvPr/>
            </p:nvGrpSpPr>
            <p:grpSpPr>
              <a:xfrm>
                <a:off x="4872812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43" name="四角形: 上の 2 つの角を丸める 442">
                  <a:extLst>
                    <a:ext uri="{FF2B5EF4-FFF2-40B4-BE49-F238E27FC236}">
                      <a16:creationId xmlns:a16="http://schemas.microsoft.com/office/drawing/2014/main" id="{B059DFA3-BE80-32B0-E0CC-C08D34986E9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E72DBDB4-08B0-CF60-3B06-C6CF691D8AB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四角形: 上の 2 つの角を丸める 444">
                  <a:extLst>
                    <a:ext uri="{FF2B5EF4-FFF2-40B4-BE49-F238E27FC236}">
                      <a16:creationId xmlns:a16="http://schemas.microsoft.com/office/drawing/2014/main" id="{1158C9CB-EFA0-4DF0-D186-3A0DC49A40BD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46" name="四角形: 上の 2 つの角を丸める 445">
                  <a:extLst>
                    <a:ext uri="{FF2B5EF4-FFF2-40B4-BE49-F238E27FC236}">
                      <a16:creationId xmlns:a16="http://schemas.microsoft.com/office/drawing/2014/main" id="{E3AD49F7-FF4F-E259-5B84-B59BF8DF703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四角形: 上の 2 つの角を丸める 446">
                  <a:extLst>
                    <a:ext uri="{FF2B5EF4-FFF2-40B4-BE49-F238E27FC236}">
                      <a16:creationId xmlns:a16="http://schemas.microsoft.com/office/drawing/2014/main" id="{E46EDC8A-FCFB-9782-BAF3-BC5098F9399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四角形: 上の 2 つの角を丸める 447">
                  <a:extLst>
                    <a:ext uri="{FF2B5EF4-FFF2-40B4-BE49-F238E27FC236}">
                      <a16:creationId xmlns:a16="http://schemas.microsoft.com/office/drawing/2014/main" id="{E594FF81-2F91-BF8F-1B7D-E73373503021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四角形: 上の 2 つの角を丸める 448">
                  <a:extLst>
                    <a:ext uri="{FF2B5EF4-FFF2-40B4-BE49-F238E27FC236}">
                      <a16:creationId xmlns:a16="http://schemas.microsoft.com/office/drawing/2014/main" id="{70C78E73-00DB-5521-E3D8-09314F9E6EE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四角形: 上の 2 つの角を丸める 449">
                  <a:extLst>
                    <a:ext uri="{FF2B5EF4-FFF2-40B4-BE49-F238E27FC236}">
                      <a16:creationId xmlns:a16="http://schemas.microsoft.com/office/drawing/2014/main" id="{7725F6E3-9EB9-A19B-2F33-2066D5B5F5E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D857EE34-423A-83B4-968D-709D69A6E445}"/>
                  </a:ext>
                </a:extLst>
              </p:cNvPr>
              <p:cNvGrpSpPr/>
              <p:nvPr/>
            </p:nvGrpSpPr>
            <p:grpSpPr>
              <a:xfrm>
                <a:off x="5589060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429" name="台形 428">
                  <a:extLst>
                    <a:ext uri="{FF2B5EF4-FFF2-40B4-BE49-F238E27FC236}">
                      <a16:creationId xmlns:a16="http://schemas.microsoft.com/office/drawing/2014/main" id="{69A0A634-51C1-33E9-769E-A4F70FAAF018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30D3959B-6943-5705-5593-F6395E1EA69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40" name="台形 439">
                    <a:extLst>
                      <a:ext uri="{FF2B5EF4-FFF2-40B4-BE49-F238E27FC236}">
                        <a16:creationId xmlns:a16="http://schemas.microsoft.com/office/drawing/2014/main" id="{A56470AF-EA8E-D510-2F12-48308EB3CD4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台形 440">
                    <a:extLst>
                      <a:ext uri="{FF2B5EF4-FFF2-40B4-BE49-F238E27FC236}">
                        <a16:creationId xmlns:a16="http://schemas.microsoft.com/office/drawing/2014/main" id="{A93413D7-EBA7-6BE1-16D8-2D82B8D8E87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669ED997-40F9-D231-3056-84D952BF890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3A868B5E-E4CC-316F-6421-BE973B6F860E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37" name="台形 436">
                    <a:extLst>
                      <a:ext uri="{FF2B5EF4-FFF2-40B4-BE49-F238E27FC236}">
                        <a16:creationId xmlns:a16="http://schemas.microsoft.com/office/drawing/2014/main" id="{D131E454-D17F-AB2F-1BB9-3F761181747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台形 437">
                    <a:extLst>
                      <a:ext uri="{FF2B5EF4-FFF2-40B4-BE49-F238E27FC236}">
                        <a16:creationId xmlns:a16="http://schemas.microsoft.com/office/drawing/2014/main" id="{E40AD082-EE4B-098C-0B68-CB806309683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F8C1197C-FA92-6112-39C8-CF843424845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589738E9-EBE7-1792-F3D0-55871DC08362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台形 432">
                  <a:extLst>
                    <a:ext uri="{FF2B5EF4-FFF2-40B4-BE49-F238E27FC236}">
                      <a16:creationId xmlns:a16="http://schemas.microsoft.com/office/drawing/2014/main" id="{673A6B06-723F-7C52-AC13-6B31007AC3B0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B88DDFE0-2DFB-194A-3210-5F90BE855FE7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正方形/長方形 434">
                  <a:extLst>
                    <a:ext uri="{FF2B5EF4-FFF2-40B4-BE49-F238E27FC236}">
                      <a16:creationId xmlns:a16="http://schemas.microsoft.com/office/drawing/2014/main" id="{3E9D7B8B-958A-9425-BC55-17F4BA09D5B2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テキスト ボックス 435">
                  <a:extLst>
                    <a:ext uri="{FF2B5EF4-FFF2-40B4-BE49-F238E27FC236}">
                      <a16:creationId xmlns:a16="http://schemas.microsoft.com/office/drawing/2014/main" id="{FC9E240E-1E1F-D5A6-6F51-B679E2E5EEAC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熊　本</a:t>
                  </a:r>
                </a:p>
              </p:txBody>
            </p: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AE52DA6E-3892-417D-19BC-77C9A190689A}"/>
                  </a:ext>
                </a:extLst>
              </p:cNvPr>
              <p:cNvGrpSpPr/>
              <p:nvPr/>
            </p:nvGrpSpPr>
            <p:grpSpPr>
              <a:xfrm>
                <a:off x="5511878" y="5256258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21" name="四角形: 上の 2 つの角を丸める 420">
                  <a:extLst>
                    <a:ext uri="{FF2B5EF4-FFF2-40B4-BE49-F238E27FC236}">
                      <a16:creationId xmlns:a16="http://schemas.microsoft.com/office/drawing/2014/main" id="{5099482A-6FF4-E4C6-7F7E-14AB238790E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E2A2F51B-AA34-9F00-D02E-3ECC7EB9499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四角形: 上の 2 つの角を丸める 422">
                  <a:extLst>
                    <a:ext uri="{FF2B5EF4-FFF2-40B4-BE49-F238E27FC236}">
                      <a16:creationId xmlns:a16="http://schemas.microsoft.com/office/drawing/2014/main" id="{3A086E5B-047A-5F22-8C73-3CF569313F0D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24" name="四角形: 上の 2 つの角を丸める 423">
                  <a:extLst>
                    <a:ext uri="{FF2B5EF4-FFF2-40B4-BE49-F238E27FC236}">
                      <a16:creationId xmlns:a16="http://schemas.microsoft.com/office/drawing/2014/main" id="{A662AA81-29CA-9EB8-5CD5-3715C41E98D1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四角形: 上の 2 つの角を丸める 424">
                  <a:extLst>
                    <a:ext uri="{FF2B5EF4-FFF2-40B4-BE49-F238E27FC236}">
                      <a16:creationId xmlns:a16="http://schemas.microsoft.com/office/drawing/2014/main" id="{58891B5A-0129-55C6-0ACA-0519795CE5E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四角形: 上の 2 つの角を丸める 425">
                  <a:extLst>
                    <a:ext uri="{FF2B5EF4-FFF2-40B4-BE49-F238E27FC236}">
                      <a16:creationId xmlns:a16="http://schemas.microsoft.com/office/drawing/2014/main" id="{036E3855-2A1C-81C9-C1CC-92396F03289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四角形: 上の 2 つの角を丸める 426">
                  <a:extLst>
                    <a:ext uri="{FF2B5EF4-FFF2-40B4-BE49-F238E27FC236}">
                      <a16:creationId xmlns:a16="http://schemas.microsoft.com/office/drawing/2014/main" id="{C9FBAF05-0583-E7DF-3FC9-06950DD65F41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四角形: 上の 2 つの角を丸める 427">
                  <a:extLst>
                    <a:ext uri="{FF2B5EF4-FFF2-40B4-BE49-F238E27FC236}">
                      <a16:creationId xmlns:a16="http://schemas.microsoft.com/office/drawing/2014/main" id="{E0BAFEA5-76F5-43B3-1910-EEEBE09632F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456D0CBE-EF2A-1172-2475-10D268F80C2C}"/>
                  </a:ext>
                </a:extLst>
              </p:cNvPr>
              <p:cNvGrpSpPr/>
              <p:nvPr/>
            </p:nvGrpSpPr>
            <p:grpSpPr>
              <a:xfrm>
                <a:off x="6145117" y="5273643"/>
                <a:ext cx="157907" cy="149470"/>
                <a:chOff x="8095331" y="5472437"/>
                <a:chExt cx="196128" cy="185649"/>
              </a:xfrm>
            </p:grpSpPr>
            <p:sp>
              <p:nvSpPr>
                <p:cNvPr id="419" name="四角形: 上の 2 つの角を丸める 418">
                  <a:extLst>
                    <a:ext uri="{FF2B5EF4-FFF2-40B4-BE49-F238E27FC236}">
                      <a16:creationId xmlns:a16="http://schemas.microsoft.com/office/drawing/2014/main" id="{7FFDBFCA-77AE-836D-B437-62FE4507B6B0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6D2E75BF-ED21-E039-5832-BBB17106C7D4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A69EACEA-7392-BB18-5F43-860C0BEB75CE}"/>
                </a:ext>
              </a:extLst>
            </p:cNvPr>
            <p:cNvSpPr/>
            <p:nvPr/>
          </p:nvSpPr>
          <p:spPr>
            <a:xfrm>
              <a:off x="4345563" y="4616450"/>
              <a:ext cx="551978" cy="550788"/>
            </a:xfrm>
            <a:custGeom>
              <a:avLst/>
              <a:gdLst>
                <a:gd name="connsiteX0" fmla="*/ 3535680 w 3535680"/>
                <a:gd name="connsiteY0" fmla="*/ 1264920 h 3528060"/>
                <a:gd name="connsiteX1" fmla="*/ 3474720 w 3535680"/>
                <a:gd name="connsiteY1" fmla="*/ 1379220 h 3528060"/>
                <a:gd name="connsiteX2" fmla="*/ 3512820 w 3535680"/>
                <a:gd name="connsiteY2" fmla="*/ 1470660 h 3528060"/>
                <a:gd name="connsiteX3" fmla="*/ 3512820 w 3535680"/>
                <a:gd name="connsiteY3" fmla="*/ 1539240 h 3528060"/>
                <a:gd name="connsiteX4" fmla="*/ 3467100 w 3535680"/>
                <a:gd name="connsiteY4" fmla="*/ 1577340 h 3528060"/>
                <a:gd name="connsiteX5" fmla="*/ 3474720 w 3535680"/>
                <a:gd name="connsiteY5" fmla="*/ 1638300 h 3528060"/>
                <a:gd name="connsiteX6" fmla="*/ 3383280 w 3535680"/>
                <a:gd name="connsiteY6" fmla="*/ 1691640 h 3528060"/>
                <a:gd name="connsiteX7" fmla="*/ 3268980 w 3535680"/>
                <a:gd name="connsiteY7" fmla="*/ 1706880 h 3528060"/>
                <a:gd name="connsiteX8" fmla="*/ 3223260 w 3535680"/>
                <a:gd name="connsiteY8" fmla="*/ 1661160 h 3528060"/>
                <a:gd name="connsiteX9" fmla="*/ 3101340 w 3535680"/>
                <a:gd name="connsiteY9" fmla="*/ 1699260 h 3528060"/>
                <a:gd name="connsiteX10" fmla="*/ 3017520 w 3535680"/>
                <a:gd name="connsiteY10" fmla="*/ 1638300 h 3528060"/>
                <a:gd name="connsiteX11" fmla="*/ 2933700 w 3535680"/>
                <a:gd name="connsiteY11" fmla="*/ 1684020 h 3528060"/>
                <a:gd name="connsiteX12" fmla="*/ 2773680 w 3535680"/>
                <a:gd name="connsiteY12" fmla="*/ 1737360 h 3528060"/>
                <a:gd name="connsiteX13" fmla="*/ 2705100 w 3535680"/>
                <a:gd name="connsiteY13" fmla="*/ 1859280 h 3528060"/>
                <a:gd name="connsiteX14" fmla="*/ 2659380 w 3535680"/>
                <a:gd name="connsiteY14" fmla="*/ 1889760 h 3528060"/>
                <a:gd name="connsiteX15" fmla="*/ 2598420 w 3535680"/>
                <a:gd name="connsiteY15" fmla="*/ 1988820 h 3528060"/>
                <a:gd name="connsiteX16" fmla="*/ 2598420 w 3535680"/>
                <a:gd name="connsiteY16" fmla="*/ 2141220 h 3528060"/>
                <a:gd name="connsiteX17" fmla="*/ 2537460 w 3535680"/>
                <a:gd name="connsiteY17" fmla="*/ 2148840 h 3528060"/>
                <a:gd name="connsiteX18" fmla="*/ 2522220 w 3535680"/>
                <a:gd name="connsiteY18" fmla="*/ 2194560 h 3528060"/>
                <a:gd name="connsiteX19" fmla="*/ 2446020 w 3535680"/>
                <a:gd name="connsiteY19" fmla="*/ 2270760 h 3528060"/>
                <a:gd name="connsiteX20" fmla="*/ 2484120 w 3535680"/>
                <a:gd name="connsiteY20" fmla="*/ 2301240 h 3528060"/>
                <a:gd name="connsiteX21" fmla="*/ 2514600 w 3535680"/>
                <a:gd name="connsiteY21" fmla="*/ 2468880 h 3528060"/>
                <a:gd name="connsiteX22" fmla="*/ 2499360 w 3535680"/>
                <a:gd name="connsiteY22" fmla="*/ 2499360 h 3528060"/>
                <a:gd name="connsiteX23" fmla="*/ 2522220 w 3535680"/>
                <a:gd name="connsiteY23" fmla="*/ 2583180 h 3528060"/>
                <a:gd name="connsiteX24" fmla="*/ 2415540 w 3535680"/>
                <a:gd name="connsiteY24" fmla="*/ 2583180 h 3528060"/>
                <a:gd name="connsiteX25" fmla="*/ 2415540 w 3535680"/>
                <a:gd name="connsiteY25" fmla="*/ 2644140 h 3528060"/>
                <a:gd name="connsiteX26" fmla="*/ 2476500 w 3535680"/>
                <a:gd name="connsiteY26" fmla="*/ 2667000 h 3528060"/>
                <a:gd name="connsiteX27" fmla="*/ 2453640 w 3535680"/>
                <a:gd name="connsiteY27" fmla="*/ 2735580 h 3528060"/>
                <a:gd name="connsiteX28" fmla="*/ 2560320 w 3535680"/>
                <a:gd name="connsiteY28" fmla="*/ 2857500 h 3528060"/>
                <a:gd name="connsiteX29" fmla="*/ 2529840 w 3535680"/>
                <a:gd name="connsiteY29" fmla="*/ 3086100 h 3528060"/>
                <a:gd name="connsiteX30" fmla="*/ 2461260 w 3535680"/>
                <a:gd name="connsiteY30" fmla="*/ 3147060 h 3528060"/>
                <a:gd name="connsiteX31" fmla="*/ 2316480 w 3535680"/>
                <a:gd name="connsiteY31" fmla="*/ 3101340 h 3528060"/>
                <a:gd name="connsiteX32" fmla="*/ 2225040 w 3535680"/>
                <a:gd name="connsiteY32" fmla="*/ 3070860 h 3528060"/>
                <a:gd name="connsiteX33" fmla="*/ 2125980 w 3535680"/>
                <a:gd name="connsiteY33" fmla="*/ 2948940 h 3528060"/>
                <a:gd name="connsiteX34" fmla="*/ 2026920 w 3535680"/>
                <a:gd name="connsiteY34" fmla="*/ 2987040 h 3528060"/>
                <a:gd name="connsiteX35" fmla="*/ 1965960 w 3535680"/>
                <a:gd name="connsiteY35" fmla="*/ 2941320 h 3528060"/>
                <a:gd name="connsiteX36" fmla="*/ 1897380 w 3535680"/>
                <a:gd name="connsiteY36" fmla="*/ 3116580 h 3528060"/>
                <a:gd name="connsiteX37" fmla="*/ 1668780 w 3535680"/>
                <a:gd name="connsiteY37" fmla="*/ 3124200 h 3528060"/>
                <a:gd name="connsiteX38" fmla="*/ 1607820 w 3535680"/>
                <a:gd name="connsiteY38" fmla="*/ 3185160 h 3528060"/>
                <a:gd name="connsiteX39" fmla="*/ 1630680 w 3535680"/>
                <a:gd name="connsiteY39" fmla="*/ 3246120 h 3528060"/>
                <a:gd name="connsiteX40" fmla="*/ 1409700 w 3535680"/>
                <a:gd name="connsiteY40" fmla="*/ 3329940 h 3528060"/>
                <a:gd name="connsiteX41" fmla="*/ 1432560 w 3535680"/>
                <a:gd name="connsiteY41" fmla="*/ 3482340 h 3528060"/>
                <a:gd name="connsiteX42" fmla="*/ 1386840 w 3535680"/>
                <a:gd name="connsiteY42" fmla="*/ 3528060 h 3528060"/>
                <a:gd name="connsiteX43" fmla="*/ 1127760 w 3535680"/>
                <a:gd name="connsiteY43" fmla="*/ 3520440 h 3528060"/>
                <a:gd name="connsiteX44" fmla="*/ 1188720 w 3535680"/>
                <a:gd name="connsiteY44" fmla="*/ 3345180 h 3528060"/>
                <a:gd name="connsiteX45" fmla="*/ 1158240 w 3535680"/>
                <a:gd name="connsiteY45" fmla="*/ 3268980 h 3528060"/>
                <a:gd name="connsiteX46" fmla="*/ 1074420 w 3535680"/>
                <a:gd name="connsiteY46" fmla="*/ 3169920 h 3528060"/>
                <a:gd name="connsiteX47" fmla="*/ 990600 w 3535680"/>
                <a:gd name="connsiteY47" fmla="*/ 3032760 h 3528060"/>
                <a:gd name="connsiteX48" fmla="*/ 914400 w 3535680"/>
                <a:gd name="connsiteY48" fmla="*/ 2781300 h 3528060"/>
                <a:gd name="connsiteX49" fmla="*/ 1013460 w 3535680"/>
                <a:gd name="connsiteY49" fmla="*/ 2735580 h 3528060"/>
                <a:gd name="connsiteX50" fmla="*/ 1036320 w 3535680"/>
                <a:gd name="connsiteY50" fmla="*/ 2667000 h 3528060"/>
                <a:gd name="connsiteX51" fmla="*/ 1074420 w 3535680"/>
                <a:gd name="connsiteY51" fmla="*/ 2606040 h 3528060"/>
                <a:gd name="connsiteX52" fmla="*/ 1074420 w 3535680"/>
                <a:gd name="connsiteY52" fmla="*/ 2606040 h 3528060"/>
                <a:gd name="connsiteX53" fmla="*/ 1150620 w 3535680"/>
                <a:gd name="connsiteY53" fmla="*/ 2575560 h 3528060"/>
                <a:gd name="connsiteX54" fmla="*/ 1188720 w 3535680"/>
                <a:gd name="connsiteY54" fmla="*/ 2537460 h 3528060"/>
                <a:gd name="connsiteX55" fmla="*/ 1203960 w 3535680"/>
                <a:gd name="connsiteY55" fmla="*/ 2461260 h 3528060"/>
                <a:gd name="connsiteX56" fmla="*/ 1280160 w 3535680"/>
                <a:gd name="connsiteY56" fmla="*/ 2453640 h 3528060"/>
                <a:gd name="connsiteX57" fmla="*/ 1318260 w 3535680"/>
                <a:gd name="connsiteY57" fmla="*/ 2385060 h 3528060"/>
                <a:gd name="connsiteX58" fmla="*/ 1371600 w 3535680"/>
                <a:gd name="connsiteY58" fmla="*/ 2377440 h 3528060"/>
                <a:gd name="connsiteX59" fmla="*/ 1371600 w 3535680"/>
                <a:gd name="connsiteY59" fmla="*/ 2308860 h 3528060"/>
                <a:gd name="connsiteX60" fmla="*/ 1432560 w 3535680"/>
                <a:gd name="connsiteY60" fmla="*/ 2308860 h 3528060"/>
                <a:gd name="connsiteX61" fmla="*/ 1493520 w 3535680"/>
                <a:gd name="connsiteY61" fmla="*/ 2255520 h 3528060"/>
                <a:gd name="connsiteX62" fmla="*/ 1539240 w 3535680"/>
                <a:gd name="connsiteY62" fmla="*/ 2148840 h 3528060"/>
                <a:gd name="connsiteX63" fmla="*/ 1531620 w 3535680"/>
                <a:gd name="connsiteY63" fmla="*/ 1965960 h 3528060"/>
                <a:gd name="connsiteX64" fmla="*/ 1470660 w 3535680"/>
                <a:gd name="connsiteY64" fmla="*/ 1889760 h 3528060"/>
                <a:gd name="connsiteX65" fmla="*/ 1333500 w 3535680"/>
                <a:gd name="connsiteY65" fmla="*/ 1927860 h 3528060"/>
                <a:gd name="connsiteX66" fmla="*/ 1203960 w 3535680"/>
                <a:gd name="connsiteY66" fmla="*/ 2065020 h 3528060"/>
                <a:gd name="connsiteX67" fmla="*/ 1150620 w 3535680"/>
                <a:gd name="connsiteY67" fmla="*/ 2072640 h 3528060"/>
                <a:gd name="connsiteX68" fmla="*/ 1104900 w 3535680"/>
                <a:gd name="connsiteY68" fmla="*/ 1988820 h 3528060"/>
                <a:gd name="connsiteX69" fmla="*/ 929640 w 3535680"/>
                <a:gd name="connsiteY69" fmla="*/ 1920240 h 3528060"/>
                <a:gd name="connsiteX70" fmla="*/ 723900 w 3535680"/>
                <a:gd name="connsiteY70" fmla="*/ 1798320 h 3528060"/>
                <a:gd name="connsiteX71" fmla="*/ 647700 w 3535680"/>
                <a:gd name="connsiteY71" fmla="*/ 1805940 h 3528060"/>
                <a:gd name="connsiteX72" fmla="*/ 510540 w 3535680"/>
                <a:gd name="connsiteY72" fmla="*/ 1783080 h 3528060"/>
                <a:gd name="connsiteX73" fmla="*/ 457200 w 3535680"/>
                <a:gd name="connsiteY73" fmla="*/ 1821180 h 3528060"/>
                <a:gd name="connsiteX74" fmla="*/ 327660 w 3535680"/>
                <a:gd name="connsiteY74" fmla="*/ 1783080 h 3528060"/>
                <a:gd name="connsiteX75" fmla="*/ 228600 w 3535680"/>
                <a:gd name="connsiteY75" fmla="*/ 1805940 h 3528060"/>
                <a:gd name="connsiteX76" fmla="*/ 190500 w 3535680"/>
                <a:gd name="connsiteY76" fmla="*/ 1836420 h 3528060"/>
                <a:gd name="connsiteX77" fmla="*/ 0 w 3535680"/>
                <a:gd name="connsiteY77" fmla="*/ 1821180 h 3528060"/>
                <a:gd name="connsiteX78" fmla="*/ 30480 w 3535680"/>
                <a:gd name="connsiteY78" fmla="*/ 1744980 h 3528060"/>
                <a:gd name="connsiteX79" fmla="*/ 114300 w 3535680"/>
                <a:gd name="connsiteY79" fmla="*/ 1691640 h 3528060"/>
                <a:gd name="connsiteX80" fmla="*/ 228600 w 3535680"/>
                <a:gd name="connsiteY80" fmla="*/ 1691640 h 3528060"/>
                <a:gd name="connsiteX81" fmla="*/ 274320 w 3535680"/>
                <a:gd name="connsiteY81" fmla="*/ 1653540 h 3528060"/>
                <a:gd name="connsiteX82" fmla="*/ 342900 w 3535680"/>
                <a:gd name="connsiteY82" fmla="*/ 1615440 h 3528060"/>
                <a:gd name="connsiteX83" fmla="*/ 373380 w 3535680"/>
                <a:gd name="connsiteY83" fmla="*/ 1524000 h 3528060"/>
                <a:gd name="connsiteX84" fmla="*/ 304800 w 3535680"/>
                <a:gd name="connsiteY84" fmla="*/ 1516380 h 3528060"/>
                <a:gd name="connsiteX85" fmla="*/ 289560 w 3535680"/>
                <a:gd name="connsiteY85" fmla="*/ 1478280 h 3528060"/>
                <a:gd name="connsiteX86" fmla="*/ 251460 w 3535680"/>
                <a:gd name="connsiteY86" fmla="*/ 1440180 h 3528060"/>
                <a:gd name="connsiteX87" fmla="*/ 190500 w 3535680"/>
                <a:gd name="connsiteY87" fmla="*/ 1455420 h 3528060"/>
                <a:gd name="connsiteX88" fmla="*/ 167640 w 3535680"/>
                <a:gd name="connsiteY88" fmla="*/ 1409700 h 3528060"/>
                <a:gd name="connsiteX89" fmla="*/ 236220 w 3535680"/>
                <a:gd name="connsiteY89" fmla="*/ 1356360 h 3528060"/>
                <a:gd name="connsiteX90" fmla="*/ 335280 w 3535680"/>
                <a:gd name="connsiteY90" fmla="*/ 1348740 h 3528060"/>
                <a:gd name="connsiteX91" fmla="*/ 365760 w 3535680"/>
                <a:gd name="connsiteY91" fmla="*/ 1257300 h 3528060"/>
                <a:gd name="connsiteX92" fmla="*/ 449580 w 3535680"/>
                <a:gd name="connsiteY92" fmla="*/ 1196340 h 3528060"/>
                <a:gd name="connsiteX93" fmla="*/ 510540 w 3535680"/>
                <a:gd name="connsiteY93" fmla="*/ 1104900 h 3528060"/>
                <a:gd name="connsiteX94" fmla="*/ 594360 w 3535680"/>
                <a:gd name="connsiteY94" fmla="*/ 1150620 h 3528060"/>
                <a:gd name="connsiteX95" fmla="*/ 579120 w 3535680"/>
                <a:gd name="connsiteY95" fmla="*/ 1264920 h 3528060"/>
                <a:gd name="connsiteX96" fmla="*/ 670560 w 3535680"/>
                <a:gd name="connsiteY96" fmla="*/ 1295400 h 3528060"/>
                <a:gd name="connsiteX97" fmla="*/ 655320 w 3535680"/>
                <a:gd name="connsiteY97" fmla="*/ 1402080 h 3528060"/>
                <a:gd name="connsiteX98" fmla="*/ 784860 w 3535680"/>
                <a:gd name="connsiteY98" fmla="*/ 1440180 h 3528060"/>
                <a:gd name="connsiteX99" fmla="*/ 830580 w 3535680"/>
                <a:gd name="connsiteY99" fmla="*/ 1371600 h 3528060"/>
                <a:gd name="connsiteX100" fmla="*/ 960120 w 3535680"/>
                <a:gd name="connsiteY100" fmla="*/ 1356360 h 3528060"/>
                <a:gd name="connsiteX101" fmla="*/ 1051560 w 3535680"/>
                <a:gd name="connsiteY101" fmla="*/ 1363980 h 3528060"/>
                <a:gd name="connsiteX102" fmla="*/ 1051560 w 3535680"/>
                <a:gd name="connsiteY102" fmla="*/ 1303020 h 3528060"/>
                <a:gd name="connsiteX103" fmla="*/ 1097280 w 3535680"/>
                <a:gd name="connsiteY103" fmla="*/ 1272540 h 3528060"/>
                <a:gd name="connsiteX104" fmla="*/ 1089660 w 3535680"/>
                <a:gd name="connsiteY104" fmla="*/ 1196340 h 3528060"/>
                <a:gd name="connsiteX105" fmla="*/ 1135380 w 3535680"/>
                <a:gd name="connsiteY105" fmla="*/ 1135380 h 3528060"/>
                <a:gd name="connsiteX106" fmla="*/ 1112520 w 3535680"/>
                <a:gd name="connsiteY106" fmla="*/ 1074420 h 3528060"/>
                <a:gd name="connsiteX107" fmla="*/ 1112520 w 3535680"/>
                <a:gd name="connsiteY107" fmla="*/ 1074420 h 3528060"/>
                <a:gd name="connsiteX108" fmla="*/ 1143000 w 3535680"/>
                <a:gd name="connsiteY108" fmla="*/ 914400 h 3528060"/>
                <a:gd name="connsiteX109" fmla="*/ 1257300 w 3535680"/>
                <a:gd name="connsiteY109" fmla="*/ 861060 h 3528060"/>
                <a:gd name="connsiteX110" fmla="*/ 1325880 w 3535680"/>
                <a:gd name="connsiteY110" fmla="*/ 754380 h 3528060"/>
                <a:gd name="connsiteX111" fmla="*/ 1325880 w 3535680"/>
                <a:gd name="connsiteY111" fmla="*/ 678180 h 3528060"/>
                <a:gd name="connsiteX112" fmla="*/ 1264920 w 3535680"/>
                <a:gd name="connsiteY112" fmla="*/ 624840 h 3528060"/>
                <a:gd name="connsiteX113" fmla="*/ 1264920 w 3535680"/>
                <a:gd name="connsiteY113" fmla="*/ 563880 h 3528060"/>
                <a:gd name="connsiteX114" fmla="*/ 1363980 w 3535680"/>
                <a:gd name="connsiteY114" fmla="*/ 510540 h 3528060"/>
                <a:gd name="connsiteX115" fmla="*/ 1363980 w 3535680"/>
                <a:gd name="connsiteY115" fmla="*/ 411480 h 3528060"/>
                <a:gd name="connsiteX116" fmla="*/ 1478280 w 3535680"/>
                <a:gd name="connsiteY116" fmla="*/ 396240 h 3528060"/>
                <a:gd name="connsiteX117" fmla="*/ 1493520 w 3535680"/>
                <a:gd name="connsiteY117" fmla="*/ 289560 h 3528060"/>
                <a:gd name="connsiteX118" fmla="*/ 1584960 w 3535680"/>
                <a:gd name="connsiteY118" fmla="*/ 281940 h 3528060"/>
                <a:gd name="connsiteX119" fmla="*/ 1661160 w 3535680"/>
                <a:gd name="connsiteY119" fmla="*/ 335280 h 3528060"/>
                <a:gd name="connsiteX120" fmla="*/ 1790700 w 3535680"/>
                <a:gd name="connsiteY120" fmla="*/ 335280 h 3528060"/>
                <a:gd name="connsiteX121" fmla="*/ 1958340 w 3535680"/>
                <a:gd name="connsiteY121" fmla="*/ 106680 h 3528060"/>
                <a:gd name="connsiteX122" fmla="*/ 2080260 w 3535680"/>
                <a:gd name="connsiteY122" fmla="*/ 106680 h 3528060"/>
                <a:gd name="connsiteX123" fmla="*/ 2125980 w 3535680"/>
                <a:gd name="connsiteY123" fmla="*/ 137160 h 3528060"/>
                <a:gd name="connsiteX124" fmla="*/ 2316480 w 3535680"/>
                <a:gd name="connsiteY124" fmla="*/ 114300 h 3528060"/>
                <a:gd name="connsiteX125" fmla="*/ 2415540 w 3535680"/>
                <a:gd name="connsiteY125" fmla="*/ 129540 h 3528060"/>
                <a:gd name="connsiteX126" fmla="*/ 2522220 w 3535680"/>
                <a:gd name="connsiteY126" fmla="*/ 190500 h 3528060"/>
                <a:gd name="connsiteX127" fmla="*/ 2560320 w 3535680"/>
                <a:gd name="connsiteY127" fmla="*/ 228600 h 3528060"/>
                <a:gd name="connsiteX128" fmla="*/ 2590800 w 3535680"/>
                <a:gd name="connsiteY128" fmla="*/ 266700 h 3528060"/>
                <a:gd name="connsiteX129" fmla="*/ 2682240 w 3535680"/>
                <a:gd name="connsiteY129" fmla="*/ 274320 h 3528060"/>
                <a:gd name="connsiteX130" fmla="*/ 2705100 w 3535680"/>
                <a:gd name="connsiteY130" fmla="*/ 190500 h 3528060"/>
                <a:gd name="connsiteX131" fmla="*/ 2758440 w 3535680"/>
                <a:gd name="connsiteY131" fmla="*/ 114300 h 3528060"/>
                <a:gd name="connsiteX132" fmla="*/ 2766060 w 3535680"/>
                <a:gd name="connsiteY132" fmla="*/ 60960 h 3528060"/>
                <a:gd name="connsiteX133" fmla="*/ 2857500 w 3535680"/>
                <a:gd name="connsiteY133" fmla="*/ 30480 h 3528060"/>
                <a:gd name="connsiteX134" fmla="*/ 2933700 w 3535680"/>
                <a:gd name="connsiteY134" fmla="*/ 0 h 3528060"/>
                <a:gd name="connsiteX135" fmla="*/ 2971800 w 3535680"/>
                <a:gd name="connsiteY135" fmla="*/ 0 h 3528060"/>
                <a:gd name="connsiteX136" fmla="*/ 2987040 w 3535680"/>
                <a:gd name="connsiteY136" fmla="*/ 30480 h 3528060"/>
                <a:gd name="connsiteX137" fmla="*/ 2926080 w 3535680"/>
                <a:gd name="connsiteY137" fmla="*/ 251460 h 3528060"/>
                <a:gd name="connsiteX138" fmla="*/ 2926080 w 3535680"/>
                <a:gd name="connsiteY138" fmla="*/ 388620 h 3528060"/>
                <a:gd name="connsiteX139" fmla="*/ 2910840 w 3535680"/>
                <a:gd name="connsiteY139" fmla="*/ 457200 h 3528060"/>
                <a:gd name="connsiteX140" fmla="*/ 2857500 w 3535680"/>
                <a:gd name="connsiteY140" fmla="*/ 525780 h 3528060"/>
                <a:gd name="connsiteX141" fmla="*/ 2849880 w 3535680"/>
                <a:gd name="connsiteY141" fmla="*/ 563880 h 3528060"/>
                <a:gd name="connsiteX142" fmla="*/ 2857500 w 3535680"/>
                <a:gd name="connsiteY142" fmla="*/ 594360 h 3528060"/>
                <a:gd name="connsiteX143" fmla="*/ 2933700 w 3535680"/>
                <a:gd name="connsiteY143" fmla="*/ 594360 h 3528060"/>
                <a:gd name="connsiteX144" fmla="*/ 2933700 w 3535680"/>
                <a:gd name="connsiteY144" fmla="*/ 594360 h 3528060"/>
                <a:gd name="connsiteX145" fmla="*/ 2910840 w 3535680"/>
                <a:gd name="connsiteY145" fmla="*/ 685800 h 3528060"/>
                <a:gd name="connsiteX146" fmla="*/ 3009900 w 3535680"/>
                <a:gd name="connsiteY146" fmla="*/ 754380 h 3528060"/>
                <a:gd name="connsiteX147" fmla="*/ 2994660 w 3535680"/>
                <a:gd name="connsiteY147" fmla="*/ 830580 h 3528060"/>
                <a:gd name="connsiteX148" fmla="*/ 3070860 w 3535680"/>
                <a:gd name="connsiteY148" fmla="*/ 1051560 h 3528060"/>
                <a:gd name="connsiteX149" fmla="*/ 3192780 w 3535680"/>
                <a:gd name="connsiteY149" fmla="*/ 1181100 h 3528060"/>
                <a:gd name="connsiteX150" fmla="*/ 3246120 w 3535680"/>
                <a:gd name="connsiteY150" fmla="*/ 1264920 h 3528060"/>
                <a:gd name="connsiteX151" fmla="*/ 3337560 w 3535680"/>
                <a:gd name="connsiteY151" fmla="*/ 1234440 h 3528060"/>
                <a:gd name="connsiteX152" fmla="*/ 3535680 w 3535680"/>
                <a:gd name="connsiteY152" fmla="*/ 1264920 h 352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535680" h="3528060">
                  <a:moveTo>
                    <a:pt x="3535680" y="1264920"/>
                  </a:moveTo>
                  <a:lnTo>
                    <a:pt x="3474720" y="1379220"/>
                  </a:lnTo>
                  <a:lnTo>
                    <a:pt x="3512820" y="1470660"/>
                  </a:lnTo>
                  <a:lnTo>
                    <a:pt x="3512820" y="1539240"/>
                  </a:lnTo>
                  <a:lnTo>
                    <a:pt x="3467100" y="1577340"/>
                  </a:lnTo>
                  <a:lnTo>
                    <a:pt x="3474720" y="1638300"/>
                  </a:lnTo>
                  <a:lnTo>
                    <a:pt x="3383280" y="1691640"/>
                  </a:lnTo>
                  <a:lnTo>
                    <a:pt x="3268980" y="1706880"/>
                  </a:lnTo>
                  <a:lnTo>
                    <a:pt x="3223260" y="1661160"/>
                  </a:lnTo>
                  <a:lnTo>
                    <a:pt x="3101340" y="1699260"/>
                  </a:lnTo>
                  <a:lnTo>
                    <a:pt x="3017520" y="1638300"/>
                  </a:lnTo>
                  <a:lnTo>
                    <a:pt x="2933700" y="1684020"/>
                  </a:lnTo>
                  <a:lnTo>
                    <a:pt x="2773680" y="1737360"/>
                  </a:lnTo>
                  <a:lnTo>
                    <a:pt x="2705100" y="1859280"/>
                  </a:lnTo>
                  <a:lnTo>
                    <a:pt x="2659380" y="1889760"/>
                  </a:lnTo>
                  <a:lnTo>
                    <a:pt x="2598420" y="1988820"/>
                  </a:lnTo>
                  <a:lnTo>
                    <a:pt x="2598420" y="2141220"/>
                  </a:lnTo>
                  <a:lnTo>
                    <a:pt x="2537460" y="2148840"/>
                  </a:lnTo>
                  <a:lnTo>
                    <a:pt x="2522220" y="2194560"/>
                  </a:lnTo>
                  <a:lnTo>
                    <a:pt x="2446020" y="2270760"/>
                  </a:lnTo>
                  <a:lnTo>
                    <a:pt x="2484120" y="2301240"/>
                  </a:lnTo>
                  <a:lnTo>
                    <a:pt x="2514600" y="2468880"/>
                  </a:lnTo>
                  <a:lnTo>
                    <a:pt x="2499360" y="2499360"/>
                  </a:lnTo>
                  <a:lnTo>
                    <a:pt x="2522220" y="2583180"/>
                  </a:lnTo>
                  <a:lnTo>
                    <a:pt x="2415540" y="2583180"/>
                  </a:lnTo>
                  <a:lnTo>
                    <a:pt x="2415540" y="2644140"/>
                  </a:lnTo>
                  <a:lnTo>
                    <a:pt x="2476500" y="2667000"/>
                  </a:lnTo>
                  <a:lnTo>
                    <a:pt x="2453640" y="2735580"/>
                  </a:lnTo>
                  <a:lnTo>
                    <a:pt x="2560320" y="2857500"/>
                  </a:lnTo>
                  <a:lnTo>
                    <a:pt x="2529840" y="3086100"/>
                  </a:lnTo>
                  <a:lnTo>
                    <a:pt x="2461260" y="3147060"/>
                  </a:lnTo>
                  <a:lnTo>
                    <a:pt x="2316480" y="3101340"/>
                  </a:lnTo>
                  <a:lnTo>
                    <a:pt x="2225040" y="3070860"/>
                  </a:lnTo>
                  <a:lnTo>
                    <a:pt x="2125980" y="2948940"/>
                  </a:lnTo>
                  <a:lnTo>
                    <a:pt x="2026920" y="2987040"/>
                  </a:lnTo>
                  <a:lnTo>
                    <a:pt x="1965960" y="2941320"/>
                  </a:lnTo>
                  <a:lnTo>
                    <a:pt x="1897380" y="3116580"/>
                  </a:lnTo>
                  <a:lnTo>
                    <a:pt x="1668780" y="3124200"/>
                  </a:lnTo>
                  <a:lnTo>
                    <a:pt x="1607820" y="3185160"/>
                  </a:lnTo>
                  <a:lnTo>
                    <a:pt x="1630680" y="3246120"/>
                  </a:lnTo>
                  <a:lnTo>
                    <a:pt x="1409700" y="3329940"/>
                  </a:lnTo>
                  <a:lnTo>
                    <a:pt x="1432560" y="3482340"/>
                  </a:lnTo>
                  <a:lnTo>
                    <a:pt x="1386840" y="3528060"/>
                  </a:lnTo>
                  <a:lnTo>
                    <a:pt x="1127760" y="3520440"/>
                  </a:lnTo>
                  <a:lnTo>
                    <a:pt x="1188720" y="3345180"/>
                  </a:lnTo>
                  <a:lnTo>
                    <a:pt x="1158240" y="3268980"/>
                  </a:lnTo>
                  <a:lnTo>
                    <a:pt x="1074420" y="3169920"/>
                  </a:lnTo>
                  <a:lnTo>
                    <a:pt x="990600" y="3032760"/>
                  </a:lnTo>
                  <a:lnTo>
                    <a:pt x="914400" y="2781300"/>
                  </a:lnTo>
                  <a:lnTo>
                    <a:pt x="1013460" y="2735580"/>
                  </a:lnTo>
                  <a:lnTo>
                    <a:pt x="1036320" y="2667000"/>
                  </a:lnTo>
                  <a:lnTo>
                    <a:pt x="1074420" y="2606040"/>
                  </a:lnTo>
                  <a:lnTo>
                    <a:pt x="1074420" y="2606040"/>
                  </a:lnTo>
                  <a:lnTo>
                    <a:pt x="1150620" y="2575560"/>
                  </a:lnTo>
                  <a:lnTo>
                    <a:pt x="1188720" y="2537460"/>
                  </a:lnTo>
                  <a:lnTo>
                    <a:pt x="1203960" y="2461260"/>
                  </a:lnTo>
                  <a:lnTo>
                    <a:pt x="1280160" y="2453640"/>
                  </a:lnTo>
                  <a:lnTo>
                    <a:pt x="1318260" y="2385060"/>
                  </a:lnTo>
                  <a:lnTo>
                    <a:pt x="1371600" y="2377440"/>
                  </a:lnTo>
                  <a:lnTo>
                    <a:pt x="1371600" y="2308860"/>
                  </a:lnTo>
                  <a:lnTo>
                    <a:pt x="1432560" y="2308860"/>
                  </a:lnTo>
                  <a:lnTo>
                    <a:pt x="1493520" y="2255520"/>
                  </a:lnTo>
                  <a:lnTo>
                    <a:pt x="1539240" y="2148840"/>
                  </a:lnTo>
                  <a:lnTo>
                    <a:pt x="1531620" y="1965960"/>
                  </a:lnTo>
                  <a:lnTo>
                    <a:pt x="1470660" y="1889760"/>
                  </a:lnTo>
                  <a:lnTo>
                    <a:pt x="1333500" y="1927860"/>
                  </a:lnTo>
                  <a:lnTo>
                    <a:pt x="1203960" y="2065020"/>
                  </a:lnTo>
                  <a:lnTo>
                    <a:pt x="1150620" y="2072640"/>
                  </a:lnTo>
                  <a:lnTo>
                    <a:pt x="1104900" y="1988820"/>
                  </a:lnTo>
                  <a:lnTo>
                    <a:pt x="929640" y="1920240"/>
                  </a:lnTo>
                  <a:lnTo>
                    <a:pt x="723900" y="1798320"/>
                  </a:lnTo>
                  <a:lnTo>
                    <a:pt x="647700" y="1805940"/>
                  </a:lnTo>
                  <a:lnTo>
                    <a:pt x="510540" y="1783080"/>
                  </a:lnTo>
                  <a:lnTo>
                    <a:pt x="457200" y="1821180"/>
                  </a:lnTo>
                  <a:lnTo>
                    <a:pt x="327660" y="1783080"/>
                  </a:lnTo>
                  <a:lnTo>
                    <a:pt x="228600" y="1805940"/>
                  </a:lnTo>
                  <a:lnTo>
                    <a:pt x="190500" y="1836420"/>
                  </a:lnTo>
                  <a:lnTo>
                    <a:pt x="0" y="1821180"/>
                  </a:lnTo>
                  <a:lnTo>
                    <a:pt x="30480" y="1744980"/>
                  </a:lnTo>
                  <a:lnTo>
                    <a:pt x="114300" y="1691640"/>
                  </a:lnTo>
                  <a:lnTo>
                    <a:pt x="228600" y="1691640"/>
                  </a:lnTo>
                  <a:lnTo>
                    <a:pt x="274320" y="1653540"/>
                  </a:lnTo>
                  <a:lnTo>
                    <a:pt x="342900" y="1615440"/>
                  </a:lnTo>
                  <a:lnTo>
                    <a:pt x="373380" y="1524000"/>
                  </a:lnTo>
                  <a:lnTo>
                    <a:pt x="304800" y="1516380"/>
                  </a:lnTo>
                  <a:lnTo>
                    <a:pt x="289560" y="1478280"/>
                  </a:lnTo>
                  <a:lnTo>
                    <a:pt x="251460" y="1440180"/>
                  </a:lnTo>
                  <a:lnTo>
                    <a:pt x="190500" y="1455420"/>
                  </a:lnTo>
                  <a:lnTo>
                    <a:pt x="167640" y="1409700"/>
                  </a:lnTo>
                  <a:lnTo>
                    <a:pt x="236220" y="1356360"/>
                  </a:lnTo>
                  <a:lnTo>
                    <a:pt x="335280" y="1348740"/>
                  </a:lnTo>
                  <a:lnTo>
                    <a:pt x="365760" y="1257300"/>
                  </a:lnTo>
                  <a:lnTo>
                    <a:pt x="449580" y="1196340"/>
                  </a:lnTo>
                  <a:lnTo>
                    <a:pt x="510540" y="1104900"/>
                  </a:lnTo>
                  <a:lnTo>
                    <a:pt x="594360" y="1150620"/>
                  </a:lnTo>
                  <a:lnTo>
                    <a:pt x="579120" y="1264920"/>
                  </a:lnTo>
                  <a:lnTo>
                    <a:pt x="670560" y="1295400"/>
                  </a:lnTo>
                  <a:lnTo>
                    <a:pt x="655320" y="1402080"/>
                  </a:lnTo>
                  <a:lnTo>
                    <a:pt x="784860" y="1440180"/>
                  </a:lnTo>
                  <a:lnTo>
                    <a:pt x="830580" y="1371600"/>
                  </a:lnTo>
                  <a:lnTo>
                    <a:pt x="960120" y="1356360"/>
                  </a:lnTo>
                  <a:lnTo>
                    <a:pt x="1051560" y="1363980"/>
                  </a:lnTo>
                  <a:lnTo>
                    <a:pt x="1051560" y="1303020"/>
                  </a:lnTo>
                  <a:lnTo>
                    <a:pt x="1097280" y="1272540"/>
                  </a:lnTo>
                  <a:lnTo>
                    <a:pt x="1089660" y="1196340"/>
                  </a:lnTo>
                  <a:lnTo>
                    <a:pt x="1135380" y="1135380"/>
                  </a:lnTo>
                  <a:lnTo>
                    <a:pt x="1112520" y="1074420"/>
                  </a:lnTo>
                  <a:lnTo>
                    <a:pt x="1112520" y="1074420"/>
                  </a:lnTo>
                  <a:lnTo>
                    <a:pt x="1143000" y="914400"/>
                  </a:lnTo>
                  <a:lnTo>
                    <a:pt x="1257300" y="861060"/>
                  </a:lnTo>
                  <a:lnTo>
                    <a:pt x="1325880" y="754380"/>
                  </a:lnTo>
                  <a:lnTo>
                    <a:pt x="1325880" y="678180"/>
                  </a:lnTo>
                  <a:lnTo>
                    <a:pt x="1264920" y="624840"/>
                  </a:lnTo>
                  <a:lnTo>
                    <a:pt x="1264920" y="563880"/>
                  </a:lnTo>
                  <a:lnTo>
                    <a:pt x="1363980" y="510540"/>
                  </a:lnTo>
                  <a:lnTo>
                    <a:pt x="1363980" y="411480"/>
                  </a:lnTo>
                  <a:lnTo>
                    <a:pt x="1478280" y="396240"/>
                  </a:lnTo>
                  <a:lnTo>
                    <a:pt x="1493520" y="289560"/>
                  </a:lnTo>
                  <a:lnTo>
                    <a:pt x="1584960" y="281940"/>
                  </a:lnTo>
                  <a:lnTo>
                    <a:pt x="1661160" y="335280"/>
                  </a:lnTo>
                  <a:lnTo>
                    <a:pt x="1790700" y="335280"/>
                  </a:lnTo>
                  <a:lnTo>
                    <a:pt x="1958340" y="106680"/>
                  </a:lnTo>
                  <a:lnTo>
                    <a:pt x="2080260" y="106680"/>
                  </a:lnTo>
                  <a:lnTo>
                    <a:pt x="2125980" y="137160"/>
                  </a:lnTo>
                  <a:lnTo>
                    <a:pt x="2316480" y="114300"/>
                  </a:lnTo>
                  <a:lnTo>
                    <a:pt x="2415540" y="129540"/>
                  </a:lnTo>
                  <a:lnTo>
                    <a:pt x="2522220" y="190500"/>
                  </a:lnTo>
                  <a:lnTo>
                    <a:pt x="2560320" y="228600"/>
                  </a:lnTo>
                  <a:lnTo>
                    <a:pt x="2590800" y="266700"/>
                  </a:lnTo>
                  <a:lnTo>
                    <a:pt x="2682240" y="274320"/>
                  </a:lnTo>
                  <a:lnTo>
                    <a:pt x="2705100" y="190500"/>
                  </a:lnTo>
                  <a:lnTo>
                    <a:pt x="2758440" y="114300"/>
                  </a:lnTo>
                  <a:lnTo>
                    <a:pt x="2766060" y="60960"/>
                  </a:lnTo>
                  <a:lnTo>
                    <a:pt x="2857500" y="30480"/>
                  </a:lnTo>
                  <a:lnTo>
                    <a:pt x="2933700" y="0"/>
                  </a:lnTo>
                  <a:lnTo>
                    <a:pt x="2971800" y="0"/>
                  </a:lnTo>
                  <a:lnTo>
                    <a:pt x="2987040" y="30480"/>
                  </a:lnTo>
                  <a:lnTo>
                    <a:pt x="2926080" y="251460"/>
                  </a:lnTo>
                  <a:lnTo>
                    <a:pt x="2926080" y="388620"/>
                  </a:lnTo>
                  <a:lnTo>
                    <a:pt x="2910840" y="457200"/>
                  </a:lnTo>
                  <a:lnTo>
                    <a:pt x="2857500" y="525780"/>
                  </a:lnTo>
                  <a:lnTo>
                    <a:pt x="2849880" y="563880"/>
                  </a:lnTo>
                  <a:lnTo>
                    <a:pt x="2857500" y="594360"/>
                  </a:lnTo>
                  <a:lnTo>
                    <a:pt x="2933700" y="594360"/>
                  </a:lnTo>
                  <a:lnTo>
                    <a:pt x="2933700" y="594360"/>
                  </a:lnTo>
                  <a:lnTo>
                    <a:pt x="2910840" y="685800"/>
                  </a:lnTo>
                  <a:lnTo>
                    <a:pt x="3009900" y="754380"/>
                  </a:lnTo>
                  <a:lnTo>
                    <a:pt x="2994660" y="830580"/>
                  </a:lnTo>
                  <a:lnTo>
                    <a:pt x="3070860" y="1051560"/>
                  </a:lnTo>
                  <a:lnTo>
                    <a:pt x="3192780" y="1181100"/>
                  </a:lnTo>
                  <a:lnTo>
                    <a:pt x="3246120" y="1264920"/>
                  </a:lnTo>
                  <a:lnTo>
                    <a:pt x="3337560" y="1234440"/>
                  </a:lnTo>
                  <a:lnTo>
                    <a:pt x="3535680" y="12649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7A825B3A-DC1A-D552-E354-1A7C452CDA34}"/>
                </a:ext>
              </a:extLst>
            </p:cNvPr>
            <p:cNvSpPr/>
            <p:nvPr/>
          </p:nvSpPr>
          <p:spPr>
            <a:xfrm>
              <a:off x="4939877" y="4612802"/>
              <a:ext cx="571212" cy="554210"/>
            </a:xfrm>
            <a:custGeom>
              <a:avLst/>
              <a:gdLst>
                <a:gd name="connsiteX0" fmla="*/ 2312670 w 3658870"/>
                <a:gd name="connsiteY0" fmla="*/ 0 h 3549980"/>
                <a:gd name="connsiteX1" fmla="*/ 2407920 w 3658870"/>
                <a:gd name="connsiteY1" fmla="*/ 44452 h 3549980"/>
                <a:gd name="connsiteX2" fmla="*/ 2503170 w 3658870"/>
                <a:gd name="connsiteY2" fmla="*/ 88900 h 3549980"/>
                <a:gd name="connsiteX3" fmla="*/ 2674620 w 3658870"/>
                <a:gd name="connsiteY3" fmla="*/ 228600 h 3549980"/>
                <a:gd name="connsiteX4" fmla="*/ 2700020 w 3658870"/>
                <a:gd name="connsiteY4" fmla="*/ 317500 h 3549980"/>
                <a:gd name="connsiteX5" fmla="*/ 2769870 w 3658870"/>
                <a:gd name="connsiteY5" fmla="*/ 387348 h 3549980"/>
                <a:gd name="connsiteX6" fmla="*/ 2776220 w 3658870"/>
                <a:gd name="connsiteY6" fmla="*/ 565148 h 3549980"/>
                <a:gd name="connsiteX7" fmla="*/ 2719070 w 3658870"/>
                <a:gd name="connsiteY7" fmla="*/ 679452 h 3549980"/>
                <a:gd name="connsiteX8" fmla="*/ 2769870 w 3658870"/>
                <a:gd name="connsiteY8" fmla="*/ 774700 h 3549980"/>
                <a:gd name="connsiteX9" fmla="*/ 2769870 w 3658870"/>
                <a:gd name="connsiteY9" fmla="*/ 838200 h 3549980"/>
                <a:gd name="connsiteX10" fmla="*/ 2706370 w 3658870"/>
                <a:gd name="connsiteY10" fmla="*/ 876300 h 3549980"/>
                <a:gd name="connsiteX11" fmla="*/ 2661920 w 3658870"/>
                <a:gd name="connsiteY11" fmla="*/ 1054100 h 3549980"/>
                <a:gd name="connsiteX12" fmla="*/ 2573020 w 3658870"/>
                <a:gd name="connsiteY12" fmla="*/ 1054100 h 3549980"/>
                <a:gd name="connsiteX13" fmla="*/ 2515870 w 3658870"/>
                <a:gd name="connsiteY13" fmla="*/ 1016000 h 3549980"/>
                <a:gd name="connsiteX14" fmla="*/ 2465070 w 3658870"/>
                <a:gd name="connsiteY14" fmla="*/ 1003300 h 3549980"/>
                <a:gd name="connsiteX15" fmla="*/ 2439670 w 3658870"/>
                <a:gd name="connsiteY15" fmla="*/ 1022348 h 3549980"/>
                <a:gd name="connsiteX16" fmla="*/ 2503170 w 3658870"/>
                <a:gd name="connsiteY16" fmla="*/ 1143000 h 3549980"/>
                <a:gd name="connsiteX17" fmla="*/ 2471420 w 3658870"/>
                <a:gd name="connsiteY17" fmla="*/ 1187452 h 3549980"/>
                <a:gd name="connsiteX18" fmla="*/ 2344420 w 3658870"/>
                <a:gd name="connsiteY18" fmla="*/ 1206500 h 3549980"/>
                <a:gd name="connsiteX19" fmla="*/ 2344420 w 3658870"/>
                <a:gd name="connsiteY19" fmla="*/ 1295400 h 3549980"/>
                <a:gd name="connsiteX20" fmla="*/ 2204720 w 3658870"/>
                <a:gd name="connsiteY20" fmla="*/ 1250948 h 3549980"/>
                <a:gd name="connsiteX21" fmla="*/ 2166620 w 3658870"/>
                <a:gd name="connsiteY21" fmla="*/ 1200148 h 3549980"/>
                <a:gd name="connsiteX22" fmla="*/ 2052320 w 3658870"/>
                <a:gd name="connsiteY22" fmla="*/ 1231900 h 3549980"/>
                <a:gd name="connsiteX23" fmla="*/ 2077720 w 3658870"/>
                <a:gd name="connsiteY23" fmla="*/ 1435100 h 3549980"/>
                <a:gd name="connsiteX24" fmla="*/ 2077720 w 3658870"/>
                <a:gd name="connsiteY24" fmla="*/ 1536700 h 3549980"/>
                <a:gd name="connsiteX25" fmla="*/ 2122170 w 3658870"/>
                <a:gd name="connsiteY25" fmla="*/ 1562100 h 3549980"/>
                <a:gd name="connsiteX26" fmla="*/ 2312670 w 3658870"/>
                <a:gd name="connsiteY26" fmla="*/ 1625600 h 3549980"/>
                <a:gd name="connsiteX27" fmla="*/ 2338070 w 3658870"/>
                <a:gd name="connsiteY27" fmla="*/ 1619252 h 3549980"/>
                <a:gd name="connsiteX28" fmla="*/ 2490470 w 3658870"/>
                <a:gd name="connsiteY28" fmla="*/ 1587500 h 3549980"/>
                <a:gd name="connsiteX29" fmla="*/ 2534920 w 3658870"/>
                <a:gd name="connsiteY29" fmla="*/ 1562100 h 3549980"/>
                <a:gd name="connsiteX30" fmla="*/ 2604770 w 3658870"/>
                <a:gd name="connsiteY30" fmla="*/ 1536700 h 3549980"/>
                <a:gd name="connsiteX31" fmla="*/ 2668270 w 3658870"/>
                <a:gd name="connsiteY31" fmla="*/ 1536700 h 3549980"/>
                <a:gd name="connsiteX32" fmla="*/ 2738120 w 3658870"/>
                <a:gd name="connsiteY32" fmla="*/ 1562100 h 3549980"/>
                <a:gd name="connsiteX33" fmla="*/ 2807970 w 3658870"/>
                <a:gd name="connsiteY33" fmla="*/ 1625600 h 3549980"/>
                <a:gd name="connsiteX34" fmla="*/ 2877820 w 3658870"/>
                <a:gd name="connsiteY34" fmla="*/ 1612900 h 3549980"/>
                <a:gd name="connsiteX35" fmla="*/ 2985770 w 3658870"/>
                <a:gd name="connsiteY35" fmla="*/ 1651000 h 3549980"/>
                <a:gd name="connsiteX36" fmla="*/ 3144520 w 3658870"/>
                <a:gd name="connsiteY36" fmla="*/ 1619252 h 3549980"/>
                <a:gd name="connsiteX37" fmla="*/ 3214370 w 3658870"/>
                <a:gd name="connsiteY37" fmla="*/ 1562100 h 3549980"/>
                <a:gd name="connsiteX38" fmla="*/ 3271520 w 3658870"/>
                <a:gd name="connsiteY38" fmla="*/ 1574800 h 3549980"/>
                <a:gd name="connsiteX39" fmla="*/ 3195320 w 3658870"/>
                <a:gd name="connsiteY39" fmla="*/ 1676400 h 3549980"/>
                <a:gd name="connsiteX40" fmla="*/ 3195320 w 3658870"/>
                <a:gd name="connsiteY40" fmla="*/ 1746252 h 3549980"/>
                <a:gd name="connsiteX41" fmla="*/ 3163570 w 3658870"/>
                <a:gd name="connsiteY41" fmla="*/ 1803400 h 3549980"/>
                <a:gd name="connsiteX42" fmla="*/ 3169920 w 3658870"/>
                <a:gd name="connsiteY42" fmla="*/ 1860548 h 3549980"/>
                <a:gd name="connsiteX43" fmla="*/ 3087370 w 3658870"/>
                <a:gd name="connsiteY43" fmla="*/ 1873252 h 3549980"/>
                <a:gd name="connsiteX44" fmla="*/ 3055620 w 3658870"/>
                <a:gd name="connsiteY44" fmla="*/ 1924052 h 3549980"/>
                <a:gd name="connsiteX45" fmla="*/ 3061970 w 3658870"/>
                <a:gd name="connsiteY45" fmla="*/ 2012948 h 3549980"/>
                <a:gd name="connsiteX46" fmla="*/ 2966720 w 3658870"/>
                <a:gd name="connsiteY46" fmla="*/ 2076452 h 3549980"/>
                <a:gd name="connsiteX47" fmla="*/ 3125470 w 3658870"/>
                <a:gd name="connsiteY47" fmla="*/ 2095500 h 3549980"/>
                <a:gd name="connsiteX48" fmla="*/ 3176270 w 3658870"/>
                <a:gd name="connsiteY48" fmla="*/ 2076452 h 3549980"/>
                <a:gd name="connsiteX49" fmla="*/ 3233420 w 3658870"/>
                <a:gd name="connsiteY49" fmla="*/ 2063748 h 3549980"/>
                <a:gd name="connsiteX50" fmla="*/ 3258820 w 3658870"/>
                <a:gd name="connsiteY50" fmla="*/ 2044700 h 3549980"/>
                <a:gd name="connsiteX51" fmla="*/ 3290570 w 3658870"/>
                <a:gd name="connsiteY51" fmla="*/ 2095500 h 3549980"/>
                <a:gd name="connsiteX52" fmla="*/ 3265170 w 3658870"/>
                <a:gd name="connsiteY52" fmla="*/ 2152652 h 3549980"/>
                <a:gd name="connsiteX53" fmla="*/ 3220720 w 3658870"/>
                <a:gd name="connsiteY53" fmla="*/ 2171700 h 3549980"/>
                <a:gd name="connsiteX54" fmla="*/ 3176270 w 3658870"/>
                <a:gd name="connsiteY54" fmla="*/ 2241548 h 3549980"/>
                <a:gd name="connsiteX55" fmla="*/ 3214370 w 3658870"/>
                <a:gd name="connsiteY55" fmla="*/ 2254252 h 3549980"/>
                <a:gd name="connsiteX56" fmla="*/ 3265170 w 3658870"/>
                <a:gd name="connsiteY56" fmla="*/ 2266948 h 3549980"/>
                <a:gd name="connsiteX57" fmla="*/ 3335020 w 3658870"/>
                <a:gd name="connsiteY57" fmla="*/ 2292348 h 3549980"/>
                <a:gd name="connsiteX58" fmla="*/ 3430270 w 3658870"/>
                <a:gd name="connsiteY58" fmla="*/ 2286000 h 3549980"/>
                <a:gd name="connsiteX59" fmla="*/ 3512820 w 3658870"/>
                <a:gd name="connsiteY59" fmla="*/ 2298700 h 3549980"/>
                <a:gd name="connsiteX60" fmla="*/ 3563620 w 3658870"/>
                <a:gd name="connsiteY60" fmla="*/ 2273300 h 3549980"/>
                <a:gd name="connsiteX61" fmla="*/ 3601720 w 3658870"/>
                <a:gd name="connsiteY61" fmla="*/ 2330452 h 3549980"/>
                <a:gd name="connsiteX62" fmla="*/ 3335020 w 3658870"/>
                <a:gd name="connsiteY62" fmla="*/ 2387600 h 3549980"/>
                <a:gd name="connsiteX63" fmla="*/ 3335020 w 3658870"/>
                <a:gd name="connsiteY63" fmla="*/ 2476500 h 3549980"/>
                <a:gd name="connsiteX64" fmla="*/ 3373120 w 3658870"/>
                <a:gd name="connsiteY64" fmla="*/ 2514600 h 3549980"/>
                <a:gd name="connsiteX65" fmla="*/ 3335020 w 3658870"/>
                <a:gd name="connsiteY65" fmla="*/ 2584452 h 3549980"/>
                <a:gd name="connsiteX66" fmla="*/ 3341370 w 3658870"/>
                <a:gd name="connsiteY66" fmla="*/ 2635252 h 3549980"/>
                <a:gd name="connsiteX67" fmla="*/ 3430270 w 3658870"/>
                <a:gd name="connsiteY67" fmla="*/ 2654300 h 3549980"/>
                <a:gd name="connsiteX68" fmla="*/ 3430270 w 3658870"/>
                <a:gd name="connsiteY68" fmla="*/ 2717800 h 3549980"/>
                <a:gd name="connsiteX69" fmla="*/ 3519170 w 3658870"/>
                <a:gd name="connsiteY69" fmla="*/ 2730500 h 3549980"/>
                <a:gd name="connsiteX70" fmla="*/ 3563620 w 3658870"/>
                <a:gd name="connsiteY70" fmla="*/ 2781300 h 3549980"/>
                <a:gd name="connsiteX71" fmla="*/ 3658870 w 3658870"/>
                <a:gd name="connsiteY71" fmla="*/ 2781300 h 3549980"/>
                <a:gd name="connsiteX72" fmla="*/ 3633470 w 3658870"/>
                <a:gd name="connsiteY72" fmla="*/ 2832100 h 3549980"/>
                <a:gd name="connsiteX73" fmla="*/ 3614420 w 3658870"/>
                <a:gd name="connsiteY73" fmla="*/ 2901948 h 3549980"/>
                <a:gd name="connsiteX74" fmla="*/ 3544570 w 3658870"/>
                <a:gd name="connsiteY74" fmla="*/ 2908300 h 3549980"/>
                <a:gd name="connsiteX75" fmla="*/ 3582670 w 3658870"/>
                <a:gd name="connsiteY75" fmla="*/ 2965452 h 3549980"/>
                <a:gd name="connsiteX76" fmla="*/ 3474720 w 3658870"/>
                <a:gd name="connsiteY76" fmla="*/ 3105148 h 3549980"/>
                <a:gd name="connsiteX77" fmla="*/ 3557270 w 3658870"/>
                <a:gd name="connsiteY77" fmla="*/ 3136900 h 3549980"/>
                <a:gd name="connsiteX78" fmla="*/ 3563620 w 3658870"/>
                <a:gd name="connsiteY78" fmla="*/ 3181348 h 3549980"/>
                <a:gd name="connsiteX79" fmla="*/ 3468370 w 3658870"/>
                <a:gd name="connsiteY79" fmla="*/ 3251200 h 3549980"/>
                <a:gd name="connsiteX80" fmla="*/ 3392170 w 3658870"/>
                <a:gd name="connsiteY80" fmla="*/ 3314700 h 3549980"/>
                <a:gd name="connsiteX81" fmla="*/ 3335020 w 3658870"/>
                <a:gd name="connsiteY81" fmla="*/ 3321052 h 3549980"/>
                <a:gd name="connsiteX82" fmla="*/ 3309620 w 3658870"/>
                <a:gd name="connsiteY82" fmla="*/ 3384548 h 3549980"/>
                <a:gd name="connsiteX83" fmla="*/ 3201670 w 3658870"/>
                <a:gd name="connsiteY83" fmla="*/ 3390900 h 3549980"/>
                <a:gd name="connsiteX84" fmla="*/ 3201670 w 3658870"/>
                <a:gd name="connsiteY84" fmla="*/ 3454400 h 3549980"/>
                <a:gd name="connsiteX85" fmla="*/ 3188970 w 3658870"/>
                <a:gd name="connsiteY85" fmla="*/ 3543300 h 3549980"/>
                <a:gd name="connsiteX86" fmla="*/ 3117708 w 3658870"/>
                <a:gd name="connsiteY86" fmla="*/ 3549980 h 3549980"/>
                <a:gd name="connsiteX87" fmla="*/ 3147060 w 3658870"/>
                <a:gd name="connsiteY87" fmla="*/ 3525520 h 3549980"/>
                <a:gd name="connsiteX88" fmla="*/ 3093720 w 3658870"/>
                <a:gd name="connsiteY88" fmla="*/ 3487420 h 3549980"/>
                <a:gd name="connsiteX89" fmla="*/ 3093720 w 3658870"/>
                <a:gd name="connsiteY89" fmla="*/ 3319780 h 3549980"/>
                <a:gd name="connsiteX90" fmla="*/ 3154680 w 3658870"/>
                <a:gd name="connsiteY90" fmla="*/ 3205480 h 3549980"/>
                <a:gd name="connsiteX91" fmla="*/ 3086100 w 3658870"/>
                <a:gd name="connsiteY91" fmla="*/ 3197860 h 3549980"/>
                <a:gd name="connsiteX92" fmla="*/ 3017520 w 3658870"/>
                <a:gd name="connsiteY92" fmla="*/ 3175000 h 3549980"/>
                <a:gd name="connsiteX93" fmla="*/ 2941320 w 3658870"/>
                <a:gd name="connsiteY93" fmla="*/ 3182620 h 3549980"/>
                <a:gd name="connsiteX94" fmla="*/ 2895600 w 3658870"/>
                <a:gd name="connsiteY94" fmla="*/ 3152140 h 3549980"/>
                <a:gd name="connsiteX95" fmla="*/ 2773680 w 3658870"/>
                <a:gd name="connsiteY95" fmla="*/ 3159760 h 3549980"/>
                <a:gd name="connsiteX96" fmla="*/ 2720340 w 3658870"/>
                <a:gd name="connsiteY96" fmla="*/ 3304540 h 3549980"/>
                <a:gd name="connsiteX97" fmla="*/ 2667000 w 3658870"/>
                <a:gd name="connsiteY97" fmla="*/ 3380740 h 3549980"/>
                <a:gd name="connsiteX98" fmla="*/ 2560320 w 3658870"/>
                <a:gd name="connsiteY98" fmla="*/ 3380740 h 3549980"/>
                <a:gd name="connsiteX99" fmla="*/ 2400300 w 3658870"/>
                <a:gd name="connsiteY99" fmla="*/ 3380740 h 3549980"/>
                <a:gd name="connsiteX100" fmla="*/ 2331720 w 3658870"/>
                <a:gd name="connsiteY100" fmla="*/ 3380740 h 3549980"/>
                <a:gd name="connsiteX101" fmla="*/ 2293620 w 3658870"/>
                <a:gd name="connsiteY101" fmla="*/ 3449320 h 3549980"/>
                <a:gd name="connsiteX102" fmla="*/ 2171700 w 3658870"/>
                <a:gd name="connsiteY102" fmla="*/ 3411220 h 3549980"/>
                <a:gd name="connsiteX103" fmla="*/ 2072640 w 3658870"/>
                <a:gd name="connsiteY103" fmla="*/ 3357880 h 3549980"/>
                <a:gd name="connsiteX104" fmla="*/ 2110740 w 3658870"/>
                <a:gd name="connsiteY104" fmla="*/ 3296920 h 3549980"/>
                <a:gd name="connsiteX105" fmla="*/ 2042160 w 3658870"/>
                <a:gd name="connsiteY105" fmla="*/ 3220720 h 3549980"/>
                <a:gd name="connsiteX106" fmla="*/ 1981200 w 3658870"/>
                <a:gd name="connsiteY106" fmla="*/ 3121660 h 3549980"/>
                <a:gd name="connsiteX107" fmla="*/ 1889760 w 3658870"/>
                <a:gd name="connsiteY107" fmla="*/ 3159760 h 3549980"/>
                <a:gd name="connsiteX108" fmla="*/ 1859280 w 3658870"/>
                <a:gd name="connsiteY108" fmla="*/ 3205480 h 3549980"/>
                <a:gd name="connsiteX109" fmla="*/ 1821180 w 3658870"/>
                <a:gd name="connsiteY109" fmla="*/ 3235960 h 3549980"/>
                <a:gd name="connsiteX110" fmla="*/ 1699260 w 3658870"/>
                <a:gd name="connsiteY110" fmla="*/ 3235960 h 3549980"/>
                <a:gd name="connsiteX111" fmla="*/ 1615440 w 3658870"/>
                <a:gd name="connsiteY111" fmla="*/ 3235960 h 3549980"/>
                <a:gd name="connsiteX112" fmla="*/ 1607820 w 3658870"/>
                <a:gd name="connsiteY112" fmla="*/ 3167380 h 3549980"/>
                <a:gd name="connsiteX113" fmla="*/ 1536774 w 3658870"/>
                <a:gd name="connsiteY113" fmla="*/ 3160276 h 3549980"/>
                <a:gd name="connsiteX114" fmla="*/ 1531620 w 3658870"/>
                <a:gd name="connsiteY114" fmla="*/ 3124200 h 3549980"/>
                <a:gd name="connsiteX115" fmla="*/ 1442720 w 3658870"/>
                <a:gd name="connsiteY115" fmla="*/ 3054348 h 3549980"/>
                <a:gd name="connsiteX116" fmla="*/ 1290320 w 3658870"/>
                <a:gd name="connsiteY116" fmla="*/ 2952748 h 3549980"/>
                <a:gd name="connsiteX117" fmla="*/ 1264920 w 3658870"/>
                <a:gd name="connsiteY117" fmla="*/ 2705100 h 3549980"/>
                <a:gd name="connsiteX118" fmla="*/ 1322070 w 3658870"/>
                <a:gd name="connsiteY118" fmla="*/ 2635252 h 3549980"/>
                <a:gd name="connsiteX119" fmla="*/ 1258570 w 3658870"/>
                <a:gd name="connsiteY119" fmla="*/ 2578100 h 3549980"/>
                <a:gd name="connsiteX120" fmla="*/ 1252220 w 3658870"/>
                <a:gd name="connsiteY120" fmla="*/ 2520948 h 3549980"/>
                <a:gd name="connsiteX121" fmla="*/ 1201420 w 3658870"/>
                <a:gd name="connsiteY121" fmla="*/ 2476500 h 3549980"/>
                <a:gd name="connsiteX122" fmla="*/ 1182370 w 3658870"/>
                <a:gd name="connsiteY122" fmla="*/ 2349500 h 3549980"/>
                <a:gd name="connsiteX123" fmla="*/ 1049020 w 3658870"/>
                <a:gd name="connsiteY123" fmla="*/ 2222500 h 3549980"/>
                <a:gd name="connsiteX124" fmla="*/ 1010920 w 3658870"/>
                <a:gd name="connsiteY124" fmla="*/ 2038348 h 3549980"/>
                <a:gd name="connsiteX125" fmla="*/ 890270 w 3658870"/>
                <a:gd name="connsiteY125" fmla="*/ 1936748 h 3549980"/>
                <a:gd name="connsiteX126" fmla="*/ 845820 w 3658870"/>
                <a:gd name="connsiteY126" fmla="*/ 1873252 h 3549980"/>
                <a:gd name="connsiteX127" fmla="*/ 687070 w 3658870"/>
                <a:gd name="connsiteY127" fmla="*/ 1828800 h 3549980"/>
                <a:gd name="connsiteX128" fmla="*/ 547370 w 3658870"/>
                <a:gd name="connsiteY128" fmla="*/ 1892300 h 3549980"/>
                <a:gd name="connsiteX129" fmla="*/ 458470 w 3658870"/>
                <a:gd name="connsiteY129" fmla="*/ 1892300 h 3549980"/>
                <a:gd name="connsiteX130" fmla="*/ 464820 w 3658870"/>
                <a:gd name="connsiteY130" fmla="*/ 2044700 h 3549980"/>
                <a:gd name="connsiteX131" fmla="*/ 496570 w 3658870"/>
                <a:gd name="connsiteY131" fmla="*/ 2101852 h 3549980"/>
                <a:gd name="connsiteX132" fmla="*/ 572770 w 3658870"/>
                <a:gd name="connsiteY132" fmla="*/ 2235200 h 3549980"/>
                <a:gd name="connsiteX133" fmla="*/ 534670 w 3658870"/>
                <a:gd name="connsiteY133" fmla="*/ 2286000 h 3549980"/>
                <a:gd name="connsiteX134" fmla="*/ 579120 w 3658870"/>
                <a:gd name="connsiteY134" fmla="*/ 2324100 h 3549980"/>
                <a:gd name="connsiteX135" fmla="*/ 579120 w 3658870"/>
                <a:gd name="connsiteY135" fmla="*/ 2349500 h 3549980"/>
                <a:gd name="connsiteX136" fmla="*/ 534670 w 3658870"/>
                <a:gd name="connsiteY136" fmla="*/ 2393948 h 3549980"/>
                <a:gd name="connsiteX137" fmla="*/ 490220 w 3658870"/>
                <a:gd name="connsiteY137" fmla="*/ 2444748 h 3549980"/>
                <a:gd name="connsiteX138" fmla="*/ 414020 w 3658870"/>
                <a:gd name="connsiteY138" fmla="*/ 2444748 h 3549980"/>
                <a:gd name="connsiteX139" fmla="*/ 375920 w 3658870"/>
                <a:gd name="connsiteY139" fmla="*/ 2349500 h 3549980"/>
                <a:gd name="connsiteX140" fmla="*/ 363220 w 3658870"/>
                <a:gd name="connsiteY140" fmla="*/ 2349500 h 3549980"/>
                <a:gd name="connsiteX141" fmla="*/ 331470 w 3658870"/>
                <a:gd name="connsiteY141" fmla="*/ 2330452 h 3549980"/>
                <a:gd name="connsiteX142" fmla="*/ 267970 w 3658870"/>
                <a:gd name="connsiteY142" fmla="*/ 2343148 h 3549980"/>
                <a:gd name="connsiteX143" fmla="*/ 198120 w 3658870"/>
                <a:gd name="connsiteY143" fmla="*/ 2292348 h 3549980"/>
                <a:gd name="connsiteX144" fmla="*/ 172720 w 3658870"/>
                <a:gd name="connsiteY144" fmla="*/ 2216148 h 3549980"/>
                <a:gd name="connsiteX145" fmla="*/ 33020 w 3658870"/>
                <a:gd name="connsiteY145" fmla="*/ 2203452 h 3549980"/>
                <a:gd name="connsiteX146" fmla="*/ 11669 w 3658870"/>
                <a:gd name="connsiteY146" fmla="*/ 2143168 h 3549980"/>
                <a:gd name="connsiteX147" fmla="*/ 45720 w 3658870"/>
                <a:gd name="connsiteY147" fmla="*/ 2153920 h 3549980"/>
                <a:gd name="connsiteX148" fmla="*/ 114300 w 3658870"/>
                <a:gd name="connsiteY148" fmla="*/ 2092960 h 3549980"/>
                <a:gd name="connsiteX149" fmla="*/ 144780 w 3658870"/>
                <a:gd name="connsiteY149" fmla="*/ 1864360 h 3549980"/>
                <a:gd name="connsiteX150" fmla="*/ 38100 w 3658870"/>
                <a:gd name="connsiteY150" fmla="*/ 1742440 h 3549980"/>
                <a:gd name="connsiteX151" fmla="*/ 60960 w 3658870"/>
                <a:gd name="connsiteY151" fmla="*/ 1673860 h 3549980"/>
                <a:gd name="connsiteX152" fmla="*/ 0 w 3658870"/>
                <a:gd name="connsiteY152" fmla="*/ 1651000 h 3549980"/>
                <a:gd name="connsiteX153" fmla="*/ 0 w 3658870"/>
                <a:gd name="connsiteY153" fmla="*/ 1590040 h 3549980"/>
                <a:gd name="connsiteX154" fmla="*/ 106680 w 3658870"/>
                <a:gd name="connsiteY154" fmla="*/ 1590040 h 3549980"/>
                <a:gd name="connsiteX155" fmla="*/ 83820 w 3658870"/>
                <a:gd name="connsiteY155" fmla="*/ 1506220 h 3549980"/>
                <a:gd name="connsiteX156" fmla="*/ 99060 w 3658870"/>
                <a:gd name="connsiteY156" fmla="*/ 1475740 h 3549980"/>
                <a:gd name="connsiteX157" fmla="*/ 68580 w 3658870"/>
                <a:gd name="connsiteY157" fmla="*/ 1308100 h 3549980"/>
                <a:gd name="connsiteX158" fmla="*/ 30480 w 3658870"/>
                <a:gd name="connsiteY158" fmla="*/ 1277620 h 3549980"/>
                <a:gd name="connsiteX159" fmla="*/ 106680 w 3658870"/>
                <a:gd name="connsiteY159" fmla="*/ 1201420 h 3549980"/>
                <a:gd name="connsiteX160" fmla="*/ 121920 w 3658870"/>
                <a:gd name="connsiteY160" fmla="*/ 1155700 h 3549980"/>
                <a:gd name="connsiteX161" fmla="*/ 182880 w 3658870"/>
                <a:gd name="connsiteY161" fmla="*/ 1148080 h 3549980"/>
                <a:gd name="connsiteX162" fmla="*/ 182880 w 3658870"/>
                <a:gd name="connsiteY162" fmla="*/ 995680 h 3549980"/>
                <a:gd name="connsiteX163" fmla="*/ 243840 w 3658870"/>
                <a:gd name="connsiteY163" fmla="*/ 896620 h 3549980"/>
                <a:gd name="connsiteX164" fmla="*/ 289560 w 3658870"/>
                <a:gd name="connsiteY164" fmla="*/ 866140 h 3549980"/>
                <a:gd name="connsiteX165" fmla="*/ 358140 w 3658870"/>
                <a:gd name="connsiteY165" fmla="*/ 744220 h 3549980"/>
                <a:gd name="connsiteX166" fmla="*/ 518160 w 3658870"/>
                <a:gd name="connsiteY166" fmla="*/ 690880 h 3549980"/>
                <a:gd name="connsiteX167" fmla="*/ 601980 w 3658870"/>
                <a:gd name="connsiteY167" fmla="*/ 645160 h 3549980"/>
                <a:gd name="connsiteX168" fmla="*/ 685800 w 3658870"/>
                <a:gd name="connsiteY168" fmla="*/ 706120 h 3549980"/>
                <a:gd name="connsiteX169" fmla="*/ 807720 w 3658870"/>
                <a:gd name="connsiteY169" fmla="*/ 668020 h 3549980"/>
                <a:gd name="connsiteX170" fmla="*/ 853440 w 3658870"/>
                <a:gd name="connsiteY170" fmla="*/ 713740 h 3549980"/>
                <a:gd name="connsiteX171" fmla="*/ 967740 w 3658870"/>
                <a:gd name="connsiteY171" fmla="*/ 698500 h 3549980"/>
                <a:gd name="connsiteX172" fmla="*/ 1059180 w 3658870"/>
                <a:gd name="connsiteY172" fmla="*/ 645160 h 3549980"/>
                <a:gd name="connsiteX173" fmla="*/ 1051560 w 3658870"/>
                <a:gd name="connsiteY173" fmla="*/ 584200 h 3549980"/>
                <a:gd name="connsiteX174" fmla="*/ 1097280 w 3658870"/>
                <a:gd name="connsiteY174" fmla="*/ 546100 h 3549980"/>
                <a:gd name="connsiteX175" fmla="*/ 1097280 w 3658870"/>
                <a:gd name="connsiteY175" fmla="*/ 477520 h 3549980"/>
                <a:gd name="connsiteX176" fmla="*/ 1059180 w 3658870"/>
                <a:gd name="connsiteY176" fmla="*/ 386080 h 3549980"/>
                <a:gd name="connsiteX177" fmla="*/ 1109863 w 3658870"/>
                <a:gd name="connsiteY177" fmla="*/ 291052 h 3549980"/>
                <a:gd name="connsiteX178" fmla="*/ 1137920 w 3658870"/>
                <a:gd name="connsiteY178" fmla="*/ 285748 h 3549980"/>
                <a:gd name="connsiteX179" fmla="*/ 1290320 w 3658870"/>
                <a:gd name="connsiteY179" fmla="*/ 311148 h 3549980"/>
                <a:gd name="connsiteX180" fmla="*/ 1360170 w 3658870"/>
                <a:gd name="connsiteY180" fmla="*/ 406400 h 3549980"/>
                <a:gd name="connsiteX181" fmla="*/ 1823720 w 3658870"/>
                <a:gd name="connsiteY181" fmla="*/ 431800 h 3549980"/>
                <a:gd name="connsiteX182" fmla="*/ 1849120 w 3658870"/>
                <a:gd name="connsiteY182" fmla="*/ 330200 h 3549980"/>
                <a:gd name="connsiteX183" fmla="*/ 1938020 w 3658870"/>
                <a:gd name="connsiteY183" fmla="*/ 285748 h 3549980"/>
                <a:gd name="connsiteX184" fmla="*/ 1982470 w 3658870"/>
                <a:gd name="connsiteY184" fmla="*/ 241300 h 3549980"/>
                <a:gd name="connsiteX185" fmla="*/ 2020570 w 3658870"/>
                <a:gd name="connsiteY185" fmla="*/ 190500 h 3549980"/>
                <a:gd name="connsiteX186" fmla="*/ 2039620 w 3658870"/>
                <a:gd name="connsiteY186" fmla="*/ 146052 h 3549980"/>
                <a:gd name="connsiteX187" fmla="*/ 2045970 w 3658870"/>
                <a:gd name="connsiteY187" fmla="*/ 101600 h 3549980"/>
                <a:gd name="connsiteX188" fmla="*/ 2153920 w 3658870"/>
                <a:gd name="connsiteY188" fmla="*/ 50800 h 3549980"/>
                <a:gd name="connsiteX189" fmla="*/ 2211070 w 3658870"/>
                <a:gd name="connsiteY189" fmla="*/ 38100 h 3549980"/>
                <a:gd name="connsiteX190" fmla="*/ 2280920 w 3658870"/>
                <a:gd name="connsiteY190" fmla="*/ 38100 h 3549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3658870" h="3549980">
                  <a:moveTo>
                    <a:pt x="2312670" y="0"/>
                  </a:moveTo>
                  <a:lnTo>
                    <a:pt x="2407920" y="44452"/>
                  </a:lnTo>
                  <a:lnTo>
                    <a:pt x="2503170" y="88900"/>
                  </a:lnTo>
                  <a:lnTo>
                    <a:pt x="2674620" y="228600"/>
                  </a:lnTo>
                  <a:lnTo>
                    <a:pt x="2700020" y="317500"/>
                  </a:lnTo>
                  <a:lnTo>
                    <a:pt x="2769870" y="387348"/>
                  </a:lnTo>
                  <a:lnTo>
                    <a:pt x="2776220" y="565148"/>
                  </a:lnTo>
                  <a:lnTo>
                    <a:pt x="2719070" y="679452"/>
                  </a:lnTo>
                  <a:lnTo>
                    <a:pt x="2769870" y="774700"/>
                  </a:lnTo>
                  <a:lnTo>
                    <a:pt x="2769870" y="838200"/>
                  </a:lnTo>
                  <a:lnTo>
                    <a:pt x="2706370" y="876300"/>
                  </a:lnTo>
                  <a:lnTo>
                    <a:pt x="2661920" y="1054100"/>
                  </a:lnTo>
                  <a:lnTo>
                    <a:pt x="2573020" y="1054100"/>
                  </a:lnTo>
                  <a:lnTo>
                    <a:pt x="2515870" y="1016000"/>
                  </a:lnTo>
                  <a:lnTo>
                    <a:pt x="2465070" y="1003300"/>
                  </a:lnTo>
                  <a:lnTo>
                    <a:pt x="2439670" y="1022348"/>
                  </a:lnTo>
                  <a:lnTo>
                    <a:pt x="2503170" y="1143000"/>
                  </a:lnTo>
                  <a:lnTo>
                    <a:pt x="2471420" y="1187452"/>
                  </a:lnTo>
                  <a:lnTo>
                    <a:pt x="2344420" y="1206500"/>
                  </a:lnTo>
                  <a:lnTo>
                    <a:pt x="2344420" y="1295400"/>
                  </a:lnTo>
                  <a:lnTo>
                    <a:pt x="2204720" y="1250948"/>
                  </a:lnTo>
                  <a:lnTo>
                    <a:pt x="2166620" y="1200148"/>
                  </a:lnTo>
                  <a:lnTo>
                    <a:pt x="2052320" y="1231900"/>
                  </a:lnTo>
                  <a:lnTo>
                    <a:pt x="2077720" y="1435100"/>
                  </a:lnTo>
                  <a:lnTo>
                    <a:pt x="2077720" y="1536700"/>
                  </a:lnTo>
                  <a:lnTo>
                    <a:pt x="2122170" y="1562100"/>
                  </a:lnTo>
                  <a:lnTo>
                    <a:pt x="2312670" y="1625600"/>
                  </a:lnTo>
                  <a:lnTo>
                    <a:pt x="2338070" y="1619252"/>
                  </a:lnTo>
                  <a:lnTo>
                    <a:pt x="2490470" y="1587500"/>
                  </a:lnTo>
                  <a:lnTo>
                    <a:pt x="2534920" y="1562100"/>
                  </a:lnTo>
                  <a:lnTo>
                    <a:pt x="2604770" y="1536700"/>
                  </a:lnTo>
                  <a:lnTo>
                    <a:pt x="2668270" y="1536700"/>
                  </a:lnTo>
                  <a:lnTo>
                    <a:pt x="2738120" y="1562100"/>
                  </a:lnTo>
                  <a:lnTo>
                    <a:pt x="2807970" y="1625600"/>
                  </a:lnTo>
                  <a:lnTo>
                    <a:pt x="2877820" y="1612900"/>
                  </a:lnTo>
                  <a:lnTo>
                    <a:pt x="2985770" y="1651000"/>
                  </a:lnTo>
                  <a:lnTo>
                    <a:pt x="3144520" y="1619252"/>
                  </a:lnTo>
                  <a:lnTo>
                    <a:pt x="3214370" y="1562100"/>
                  </a:lnTo>
                  <a:lnTo>
                    <a:pt x="3271520" y="1574800"/>
                  </a:lnTo>
                  <a:lnTo>
                    <a:pt x="3195320" y="1676400"/>
                  </a:lnTo>
                  <a:lnTo>
                    <a:pt x="3195320" y="1746252"/>
                  </a:lnTo>
                  <a:lnTo>
                    <a:pt x="3163570" y="1803400"/>
                  </a:lnTo>
                  <a:lnTo>
                    <a:pt x="3169920" y="1860548"/>
                  </a:lnTo>
                  <a:lnTo>
                    <a:pt x="3087370" y="1873252"/>
                  </a:lnTo>
                  <a:lnTo>
                    <a:pt x="3055620" y="1924052"/>
                  </a:lnTo>
                  <a:lnTo>
                    <a:pt x="3061970" y="2012948"/>
                  </a:lnTo>
                  <a:lnTo>
                    <a:pt x="2966720" y="2076452"/>
                  </a:lnTo>
                  <a:lnTo>
                    <a:pt x="3125470" y="2095500"/>
                  </a:lnTo>
                  <a:lnTo>
                    <a:pt x="3176270" y="2076452"/>
                  </a:lnTo>
                  <a:lnTo>
                    <a:pt x="3233420" y="2063748"/>
                  </a:lnTo>
                  <a:lnTo>
                    <a:pt x="3258820" y="2044700"/>
                  </a:lnTo>
                  <a:lnTo>
                    <a:pt x="3290570" y="2095500"/>
                  </a:lnTo>
                  <a:lnTo>
                    <a:pt x="3265170" y="2152652"/>
                  </a:lnTo>
                  <a:lnTo>
                    <a:pt x="3220720" y="2171700"/>
                  </a:lnTo>
                  <a:lnTo>
                    <a:pt x="3176270" y="2241548"/>
                  </a:lnTo>
                  <a:lnTo>
                    <a:pt x="3214370" y="2254252"/>
                  </a:lnTo>
                  <a:lnTo>
                    <a:pt x="3265170" y="2266948"/>
                  </a:lnTo>
                  <a:lnTo>
                    <a:pt x="3335020" y="2292348"/>
                  </a:lnTo>
                  <a:lnTo>
                    <a:pt x="3430270" y="2286000"/>
                  </a:lnTo>
                  <a:lnTo>
                    <a:pt x="3512820" y="2298700"/>
                  </a:lnTo>
                  <a:lnTo>
                    <a:pt x="3563620" y="2273300"/>
                  </a:lnTo>
                  <a:lnTo>
                    <a:pt x="3601720" y="2330452"/>
                  </a:lnTo>
                  <a:lnTo>
                    <a:pt x="3335020" y="2387600"/>
                  </a:lnTo>
                  <a:lnTo>
                    <a:pt x="3335020" y="2476500"/>
                  </a:lnTo>
                  <a:lnTo>
                    <a:pt x="3373120" y="2514600"/>
                  </a:lnTo>
                  <a:lnTo>
                    <a:pt x="3335020" y="2584452"/>
                  </a:lnTo>
                  <a:lnTo>
                    <a:pt x="3341370" y="2635252"/>
                  </a:lnTo>
                  <a:lnTo>
                    <a:pt x="3430270" y="2654300"/>
                  </a:lnTo>
                  <a:lnTo>
                    <a:pt x="3430270" y="2717800"/>
                  </a:lnTo>
                  <a:lnTo>
                    <a:pt x="3519170" y="2730500"/>
                  </a:lnTo>
                  <a:lnTo>
                    <a:pt x="3563620" y="2781300"/>
                  </a:lnTo>
                  <a:lnTo>
                    <a:pt x="3658870" y="2781300"/>
                  </a:lnTo>
                  <a:lnTo>
                    <a:pt x="3633470" y="2832100"/>
                  </a:lnTo>
                  <a:lnTo>
                    <a:pt x="3614420" y="2901948"/>
                  </a:lnTo>
                  <a:lnTo>
                    <a:pt x="3544570" y="2908300"/>
                  </a:lnTo>
                  <a:lnTo>
                    <a:pt x="3582670" y="2965452"/>
                  </a:lnTo>
                  <a:lnTo>
                    <a:pt x="3474720" y="3105148"/>
                  </a:lnTo>
                  <a:lnTo>
                    <a:pt x="3557270" y="3136900"/>
                  </a:lnTo>
                  <a:lnTo>
                    <a:pt x="3563620" y="3181348"/>
                  </a:lnTo>
                  <a:lnTo>
                    <a:pt x="3468370" y="3251200"/>
                  </a:lnTo>
                  <a:lnTo>
                    <a:pt x="3392170" y="3314700"/>
                  </a:lnTo>
                  <a:lnTo>
                    <a:pt x="3335020" y="3321052"/>
                  </a:lnTo>
                  <a:lnTo>
                    <a:pt x="3309620" y="3384548"/>
                  </a:lnTo>
                  <a:lnTo>
                    <a:pt x="3201670" y="3390900"/>
                  </a:lnTo>
                  <a:lnTo>
                    <a:pt x="3201670" y="3454400"/>
                  </a:lnTo>
                  <a:lnTo>
                    <a:pt x="3188970" y="3543300"/>
                  </a:lnTo>
                  <a:lnTo>
                    <a:pt x="3117708" y="3549980"/>
                  </a:lnTo>
                  <a:lnTo>
                    <a:pt x="3147060" y="3525520"/>
                  </a:lnTo>
                  <a:lnTo>
                    <a:pt x="3093720" y="3487420"/>
                  </a:lnTo>
                  <a:lnTo>
                    <a:pt x="3093720" y="3319780"/>
                  </a:lnTo>
                  <a:lnTo>
                    <a:pt x="3154680" y="3205480"/>
                  </a:lnTo>
                  <a:lnTo>
                    <a:pt x="3086100" y="3197860"/>
                  </a:lnTo>
                  <a:lnTo>
                    <a:pt x="3017520" y="3175000"/>
                  </a:lnTo>
                  <a:lnTo>
                    <a:pt x="2941320" y="3182620"/>
                  </a:lnTo>
                  <a:lnTo>
                    <a:pt x="2895600" y="3152140"/>
                  </a:lnTo>
                  <a:lnTo>
                    <a:pt x="2773680" y="3159760"/>
                  </a:lnTo>
                  <a:lnTo>
                    <a:pt x="2720340" y="3304540"/>
                  </a:lnTo>
                  <a:lnTo>
                    <a:pt x="2667000" y="3380740"/>
                  </a:lnTo>
                  <a:lnTo>
                    <a:pt x="2560320" y="3380740"/>
                  </a:lnTo>
                  <a:lnTo>
                    <a:pt x="2400300" y="3380740"/>
                  </a:lnTo>
                  <a:lnTo>
                    <a:pt x="2331720" y="3380740"/>
                  </a:lnTo>
                  <a:lnTo>
                    <a:pt x="2293620" y="3449320"/>
                  </a:lnTo>
                  <a:lnTo>
                    <a:pt x="2171700" y="3411220"/>
                  </a:lnTo>
                  <a:lnTo>
                    <a:pt x="2072640" y="3357880"/>
                  </a:lnTo>
                  <a:lnTo>
                    <a:pt x="2110740" y="3296920"/>
                  </a:lnTo>
                  <a:lnTo>
                    <a:pt x="2042160" y="3220720"/>
                  </a:lnTo>
                  <a:lnTo>
                    <a:pt x="1981200" y="3121660"/>
                  </a:lnTo>
                  <a:lnTo>
                    <a:pt x="1889760" y="3159760"/>
                  </a:lnTo>
                  <a:lnTo>
                    <a:pt x="1859280" y="3205480"/>
                  </a:lnTo>
                  <a:lnTo>
                    <a:pt x="1821180" y="3235960"/>
                  </a:lnTo>
                  <a:lnTo>
                    <a:pt x="1699260" y="3235960"/>
                  </a:lnTo>
                  <a:lnTo>
                    <a:pt x="1615440" y="3235960"/>
                  </a:lnTo>
                  <a:lnTo>
                    <a:pt x="1607820" y="3167380"/>
                  </a:lnTo>
                  <a:lnTo>
                    <a:pt x="1536774" y="3160276"/>
                  </a:lnTo>
                  <a:lnTo>
                    <a:pt x="1531620" y="3124200"/>
                  </a:lnTo>
                  <a:lnTo>
                    <a:pt x="1442720" y="3054348"/>
                  </a:lnTo>
                  <a:lnTo>
                    <a:pt x="1290320" y="2952748"/>
                  </a:lnTo>
                  <a:lnTo>
                    <a:pt x="1264920" y="2705100"/>
                  </a:lnTo>
                  <a:lnTo>
                    <a:pt x="1322070" y="2635252"/>
                  </a:lnTo>
                  <a:lnTo>
                    <a:pt x="1258570" y="2578100"/>
                  </a:lnTo>
                  <a:lnTo>
                    <a:pt x="1252220" y="2520948"/>
                  </a:lnTo>
                  <a:lnTo>
                    <a:pt x="1201420" y="2476500"/>
                  </a:lnTo>
                  <a:lnTo>
                    <a:pt x="1182370" y="2349500"/>
                  </a:lnTo>
                  <a:lnTo>
                    <a:pt x="1049020" y="2222500"/>
                  </a:lnTo>
                  <a:lnTo>
                    <a:pt x="1010920" y="2038348"/>
                  </a:lnTo>
                  <a:lnTo>
                    <a:pt x="890270" y="1936748"/>
                  </a:lnTo>
                  <a:lnTo>
                    <a:pt x="845820" y="1873252"/>
                  </a:lnTo>
                  <a:lnTo>
                    <a:pt x="687070" y="1828800"/>
                  </a:lnTo>
                  <a:lnTo>
                    <a:pt x="547370" y="1892300"/>
                  </a:lnTo>
                  <a:lnTo>
                    <a:pt x="458470" y="1892300"/>
                  </a:lnTo>
                  <a:lnTo>
                    <a:pt x="464820" y="2044700"/>
                  </a:lnTo>
                  <a:lnTo>
                    <a:pt x="496570" y="2101852"/>
                  </a:lnTo>
                  <a:lnTo>
                    <a:pt x="572770" y="2235200"/>
                  </a:lnTo>
                  <a:lnTo>
                    <a:pt x="534670" y="2286000"/>
                  </a:lnTo>
                  <a:lnTo>
                    <a:pt x="579120" y="2324100"/>
                  </a:lnTo>
                  <a:lnTo>
                    <a:pt x="579120" y="2349500"/>
                  </a:lnTo>
                  <a:lnTo>
                    <a:pt x="534670" y="2393948"/>
                  </a:lnTo>
                  <a:lnTo>
                    <a:pt x="490220" y="2444748"/>
                  </a:lnTo>
                  <a:lnTo>
                    <a:pt x="414020" y="2444748"/>
                  </a:lnTo>
                  <a:lnTo>
                    <a:pt x="375920" y="2349500"/>
                  </a:lnTo>
                  <a:lnTo>
                    <a:pt x="363220" y="2349500"/>
                  </a:lnTo>
                  <a:lnTo>
                    <a:pt x="331470" y="2330452"/>
                  </a:lnTo>
                  <a:lnTo>
                    <a:pt x="267970" y="2343148"/>
                  </a:lnTo>
                  <a:lnTo>
                    <a:pt x="198120" y="2292348"/>
                  </a:lnTo>
                  <a:lnTo>
                    <a:pt x="172720" y="2216148"/>
                  </a:lnTo>
                  <a:lnTo>
                    <a:pt x="33020" y="2203452"/>
                  </a:lnTo>
                  <a:lnTo>
                    <a:pt x="11669" y="2143168"/>
                  </a:lnTo>
                  <a:lnTo>
                    <a:pt x="45720" y="2153920"/>
                  </a:lnTo>
                  <a:lnTo>
                    <a:pt x="114300" y="2092960"/>
                  </a:lnTo>
                  <a:lnTo>
                    <a:pt x="144780" y="1864360"/>
                  </a:lnTo>
                  <a:lnTo>
                    <a:pt x="38100" y="1742440"/>
                  </a:lnTo>
                  <a:lnTo>
                    <a:pt x="60960" y="1673860"/>
                  </a:lnTo>
                  <a:lnTo>
                    <a:pt x="0" y="1651000"/>
                  </a:lnTo>
                  <a:lnTo>
                    <a:pt x="0" y="1590040"/>
                  </a:lnTo>
                  <a:lnTo>
                    <a:pt x="106680" y="1590040"/>
                  </a:lnTo>
                  <a:lnTo>
                    <a:pt x="83820" y="1506220"/>
                  </a:lnTo>
                  <a:lnTo>
                    <a:pt x="99060" y="1475740"/>
                  </a:lnTo>
                  <a:lnTo>
                    <a:pt x="68580" y="1308100"/>
                  </a:lnTo>
                  <a:lnTo>
                    <a:pt x="30480" y="1277620"/>
                  </a:lnTo>
                  <a:lnTo>
                    <a:pt x="106680" y="1201420"/>
                  </a:lnTo>
                  <a:lnTo>
                    <a:pt x="121920" y="1155700"/>
                  </a:lnTo>
                  <a:lnTo>
                    <a:pt x="182880" y="1148080"/>
                  </a:lnTo>
                  <a:lnTo>
                    <a:pt x="182880" y="995680"/>
                  </a:lnTo>
                  <a:lnTo>
                    <a:pt x="243840" y="896620"/>
                  </a:lnTo>
                  <a:lnTo>
                    <a:pt x="289560" y="866140"/>
                  </a:lnTo>
                  <a:lnTo>
                    <a:pt x="358140" y="744220"/>
                  </a:lnTo>
                  <a:lnTo>
                    <a:pt x="518160" y="690880"/>
                  </a:lnTo>
                  <a:lnTo>
                    <a:pt x="601980" y="645160"/>
                  </a:lnTo>
                  <a:lnTo>
                    <a:pt x="685800" y="706120"/>
                  </a:lnTo>
                  <a:lnTo>
                    <a:pt x="807720" y="668020"/>
                  </a:lnTo>
                  <a:lnTo>
                    <a:pt x="853440" y="713740"/>
                  </a:lnTo>
                  <a:lnTo>
                    <a:pt x="967740" y="698500"/>
                  </a:lnTo>
                  <a:lnTo>
                    <a:pt x="1059180" y="645160"/>
                  </a:lnTo>
                  <a:lnTo>
                    <a:pt x="1051560" y="584200"/>
                  </a:lnTo>
                  <a:lnTo>
                    <a:pt x="1097280" y="546100"/>
                  </a:lnTo>
                  <a:lnTo>
                    <a:pt x="1097280" y="477520"/>
                  </a:lnTo>
                  <a:lnTo>
                    <a:pt x="1059180" y="386080"/>
                  </a:lnTo>
                  <a:lnTo>
                    <a:pt x="1109863" y="291052"/>
                  </a:lnTo>
                  <a:lnTo>
                    <a:pt x="1137920" y="285748"/>
                  </a:lnTo>
                  <a:lnTo>
                    <a:pt x="1290320" y="311148"/>
                  </a:lnTo>
                  <a:lnTo>
                    <a:pt x="1360170" y="406400"/>
                  </a:lnTo>
                  <a:lnTo>
                    <a:pt x="1823720" y="431800"/>
                  </a:lnTo>
                  <a:lnTo>
                    <a:pt x="1849120" y="330200"/>
                  </a:lnTo>
                  <a:lnTo>
                    <a:pt x="1938020" y="285748"/>
                  </a:lnTo>
                  <a:lnTo>
                    <a:pt x="1982470" y="241300"/>
                  </a:lnTo>
                  <a:lnTo>
                    <a:pt x="2020570" y="190500"/>
                  </a:lnTo>
                  <a:lnTo>
                    <a:pt x="2039620" y="146052"/>
                  </a:lnTo>
                  <a:lnTo>
                    <a:pt x="2045970" y="101600"/>
                  </a:lnTo>
                  <a:lnTo>
                    <a:pt x="2153920" y="50800"/>
                  </a:lnTo>
                  <a:lnTo>
                    <a:pt x="2211070" y="38100"/>
                  </a:lnTo>
                  <a:lnTo>
                    <a:pt x="2280920" y="381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254F103F-3C9D-3ECE-CA7B-632A7F09781A}"/>
                </a:ext>
              </a:extLst>
            </p:cNvPr>
            <p:cNvSpPr/>
            <p:nvPr/>
          </p:nvSpPr>
          <p:spPr>
            <a:xfrm>
              <a:off x="5720360" y="4530938"/>
              <a:ext cx="473068" cy="626288"/>
            </a:xfrm>
            <a:custGeom>
              <a:avLst/>
              <a:gdLst>
                <a:gd name="connsiteX0" fmla="*/ 1239519 w 3030220"/>
                <a:gd name="connsiteY0" fmla="*/ 4279900 h 4289784"/>
                <a:gd name="connsiteX1" fmla="*/ 1243950 w 3030220"/>
                <a:gd name="connsiteY1" fmla="*/ 4289784 h 4289784"/>
                <a:gd name="connsiteX2" fmla="*/ 1243950 w 3030220"/>
                <a:gd name="connsiteY2" fmla="*/ 4289784 h 4289784"/>
                <a:gd name="connsiteX3" fmla="*/ 3009506 w 3030220"/>
                <a:gd name="connsiteY3" fmla="*/ 1337272 h 4289784"/>
                <a:gd name="connsiteX4" fmla="*/ 3022600 w 3030220"/>
                <a:gd name="connsiteY4" fmla="*/ 1338580 h 4289784"/>
                <a:gd name="connsiteX5" fmla="*/ 3030220 w 3030220"/>
                <a:gd name="connsiteY5" fmla="*/ 1407160 h 4289784"/>
                <a:gd name="connsiteX6" fmla="*/ 3030219 w 3030220"/>
                <a:gd name="connsiteY6" fmla="*/ 1407160 h 4289784"/>
                <a:gd name="connsiteX7" fmla="*/ 3022599 w 3030220"/>
                <a:gd name="connsiteY7" fmla="*/ 1338580 h 4289784"/>
                <a:gd name="connsiteX8" fmla="*/ 135218 w 3030220"/>
                <a:gd name="connsiteY8" fmla="*/ 674876 h 4289784"/>
                <a:gd name="connsiteX9" fmla="*/ 128309 w 3030220"/>
                <a:gd name="connsiteY9" fmla="*/ 694736 h 4289784"/>
                <a:gd name="connsiteX10" fmla="*/ 120650 w 3030220"/>
                <a:gd name="connsiteY10" fmla="*/ 685800 h 4289784"/>
                <a:gd name="connsiteX11" fmla="*/ 2101850 w 3030220"/>
                <a:gd name="connsiteY11" fmla="*/ 0 h 4289784"/>
                <a:gd name="connsiteX12" fmla="*/ 2260600 w 3030220"/>
                <a:gd name="connsiteY12" fmla="*/ 44452 h 4289784"/>
                <a:gd name="connsiteX13" fmla="*/ 2305050 w 3030220"/>
                <a:gd name="connsiteY13" fmla="*/ 107948 h 4289784"/>
                <a:gd name="connsiteX14" fmla="*/ 2425700 w 3030220"/>
                <a:gd name="connsiteY14" fmla="*/ 209548 h 4289784"/>
                <a:gd name="connsiteX15" fmla="*/ 2463800 w 3030220"/>
                <a:gd name="connsiteY15" fmla="*/ 393700 h 4289784"/>
                <a:gd name="connsiteX16" fmla="*/ 2597150 w 3030220"/>
                <a:gd name="connsiteY16" fmla="*/ 520700 h 4289784"/>
                <a:gd name="connsiteX17" fmla="*/ 2616200 w 3030220"/>
                <a:gd name="connsiteY17" fmla="*/ 647700 h 4289784"/>
                <a:gd name="connsiteX18" fmla="*/ 2667000 w 3030220"/>
                <a:gd name="connsiteY18" fmla="*/ 692148 h 4289784"/>
                <a:gd name="connsiteX19" fmla="*/ 2673350 w 3030220"/>
                <a:gd name="connsiteY19" fmla="*/ 749300 h 4289784"/>
                <a:gd name="connsiteX20" fmla="*/ 2736850 w 3030220"/>
                <a:gd name="connsiteY20" fmla="*/ 806452 h 4289784"/>
                <a:gd name="connsiteX21" fmla="*/ 2679700 w 3030220"/>
                <a:gd name="connsiteY21" fmla="*/ 876300 h 4289784"/>
                <a:gd name="connsiteX22" fmla="*/ 2705100 w 3030220"/>
                <a:gd name="connsiteY22" fmla="*/ 1123948 h 4289784"/>
                <a:gd name="connsiteX23" fmla="*/ 2857500 w 3030220"/>
                <a:gd name="connsiteY23" fmla="*/ 1225548 h 4289784"/>
                <a:gd name="connsiteX24" fmla="*/ 2946400 w 3030220"/>
                <a:gd name="connsiteY24" fmla="*/ 1295400 h 4289784"/>
                <a:gd name="connsiteX25" fmla="*/ 2951554 w 3030220"/>
                <a:gd name="connsiteY25" fmla="*/ 1331476 h 4289784"/>
                <a:gd name="connsiteX26" fmla="*/ 2946399 w 3030220"/>
                <a:gd name="connsiteY26" fmla="*/ 1330960 h 4289784"/>
                <a:gd name="connsiteX27" fmla="*/ 2778759 w 3030220"/>
                <a:gd name="connsiteY27" fmla="*/ 1338580 h 4289784"/>
                <a:gd name="connsiteX28" fmla="*/ 2733039 w 3030220"/>
                <a:gd name="connsiteY28" fmla="*/ 1407160 h 4289784"/>
                <a:gd name="connsiteX29" fmla="*/ 2679699 w 3030220"/>
                <a:gd name="connsiteY29" fmla="*/ 1475740 h 4289784"/>
                <a:gd name="connsiteX30" fmla="*/ 2679699 w 3030220"/>
                <a:gd name="connsiteY30" fmla="*/ 1506220 h 4289784"/>
                <a:gd name="connsiteX31" fmla="*/ 2710179 w 3030220"/>
                <a:gd name="connsiteY31" fmla="*/ 1559560 h 4289784"/>
                <a:gd name="connsiteX32" fmla="*/ 2641599 w 3030220"/>
                <a:gd name="connsiteY32" fmla="*/ 1666240 h 4289784"/>
                <a:gd name="connsiteX33" fmla="*/ 2512059 w 3030220"/>
                <a:gd name="connsiteY33" fmla="*/ 1711960 h 4289784"/>
                <a:gd name="connsiteX34" fmla="*/ 2489199 w 3030220"/>
                <a:gd name="connsiteY34" fmla="*/ 1818640 h 4289784"/>
                <a:gd name="connsiteX35" fmla="*/ 2481579 w 3030220"/>
                <a:gd name="connsiteY35" fmla="*/ 1879600 h 4289784"/>
                <a:gd name="connsiteX36" fmla="*/ 2428239 w 3030220"/>
                <a:gd name="connsiteY36" fmla="*/ 1879600 h 4289784"/>
                <a:gd name="connsiteX37" fmla="*/ 2344419 w 3030220"/>
                <a:gd name="connsiteY37" fmla="*/ 1978660 h 4289784"/>
                <a:gd name="connsiteX38" fmla="*/ 2306319 w 3030220"/>
                <a:gd name="connsiteY38" fmla="*/ 2054860 h 4289784"/>
                <a:gd name="connsiteX39" fmla="*/ 2306319 w 3030220"/>
                <a:gd name="connsiteY39" fmla="*/ 2176780 h 4289784"/>
                <a:gd name="connsiteX40" fmla="*/ 2245359 w 3030220"/>
                <a:gd name="connsiteY40" fmla="*/ 2230120 h 4289784"/>
                <a:gd name="connsiteX41" fmla="*/ 2100579 w 3030220"/>
                <a:gd name="connsiteY41" fmla="*/ 2199640 h 4289784"/>
                <a:gd name="connsiteX42" fmla="*/ 2047239 w 3030220"/>
                <a:gd name="connsiteY42" fmla="*/ 2306320 h 4289784"/>
                <a:gd name="connsiteX43" fmla="*/ 1993899 w 3030220"/>
                <a:gd name="connsiteY43" fmla="*/ 2329180 h 4289784"/>
                <a:gd name="connsiteX44" fmla="*/ 2001519 w 3030220"/>
                <a:gd name="connsiteY44" fmla="*/ 2428240 h 4289784"/>
                <a:gd name="connsiteX45" fmla="*/ 1971039 w 3030220"/>
                <a:gd name="connsiteY45" fmla="*/ 2496820 h 4289784"/>
                <a:gd name="connsiteX46" fmla="*/ 1993899 w 3030220"/>
                <a:gd name="connsiteY46" fmla="*/ 2656840 h 4289784"/>
                <a:gd name="connsiteX47" fmla="*/ 2001519 w 3030220"/>
                <a:gd name="connsiteY47" fmla="*/ 2748280 h 4289784"/>
                <a:gd name="connsiteX48" fmla="*/ 2047239 w 3030220"/>
                <a:gd name="connsiteY48" fmla="*/ 2870200 h 4289784"/>
                <a:gd name="connsiteX49" fmla="*/ 2115819 w 3030220"/>
                <a:gd name="connsiteY49" fmla="*/ 2877820 h 4289784"/>
                <a:gd name="connsiteX50" fmla="*/ 2184399 w 3030220"/>
                <a:gd name="connsiteY50" fmla="*/ 3014980 h 4289784"/>
                <a:gd name="connsiteX51" fmla="*/ 2222499 w 3030220"/>
                <a:gd name="connsiteY51" fmla="*/ 3075940 h 4289784"/>
                <a:gd name="connsiteX52" fmla="*/ 2260599 w 3030220"/>
                <a:gd name="connsiteY52" fmla="*/ 3129280 h 4289784"/>
                <a:gd name="connsiteX53" fmla="*/ 2230119 w 3030220"/>
                <a:gd name="connsiteY53" fmla="*/ 3258820 h 4289784"/>
                <a:gd name="connsiteX54" fmla="*/ 2184399 w 3030220"/>
                <a:gd name="connsiteY54" fmla="*/ 3319780 h 4289784"/>
                <a:gd name="connsiteX55" fmla="*/ 2108199 w 3030220"/>
                <a:gd name="connsiteY55" fmla="*/ 3312160 h 4289784"/>
                <a:gd name="connsiteX56" fmla="*/ 2108199 w 3030220"/>
                <a:gd name="connsiteY56" fmla="*/ 3365500 h 4289784"/>
                <a:gd name="connsiteX57" fmla="*/ 2070099 w 3030220"/>
                <a:gd name="connsiteY57" fmla="*/ 3418840 h 4289784"/>
                <a:gd name="connsiteX58" fmla="*/ 2123439 w 3030220"/>
                <a:gd name="connsiteY58" fmla="*/ 3464560 h 4289784"/>
                <a:gd name="connsiteX59" fmla="*/ 2161539 w 3030220"/>
                <a:gd name="connsiteY59" fmla="*/ 3556000 h 4289784"/>
                <a:gd name="connsiteX60" fmla="*/ 2207259 w 3030220"/>
                <a:gd name="connsiteY60" fmla="*/ 3609340 h 4289784"/>
                <a:gd name="connsiteX61" fmla="*/ 2230119 w 3030220"/>
                <a:gd name="connsiteY61" fmla="*/ 3677920 h 4289784"/>
                <a:gd name="connsiteX62" fmla="*/ 2222499 w 3030220"/>
                <a:gd name="connsiteY62" fmla="*/ 3769360 h 4289784"/>
                <a:gd name="connsiteX63" fmla="*/ 2161539 w 3030220"/>
                <a:gd name="connsiteY63" fmla="*/ 3799840 h 4289784"/>
                <a:gd name="connsiteX64" fmla="*/ 2024379 w 3030220"/>
                <a:gd name="connsiteY64" fmla="*/ 3731260 h 4289784"/>
                <a:gd name="connsiteX65" fmla="*/ 1963419 w 3030220"/>
                <a:gd name="connsiteY65" fmla="*/ 3700780 h 4289784"/>
                <a:gd name="connsiteX66" fmla="*/ 1917699 w 3030220"/>
                <a:gd name="connsiteY66" fmla="*/ 3776980 h 4289784"/>
                <a:gd name="connsiteX67" fmla="*/ 1902459 w 3030220"/>
                <a:gd name="connsiteY67" fmla="*/ 3830320 h 4289784"/>
                <a:gd name="connsiteX68" fmla="*/ 1871979 w 3030220"/>
                <a:gd name="connsiteY68" fmla="*/ 3876040 h 4289784"/>
                <a:gd name="connsiteX69" fmla="*/ 1750059 w 3030220"/>
                <a:gd name="connsiteY69" fmla="*/ 3914140 h 4289784"/>
                <a:gd name="connsiteX70" fmla="*/ 1643379 w 3030220"/>
                <a:gd name="connsiteY70" fmla="*/ 3860800 h 4289784"/>
                <a:gd name="connsiteX71" fmla="*/ 1551939 w 3030220"/>
                <a:gd name="connsiteY71" fmla="*/ 3898900 h 4289784"/>
                <a:gd name="connsiteX72" fmla="*/ 1498599 w 3030220"/>
                <a:gd name="connsiteY72" fmla="*/ 3997960 h 4289784"/>
                <a:gd name="connsiteX73" fmla="*/ 1452879 w 3030220"/>
                <a:gd name="connsiteY73" fmla="*/ 3967480 h 4289784"/>
                <a:gd name="connsiteX74" fmla="*/ 1399539 w 3030220"/>
                <a:gd name="connsiteY74" fmla="*/ 3990340 h 4289784"/>
                <a:gd name="connsiteX75" fmla="*/ 1178559 w 3030220"/>
                <a:gd name="connsiteY75" fmla="*/ 3975100 h 4289784"/>
                <a:gd name="connsiteX76" fmla="*/ 1109979 w 3030220"/>
                <a:gd name="connsiteY76" fmla="*/ 3975100 h 4289784"/>
                <a:gd name="connsiteX77" fmla="*/ 1091691 w 3030220"/>
                <a:gd name="connsiteY77" fmla="*/ 4011676 h 4289784"/>
                <a:gd name="connsiteX78" fmla="*/ 1079499 w 3030220"/>
                <a:gd name="connsiteY78" fmla="*/ 4005580 h 4289784"/>
                <a:gd name="connsiteX79" fmla="*/ 1092132 w 3030220"/>
                <a:gd name="connsiteY79" fmla="*/ 4010792 h 4289784"/>
                <a:gd name="connsiteX80" fmla="*/ 1093235 w 3030220"/>
                <a:gd name="connsiteY80" fmla="*/ 4008588 h 4289784"/>
                <a:gd name="connsiteX81" fmla="*/ 904239 w 3030220"/>
                <a:gd name="connsiteY81" fmla="*/ 3891280 h 4289784"/>
                <a:gd name="connsiteX82" fmla="*/ 881379 w 3030220"/>
                <a:gd name="connsiteY82" fmla="*/ 3845560 h 4289784"/>
                <a:gd name="connsiteX83" fmla="*/ 767079 w 3030220"/>
                <a:gd name="connsiteY83" fmla="*/ 3792220 h 4289784"/>
                <a:gd name="connsiteX84" fmla="*/ 744219 w 3030220"/>
                <a:gd name="connsiteY84" fmla="*/ 3708400 h 4289784"/>
                <a:gd name="connsiteX85" fmla="*/ 675639 w 3030220"/>
                <a:gd name="connsiteY85" fmla="*/ 3677920 h 4289784"/>
                <a:gd name="connsiteX86" fmla="*/ 652779 w 3030220"/>
                <a:gd name="connsiteY86" fmla="*/ 3784600 h 4289784"/>
                <a:gd name="connsiteX87" fmla="*/ 530859 w 3030220"/>
                <a:gd name="connsiteY87" fmla="*/ 3799840 h 4289784"/>
                <a:gd name="connsiteX88" fmla="*/ 515619 w 3030220"/>
                <a:gd name="connsiteY88" fmla="*/ 3853180 h 4289784"/>
                <a:gd name="connsiteX89" fmla="*/ 340359 w 3030220"/>
                <a:gd name="connsiteY89" fmla="*/ 3822700 h 4289784"/>
                <a:gd name="connsiteX90" fmla="*/ 332739 w 3030220"/>
                <a:gd name="connsiteY90" fmla="*/ 3921760 h 4289784"/>
                <a:gd name="connsiteX91" fmla="*/ 149859 w 3030220"/>
                <a:gd name="connsiteY91" fmla="*/ 3914140 h 4289784"/>
                <a:gd name="connsiteX92" fmla="*/ 470 w 3030220"/>
                <a:gd name="connsiteY92" fmla="*/ 3742344 h 4289784"/>
                <a:gd name="connsiteX93" fmla="*/ 0 w 3030220"/>
                <a:gd name="connsiteY93" fmla="*/ 3740148 h 4289784"/>
                <a:gd name="connsiteX94" fmla="*/ 19050 w 3030220"/>
                <a:gd name="connsiteY94" fmla="*/ 3606800 h 4289784"/>
                <a:gd name="connsiteX95" fmla="*/ 95250 w 3030220"/>
                <a:gd name="connsiteY95" fmla="*/ 3530600 h 4289784"/>
                <a:gd name="connsiteX96" fmla="*/ 196850 w 3030220"/>
                <a:gd name="connsiteY96" fmla="*/ 3454400 h 4289784"/>
                <a:gd name="connsiteX97" fmla="*/ 222250 w 3030220"/>
                <a:gd name="connsiteY97" fmla="*/ 3346452 h 4289784"/>
                <a:gd name="connsiteX98" fmla="*/ 361950 w 3030220"/>
                <a:gd name="connsiteY98" fmla="*/ 3251200 h 4289784"/>
                <a:gd name="connsiteX99" fmla="*/ 323850 w 3030220"/>
                <a:gd name="connsiteY99" fmla="*/ 3175000 h 4289784"/>
                <a:gd name="connsiteX100" fmla="*/ 425450 w 3030220"/>
                <a:gd name="connsiteY100" fmla="*/ 3028948 h 4289784"/>
                <a:gd name="connsiteX101" fmla="*/ 406400 w 3030220"/>
                <a:gd name="connsiteY101" fmla="*/ 3009900 h 4289784"/>
                <a:gd name="connsiteX102" fmla="*/ 622300 w 3030220"/>
                <a:gd name="connsiteY102" fmla="*/ 2781300 h 4289784"/>
                <a:gd name="connsiteX103" fmla="*/ 609600 w 3030220"/>
                <a:gd name="connsiteY103" fmla="*/ 2641600 h 4289784"/>
                <a:gd name="connsiteX104" fmla="*/ 546100 w 3030220"/>
                <a:gd name="connsiteY104" fmla="*/ 2540000 h 4289784"/>
                <a:gd name="connsiteX105" fmla="*/ 596900 w 3030220"/>
                <a:gd name="connsiteY105" fmla="*/ 2514600 h 4289784"/>
                <a:gd name="connsiteX106" fmla="*/ 520700 w 3030220"/>
                <a:gd name="connsiteY106" fmla="*/ 2387600 h 4289784"/>
                <a:gd name="connsiteX107" fmla="*/ 571500 w 3030220"/>
                <a:gd name="connsiteY107" fmla="*/ 2336800 h 4289784"/>
                <a:gd name="connsiteX108" fmla="*/ 901700 w 3030220"/>
                <a:gd name="connsiteY108" fmla="*/ 2076452 h 4289784"/>
                <a:gd name="connsiteX109" fmla="*/ 850900 w 3030220"/>
                <a:gd name="connsiteY109" fmla="*/ 2044700 h 4289784"/>
                <a:gd name="connsiteX110" fmla="*/ 717550 w 3030220"/>
                <a:gd name="connsiteY110" fmla="*/ 2051052 h 4289784"/>
                <a:gd name="connsiteX111" fmla="*/ 552450 w 3030220"/>
                <a:gd name="connsiteY111" fmla="*/ 2095500 h 4289784"/>
                <a:gd name="connsiteX112" fmla="*/ 279400 w 3030220"/>
                <a:gd name="connsiteY112" fmla="*/ 2159000 h 4289784"/>
                <a:gd name="connsiteX113" fmla="*/ 266700 w 3030220"/>
                <a:gd name="connsiteY113" fmla="*/ 2222500 h 4289784"/>
                <a:gd name="connsiteX114" fmla="*/ 241300 w 3030220"/>
                <a:gd name="connsiteY114" fmla="*/ 2324100 h 4289784"/>
                <a:gd name="connsiteX115" fmla="*/ 114300 w 3030220"/>
                <a:gd name="connsiteY115" fmla="*/ 2343148 h 4289784"/>
                <a:gd name="connsiteX116" fmla="*/ 146050 w 3030220"/>
                <a:gd name="connsiteY116" fmla="*/ 2241548 h 4289784"/>
                <a:gd name="connsiteX117" fmla="*/ 88900 w 3030220"/>
                <a:gd name="connsiteY117" fmla="*/ 2178052 h 4289784"/>
                <a:gd name="connsiteX118" fmla="*/ 146050 w 3030220"/>
                <a:gd name="connsiteY118" fmla="*/ 2133600 h 4289784"/>
                <a:gd name="connsiteX119" fmla="*/ 241300 w 3030220"/>
                <a:gd name="connsiteY119" fmla="*/ 2057400 h 4289784"/>
                <a:gd name="connsiteX120" fmla="*/ 368300 w 3030220"/>
                <a:gd name="connsiteY120" fmla="*/ 2012948 h 4289784"/>
                <a:gd name="connsiteX121" fmla="*/ 527050 w 3030220"/>
                <a:gd name="connsiteY121" fmla="*/ 1924052 h 4289784"/>
                <a:gd name="connsiteX122" fmla="*/ 615950 w 3030220"/>
                <a:gd name="connsiteY122" fmla="*/ 1809748 h 4289784"/>
                <a:gd name="connsiteX123" fmla="*/ 717550 w 3030220"/>
                <a:gd name="connsiteY123" fmla="*/ 1727200 h 4289784"/>
                <a:gd name="connsiteX124" fmla="*/ 723900 w 3030220"/>
                <a:gd name="connsiteY124" fmla="*/ 1543052 h 4289784"/>
                <a:gd name="connsiteX125" fmla="*/ 768350 w 3030220"/>
                <a:gd name="connsiteY125" fmla="*/ 1485900 h 4289784"/>
                <a:gd name="connsiteX126" fmla="*/ 596900 w 3030220"/>
                <a:gd name="connsiteY126" fmla="*/ 1257300 h 4289784"/>
                <a:gd name="connsiteX127" fmla="*/ 495300 w 3030220"/>
                <a:gd name="connsiteY127" fmla="*/ 1257300 h 4289784"/>
                <a:gd name="connsiteX128" fmla="*/ 469900 w 3030220"/>
                <a:gd name="connsiteY128" fmla="*/ 1187452 h 4289784"/>
                <a:gd name="connsiteX129" fmla="*/ 469900 w 3030220"/>
                <a:gd name="connsiteY129" fmla="*/ 1117600 h 4289784"/>
                <a:gd name="connsiteX130" fmla="*/ 336550 w 3030220"/>
                <a:gd name="connsiteY130" fmla="*/ 1047748 h 4289784"/>
                <a:gd name="connsiteX131" fmla="*/ 260350 w 3030220"/>
                <a:gd name="connsiteY131" fmla="*/ 1009652 h 4289784"/>
                <a:gd name="connsiteX132" fmla="*/ 196850 w 3030220"/>
                <a:gd name="connsiteY132" fmla="*/ 977900 h 4289784"/>
                <a:gd name="connsiteX133" fmla="*/ 196850 w 3030220"/>
                <a:gd name="connsiteY133" fmla="*/ 774700 h 4289784"/>
                <a:gd name="connsiteX134" fmla="*/ 131653 w 3030220"/>
                <a:gd name="connsiteY134" fmla="*/ 698636 h 4289784"/>
                <a:gd name="connsiteX135" fmla="*/ 386080 w 3030220"/>
                <a:gd name="connsiteY135" fmla="*/ 706120 h 4289784"/>
                <a:gd name="connsiteX136" fmla="*/ 431800 w 3030220"/>
                <a:gd name="connsiteY136" fmla="*/ 660400 h 4289784"/>
                <a:gd name="connsiteX137" fmla="*/ 408940 w 3030220"/>
                <a:gd name="connsiteY137" fmla="*/ 508000 h 4289784"/>
                <a:gd name="connsiteX138" fmla="*/ 629920 w 3030220"/>
                <a:gd name="connsiteY138" fmla="*/ 424180 h 4289784"/>
                <a:gd name="connsiteX139" fmla="*/ 607060 w 3030220"/>
                <a:gd name="connsiteY139" fmla="*/ 363220 h 4289784"/>
                <a:gd name="connsiteX140" fmla="*/ 668020 w 3030220"/>
                <a:gd name="connsiteY140" fmla="*/ 302260 h 4289784"/>
                <a:gd name="connsiteX141" fmla="*/ 896620 w 3030220"/>
                <a:gd name="connsiteY141" fmla="*/ 294640 h 4289784"/>
                <a:gd name="connsiteX142" fmla="*/ 965200 w 3030220"/>
                <a:gd name="connsiteY142" fmla="*/ 119380 h 4289784"/>
                <a:gd name="connsiteX143" fmla="*/ 1026160 w 3030220"/>
                <a:gd name="connsiteY143" fmla="*/ 165100 h 4289784"/>
                <a:gd name="connsiteX144" fmla="*/ 1125220 w 3030220"/>
                <a:gd name="connsiteY144" fmla="*/ 127000 h 4289784"/>
                <a:gd name="connsiteX145" fmla="*/ 1224280 w 3030220"/>
                <a:gd name="connsiteY145" fmla="*/ 248920 h 4289784"/>
                <a:gd name="connsiteX146" fmla="*/ 1315720 w 3030220"/>
                <a:gd name="connsiteY146" fmla="*/ 279400 h 4289784"/>
                <a:gd name="connsiteX147" fmla="*/ 1460500 w 3030220"/>
                <a:gd name="connsiteY147" fmla="*/ 325120 h 4289784"/>
                <a:gd name="connsiteX148" fmla="*/ 1426449 w 3030220"/>
                <a:gd name="connsiteY148" fmla="*/ 314368 h 4289784"/>
                <a:gd name="connsiteX149" fmla="*/ 1447800 w 3030220"/>
                <a:gd name="connsiteY149" fmla="*/ 374652 h 4289784"/>
                <a:gd name="connsiteX150" fmla="*/ 1587500 w 3030220"/>
                <a:gd name="connsiteY150" fmla="*/ 387348 h 4289784"/>
                <a:gd name="connsiteX151" fmla="*/ 1612900 w 3030220"/>
                <a:gd name="connsiteY151" fmla="*/ 463548 h 4289784"/>
                <a:gd name="connsiteX152" fmla="*/ 1682750 w 3030220"/>
                <a:gd name="connsiteY152" fmla="*/ 514348 h 4289784"/>
                <a:gd name="connsiteX153" fmla="*/ 1746250 w 3030220"/>
                <a:gd name="connsiteY153" fmla="*/ 501652 h 4289784"/>
                <a:gd name="connsiteX154" fmla="*/ 1778000 w 3030220"/>
                <a:gd name="connsiteY154" fmla="*/ 520700 h 4289784"/>
                <a:gd name="connsiteX155" fmla="*/ 1790700 w 3030220"/>
                <a:gd name="connsiteY155" fmla="*/ 520700 h 4289784"/>
                <a:gd name="connsiteX156" fmla="*/ 1828800 w 3030220"/>
                <a:gd name="connsiteY156" fmla="*/ 615948 h 4289784"/>
                <a:gd name="connsiteX157" fmla="*/ 1905000 w 3030220"/>
                <a:gd name="connsiteY157" fmla="*/ 615948 h 4289784"/>
                <a:gd name="connsiteX158" fmla="*/ 1949450 w 3030220"/>
                <a:gd name="connsiteY158" fmla="*/ 565148 h 4289784"/>
                <a:gd name="connsiteX159" fmla="*/ 1993900 w 3030220"/>
                <a:gd name="connsiteY159" fmla="*/ 520700 h 4289784"/>
                <a:gd name="connsiteX160" fmla="*/ 1993900 w 3030220"/>
                <a:gd name="connsiteY160" fmla="*/ 495300 h 4289784"/>
                <a:gd name="connsiteX161" fmla="*/ 1949450 w 3030220"/>
                <a:gd name="connsiteY161" fmla="*/ 457200 h 4289784"/>
                <a:gd name="connsiteX162" fmla="*/ 1987550 w 3030220"/>
                <a:gd name="connsiteY162" fmla="*/ 406400 h 4289784"/>
                <a:gd name="connsiteX163" fmla="*/ 1911350 w 3030220"/>
                <a:gd name="connsiteY163" fmla="*/ 273052 h 4289784"/>
                <a:gd name="connsiteX164" fmla="*/ 1879600 w 3030220"/>
                <a:gd name="connsiteY164" fmla="*/ 215900 h 4289784"/>
                <a:gd name="connsiteX165" fmla="*/ 1873250 w 3030220"/>
                <a:gd name="connsiteY165" fmla="*/ 63500 h 4289784"/>
                <a:gd name="connsiteX166" fmla="*/ 1962150 w 3030220"/>
                <a:gd name="connsiteY166" fmla="*/ 63500 h 4289784"/>
                <a:gd name="connsiteX0" fmla="*/ 1243950 w 3030220"/>
                <a:gd name="connsiteY0" fmla="*/ 4289784 h 4289784"/>
                <a:gd name="connsiteX1" fmla="*/ 1243950 w 3030220"/>
                <a:gd name="connsiteY1" fmla="*/ 4289784 h 4289784"/>
                <a:gd name="connsiteX2" fmla="*/ 1243950 w 3030220"/>
                <a:gd name="connsiteY2" fmla="*/ 4289784 h 4289784"/>
                <a:gd name="connsiteX3" fmla="*/ 3009506 w 3030220"/>
                <a:gd name="connsiteY3" fmla="*/ 1337272 h 4289784"/>
                <a:gd name="connsiteX4" fmla="*/ 3022600 w 3030220"/>
                <a:gd name="connsiteY4" fmla="*/ 1338580 h 4289784"/>
                <a:gd name="connsiteX5" fmla="*/ 3030220 w 3030220"/>
                <a:gd name="connsiteY5" fmla="*/ 1407160 h 4289784"/>
                <a:gd name="connsiteX6" fmla="*/ 3030219 w 3030220"/>
                <a:gd name="connsiteY6" fmla="*/ 1407160 h 4289784"/>
                <a:gd name="connsiteX7" fmla="*/ 3022599 w 3030220"/>
                <a:gd name="connsiteY7" fmla="*/ 1338580 h 4289784"/>
                <a:gd name="connsiteX8" fmla="*/ 3009506 w 3030220"/>
                <a:gd name="connsiteY8" fmla="*/ 1337272 h 4289784"/>
                <a:gd name="connsiteX9" fmla="*/ 135218 w 3030220"/>
                <a:gd name="connsiteY9" fmla="*/ 674876 h 4289784"/>
                <a:gd name="connsiteX10" fmla="*/ 128309 w 3030220"/>
                <a:gd name="connsiteY10" fmla="*/ 694736 h 4289784"/>
                <a:gd name="connsiteX11" fmla="*/ 120650 w 3030220"/>
                <a:gd name="connsiteY11" fmla="*/ 685800 h 4289784"/>
                <a:gd name="connsiteX12" fmla="*/ 135218 w 3030220"/>
                <a:gd name="connsiteY12" fmla="*/ 674876 h 4289784"/>
                <a:gd name="connsiteX13" fmla="*/ 2101850 w 3030220"/>
                <a:gd name="connsiteY13" fmla="*/ 0 h 4289784"/>
                <a:gd name="connsiteX14" fmla="*/ 2260600 w 3030220"/>
                <a:gd name="connsiteY14" fmla="*/ 44452 h 4289784"/>
                <a:gd name="connsiteX15" fmla="*/ 2305050 w 3030220"/>
                <a:gd name="connsiteY15" fmla="*/ 107948 h 4289784"/>
                <a:gd name="connsiteX16" fmla="*/ 2425700 w 3030220"/>
                <a:gd name="connsiteY16" fmla="*/ 209548 h 4289784"/>
                <a:gd name="connsiteX17" fmla="*/ 2463800 w 3030220"/>
                <a:gd name="connsiteY17" fmla="*/ 393700 h 4289784"/>
                <a:gd name="connsiteX18" fmla="*/ 2597150 w 3030220"/>
                <a:gd name="connsiteY18" fmla="*/ 520700 h 4289784"/>
                <a:gd name="connsiteX19" fmla="*/ 2616200 w 3030220"/>
                <a:gd name="connsiteY19" fmla="*/ 647700 h 4289784"/>
                <a:gd name="connsiteX20" fmla="*/ 2667000 w 3030220"/>
                <a:gd name="connsiteY20" fmla="*/ 692148 h 4289784"/>
                <a:gd name="connsiteX21" fmla="*/ 2673350 w 3030220"/>
                <a:gd name="connsiteY21" fmla="*/ 749300 h 4289784"/>
                <a:gd name="connsiteX22" fmla="*/ 2736850 w 3030220"/>
                <a:gd name="connsiteY22" fmla="*/ 806452 h 4289784"/>
                <a:gd name="connsiteX23" fmla="*/ 2679700 w 3030220"/>
                <a:gd name="connsiteY23" fmla="*/ 876300 h 4289784"/>
                <a:gd name="connsiteX24" fmla="*/ 2705100 w 3030220"/>
                <a:gd name="connsiteY24" fmla="*/ 1123948 h 4289784"/>
                <a:gd name="connsiteX25" fmla="*/ 2857500 w 3030220"/>
                <a:gd name="connsiteY25" fmla="*/ 1225548 h 4289784"/>
                <a:gd name="connsiteX26" fmla="*/ 2946400 w 3030220"/>
                <a:gd name="connsiteY26" fmla="*/ 1295400 h 4289784"/>
                <a:gd name="connsiteX27" fmla="*/ 2951554 w 3030220"/>
                <a:gd name="connsiteY27" fmla="*/ 1331476 h 4289784"/>
                <a:gd name="connsiteX28" fmla="*/ 2946399 w 3030220"/>
                <a:gd name="connsiteY28" fmla="*/ 1330960 h 4289784"/>
                <a:gd name="connsiteX29" fmla="*/ 2778759 w 3030220"/>
                <a:gd name="connsiteY29" fmla="*/ 1338580 h 4289784"/>
                <a:gd name="connsiteX30" fmla="*/ 2733039 w 3030220"/>
                <a:gd name="connsiteY30" fmla="*/ 1407160 h 4289784"/>
                <a:gd name="connsiteX31" fmla="*/ 2679699 w 3030220"/>
                <a:gd name="connsiteY31" fmla="*/ 1475740 h 4289784"/>
                <a:gd name="connsiteX32" fmla="*/ 2679699 w 3030220"/>
                <a:gd name="connsiteY32" fmla="*/ 1506220 h 4289784"/>
                <a:gd name="connsiteX33" fmla="*/ 2710179 w 3030220"/>
                <a:gd name="connsiteY33" fmla="*/ 1559560 h 4289784"/>
                <a:gd name="connsiteX34" fmla="*/ 2641599 w 3030220"/>
                <a:gd name="connsiteY34" fmla="*/ 1666240 h 4289784"/>
                <a:gd name="connsiteX35" fmla="*/ 2512059 w 3030220"/>
                <a:gd name="connsiteY35" fmla="*/ 1711960 h 4289784"/>
                <a:gd name="connsiteX36" fmla="*/ 2489199 w 3030220"/>
                <a:gd name="connsiteY36" fmla="*/ 1818640 h 4289784"/>
                <a:gd name="connsiteX37" fmla="*/ 2481579 w 3030220"/>
                <a:gd name="connsiteY37" fmla="*/ 1879600 h 4289784"/>
                <a:gd name="connsiteX38" fmla="*/ 2428239 w 3030220"/>
                <a:gd name="connsiteY38" fmla="*/ 1879600 h 4289784"/>
                <a:gd name="connsiteX39" fmla="*/ 2344419 w 3030220"/>
                <a:gd name="connsiteY39" fmla="*/ 1978660 h 4289784"/>
                <a:gd name="connsiteX40" fmla="*/ 2306319 w 3030220"/>
                <a:gd name="connsiteY40" fmla="*/ 2054860 h 4289784"/>
                <a:gd name="connsiteX41" fmla="*/ 2306319 w 3030220"/>
                <a:gd name="connsiteY41" fmla="*/ 2176780 h 4289784"/>
                <a:gd name="connsiteX42" fmla="*/ 2245359 w 3030220"/>
                <a:gd name="connsiteY42" fmla="*/ 2230120 h 4289784"/>
                <a:gd name="connsiteX43" fmla="*/ 2100579 w 3030220"/>
                <a:gd name="connsiteY43" fmla="*/ 2199640 h 4289784"/>
                <a:gd name="connsiteX44" fmla="*/ 2047239 w 3030220"/>
                <a:gd name="connsiteY44" fmla="*/ 2306320 h 4289784"/>
                <a:gd name="connsiteX45" fmla="*/ 1993899 w 3030220"/>
                <a:gd name="connsiteY45" fmla="*/ 2329180 h 4289784"/>
                <a:gd name="connsiteX46" fmla="*/ 2001519 w 3030220"/>
                <a:gd name="connsiteY46" fmla="*/ 2428240 h 4289784"/>
                <a:gd name="connsiteX47" fmla="*/ 1971039 w 3030220"/>
                <a:gd name="connsiteY47" fmla="*/ 2496820 h 4289784"/>
                <a:gd name="connsiteX48" fmla="*/ 1993899 w 3030220"/>
                <a:gd name="connsiteY48" fmla="*/ 2656840 h 4289784"/>
                <a:gd name="connsiteX49" fmla="*/ 2001519 w 3030220"/>
                <a:gd name="connsiteY49" fmla="*/ 2748280 h 4289784"/>
                <a:gd name="connsiteX50" fmla="*/ 2047239 w 3030220"/>
                <a:gd name="connsiteY50" fmla="*/ 2870200 h 4289784"/>
                <a:gd name="connsiteX51" fmla="*/ 2115819 w 3030220"/>
                <a:gd name="connsiteY51" fmla="*/ 2877820 h 4289784"/>
                <a:gd name="connsiteX52" fmla="*/ 2184399 w 3030220"/>
                <a:gd name="connsiteY52" fmla="*/ 3014980 h 4289784"/>
                <a:gd name="connsiteX53" fmla="*/ 2222499 w 3030220"/>
                <a:gd name="connsiteY53" fmla="*/ 3075940 h 4289784"/>
                <a:gd name="connsiteX54" fmla="*/ 2260599 w 3030220"/>
                <a:gd name="connsiteY54" fmla="*/ 3129280 h 4289784"/>
                <a:gd name="connsiteX55" fmla="*/ 2230119 w 3030220"/>
                <a:gd name="connsiteY55" fmla="*/ 3258820 h 4289784"/>
                <a:gd name="connsiteX56" fmla="*/ 2184399 w 3030220"/>
                <a:gd name="connsiteY56" fmla="*/ 3319780 h 4289784"/>
                <a:gd name="connsiteX57" fmla="*/ 2108199 w 3030220"/>
                <a:gd name="connsiteY57" fmla="*/ 3312160 h 4289784"/>
                <a:gd name="connsiteX58" fmla="*/ 2108199 w 3030220"/>
                <a:gd name="connsiteY58" fmla="*/ 3365500 h 4289784"/>
                <a:gd name="connsiteX59" fmla="*/ 2070099 w 3030220"/>
                <a:gd name="connsiteY59" fmla="*/ 3418840 h 4289784"/>
                <a:gd name="connsiteX60" fmla="*/ 2123439 w 3030220"/>
                <a:gd name="connsiteY60" fmla="*/ 3464560 h 4289784"/>
                <a:gd name="connsiteX61" fmla="*/ 2161539 w 3030220"/>
                <a:gd name="connsiteY61" fmla="*/ 3556000 h 4289784"/>
                <a:gd name="connsiteX62" fmla="*/ 2207259 w 3030220"/>
                <a:gd name="connsiteY62" fmla="*/ 3609340 h 4289784"/>
                <a:gd name="connsiteX63" fmla="*/ 2230119 w 3030220"/>
                <a:gd name="connsiteY63" fmla="*/ 3677920 h 4289784"/>
                <a:gd name="connsiteX64" fmla="*/ 2222499 w 3030220"/>
                <a:gd name="connsiteY64" fmla="*/ 3769360 h 4289784"/>
                <a:gd name="connsiteX65" fmla="*/ 2161539 w 3030220"/>
                <a:gd name="connsiteY65" fmla="*/ 3799840 h 4289784"/>
                <a:gd name="connsiteX66" fmla="*/ 2024379 w 3030220"/>
                <a:gd name="connsiteY66" fmla="*/ 3731260 h 4289784"/>
                <a:gd name="connsiteX67" fmla="*/ 1963419 w 3030220"/>
                <a:gd name="connsiteY67" fmla="*/ 3700780 h 4289784"/>
                <a:gd name="connsiteX68" fmla="*/ 1917699 w 3030220"/>
                <a:gd name="connsiteY68" fmla="*/ 3776980 h 4289784"/>
                <a:gd name="connsiteX69" fmla="*/ 1902459 w 3030220"/>
                <a:gd name="connsiteY69" fmla="*/ 3830320 h 4289784"/>
                <a:gd name="connsiteX70" fmla="*/ 1871979 w 3030220"/>
                <a:gd name="connsiteY70" fmla="*/ 3876040 h 4289784"/>
                <a:gd name="connsiteX71" fmla="*/ 1750059 w 3030220"/>
                <a:gd name="connsiteY71" fmla="*/ 3914140 h 4289784"/>
                <a:gd name="connsiteX72" fmla="*/ 1643379 w 3030220"/>
                <a:gd name="connsiteY72" fmla="*/ 3860800 h 4289784"/>
                <a:gd name="connsiteX73" fmla="*/ 1551939 w 3030220"/>
                <a:gd name="connsiteY73" fmla="*/ 3898900 h 4289784"/>
                <a:gd name="connsiteX74" fmla="*/ 1498599 w 3030220"/>
                <a:gd name="connsiteY74" fmla="*/ 3997960 h 4289784"/>
                <a:gd name="connsiteX75" fmla="*/ 1452879 w 3030220"/>
                <a:gd name="connsiteY75" fmla="*/ 3967480 h 4289784"/>
                <a:gd name="connsiteX76" fmla="*/ 1399539 w 3030220"/>
                <a:gd name="connsiteY76" fmla="*/ 3990340 h 4289784"/>
                <a:gd name="connsiteX77" fmla="*/ 1178559 w 3030220"/>
                <a:gd name="connsiteY77" fmla="*/ 3975100 h 4289784"/>
                <a:gd name="connsiteX78" fmla="*/ 1109979 w 3030220"/>
                <a:gd name="connsiteY78" fmla="*/ 3975100 h 4289784"/>
                <a:gd name="connsiteX79" fmla="*/ 1091691 w 3030220"/>
                <a:gd name="connsiteY79" fmla="*/ 4011676 h 4289784"/>
                <a:gd name="connsiteX80" fmla="*/ 1079499 w 3030220"/>
                <a:gd name="connsiteY80" fmla="*/ 4005580 h 4289784"/>
                <a:gd name="connsiteX81" fmla="*/ 1092132 w 3030220"/>
                <a:gd name="connsiteY81" fmla="*/ 4010792 h 4289784"/>
                <a:gd name="connsiteX82" fmla="*/ 1093235 w 3030220"/>
                <a:gd name="connsiteY82" fmla="*/ 4008588 h 4289784"/>
                <a:gd name="connsiteX83" fmla="*/ 904239 w 3030220"/>
                <a:gd name="connsiteY83" fmla="*/ 3891280 h 4289784"/>
                <a:gd name="connsiteX84" fmla="*/ 881379 w 3030220"/>
                <a:gd name="connsiteY84" fmla="*/ 3845560 h 4289784"/>
                <a:gd name="connsiteX85" fmla="*/ 767079 w 3030220"/>
                <a:gd name="connsiteY85" fmla="*/ 3792220 h 4289784"/>
                <a:gd name="connsiteX86" fmla="*/ 744219 w 3030220"/>
                <a:gd name="connsiteY86" fmla="*/ 3708400 h 4289784"/>
                <a:gd name="connsiteX87" fmla="*/ 675639 w 3030220"/>
                <a:gd name="connsiteY87" fmla="*/ 3677920 h 4289784"/>
                <a:gd name="connsiteX88" fmla="*/ 652779 w 3030220"/>
                <a:gd name="connsiteY88" fmla="*/ 3784600 h 4289784"/>
                <a:gd name="connsiteX89" fmla="*/ 530859 w 3030220"/>
                <a:gd name="connsiteY89" fmla="*/ 3799840 h 4289784"/>
                <a:gd name="connsiteX90" fmla="*/ 515619 w 3030220"/>
                <a:gd name="connsiteY90" fmla="*/ 3853180 h 4289784"/>
                <a:gd name="connsiteX91" fmla="*/ 340359 w 3030220"/>
                <a:gd name="connsiteY91" fmla="*/ 3822700 h 4289784"/>
                <a:gd name="connsiteX92" fmla="*/ 332739 w 3030220"/>
                <a:gd name="connsiteY92" fmla="*/ 3921760 h 4289784"/>
                <a:gd name="connsiteX93" fmla="*/ 149859 w 3030220"/>
                <a:gd name="connsiteY93" fmla="*/ 3914140 h 4289784"/>
                <a:gd name="connsiteX94" fmla="*/ 470 w 3030220"/>
                <a:gd name="connsiteY94" fmla="*/ 3742344 h 4289784"/>
                <a:gd name="connsiteX95" fmla="*/ 0 w 3030220"/>
                <a:gd name="connsiteY95" fmla="*/ 3740148 h 4289784"/>
                <a:gd name="connsiteX96" fmla="*/ 19050 w 3030220"/>
                <a:gd name="connsiteY96" fmla="*/ 3606800 h 4289784"/>
                <a:gd name="connsiteX97" fmla="*/ 95250 w 3030220"/>
                <a:gd name="connsiteY97" fmla="*/ 3530600 h 4289784"/>
                <a:gd name="connsiteX98" fmla="*/ 196850 w 3030220"/>
                <a:gd name="connsiteY98" fmla="*/ 3454400 h 4289784"/>
                <a:gd name="connsiteX99" fmla="*/ 222250 w 3030220"/>
                <a:gd name="connsiteY99" fmla="*/ 3346452 h 4289784"/>
                <a:gd name="connsiteX100" fmla="*/ 361950 w 3030220"/>
                <a:gd name="connsiteY100" fmla="*/ 3251200 h 4289784"/>
                <a:gd name="connsiteX101" fmla="*/ 323850 w 3030220"/>
                <a:gd name="connsiteY101" fmla="*/ 3175000 h 4289784"/>
                <a:gd name="connsiteX102" fmla="*/ 425450 w 3030220"/>
                <a:gd name="connsiteY102" fmla="*/ 3028948 h 4289784"/>
                <a:gd name="connsiteX103" fmla="*/ 406400 w 3030220"/>
                <a:gd name="connsiteY103" fmla="*/ 3009900 h 4289784"/>
                <a:gd name="connsiteX104" fmla="*/ 622300 w 3030220"/>
                <a:gd name="connsiteY104" fmla="*/ 2781300 h 4289784"/>
                <a:gd name="connsiteX105" fmla="*/ 609600 w 3030220"/>
                <a:gd name="connsiteY105" fmla="*/ 2641600 h 4289784"/>
                <a:gd name="connsiteX106" fmla="*/ 546100 w 3030220"/>
                <a:gd name="connsiteY106" fmla="*/ 2540000 h 4289784"/>
                <a:gd name="connsiteX107" fmla="*/ 596900 w 3030220"/>
                <a:gd name="connsiteY107" fmla="*/ 2514600 h 4289784"/>
                <a:gd name="connsiteX108" fmla="*/ 520700 w 3030220"/>
                <a:gd name="connsiteY108" fmla="*/ 2387600 h 4289784"/>
                <a:gd name="connsiteX109" fmla="*/ 571500 w 3030220"/>
                <a:gd name="connsiteY109" fmla="*/ 2336800 h 4289784"/>
                <a:gd name="connsiteX110" fmla="*/ 901700 w 3030220"/>
                <a:gd name="connsiteY110" fmla="*/ 2076452 h 4289784"/>
                <a:gd name="connsiteX111" fmla="*/ 850900 w 3030220"/>
                <a:gd name="connsiteY111" fmla="*/ 2044700 h 4289784"/>
                <a:gd name="connsiteX112" fmla="*/ 717550 w 3030220"/>
                <a:gd name="connsiteY112" fmla="*/ 2051052 h 4289784"/>
                <a:gd name="connsiteX113" fmla="*/ 552450 w 3030220"/>
                <a:gd name="connsiteY113" fmla="*/ 2095500 h 4289784"/>
                <a:gd name="connsiteX114" fmla="*/ 279400 w 3030220"/>
                <a:gd name="connsiteY114" fmla="*/ 2159000 h 4289784"/>
                <a:gd name="connsiteX115" fmla="*/ 266700 w 3030220"/>
                <a:gd name="connsiteY115" fmla="*/ 2222500 h 4289784"/>
                <a:gd name="connsiteX116" fmla="*/ 241300 w 3030220"/>
                <a:gd name="connsiteY116" fmla="*/ 2324100 h 4289784"/>
                <a:gd name="connsiteX117" fmla="*/ 114300 w 3030220"/>
                <a:gd name="connsiteY117" fmla="*/ 2343148 h 4289784"/>
                <a:gd name="connsiteX118" fmla="*/ 146050 w 3030220"/>
                <a:gd name="connsiteY118" fmla="*/ 2241548 h 4289784"/>
                <a:gd name="connsiteX119" fmla="*/ 88900 w 3030220"/>
                <a:gd name="connsiteY119" fmla="*/ 2178052 h 4289784"/>
                <a:gd name="connsiteX120" fmla="*/ 146050 w 3030220"/>
                <a:gd name="connsiteY120" fmla="*/ 2133600 h 4289784"/>
                <a:gd name="connsiteX121" fmla="*/ 241300 w 3030220"/>
                <a:gd name="connsiteY121" fmla="*/ 2057400 h 4289784"/>
                <a:gd name="connsiteX122" fmla="*/ 368300 w 3030220"/>
                <a:gd name="connsiteY122" fmla="*/ 2012948 h 4289784"/>
                <a:gd name="connsiteX123" fmla="*/ 527050 w 3030220"/>
                <a:gd name="connsiteY123" fmla="*/ 1924052 h 4289784"/>
                <a:gd name="connsiteX124" fmla="*/ 615950 w 3030220"/>
                <a:gd name="connsiteY124" fmla="*/ 1809748 h 4289784"/>
                <a:gd name="connsiteX125" fmla="*/ 717550 w 3030220"/>
                <a:gd name="connsiteY125" fmla="*/ 1727200 h 4289784"/>
                <a:gd name="connsiteX126" fmla="*/ 723900 w 3030220"/>
                <a:gd name="connsiteY126" fmla="*/ 1543052 h 4289784"/>
                <a:gd name="connsiteX127" fmla="*/ 768350 w 3030220"/>
                <a:gd name="connsiteY127" fmla="*/ 1485900 h 4289784"/>
                <a:gd name="connsiteX128" fmla="*/ 596900 w 3030220"/>
                <a:gd name="connsiteY128" fmla="*/ 1257300 h 4289784"/>
                <a:gd name="connsiteX129" fmla="*/ 495300 w 3030220"/>
                <a:gd name="connsiteY129" fmla="*/ 1257300 h 4289784"/>
                <a:gd name="connsiteX130" fmla="*/ 469900 w 3030220"/>
                <a:gd name="connsiteY130" fmla="*/ 1187452 h 4289784"/>
                <a:gd name="connsiteX131" fmla="*/ 469900 w 3030220"/>
                <a:gd name="connsiteY131" fmla="*/ 1117600 h 4289784"/>
                <a:gd name="connsiteX132" fmla="*/ 336550 w 3030220"/>
                <a:gd name="connsiteY132" fmla="*/ 1047748 h 4289784"/>
                <a:gd name="connsiteX133" fmla="*/ 260350 w 3030220"/>
                <a:gd name="connsiteY133" fmla="*/ 1009652 h 4289784"/>
                <a:gd name="connsiteX134" fmla="*/ 196850 w 3030220"/>
                <a:gd name="connsiteY134" fmla="*/ 977900 h 4289784"/>
                <a:gd name="connsiteX135" fmla="*/ 196850 w 3030220"/>
                <a:gd name="connsiteY135" fmla="*/ 774700 h 4289784"/>
                <a:gd name="connsiteX136" fmla="*/ 131653 w 3030220"/>
                <a:gd name="connsiteY136" fmla="*/ 698636 h 4289784"/>
                <a:gd name="connsiteX137" fmla="*/ 386080 w 3030220"/>
                <a:gd name="connsiteY137" fmla="*/ 706120 h 4289784"/>
                <a:gd name="connsiteX138" fmla="*/ 431800 w 3030220"/>
                <a:gd name="connsiteY138" fmla="*/ 660400 h 4289784"/>
                <a:gd name="connsiteX139" fmla="*/ 408940 w 3030220"/>
                <a:gd name="connsiteY139" fmla="*/ 508000 h 4289784"/>
                <a:gd name="connsiteX140" fmla="*/ 629920 w 3030220"/>
                <a:gd name="connsiteY140" fmla="*/ 424180 h 4289784"/>
                <a:gd name="connsiteX141" fmla="*/ 607060 w 3030220"/>
                <a:gd name="connsiteY141" fmla="*/ 363220 h 4289784"/>
                <a:gd name="connsiteX142" fmla="*/ 668020 w 3030220"/>
                <a:gd name="connsiteY142" fmla="*/ 302260 h 4289784"/>
                <a:gd name="connsiteX143" fmla="*/ 896620 w 3030220"/>
                <a:gd name="connsiteY143" fmla="*/ 294640 h 4289784"/>
                <a:gd name="connsiteX144" fmla="*/ 965200 w 3030220"/>
                <a:gd name="connsiteY144" fmla="*/ 119380 h 4289784"/>
                <a:gd name="connsiteX145" fmla="*/ 1026160 w 3030220"/>
                <a:gd name="connsiteY145" fmla="*/ 165100 h 4289784"/>
                <a:gd name="connsiteX146" fmla="*/ 1125220 w 3030220"/>
                <a:gd name="connsiteY146" fmla="*/ 127000 h 4289784"/>
                <a:gd name="connsiteX147" fmla="*/ 1224280 w 3030220"/>
                <a:gd name="connsiteY147" fmla="*/ 248920 h 4289784"/>
                <a:gd name="connsiteX148" fmla="*/ 1315720 w 3030220"/>
                <a:gd name="connsiteY148" fmla="*/ 279400 h 4289784"/>
                <a:gd name="connsiteX149" fmla="*/ 1460500 w 3030220"/>
                <a:gd name="connsiteY149" fmla="*/ 325120 h 4289784"/>
                <a:gd name="connsiteX150" fmla="*/ 1426449 w 3030220"/>
                <a:gd name="connsiteY150" fmla="*/ 314368 h 4289784"/>
                <a:gd name="connsiteX151" fmla="*/ 1447800 w 3030220"/>
                <a:gd name="connsiteY151" fmla="*/ 374652 h 4289784"/>
                <a:gd name="connsiteX152" fmla="*/ 1587500 w 3030220"/>
                <a:gd name="connsiteY152" fmla="*/ 387348 h 4289784"/>
                <a:gd name="connsiteX153" fmla="*/ 1612900 w 3030220"/>
                <a:gd name="connsiteY153" fmla="*/ 463548 h 4289784"/>
                <a:gd name="connsiteX154" fmla="*/ 1682750 w 3030220"/>
                <a:gd name="connsiteY154" fmla="*/ 514348 h 4289784"/>
                <a:gd name="connsiteX155" fmla="*/ 1746250 w 3030220"/>
                <a:gd name="connsiteY155" fmla="*/ 501652 h 4289784"/>
                <a:gd name="connsiteX156" fmla="*/ 1778000 w 3030220"/>
                <a:gd name="connsiteY156" fmla="*/ 520700 h 4289784"/>
                <a:gd name="connsiteX157" fmla="*/ 1790700 w 3030220"/>
                <a:gd name="connsiteY157" fmla="*/ 520700 h 4289784"/>
                <a:gd name="connsiteX158" fmla="*/ 1828800 w 3030220"/>
                <a:gd name="connsiteY158" fmla="*/ 615948 h 4289784"/>
                <a:gd name="connsiteX159" fmla="*/ 1905000 w 3030220"/>
                <a:gd name="connsiteY159" fmla="*/ 615948 h 4289784"/>
                <a:gd name="connsiteX160" fmla="*/ 1949450 w 3030220"/>
                <a:gd name="connsiteY160" fmla="*/ 565148 h 4289784"/>
                <a:gd name="connsiteX161" fmla="*/ 1993900 w 3030220"/>
                <a:gd name="connsiteY161" fmla="*/ 520700 h 4289784"/>
                <a:gd name="connsiteX162" fmla="*/ 1993900 w 3030220"/>
                <a:gd name="connsiteY162" fmla="*/ 495300 h 4289784"/>
                <a:gd name="connsiteX163" fmla="*/ 1949450 w 3030220"/>
                <a:gd name="connsiteY163" fmla="*/ 457200 h 4289784"/>
                <a:gd name="connsiteX164" fmla="*/ 1987550 w 3030220"/>
                <a:gd name="connsiteY164" fmla="*/ 406400 h 4289784"/>
                <a:gd name="connsiteX165" fmla="*/ 1911350 w 3030220"/>
                <a:gd name="connsiteY165" fmla="*/ 273052 h 4289784"/>
                <a:gd name="connsiteX166" fmla="*/ 1879600 w 3030220"/>
                <a:gd name="connsiteY166" fmla="*/ 215900 h 4289784"/>
                <a:gd name="connsiteX167" fmla="*/ 1873250 w 3030220"/>
                <a:gd name="connsiteY167" fmla="*/ 63500 h 4289784"/>
                <a:gd name="connsiteX168" fmla="*/ 1962150 w 3030220"/>
                <a:gd name="connsiteY168" fmla="*/ 63500 h 4289784"/>
                <a:gd name="connsiteX169" fmla="*/ 2101850 w 3030220"/>
                <a:gd name="connsiteY169" fmla="*/ 0 h 4289784"/>
                <a:gd name="connsiteX0" fmla="*/ 3009506 w 3030220"/>
                <a:gd name="connsiteY0" fmla="*/ 1337272 h 4011675"/>
                <a:gd name="connsiteX1" fmla="*/ 3022600 w 3030220"/>
                <a:gd name="connsiteY1" fmla="*/ 1338580 h 4011675"/>
                <a:gd name="connsiteX2" fmla="*/ 3030220 w 3030220"/>
                <a:gd name="connsiteY2" fmla="*/ 1407160 h 4011675"/>
                <a:gd name="connsiteX3" fmla="*/ 3030219 w 3030220"/>
                <a:gd name="connsiteY3" fmla="*/ 1407160 h 4011675"/>
                <a:gd name="connsiteX4" fmla="*/ 3022599 w 3030220"/>
                <a:gd name="connsiteY4" fmla="*/ 1338580 h 4011675"/>
                <a:gd name="connsiteX5" fmla="*/ 3009506 w 3030220"/>
                <a:gd name="connsiteY5" fmla="*/ 1337272 h 4011675"/>
                <a:gd name="connsiteX6" fmla="*/ 135218 w 3030220"/>
                <a:gd name="connsiteY6" fmla="*/ 674876 h 4011675"/>
                <a:gd name="connsiteX7" fmla="*/ 128309 w 3030220"/>
                <a:gd name="connsiteY7" fmla="*/ 694736 h 4011675"/>
                <a:gd name="connsiteX8" fmla="*/ 120650 w 3030220"/>
                <a:gd name="connsiteY8" fmla="*/ 685800 h 4011675"/>
                <a:gd name="connsiteX9" fmla="*/ 135218 w 3030220"/>
                <a:gd name="connsiteY9" fmla="*/ 674876 h 4011675"/>
                <a:gd name="connsiteX10" fmla="*/ 2101850 w 3030220"/>
                <a:gd name="connsiteY10" fmla="*/ 0 h 4011675"/>
                <a:gd name="connsiteX11" fmla="*/ 2260600 w 3030220"/>
                <a:gd name="connsiteY11" fmla="*/ 44452 h 4011675"/>
                <a:gd name="connsiteX12" fmla="*/ 2305050 w 3030220"/>
                <a:gd name="connsiteY12" fmla="*/ 107948 h 4011675"/>
                <a:gd name="connsiteX13" fmla="*/ 2425700 w 3030220"/>
                <a:gd name="connsiteY13" fmla="*/ 209548 h 4011675"/>
                <a:gd name="connsiteX14" fmla="*/ 2463800 w 3030220"/>
                <a:gd name="connsiteY14" fmla="*/ 393700 h 4011675"/>
                <a:gd name="connsiteX15" fmla="*/ 2597150 w 3030220"/>
                <a:gd name="connsiteY15" fmla="*/ 520700 h 4011675"/>
                <a:gd name="connsiteX16" fmla="*/ 2616200 w 3030220"/>
                <a:gd name="connsiteY16" fmla="*/ 647700 h 4011675"/>
                <a:gd name="connsiteX17" fmla="*/ 2667000 w 3030220"/>
                <a:gd name="connsiteY17" fmla="*/ 692148 h 4011675"/>
                <a:gd name="connsiteX18" fmla="*/ 2673350 w 3030220"/>
                <a:gd name="connsiteY18" fmla="*/ 749300 h 4011675"/>
                <a:gd name="connsiteX19" fmla="*/ 2736850 w 3030220"/>
                <a:gd name="connsiteY19" fmla="*/ 806452 h 4011675"/>
                <a:gd name="connsiteX20" fmla="*/ 2679700 w 3030220"/>
                <a:gd name="connsiteY20" fmla="*/ 876300 h 4011675"/>
                <a:gd name="connsiteX21" fmla="*/ 2705100 w 3030220"/>
                <a:gd name="connsiteY21" fmla="*/ 1123948 h 4011675"/>
                <a:gd name="connsiteX22" fmla="*/ 2857500 w 3030220"/>
                <a:gd name="connsiteY22" fmla="*/ 1225548 h 4011675"/>
                <a:gd name="connsiteX23" fmla="*/ 2946400 w 3030220"/>
                <a:gd name="connsiteY23" fmla="*/ 1295400 h 4011675"/>
                <a:gd name="connsiteX24" fmla="*/ 2951554 w 3030220"/>
                <a:gd name="connsiteY24" fmla="*/ 1331476 h 4011675"/>
                <a:gd name="connsiteX25" fmla="*/ 2946399 w 3030220"/>
                <a:gd name="connsiteY25" fmla="*/ 1330960 h 4011675"/>
                <a:gd name="connsiteX26" fmla="*/ 2778759 w 3030220"/>
                <a:gd name="connsiteY26" fmla="*/ 1338580 h 4011675"/>
                <a:gd name="connsiteX27" fmla="*/ 2733039 w 3030220"/>
                <a:gd name="connsiteY27" fmla="*/ 1407160 h 4011675"/>
                <a:gd name="connsiteX28" fmla="*/ 2679699 w 3030220"/>
                <a:gd name="connsiteY28" fmla="*/ 1475740 h 4011675"/>
                <a:gd name="connsiteX29" fmla="*/ 2679699 w 3030220"/>
                <a:gd name="connsiteY29" fmla="*/ 1506220 h 4011675"/>
                <a:gd name="connsiteX30" fmla="*/ 2710179 w 3030220"/>
                <a:gd name="connsiteY30" fmla="*/ 1559560 h 4011675"/>
                <a:gd name="connsiteX31" fmla="*/ 2641599 w 3030220"/>
                <a:gd name="connsiteY31" fmla="*/ 1666240 h 4011675"/>
                <a:gd name="connsiteX32" fmla="*/ 2512059 w 3030220"/>
                <a:gd name="connsiteY32" fmla="*/ 1711960 h 4011675"/>
                <a:gd name="connsiteX33" fmla="*/ 2489199 w 3030220"/>
                <a:gd name="connsiteY33" fmla="*/ 1818640 h 4011675"/>
                <a:gd name="connsiteX34" fmla="*/ 2481579 w 3030220"/>
                <a:gd name="connsiteY34" fmla="*/ 1879600 h 4011675"/>
                <a:gd name="connsiteX35" fmla="*/ 2428239 w 3030220"/>
                <a:gd name="connsiteY35" fmla="*/ 1879600 h 4011675"/>
                <a:gd name="connsiteX36" fmla="*/ 2344419 w 3030220"/>
                <a:gd name="connsiteY36" fmla="*/ 1978660 h 4011675"/>
                <a:gd name="connsiteX37" fmla="*/ 2306319 w 3030220"/>
                <a:gd name="connsiteY37" fmla="*/ 2054860 h 4011675"/>
                <a:gd name="connsiteX38" fmla="*/ 2306319 w 3030220"/>
                <a:gd name="connsiteY38" fmla="*/ 2176780 h 4011675"/>
                <a:gd name="connsiteX39" fmla="*/ 2245359 w 3030220"/>
                <a:gd name="connsiteY39" fmla="*/ 2230120 h 4011675"/>
                <a:gd name="connsiteX40" fmla="*/ 2100579 w 3030220"/>
                <a:gd name="connsiteY40" fmla="*/ 2199640 h 4011675"/>
                <a:gd name="connsiteX41" fmla="*/ 2047239 w 3030220"/>
                <a:gd name="connsiteY41" fmla="*/ 2306320 h 4011675"/>
                <a:gd name="connsiteX42" fmla="*/ 1993899 w 3030220"/>
                <a:gd name="connsiteY42" fmla="*/ 2329180 h 4011675"/>
                <a:gd name="connsiteX43" fmla="*/ 2001519 w 3030220"/>
                <a:gd name="connsiteY43" fmla="*/ 2428240 h 4011675"/>
                <a:gd name="connsiteX44" fmla="*/ 1971039 w 3030220"/>
                <a:gd name="connsiteY44" fmla="*/ 2496820 h 4011675"/>
                <a:gd name="connsiteX45" fmla="*/ 1993899 w 3030220"/>
                <a:gd name="connsiteY45" fmla="*/ 2656840 h 4011675"/>
                <a:gd name="connsiteX46" fmla="*/ 2001519 w 3030220"/>
                <a:gd name="connsiteY46" fmla="*/ 2748280 h 4011675"/>
                <a:gd name="connsiteX47" fmla="*/ 2047239 w 3030220"/>
                <a:gd name="connsiteY47" fmla="*/ 2870200 h 4011675"/>
                <a:gd name="connsiteX48" fmla="*/ 2115819 w 3030220"/>
                <a:gd name="connsiteY48" fmla="*/ 2877820 h 4011675"/>
                <a:gd name="connsiteX49" fmla="*/ 2184399 w 3030220"/>
                <a:gd name="connsiteY49" fmla="*/ 3014980 h 4011675"/>
                <a:gd name="connsiteX50" fmla="*/ 2222499 w 3030220"/>
                <a:gd name="connsiteY50" fmla="*/ 3075940 h 4011675"/>
                <a:gd name="connsiteX51" fmla="*/ 2260599 w 3030220"/>
                <a:gd name="connsiteY51" fmla="*/ 3129280 h 4011675"/>
                <a:gd name="connsiteX52" fmla="*/ 2230119 w 3030220"/>
                <a:gd name="connsiteY52" fmla="*/ 3258820 h 4011675"/>
                <a:gd name="connsiteX53" fmla="*/ 2184399 w 3030220"/>
                <a:gd name="connsiteY53" fmla="*/ 3319780 h 4011675"/>
                <a:gd name="connsiteX54" fmla="*/ 2108199 w 3030220"/>
                <a:gd name="connsiteY54" fmla="*/ 3312160 h 4011675"/>
                <a:gd name="connsiteX55" fmla="*/ 2108199 w 3030220"/>
                <a:gd name="connsiteY55" fmla="*/ 3365500 h 4011675"/>
                <a:gd name="connsiteX56" fmla="*/ 2070099 w 3030220"/>
                <a:gd name="connsiteY56" fmla="*/ 3418840 h 4011675"/>
                <a:gd name="connsiteX57" fmla="*/ 2123439 w 3030220"/>
                <a:gd name="connsiteY57" fmla="*/ 3464560 h 4011675"/>
                <a:gd name="connsiteX58" fmla="*/ 2161539 w 3030220"/>
                <a:gd name="connsiteY58" fmla="*/ 3556000 h 4011675"/>
                <a:gd name="connsiteX59" fmla="*/ 2207259 w 3030220"/>
                <a:gd name="connsiteY59" fmla="*/ 3609340 h 4011675"/>
                <a:gd name="connsiteX60" fmla="*/ 2230119 w 3030220"/>
                <a:gd name="connsiteY60" fmla="*/ 3677920 h 4011675"/>
                <a:gd name="connsiteX61" fmla="*/ 2222499 w 3030220"/>
                <a:gd name="connsiteY61" fmla="*/ 3769360 h 4011675"/>
                <a:gd name="connsiteX62" fmla="*/ 2161539 w 3030220"/>
                <a:gd name="connsiteY62" fmla="*/ 3799840 h 4011675"/>
                <a:gd name="connsiteX63" fmla="*/ 2024379 w 3030220"/>
                <a:gd name="connsiteY63" fmla="*/ 3731260 h 4011675"/>
                <a:gd name="connsiteX64" fmla="*/ 1963419 w 3030220"/>
                <a:gd name="connsiteY64" fmla="*/ 3700780 h 4011675"/>
                <a:gd name="connsiteX65" fmla="*/ 1917699 w 3030220"/>
                <a:gd name="connsiteY65" fmla="*/ 3776980 h 4011675"/>
                <a:gd name="connsiteX66" fmla="*/ 1902459 w 3030220"/>
                <a:gd name="connsiteY66" fmla="*/ 3830320 h 4011675"/>
                <a:gd name="connsiteX67" fmla="*/ 1871979 w 3030220"/>
                <a:gd name="connsiteY67" fmla="*/ 3876040 h 4011675"/>
                <a:gd name="connsiteX68" fmla="*/ 1750059 w 3030220"/>
                <a:gd name="connsiteY68" fmla="*/ 3914140 h 4011675"/>
                <a:gd name="connsiteX69" fmla="*/ 1643379 w 3030220"/>
                <a:gd name="connsiteY69" fmla="*/ 3860800 h 4011675"/>
                <a:gd name="connsiteX70" fmla="*/ 1551939 w 3030220"/>
                <a:gd name="connsiteY70" fmla="*/ 3898900 h 4011675"/>
                <a:gd name="connsiteX71" fmla="*/ 1498599 w 3030220"/>
                <a:gd name="connsiteY71" fmla="*/ 3997960 h 4011675"/>
                <a:gd name="connsiteX72" fmla="*/ 1452879 w 3030220"/>
                <a:gd name="connsiteY72" fmla="*/ 3967480 h 4011675"/>
                <a:gd name="connsiteX73" fmla="*/ 1399539 w 3030220"/>
                <a:gd name="connsiteY73" fmla="*/ 3990340 h 4011675"/>
                <a:gd name="connsiteX74" fmla="*/ 1178559 w 3030220"/>
                <a:gd name="connsiteY74" fmla="*/ 3975100 h 4011675"/>
                <a:gd name="connsiteX75" fmla="*/ 1109979 w 3030220"/>
                <a:gd name="connsiteY75" fmla="*/ 3975100 h 4011675"/>
                <a:gd name="connsiteX76" fmla="*/ 1091691 w 3030220"/>
                <a:gd name="connsiteY76" fmla="*/ 4011676 h 4011675"/>
                <a:gd name="connsiteX77" fmla="*/ 1079499 w 3030220"/>
                <a:gd name="connsiteY77" fmla="*/ 4005580 h 4011675"/>
                <a:gd name="connsiteX78" fmla="*/ 1092132 w 3030220"/>
                <a:gd name="connsiteY78" fmla="*/ 4010792 h 4011675"/>
                <a:gd name="connsiteX79" fmla="*/ 1093235 w 3030220"/>
                <a:gd name="connsiteY79" fmla="*/ 4008588 h 4011675"/>
                <a:gd name="connsiteX80" fmla="*/ 904239 w 3030220"/>
                <a:gd name="connsiteY80" fmla="*/ 3891280 h 4011675"/>
                <a:gd name="connsiteX81" fmla="*/ 881379 w 3030220"/>
                <a:gd name="connsiteY81" fmla="*/ 3845560 h 4011675"/>
                <a:gd name="connsiteX82" fmla="*/ 767079 w 3030220"/>
                <a:gd name="connsiteY82" fmla="*/ 3792220 h 4011675"/>
                <a:gd name="connsiteX83" fmla="*/ 744219 w 3030220"/>
                <a:gd name="connsiteY83" fmla="*/ 3708400 h 4011675"/>
                <a:gd name="connsiteX84" fmla="*/ 675639 w 3030220"/>
                <a:gd name="connsiteY84" fmla="*/ 3677920 h 4011675"/>
                <a:gd name="connsiteX85" fmla="*/ 652779 w 3030220"/>
                <a:gd name="connsiteY85" fmla="*/ 3784600 h 4011675"/>
                <a:gd name="connsiteX86" fmla="*/ 530859 w 3030220"/>
                <a:gd name="connsiteY86" fmla="*/ 3799840 h 4011675"/>
                <a:gd name="connsiteX87" fmla="*/ 515619 w 3030220"/>
                <a:gd name="connsiteY87" fmla="*/ 3853180 h 4011675"/>
                <a:gd name="connsiteX88" fmla="*/ 340359 w 3030220"/>
                <a:gd name="connsiteY88" fmla="*/ 3822700 h 4011675"/>
                <a:gd name="connsiteX89" fmla="*/ 332739 w 3030220"/>
                <a:gd name="connsiteY89" fmla="*/ 3921760 h 4011675"/>
                <a:gd name="connsiteX90" fmla="*/ 149859 w 3030220"/>
                <a:gd name="connsiteY90" fmla="*/ 3914140 h 4011675"/>
                <a:gd name="connsiteX91" fmla="*/ 470 w 3030220"/>
                <a:gd name="connsiteY91" fmla="*/ 3742344 h 4011675"/>
                <a:gd name="connsiteX92" fmla="*/ 0 w 3030220"/>
                <a:gd name="connsiteY92" fmla="*/ 3740148 h 4011675"/>
                <a:gd name="connsiteX93" fmla="*/ 19050 w 3030220"/>
                <a:gd name="connsiteY93" fmla="*/ 3606800 h 4011675"/>
                <a:gd name="connsiteX94" fmla="*/ 95250 w 3030220"/>
                <a:gd name="connsiteY94" fmla="*/ 3530600 h 4011675"/>
                <a:gd name="connsiteX95" fmla="*/ 196850 w 3030220"/>
                <a:gd name="connsiteY95" fmla="*/ 3454400 h 4011675"/>
                <a:gd name="connsiteX96" fmla="*/ 222250 w 3030220"/>
                <a:gd name="connsiteY96" fmla="*/ 3346452 h 4011675"/>
                <a:gd name="connsiteX97" fmla="*/ 361950 w 3030220"/>
                <a:gd name="connsiteY97" fmla="*/ 3251200 h 4011675"/>
                <a:gd name="connsiteX98" fmla="*/ 323850 w 3030220"/>
                <a:gd name="connsiteY98" fmla="*/ 3175000 h 4011675"/>
                <a:gd name="connsiteX99" fmla="*/ 425450 w 3030220"/>
                <a:gd name="connsiteY99" fmla="*/ 3028948 h 4011675"/>
                <a:gd name="connsiteX100" fmla="*/ 406400 w 3030220"/>
                <a:gd name="connsiteY100" fmla="*/ 3009900 h 4011675"/>
                <a:gd name="connsiteX101" fmla="*/ 622300 w 3030220"/>
                <a:gd name="connsiteY101" fmla="*/ 2781300 h 4011675"/>
                <a:gd name="connsiteX102" fmla="*/ 609600 w 3030220"/>
                <a:gd name="connsiteY102" fmla="*/ 2641600 h 4011675"/>
                <a:gd name="connsiteX103" fmla="*/ 546100 w 3030220"/>
                <a:gd name="connsiteY103" fmla="*/ 2540000 h 4011675"/>
                <a:gd name="connsiteX104" fmla="*/ 596900 w 3030220"/>
                <a:gd name="connsiteY104" fmla="*/ 2514600 h 4011675"/>
                <a:gd name="connsiteX105" fmla="*/ 520700 w 3030220"/>
                <a:gd name="connsiteY105" fmla="*/ 2387600 h 4011675"/>
                <a:gd name="connsiteX106" fmla="*/ 571500 w 3030220"/>
                <a:gd name="connsiteY106" fmla="*/ 2336800 h 4011675"/>
                <a:gd name="connsiteX107" fmla="*/ 901700 w 3030220"/>
                <a:gd name="connsiteY107" fmla="*/ 2076452 h 4011675"/>
                <a:gd name="connsiteX108" fmla="*/ 850900 w 3030220"/>
                <a:gd name="connsiteY108" fmla="*/ 2044700 h 4011675"/>
                <a:gd name="connsiteX109" fmla="*/ 717550 w 3030220"/>
                <a:gd name="connsiteY109" fmla="*/ 2051052 h 4011675"/>
                <a:gd name="connsiteX110" fmla="*/ 552450 w 3030220"/>
                <a:gd name="connsiteY110" fmla="*/ 2095500 h 4011675"/>
                <a:gd name="connsiteX111" fmla="*/ 279400 w 3030220"/>
                <a:gd name="connsiteY111" fmla="*/ 2159000 h 4011675"/>
                <a:gd name="connsiteX112" fmla="*/ 266700 w 3030220"/>
                <a:gd name="connsiteY112" fmla="*/ 2222500 h 4011675"/>
                <a:gd name="connsiteX113" fmla="*/ 241300 w 3030220"/>
                <a:gd name="connsiteY113" fmla="*/ 2324100 h 4011675"/>
                <a:gd name="connsiteX114" fmla="*/ 114300 w 3030220"/>
                <a:gd name="connsiteY114" fmla="*/ 2343148 h 4011675"/>
                <a:gd name="connsiteX115" fmla="*/ 146050 w 3030220"/>
                <a:gd name="connsiteY115" fmla="*/ 2241548 h 4011675"/>
                <a:gd name="connsiteX116" fmla="*/ 88900 w 3030220"/>
                <a:gd name="connsiteY116" fmla="*/ 2178052 h 4011675"/>
                <a:gd name="connsiteX117" fmla="*/ 146050 w 3030220"/>
                <a:gd name="connsiteY117" fmla="*/ 2133600 h 4011675"/>
                <a:gd name="connsiteX118" fmla="*/ 241300 w 3030220"/>
                <a:gd name="connsiteY118" fmla="*/ 2057400 h 4011675"/>
                <a:gd name="connsiteX119" fmla="*/ 368300 w 3030220"/>
                <a:gd name="connsiteY119" fmla="*/ 2012948 h 4011675"/>
                <a:gd name="connsiteX120" fmla="*/ 527050 w 3030220"/>
                <a:gd name="connsiteY120" fmla="*/ 1924052 h 4011675"/>
                <a:gd name="connsiteX121" fmla="*/ 615950 w 3030220"/>
                <a:gd name="connsiteY121" fmla="*/ 1809748 h 4011675"/>
                <a:gd name="connsiteX122" fmla="*/ 717550 w 3030220"/>
                <a:gd name="connsiteY122" fmla="*/ 1727200 h 4011675"/>
                <a:gd name="connsiteX123" fmla="*/ 723900 w 3030220"/>
                <a:gd name="connsiteY123" fmla="*/ 1543052 h 4011675"/>
                <a:gd name="connsiteX124" fmla="*/ 768350 w 3030220"/>
                <a:gd name="connsiteY124" fmla="*/ 1485900 h 4011675"/>
                <a:gd name="connsiteX125" fmla="*/ 596900 w 3030220"/>
                <a:gd name="connsiteY125" fmla="*/ 1257300 h 4011675"/>
                <a:gd name="connsiteX126" fmla="*/ 495300 w 3030220"/>
                <a:gd name="connsiteY126" fmla="*/ 1257300 h 4011675"/>
                <a:gd name="connsiteX127" fmla="*/ 469900 w 3030220"/>
                <a:gd name="connsiteY127" fmla="*/ 1187452 h 4011675"/>
                <a:gd name="connsiteX128" fmla="*/ 469900 w 3030220"/>
                <a:gd name="connsiteY128" fmla="*/ 1117600 h 4011675"/>
                <a:gd name="connsiteX129" fmla="*/ 336550 w 3030220"/>
                <a:gd name="connsiteY129" fmla="*/ 1047748 h 4011675"/>
                <a:gd name="connsiteX130" fmla="*/ 260350 w 3030220"/>
                <a:gd name="connsiteY130" fmla="*/ 1009652 h 4011675"/>
                <a:gd name="connsiteX131" fmla="*/ 196850 w 3030220"/>
                <a:gd name="connsiteY131" fmla="*/ 977900 h 4011675"/>
                <a:gd name="connsiteX132" fmla="*/ 196850 w 3030220"/>
                <a:gd name="connsiteY132" fmla="*/ 774700 h 4011675"/>
                <a:gd name="connsiteX133" fmla="*/ 131653 w 3030220"/>
                <a:gd name="connsiteY133" fmla="*/ 698636 h 4011675"/>
                <a:gd name="connsiteX134" fmla="*/ 386080 w 3030220"/>
                <a:gd name="connsiteY134" fmla="*/ 706120 h 4011675"/>
                <a:gd name="connsiteX135" fmla="*/ 431800 w 3030220"/>
                <a:gd name="connsiteY135" fmla="*/ 660400 h 4011675"/>
                <a:gd name="connsiteX136" fmla="*/ 408940 w 3030220"/>
                <a:gd name="connsiteY136" fmla="*/ 508000 h 4011675"/>
                <a:gd name="connsiteX137" fmla="*/ 629920 w 3030220"/>
                <a:gd name="connsiteY137" fmla="*/ 424180 h 4011675"/>
                <a:gd name="connsiteX138" fmla="*/ 607060 w 3030220"/>
                <a:gd name="connsiteY138" fmla="*/ 363220 h 4011675"/>
                <a:gd name="connsiteX139" fmla="*/ 668020 w 3030220"/>
                <a:gd name="connsiteY139" fmla="*/ 302260 h 4011675"/>
                <a:gd name="connsiteX140" fmla="*/ 896620 w 3030220"/>
                <a:gd name="connsiteY140" fmla="*/ 294640 h 4011675"/>
                <a:gd name="connsiteX141" fmla="*/ 965200 w 3030220"/>
                <a:gd name="connsiteY141" fmla="*/ 119380 h 4011675"/>
                <a:gd name="connsiteX142" fmla="*/ 1026160 w 3030220"/>
                <a:gd name="connsiteY142" fmla="*/ 165100 h 4011675"/>
                <a:gd name="connsiteX143" fmla="*/ 1125220 w 3030220"/>
                <a:gd name="connsiteY143" fmla="*/ 127000 h 4011675"/>
                <a:gd name="connsiteX144" fmla="*/ 1224280 w 3030220"/>
                <a:gd name="connsiteY144" fmla="*/ 248920 h 4011675"/>
                <a:gd name="connsiteX145" fmla="*/ 1315720 w 3030220"/>
                <a:gd name="connsiteY145" fmla="*/ 279400 h 4011675"/>
                <a:gd name="connsiteX146" fmla="*/ 1460500 w 3030220"/>
                <a:gd name="connsiteY146" fmla="*/ 325120 h 4011675"/>
                <a:gd name="connsiteX147" fmla="*/ 1426449 w 3030220"/>
                <a:gd name="connsiteY147" fmla="*/ 314368 h 4011675"/>
                <a:gd name="connsiteX148" fmla="*/ 1447800 w 3030220"/>
                <a:gd name="connsiteY148" fmla="*/ 374652 h 4011675"/>
                <a:gd name="connsiteX149" fmla="*/ 1587500 w 3030220"/>
                <a:gd name="connsiteY149" fmla="*/ 387348 h 4011675"/>
                <a:gd name="connsiteX150" fmla="*/ 1612900 w 3030220"/>
                <a:gd name="connsiteY150" fmla="*/ 463548 h 4011675"/>
                <a:gd name="connsiteX151" fmla="*/ 1682750 w 3030220"/>
                <a:gd name="connsiteY151" fmla="*/ 514348 h 4011675"/>
                <a:gd name="connsiteX152" fmla="*/ 1746250 w 3030220"/>
                <a:gd name="connsiteY152" fmla="*/ 501652 h 4011675"/>
                <a:gd name="connsiteX153" fmla="*/ 1778000 w 3030220"/>
                <a:gd name="connsiteY153" fmla="*/ 520700 h 4011675"/>
                <a:gd name="connsiteX154" fmla="*/ 1790700 w 3030220"/>
                <a:gd name="connsiteY154" fmla="*/ 520700 h 4011675"/>
                <a:gd name="connsiteX155" fmla="*/ 1828800 w 3030220"/>
                <a:gd name="connsiteY155" fmla="*/ 615948 h 4011675"/>
                <a:gd name="connsiteX156" fmla="*/ 1905000 w 3030220"/>
                <a:gd name="connsiteY156" fmla="*/ 615948 h 4011675"/>
                <a:gd name="connsiteX157" fmla="*/ 1949450 w 3030220"/>
                <a:gd name="connsiteY157" fmla="*/ 565148 h 4011675"/>
                <a:gd name="connsiteX158" fmla="*/ 1993900 w 3030220"/>
                <a:gd name="connsiteY158" fmla="*/ 520700 h 4011675"/>
                <a:gd name="connsiteX159" fmla="*/ 1993900 w 3030220"/>
                <a:gd name="connsiteY159" fmla="*/ 495300 h 4011675"/>
                <a:gd name="connsiteX160" fmla="*/ 1949450 w 3030220"/>
                <a:gd name="connsiteY160" fmla="*/ 457200 h 4011675"/>
                <a:gd name="connsiteX161" fmla="*/ 1987550 w 3030220"/>
                <a:gd name="connsiteY161" fmla="*/ 406400 h 4011675"/>
                <a:gd name="connsiteX162" fmla="*/ 1911350 w 3030220"/>
                <a:gd name="connsiteY162" fmla="*/ 273052 h 4011675"/>
                <a:gd name="connsiteX163" fmla="*/ 1879600 w 3030220"/>
                <a:gd name="connsiteY163" fmla="*/ 215900 h 4011675"/>
                <a:gd name="connsiteX164" fmla="*/ 1873250 w 3030220"/>
                <a:gd name="connsiteY164" fmla="*/ 63500 h 4011675"/>
                <a:gd name="connsiteX165" fmla="*/ 1962150 w 3030220"/>
                <a:gd name="connsiteY165" fmla="*/ 63500 h 4011675"/>
                <a:gd name="connsiteX166" fmla="*/ 2101850 w 3030220"/>
                <a:gd name="connsiteY166" fmla="*/ 0 h 401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</a:cxnLst>
              <a:rect l="l" t="t" r="r" b="b"/>
              <a:pathLst>
                <a:path w="3030220" h="4011675">
                  <a:moveTo>
                    <a:pt x="3009506" y="1337272"/>
                  </a:moveTo>
                  <a:lnTo>
                    <a:pt x="3022600" y="1338580"/>
                  </a:lnTo>
                  <a:lnTo>
                    <a:pt x="3030220" y="1407160"/>
                  </a:lnTo>
                  <a:lnTo>
                    <a:pt x="3030219" y="1407160"/>
                  </a:lnTo>
                  <a:lnTo>
                    <a:pt x="3022599" y="1338580"/>
                  </a:lnTo>
                  <a:lnTo>
                    <a:pt x="3009506" y="1337272"/>
                  </a:lnTo>
                  <a:close/>
                  <a:moveTo>
                    <a:pt x="135218" y="674876"/>
                  </a:moveTo>
                  <a:lnTo>
                    <a:pt x="128309" y="694736"/>
                  </a:lnTo>
                  <a:lnTo>
                    <a:pt x="120650" y="685800"/>
                  </a:lnTo>
                  <a:lnTo>
                    <a:pt x="135218" y="674876"/>
                  </a:lnTo>
                  <a:close/>
                  <a:moveTo>
                    <a:pt x="2101850" y="0"/>
                  </a:moveTo>
                  <a:lnTo>
                    <a:pt x="2260600" y="44452"/>
                  </a:lnTo>
                  <a:lnTo>
                    <a:pt x="2305050" y="107948"/>
                  </a:lnTo>
                  <a:lnTo>
                    <a:pt x="2425700" y="209548"/>
                  </a:lnTo>
                  <a:lnTo>
                    <a:pt x="2463800" y="393700"/>
                  </a:lnTo>
                  <a:lnTo>
                    <a:pt x="2597150" y="520700"/>
                  </a:lnTo>
                  <a:lnTo>
                    <a:pt x="2616200" y="647700"/>
                  </a:lnTo>
                  <a:lnTo>
                    <a:pt x="2667000" y="692148"/>
                  </a:lnTo>
                  <a:lnTo>
                    <a:pt x="2673350" y="749300"/>
                  </a:lnTo>
                  <a:lnTo>
                    <a:pt x="2736850" y="806452"/>
                  </a:lnTo>
                  <a:lnTo>
                    <a:pt x="2679700" y="876300"/>
                  </a:lnTo>
                  <a:lnTo>
                    <a:pt x="2705100" y="1123948"/>
                  </a:lnTo>
                  <a:lnTo>
                    <a:pt x="2857500" y="1225548"/>
                  </a:lnTo>
                  <a:lnTo>
                    <a:pt x="2946400" y="1295400"/>
                  </a:lnTo>
                  <a:lnTo>
                    <a:pt x="2951554" y="1331476"/>
                  </a:lnTo>
                  <a:lnTo>
                    <a:pt x="2946399" y="1330960"/>
                  </a:lnTo>
                  <a:lnTo>
                    <a:pt x="2778759" y="1338580"/>
                  </a:lnTo>
                  <a:lnTo>
                    <a:pt x="2733039" y="1407160"/>
                  </a:lnTo>
                  <a:lnTo>
                    <a:pt x="2679699" y="1475740"/>
                  </a:lnTo>
                  <a:lnTo>
                    <a:pt x="2679699" y="1506220"/>
                  </a:lnTo>
                  <a:lnTo>
                    <a:pt x="2710179" y="1559560"/>
                  </a:lnTo>
                  <a:lnTo>
                    <a:pt x="2641599" y="1666240"/>
                  </a:lnTo>
                  <a:lnTo>
                    <a:pt x="2512059" y="1711960"/>
                  </a:lnTo>
                  <a:lnTo>
                    <a:pt x="2489199" y="1818640"/>
                  </a:lnTo>
                  <a:lnTo>
                    <a:pt x="2481579" y="1879600"/>
                  </a:lnTo>
                  <a:lnTo>
                    <a:pt x="2428239" y="1879600"/>
                  </a:lnTo>
                  <a:lnTo>
                    <a:pt x="2344419" y="1978660"/>
                  </a:lnTo>
                  <a:lnTo>
                    <a:pt x="2306319" y="2054860"/>
                  </a:lnTo>
                  <a:lnTo>
                    <a:pt x="2306319" y="2176780"/>
                  </a:lnTo>
                  <a:lnTo>
                    <a:pt x="2245359" y="2230120"/>
                  </a:lnTo>
                  <a:lnTo>
                    <a:pt x="2100579" y="2199640"/>
                  </a:lnTo>
                  <a:lnTo>
                    <a:pt x="2047239" y="2306320"/>
                  </a:lnTo>
                  <a:lnTo>
                    <a:pt x="1993899" y="2329180"/>
                  </a:lnTo>
                  <a:lnTo>
                    <a:pt x="2001519" y="2428240"/>
                  </a:lnTo>
                  <a:lnTo>
                    <a:pt x="1971039" y="2496820"/>
                  </a:lnTo>
                  <a:lnTo>
                    <a:pt x="1993899" y="2656840"/>
                  </a:lnTo>
                  <a:lnTo>
                    <a:pt x="2001519" y="2748280"/>
                  </a:lnTo>
                  <a:lnTo>
                    <a:pt x="2047239" y="2870200"/>
                  </a:lnTo>
                  <a:lnTo>
                    <a:pt x="2115819" y="2877820"/>
                  </a:lnTo>
                  <a:lnTo>
                    <a:pt x="2184399" y="3014980"/>
                  </a:lnTo>
                  <a:lnTo>
                    <a:pt x="2222499" y="3075940"/>
                  </a:lnTo>
                  <a:lnTo>
                    <a:pt x="2260599" y="3129280"/>
                  </a:lnTo>
                  <a:lnTo>
                    <a:pt x="2230119" y="3258820"/>
                  </a:lnTo>
                  <a:lnTo>
                    <a:pt x="2184399" y="3319780"/>
                  </a:lnTo>
                  <a:lnTo>
                    <a:pt x="2108199" y="3312160"/>
                  </a:lnTo>
                  <a:lnTo>
                    <a:pt x="2108199" y="3365500"/>
                  </a:lnTo>
                  <a:lnTo>
                    <a:pt x="2070099" y="3418840"/>
                  </a:lnTo>
                  <a:lnTo>
                    <a:pt x="2123439" y="3464560"/>
                  </a:lnTo>
                  <a:lnTo>
                    <a:pt x="2161539" y="3556000"/>
                  </a:lnTo>
                  <a:lnTo>
                    <a:pt x="2207259" y="3609340"/>
                  </a:lnTo>
                  <a:lnTo>
                    <a:pt x="2230119" y="3677920"/>
                  </a:lnTo>
                  <a:lnTo>
                    <a:pt x="2222499" y="3769360"/>
                  </a:lnTo>
                  <a:lnTo>
                    <a:pt x="2161539" y="3799840"/>
                  </a:lnTo>
                  <a:lnTo>
                    <a:pt x="2024379" y="3731260"/>
                  </a:lnTo>
                  <a:lnTo>
                    <a:pt x="1963419" y="3700780"/>
                  </a:lnTo>
                  <a:lnTo>
                    <a:pt x="1917699" y="3776980"/>
                  </a:lnTo>
                  <a:lnTo>
                    <a:pt x="1902459" y="3830320"/>
                  </a:lnTo>
                  <a:lnTo>
                    <a:pt x="1871979" y="3876040"/>
                  </a:lnTo>
                  <a:lnTo>
                    <a:pt x="1750059" y="3914140"/>
                  </a:lnTo>
                  <a:lnTo>
                    <a:pt x="1643379" y="3860800"/>
                  </a:lnTo>
                  <a:lnTo>
                    <a:pt x="1551939" y="3898900"/>
                  </a:lnTo>
                  <a:lnTo>
                    <a:pt x="1498599" y="3997960"/>
                  </a:lnTo>
                  <a:lnTo>
                    <a:pt x="1452879" y="3967480"/>
                  </a:lnTo>
                  <a:lnTo>
                    <a:pt x="1399539" y="3990340"/>
                  </a:lnTo>
                  <a:lnTo>
                    <a:pt x="1178559" y="3975100"/>
                  </a:lnTo>
                  <a:lnTo>
                    <a:pt x="1109979" y="3975100"/>
                  </a:lnTo>
                  <a:lnTo>
                    <a:pt x="1091691" y="4011676"/>
                  </a:lnTo>
                  <a:lnTo>
                    <a:pt x="1079499" y="4005580"/>
                  </a:lnTo>
                  <a:lnTo>
                    <a:pt x="1092132" y="4010792"/>
                  </a:lnTo>
                  <a:lnTo>
                    <a:pt x="1093235" y="4008588"/>
                  </a:lnTo>
                  <a:lnTo>
                    <a:pt x="904239" y="3891280"/>
                  </a:lnTo>
                  <a:lnTo>
                    <a:pt x="881379" y="3845560"/>
                  </a:lnTo>
                  <a:lnTo>
                    <a:pt x="767079" y="3792220"/>
                  </a:lnTo>
                  <a:lnTo>
                    <a:pt x="744219" y="3708400"/>
                  </a:lnTo>
                  <a:lnTo>
                    <a:pt x="675639" y="3677920"/>
                  </a:lnTo>
                  <a:lnTo>
                    <a:pt x="652779" y="3784600"/>
                  </a:lnTo>
                  <a:lnTo>
                    <a:pt x="530859" y="3799840"/>
                  </a:lnTo>
                  <a:lnTo>
                    <a:pt x="515619" y="3853180"/>
                  </a:lnTo>
                  <a:lnTo>
                    <a:pt x="340359" y="3822700"/>
                  </a:lnTo>
                  <a:lnTo>
                    <a:pt x="332739" y="3921760"/>
                  </a:lnTo>
                  <a:lnTo>
                    <a:pt x="149859" y="3914140"/>
                  </a:lnTo>
                  <a:lnTo>
                    <a:pt x="470" y="3742344"/>
                  </a:lnTo>
                  <a:lnTo>
                    <a:pt x="0" y="3740148"/>
                  </a:lnTo>
                  <a:lnTo>
                    <a:pt x="19050" y="3606800"/>
                  </a:lnTo>
                  <a:lnTo>
                    <a:pt x="95250" y="3530600"/>
                  </a:lnTo>
                  <a:lnTo>
                    <a:pt x="196850" y="3454400"/>
                  </a:lnTo>
                  <a:lnTo>
                    <a:pt x="222250" y="3346452"/>
                  </a:lnTo>
                  <a:lnTo>
                    <a:pt x="361950" y="3251200"/>
                  </a:lnTo>
                  <a:lnTo>
                    <a:pt x="323850" y="3175000"/>
                  </a:lnTo>
                  <a:lnTo>
                    <a:pt x="425450" y="3028948"/>
                  </a:lnTo>
                  <a:lnTo>
                    <a:pt x="406400" y="3009900"/>
                  </a:lnTo>
                  <a:lnTo>
                    <a:pt x="622300" y="2781300"/>
                  </a:lnTo>
                  <a:lnTo>
                    <a:pt x="609600" y="2641600"/>
                  </a:lnTo>
                  <a:lnTo>
                    <a:pt x="546100" y="2540000"/>
                  </a:lnTo>
                  <a:lnTo>
                    <a:pt x="596900" y="2514600"/>
                  </a:lnTo>
                  <a:lnTo>
                    <a:pt x="520700" y="2387600"/>
                  </a:lnTo>
                  <a:lnTo>
                    <a:pt x="571500" y="2336800"/>
                  </a:lnTo>
                  <a:lnTo>
                    <a:pt x="901700" y="2076452"/>
                  </a:lnTo>
                  <a:lnTo>
                    <a:pt x="850900" y="2044700"/>
                  </a:lnTo>
                  <a:lnTo>
                    <a:pt x="717550" y="2051052"/>
                  </a:lnTo>
                  <a:lnTo>
                    <a:pt x="552450" y="2095500"/>
                  </a:lnTo>
                  <a:lnTo>
                    <a:pt x="279400" y="2159000"/>
                  </a:lnTo>
                  <a:lnTo>
                    <a:pt x="266700" y="2222500"/>
                  </a:lnTo>
                  <a:lnTo>
                    <a:pt x="241300" y="2324100"/>
                  </a:lnTo>
                  <a:lnTo>
                    <a:pt x="114300" y="2343148"/>
                  </a:lnTo>
                  <a:lnTo>
                    <a:pt x="146050" y="2241548"/>
                  </a:lnTo>
                  <a:lnTo>
                    <a:pt x="88900" y="2178052"/>
                  </a:lnTo>
                  <a:lnTo>
                    <a:pt x="146050" y="2133600"/>
                  </a:lnTo>
                  <a:lnTo>
                    <a:pt x="241300" y="2057400"/>
                  </a:lnTo>
                  <a:lnTo>
                    <a:pt x="368300" y="2012948"/>
                  </a:lnTo>
                  <a:lnTo>
                    <a:pt x="527050" y="1924052"/>
                  </a:lnTo>
                  <a:lnTo>
                    <a:pt x="615950" y="1809748"/>
                  </a:lnTo>
                  <a:lnTo>
                    <a:pt x="717550" y="1727200"/>
                  </a:lnTo>
                  <a:lnTo>
                    <a:pt x="723900" y="1543052"/>
                  </a:lnTo>
                  <a:lnTo>
                    <a:pt x="768350" y="1485900"/>
                  </a:lnTo>
                  <a:lnTo>
                    <a:pt x="596900" y="1257300"/>
                  </a:lnTo>
                  <a:lnTo>
                    <a:pt x="495300" y="1257300"/>
                  </a:lnTo>
                  <a:lnTo>
                    <a:pt x="469900" y="1187452"/>
                  </a:lnTo>
                  <a:lnTo>
                    <a:pt x="469900" y="1117600"/>
                  </a:lnTo>
                  <a:lnTo>
                    <a:pt x="336550" y="1047748"/>
                  </a:lnTo>
                  <a:lnTo>
                    <a:pt x="260350" y="1009652"/>
                  </a:lnTo>
                  <a:lnTo>
                    <a:pt x="196850" y="977900"/>
                  </a:lnTo>
                  <a:lnTo>
                    <a:pt x="196850" y="774700"/>
                  </a:lnTo>
                  <a:lnTo>
                    <a:pt x="131653" y="698636"/>
                  </a:lnTo>
                  <a:lnTo>
                    <a:pt x="386080" y="706120"/>
                  </a:lnTo>
                  <a:lnTo>
                    <a:pt x="431800" y="660400"/>
                  </a:lnTo>
                  <a:lnTo>
                    <a:pt x="408940" y="508000"/>
                  </a:lnTo>
                  <a:lnTo>
                    <a:pt x="629920" y="424180"/>
                  </a:lnTo>
                  <a:lnTo>
                    <a:pt x="607060" y="363220"/>
                  </a:lnTo>
                  <a:lnTo>
                    <a:pt x="668020" y="302260"/>
                  </a:lnTo>
                  <a:lnTo>
                    <a:pt x="896620" y="294640"/>
                  </a:lnTo>
                  <a:lnTo>
                    <a:pt x="965200" y="119380"/>
                  </a:lnTo>
                  <a:lnTo>
                    <a:pt x="1026160" y="165100"/>
                  </a:lnTo>
                  <a:lnTo>
                    <a:pt x="1125220" y="127000"/>
                  </a:lnTo>
                  <a:lnTo>
                    <a:pt x="1224280" y="248920"/>
                  </a:lnTo>
                  <a:lnTo>
                    <a:pt x="1315720" y="279400"/>
                  </a:lnTo>
                  <a:lnTo>
                    <a:pt x="1460500" y="325120"/>
                  </a:lnTo>
                  <a:lnTo>
                    <a:pt x="1426449" y="314368"/>
                  </a:lnTo>
                  <a:lnTo>
                    <a:pt x="1447800" y="374652"/>
                  </a:lnTo>
                  <a:lnTo>
                    <a:pt x="1587500" y="387348"/>
                  </a:lnTo>
                  <a:lnTo>
                    <a:pt x="1612900" y="463548"/>
                  </a:lnTo>
                  <a:lnTo>
                    <a:pt x="1682750" y="514348"/>
                  </a:lnTo>
                  <a:lnTo>
                    <a:pt x="1746250" y="501652"/>
                  </a:lnTo>
                  <a:lnTo>
                    <a:pt x="1778000" y="520700"/>
                  </a:lnTo>
                  <a:lnTo>
                    <a:pt x="1790700" y="520700"/>
                  </a:lnTo>
                  <a:lnTo>
                    <a:pt x="1828800" y="615948"/>
                  </a:lnTo>
                  <a:lnTo>
                    <a:pt x="1905000" y="615948"/>
                  </a:lnTo>
                  <a:lnTo>
                    <a:pt x="1949450" y="565148"/>
                  </a:lnTo>
                  <a:lnTo>
                    <a:pt x="1993900" y="520700"/>
                  </a:lnTo>
                  <a:lnTo>
                    <a:pt x="1993900" y="495300"/>
                  </a:lnTo>
                  <a:lnTo>
                    <a:pt x="1949450" y="457200"/>
                  </a:lnTo>
                  <a:lnTo>
                    <a:pt x="1987550" y="406400"/>
                  </a:lnTo>
                  <a:lnTo>
                    <a:pt x="1911350" y="273052"/>
                  </a:lnTo>
                  <a:lnTo>
                    <a:pt x="1879600" y="215900"/>
                  </a:lnTo>
                  <a:lnTo>
                    <a:pt x="1873250" y="63500"/>
                  </a:lnTo>
                  <a:lnTo>
                    <a:pt x="1962150" y="63500"/>
                  </a:lnTo>
                  <a:lnTo>
                    <a:pt x="210185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3BF7F82D-D854-E49F-CC2E-958BCB4DBA35}"/>
                </a:ext>
              </a:extLst>
            </p:cNvPr>
            <p:cNvSpPr/>
            <p:nvPr/>
          </p:nvSpPr>
          <p:spPr>
            <a:xfrm>
              <a:off x="3841989" y="4809360"/>
              <a:ext cx="372546" cy="340030"/>
            </a:xfrm>
            <a:custGeom>
              <a:avLst/>
              <a:gdLst>
                <a:gd name="connsiteX0" fmla="*/ 425450 w 2386330"/>
                <a:gd name="connsiteY0" fmla="*/ 0 h 2178052"/>
                <a:gd name="connsiteX1" fmla="*/ 469900 w 2386330"/>
                <a:gd name="connsiteY1" fmla="*/ 50800 h 2178052"/>
                <a:gd name="connsiteX2" fmla="*/ 584200 w 2386330"/>
                <a:gd name="connsiteY2" fmla="*/ 63500 h 2178052"/>
                <a:gd name="connsiteX3" fmla="*/ 603250 w 2386330"/>
                <a:gd name="connsiteY3" fmla="*/ 133348 h 2178052"/>
                <a:gd name="connsiteX4" fmla="*/ 577850 w 2386330"/>
                <a:gd name="connsiteY4" fmla="*/ 177800 h 2178052"/>
                <a:gd name="connsiteX5" fmla="*/ 603250 w 2386330"/>
                <a:gd name="connsiteY5" fmla="*/ 285748 h 2178052"/>
                <a:gd name="connsiteX6" fmla="*/ 647700 w 2386330"/>
                <a:gd name="connsiteY6" fmla="*/ 342900 h 2178052"/>
                <a:gd name="connsiteX7" fmla="*/ 762000 w 2386330"/>
                <a:gd name="connsiteY7" fmla="*/ 368300 h 2178052"/>
                <a:gd name="connsiteX8" fmla="*/ 850900 w 2386330"/>
                <a:gd name="connsiteY8" fmla="*/ 361948 h 2178052"/>
                <a:gd name="connsiteX9" fmla="*/ 856447 w 2386330"/>
                <a:gd name="connsiteY9" fmla="*/ 295388 h 2178052"/>
                <a:gd name="connsiteX10" fmla="*/ 1037590 w 2386330"/>
                <a:gd name="connsiteY10" fmla="*/ 309880 h 2178052"/>
                <a:gd name="connsiteX11" fmla="*/ 1075690 w 2386330"/>
                <a:gd name="connsiteY11" fmla="*/ 279400 h 2178052"/>
                <a:gd name="connsiteX12" fmla="*/ 1174750 w 2386330"/>
                <a:gd name="connsiteY12" fmla="*/ 256540 h 2178052"/>
                <a:gd name="connsiteX13" fmla="*/ 1304290 w 2386330"/>
                <a:gd name="connsiteY13" fmla="*/ 294640 h 2178052"/>
                <a:gd name="connsiteX14" fmla="*/ 1357630 w 2386330"/>
                <a:gd name="connsiteY14" fmla="*/ 256540 h 2178052"/>
                <a:gd name="connsiteX15" fmla="*/ 1494790 w 2386330"/>
                <a:gd name="connsiteY15" fmla="*/ 279400 h 2178052"/>
                <a:gd name="connsiteX16" fmla="*/ 1570990 w 2386330"/>
                <a:gd name="connsiteY16" fmla="*/ 271780 h 2178052"/>
                <a:gd name="connsiteX17" fmla="*/ 1776730 w 2386330"/>
                <a:gd name="connsiteY17" fmla="*/ 393700 h 2178052"/>
                <a:gd name="connsiteX18" fmla="*/ 1951990 w 2386330"/>
                <a:gd name="connsiteY18" fmla="*/ 462280 h 2178052"/>
                <a:gd name="connsiteX19" fmla="*/ 1997710 w 2386330"/>
                <a:gd name="connsiteY19" fmla="*/ 546100 h 2178052"/>
                <a:gd name="connsiteX20" fmla="*/ 2051050 w 2386330"/>
                <a:gd name="connsiteY20" fmla="*/ 538480 h 2178052"/>
                <a:gd name="connsiteX21" fmla="*/ 2180590 w 2386330"/>
                <a:gd name="connsiteY21" fmla="*/ 401320 h 2178052"/>
                <a:gd name="connsiteX22" fmla="*/ 2317750 w 2386330"/>
                <a:gd name="connsiteY22" fmla="*/ 363220 h 2178052"/>
                <a:gd name="connsiteX23" fmla="*/ 2378710 w 2386330"/>
                <a:gd name="connsiteY23" fmla="*/ 439420 h 2178052"/>
                <a:gd name="connsiteX24" fmla="*/ 2386330 w 2386330"/>
                <a:gd name="connsiteY24" fmla="*/ 622300 h 2178052"/>
                <a:gd name="connsiteX25" fmla="*/ 2340610 w 2386330"/>
                <a:gd name="connsiteY25" fmla="*/ 728980 h 2178052"/>
                <a:gd name="connsiteX26" fmla="*/ 2279650 w 2386330"/>
                <a:gd name="connsiteY26" fmla="*/ 782320 h 2178052"/>
                <a:gd name="connsiteX27" fmla="*/ 2218690 w 2386330"/>
                <a:gd name="connsiteY27" fmla="*/ 782320 h 2178052"/>
                <a:gd name="connsiteX28" fmla="*/ 2218690 w 2386330"/>
                <a:gd name="connsiteY28" fmla="*/ 850900 h 2178052"/>
                <a:gd name="connsiteX29" fmla="*/ 2165350 w 2386330"/>
                <a:gd name="connsiteY29" fmla="*/ 858520 h 2178052"/>
                <a:gd name="connsiteX30" fmla="*/ 2127250 w 2386330"/>
                <a:gd name="connsiteY30" fmla="*/ 927100 h 2178052"/>
                <a:gd name="connsiteX31" fmla="*/ 2051050 w 2386330"/>
                <a:gd name="connsiteY31" fmla="*/ 934720 h 2178052"/>
                <a:gd name="connsiteX32" fmla="*/ 2035810 w 2386330"/>
                <a:gd name="connsiteY32" fmla="*/ 1010920 h 2178052"/>
                <a:gd name="connsiteX33" fmla="*/ 1997710 w 2386330"/>
                <a:gd name="connsiteY33" fmla="*/ 1049020 h 2178052"/>
                <a:gd name="connsiteX34" fmla="*/ 1921510 w 2386330"/>
                <a:gd name="connsiteY34" fmla="*/ 1079500 h 2178052"/>
                <a:gd name="connsiteX35" fmla="*/ 1883410 w 2386330"/>
                <a:gd name="connsiteY35" fmla="*/ 1140460 h 2178052"/>
                <a:gd name="connsiteX36" fmla="*/ 1860550 w 2386330"/>
                <a:gd name="connsiteY36" fmla="*/ 1209040 h 2178052"/>
                <a:gd name="connsiteX37" fmla="*/ 1761490 w 2386330"/>
                <a:gd name="connsiteY37" fmla="*/ 1254760 h 2178052"/>
                <a:gd name="connsiteX38" fmla="*/ 1833188 w 2386330"/>
                <a:gd name="connsiteY38" fmla="*/ 1491364 h 2178052"/>
                <a:gd name="connsiteX39" fmla="*/ 1625600 w 2386330"/>
                <a:gd name="connsiteY39" fmla="*/ 1485900 h 2178052"/>
                <a:gd name="connsiteX40" fmla="*/ 1606550 w 2386330"/>
                <a:gd name="connsiteY40" fmla="*/ 1428748 h 2178052"/>
                <a:gd name="connsiteX41" fmla="*/ 1441450 w 2386330"/>
                <a:gd name="connsiteY41" fmla="*/ 1320800 h 2178052"/>
                <a:gd name="connsiteX42" fmla="*/ 1428750 w 2386330"/>
                <a:gd name="connsiteY42" fmla="*/ 1390652 h 2178052"/>
                <a:gd name="connsiteX43" fmla="*/ 1181100 w 2386330"/>
                <a:gd name="connsiteY43" fmla="*/ 1587500 h 2178052"/>
                <a:gd name="connsiteX44" fmla="*/ 1117600 w 2386330"/>
                <a:gd name="connsiteY44" fmla="*/ 1587500 h 2178052"/>
                <a:gd name="connsiteX45" fmla="*/ 1123950 w 2386330"/>
                <a:gd name="connsiteY45" fmla="*/ 1644652 h 2178052"/>
                <a:gd name="connsiteX46" fmla="*/ 1168400 w 2386330"/>
                <a:gd name="connsiteY46" fmla="*/ 1708148 h 2178052"/>
                <a:gd name="connsiteX47" fmla="*/ 1174750 w 2386330"/>
                <a:gd name="connsiteY47" fmla="*/ 1765300 h 2178052"/>
                <a:gd name="connsiteX48" fmla="*/ 1263650 w 2386330"/>
                <a:gd name="connsiteY48" fmla="*/ 1854200 h 2178052"/>
                <a:gd name="connsiteX49" fmla="*/ 1301750 w 2386330"/>
                <a:gd name="connsiteY49" fmla="*/ 2038348 h 2178052"/>
                <a:gd name="connsiteX50" fmla="*/ 1416050 w 2386330"/>
                <a:gd name="connsiteY50" fmla="*/ 2120900 h 2178052"/>
                <a:gd name="connsiteX51" fmla="*/ 1377950 w 2386330"/>
                <a:gd name="connsiteY51" fmla="*/ 2178052 h 2178052"/>
                <a:gd name="connsiteX52" fmla="*/ 1035050 w 2386330"/>
                <a:gd name="connsiteY52" fmla="*/ 2127252 h 2178052"/>
                <a:gd name="connsiteX53" fmla="*/ 1041400 w 2386330"/>
                <a:gd name="connsiteY53" fmla="*/ 2082800 h 2178052"/>
                <a:gd name="connsiteX54" fmla="*/ 1009650 w 2386330"/>
                <a:gd name="connsiteY54" fmla="*/ 2070100 h 2178052"/>
                <a:gd name="connsiteX55" fmla="*/ 920750 w 2386330"/>
                <a:gd name="connsiteY55" fmla="*/ 2044700 h 2178052"/>
                <a:gd name="connsiteX56" fmla="*/ 806450 w 2386330"/>
                <a:gd name="connsiteY56" fmla="*/ 1949452 h 2178052"/>
                <a:gd name="connsiteX57" fmla="*/ 711200 w 2386330"/>
                <a:gd name="connsiteY57" fmla="*/ 1879600 h 2178052"/>
                <a:gd name="connsiteX58" fmla="*/ 692150 w 2386330"/>
                <a:gd name="connsiteY58" fmla="*/ 1822452 h 2178052"/>
                <a:gd name="connsiteX59" fmla="*/ 539750 w 2386330"/>
                <a:gd name="connsiteY59" fmla="*/ 1727200 h 2178052"/>
                <a:gd name="connsiteX60" fmla="*/ 501650 w 2386330"/>
                <a:gd name="connsiteY60" fmla="*/ 1612900 h 2178052"/>
                <a:gd name="connsiteX61" fmla="*/ 596900 w 2386330"/>
                <a:gd name="connsiteY61" fmla="*/ 1587500 h 2178052"/>
                <a:gd name="connsiteX62" fmla="*/ 546100 w 2386330"/>
                <a:gd name="connsiteY62" fmla="*/ 1409700 h 2178052"/>
                <a:gd name="connsiteX63" fmla="*/ 400050 w 2386330"/>
                <a:gd name="connsiteY63" fmla="*/ 1435100 h 2178052"/>
                <a:gd name="connsiteX64" fmla="*/ 247650 w 2386330"/>
                <a:gd name="connsiteY64" fmla="*/ 1390652 h 2178052"/>
                <a:gd name="connsiteX65" fmla="*/ 152400 w 2386330"/>
                <a:gd name="connsiteY65" fmla="*/ 1339852 h 2178052"/>
                <a:gd name="connsiteX66" fmla="*/ 158750 w 2386330"/>
                <a:gd name="connsiteY66" fmla="*/ 1130300 h 2178052"/>
                <a:gd name="connsiteX67" fmla="*/ 0 w 2386330"/>
                <a:gd name="connsiteY67" fmla="*/ 939800 h 2178052"/>
                <a:gd name="connsiteX68" fmla="*/ 88900 w 2386330"/>
                <a:gd name="connsiteY68" fmla="*/ 774700 h 2178052"/>
                <a:gd name="connsiteX69" fmla="*/ 222250 w 2386330"/>
                <a:gd name="connsiteY69" fmla="*/ 927100 h 2178052"/>
                <a:gd name="connsiteX70" fmla="*/ 254000 w 2386330"/>
                <a:gd name="connsiteY70" fmla="*/ 685800 h 2178052"/>
                <a:gd name="connsiteX71" fmla="*/ 292100 w 2386330"/>
                <a:gd name="connsiteY71" fmla="*/ 666748 h 2178052"/>
                <a:gd name="connsiteX72" fmla="*/ 279400 w 2386330"/>
                <a:gd name="connsiteY72" fmla="*/ 546100 h 2178052"/>
                <a:gd name="connsiteX73" fmla="*/ 228600 w 2386330"/>
                <a:gd name="connsiteY73" fmla="*/ 546100 h 2178052"/>
                <a:gd name="connsiteX74" fmla="*/ 114300 w 2386330"/>
                <a:gd name="connsiteY74" fmla="*/ 381000 h 2178052"/>
                <a:gd name="connsiteX75" fmla="*/ 114300 w 2386330"/>
                <a:gd name="connsiteY75" fmla="*/ 317500 h 2178052"/>
                <a:gd name="connsiteX76" fmla="*/ 133350 w 2386330"/>
                <a:gd name="connsiteY76" fmla="*/ 260348 h 2178052"/>
                <a:gd name="connsiteX77" fmla="*/ 177800 w 2386330"/>
                <a:gd name="connsiteY77" fmla="*/ 298452 h 2178052"/>
                <a:gd name="connsiteX78" fmla="*/ 254000 w 2386330"/>
                <a:gd name="connsiteY78" fmla="*/ 361948 h 2178052"/>
                <a:gd name="connsiteX79" fmla="*/ 247650 w 2386330"/>
                <a:gd name="connsiteY79" fmla="*/ 222252 h 2178052"/>
                <a:gd name="connsiteX80" fmla="*/ 222250 w 2386330"/>
                <a:gd name="connsiteY80" fmla="*/ 120652 h 2178052"/>
                <a:gd name="connsiteX81" fmla="*/ 279400 w 2386330"/>
                <a:gd name="connsiteY81" fmla="*/ 120652 h 2178052"/>
                <a:gd name="connsiteX82" fmla="*/ 273050 w 2386330"/>
                <a:gd name="connsiteY82" fmla="*/ 6348 h 2178052"/>
                <a:gd name="connsiteX83" fmla="*/ 381000 w 2386330"/>
                <a:gd name="connsiteY83" fmla="*/ 19052 h 217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386330" h="2178052">
                  <a:moveTo>
                    <a:pt x="425450" y="0"/>
                  </a:moveTo>
                  <a:lnTo>
                    <a:pt x="469900" y="50800"/>
                  </a:lnTo>
                  <a:lnTo>
                    <a:pt x="584200" y="63500"/>
                  </a:lnTo>
                  <a:lnTo>
                    <a:pt x="603250" y="133348"/>
                  </a:lnTo>
                  <a:lnTo>
                    <a:pt x="577850" y="177800"/>
                  </a:lnTo>
                  <a:lnTo>
                    <a:pt x="603250" y="285748"/>
                  </a:lnTo>
                  <a:lnTo>
                    <a:pt x="647700" y="342900"/>
                  </a:lnTo>
                  <a:lnTo>
                    <a:pt x="762000" y="368300"/>
                  </a:lnTo>
                  <a:lnTo>
                    <a:pt x="850900" y="361948"/>
                  </a:lnTo>
                  <a:lnTo>
                    <a:pt x="856447" y="295388"/>
                  </a:lnTo>
                  <a:lnTo>
                    <a:pt x="1037590" y="309880"/>
                  </a:lnTo>
                  <a:lnTo>
                    <a:pt x="1075690" y="279400"/>
                  </a:lnTo>
                  <a:lnTo>
                    <a:pt x="1174750" y="256540"/>
                  </a:lnTo>
                  <a:lnTo>
                    <a:pt x="1304290" y="294640"/>
                  </a:lnTo>
                  <a:lnTo>
                    <a:pt x="1357630" y="256540"/>
                  </a:lnTo>
                  <a:lnTo>
                    <a:pt x="1494790" y="279400"/>
                  </a:lnTo>
                  <a:lnTo>
                    <a:pt x="1570990" y="271780"/>
                  </a:lnTo>
                  <a:lnTo>
                    <a:pt x="1776730" y="393700"/>
                  </a:lnTo>
                  <a:lnTo>
                    <a:pt x="1951990" y="462280"/>
                  </a:lnTo>
                  <a:lnTo>
                    <a:pt x="1997710" y="546100"/>
                  </a:lnTo>
                  <a:lnTo>
                    <a:pt x="2051050" y="538480"/>
                  </a:lnTo>
                  <a:lnTo>
                    <a:pt x="2180590" y="401320"/>
                  </a:lnTo>
                  <a:lnTo>
                    <a:pt x="2317750" y="363220"/>
                  </a:lnTo>
                  <a:lnTo>
                    <a:pt x="2378710" y="439420"/>
                  </a:lnTo>
                  <a:lnTo>
                    <a:pt x="2386330" y="622300"/>
                  </a:lnTo>
                  <a:lnTo>
                    <a:pt x="2340610" y="728980"/>
                  </a:lnTo>
                  <a:lnTo>
                    <a:pt x="2279650" y="782320"/>
                  </a:lnTo>
                  <a:lnTo>
                    <a:pt x="2218690" y="782320"/>
                  </a:lnTo>
                  <a:lnTo>
                    <a:pt x="2218690" y="850900"/>
                  </a:lnTo>
                  <a:lnTo>
                    <a:pt x="2165350" y="858520"/>
                  </a:lnTo>
                  <a:lnTo>
                    <a:pt x="2127250" y="927100"/>
                  </a:lnTo>
                  <a:lnTo>
                    <a:pt x="2051050" y="934720"/>
                  </a:lnTo>
                  <a:lnTo>
                    <a:pt x="2035810" y="1010920"/>
                  </a:lnTo>
                  <a:lnTo>
                    <a:pt x="1997710" y="1049020"/>
                  </a:lnTo>
                  <a:lnTo>
                    <a:pt x="1921510" y="1079500"/>
                  </a:lnTo>
                  <a:lnTo>
                    <a:pt x="1883410" y="1140460"/>
                  </a:lnTo>
                  <a:lnTo>
                    <a:pt x="1860550" y="1209040"/>
                  </a:lnTo>
                  <a:lnTo>
                    <a:pt x="1761490" y="1254760"/>
                  </a:lnTo>
                  <a:lnTo>
                    <a:pt x="1833188" y="1491364"/>
                  </a:lnTo>
                  <a:lnTo>
                    <a:pt x="1625600" y="1485900"/>
                  </a:lnTo>
                  <a:lnTo>
                    <a:pt x="1606550" y="1428748"/>
                  </a:lnTo>
                  <a:lnTo>
                    <a:pt x="1441450" y="1320800"/>
                  </a:lnTo>
                  <a:lnTo>
                    <a:pt x="1428750" y="1390652"/>
                  </a:lnTo>
                  <a:lnTo>
                    <a:pt x="1181100" y="1587500"/>
                  </a:lnTo>
                  <a:lnTo>
                    <a:pt x="1117600" y="1587500"/>
                  </a:lnTo>
                  <a:lnTo>
                    <a:pt x="1123950" y="1644652"/>
                  </a:lnTo>
                  <a:lnTo>
                    <a:pt x="1168400" y="1708148"/>
                  </a:lnTo>
                  <a:lnTo>
                    <a:pt x="1174750" y="1765300"/>
                  </a:lnTo>
                  <a:lnTo>
                    <a:pt x="1263650" y="1854200"/>
                  </a:lnTo>
                  <a:lnTo>
                    <a:pt x="1301750" y="2038348"/>
                  </a:lnTo>
                  <a:lnTo>
                    <a:pt x="1416050" y="2120900"/>
                  </a:lnTo>
                  <a:lnTo>
                    <a:pt x="1377950" y="2178052"/>
                  </a:lnTo>
                  <a:lnTo>
                    <a:pt x="1035050" y="2127252"/>
                  </a:lnTo>
                  <a:lnTo>
                    <a:pt x="1041400" y="2082800"/>
                  </a:lnTo>
                  <a:lnTo>
                    <a:pt x="1009650" y="2070100"/>
                  </a:lnTo>
                  <a:lnTo>
                    <a:pt x="920750" y="2044700"/>
                  </a:lnTo>
                  <a:lnTo>
                    <a:pt x="806450" y="1949452"/>
                  </a:lnTo>
                  <a:lnTo>
                    <a:pt x="711200" y="1879600"/>
                  </a:lnTo>
                  <a:lnTo>
                    <a:pt x="692150" y="1822452"/>
                  </a:lnTo>
                  <a:lnTo>
                    <a:pt x="539750" y="1727200"/>
                  </a:lnTo>
                  <a:lnTo>
                    <a:pt x="501650" y="1612900"/>
                  </a:lnTo>
                  <a:lnTo>
                    <a:pt x="596900" y="1587500"/>
                  </a:lnTo>
                  <a:lnTo>
                    <a:pt x="546100" y="1409700"/>
                  </a:lnTo>
                  <a:lnTo>
                    <a:pt x="400050" y="1435100"/>
                  </a:lnTo>
                  <a:lnTo>
                    <a:pt x="247650" y="1390652"/>
                  </a:lnTo>
                  <a:lnTo>
                    <a:pt x="152400" y="1339852"/>
                  </a:lnTo>
                  <a:lnTo>
                    <a:pt x="158750" y="1130300"/>
                  </a:lnTo>
                  <a:lnTo>
                    <a:pt x="0" y="939800"/>
                  </a:lnTo>
                  <a:lnTo>
                    <a:pt x="88900" y="774700"/>
                  </a:lnTo>
                  <a:lnTo>
                    <a:pt x="222250" y="927100"/>
                  </a:lnTo>
                  <a:lnTo>
                    <a:pt x="254000" y="685800"/>
                  </a:lnTo>
                  <a:lnTo>
                    <a:pt x="292100" y="666748"/>
                  </a:lnTo>
                  <a:lnTo>
                    <a:pt x="279400" y="546100"/>
                  </a:lnTo>
                  <a:lnTo>
                    <a:pt x="228600" y="546100"/>
                  </a:lnTo>
                  <a:lnTo>
                    <a:pt x="114300" y="381000"/>
                  </a:lnTo>
                  <a:lnTo>
                    <a:pt x="114300" y="317500"/>
                  </a:lnTo>
                  <a:lnTo>
                    <a:pt x="133350" y="260348"/>
                  </a:lnTo>
                  <a:lnTo>
                    <a:pt x="177800" y="298452"/>
                  </a:lnTo>
                  <a:lnTo>
                    <a:pt x="254000" y="361948"/>
                  </a:lnTo>
                  <a:lnTo>
                    <a:pt x="247650" y="222252"/>
                  </a:lnTo>
                  <a:lnTo>
                    <a:pt x="222250" y="120652"/>
                  </a:lnTo>
                  <a:lnTo>
                    <a:pt x="279400" y="120652"/>
                  </a:lnTo>
                  <a:lnTo>
                    <a:pt x="273050" y="6348"/>
                  </a:lnTo>
                  <a:lnTo>
                    <a:pt x="381000" y="1905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38CD40C1-DEE6-8D1C-B9D6-75BFE48E7310}"/>
                </a:ext>
              </a:extLst>
            </p:cNvPr>
            <p:cNvGrpSpPr/>
            <p:nvPr/>
          </p:nvGrpSpPr>
          <p:grpSpPr>
            <a:xfrm flipH="1">
              <a:off x="5861874" y="4869349"/>
              <a:ext cx="113970" cy="154120"/>
              <a:chOff x="4965309" y="3938588"/>
              <a:chExt cx="232961" cy="315032"/>
            </a:xfrm>
          </p:grpSpPr>
          <p:sp>
            <p:nvSpPr>
              <p:cNvPr id="379" name="四角形: 角を丸くする 378">
                <a:extLst>
                  <a:ext uri="{FF2B5EF4-FFF2-40B4-BE49-F238E27FC236}">
                    <a16:creationId xmlns:a16="http://schemas.microsoft.com/office/drawing/2014/main" id="{8E94B6E8-722C-5740-CDAB-57328300E308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四角形: 角を丸くする 379">
                <a:extLst>
                  <a:ext uri="{FF2B5EF4-FFF2-40B4-BE49-F238E27FC236}">
                    <a16:creationId xmlns:a16="http://schemas.microsoft.com/office/drawing/2014/main" id="{542101AC-7E5C-C87F-1317-1AFE246B9271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月 380">
                <a:extLst>
                  <a:ext uri="{FF2B5EF4-FFF2-40B4-BE49-F238E27FC236}">
                    <a16:creationId xmlns:a16="http://schemas.microsoft.com/office/drawing/2014/main" id="{4DA09066-53B7-7E3F-E687-4FC8E9BCB568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559777B6-E58C-ACC6-A089-342B1F05533D}"/>
                </a:ext>
              </a:extLst>
            </p:cNvPr>
            <p:cNvGrpSpPr/>
            <p:nvPr/>
          </p:nvGrpSpPr>
          <p:grpSpPr>
            <a:xfrm flipH="1">
              <a:off x="5220502" y="4906814"/>
              <a:ext cx="113970" cy="154120"/>
              <a:chOff x="4965309" y="3938588"/>
              <a:chExt cx="232961" cy="315032"/>
            </a:xfrm>
          </p:grpSpPr>
          <p:sp>
            <p:nvSpPr>
              <p:cNvPr id="399" name="四角形: 角を丸くする 398">
                <a:extLst>
                  <a:ext uri="{FF2B5EF4-FFF2-40B4-BE49-F238E27FC236}">
                    <a16:creationId xmlns:a16="http://schemas.microsoft.com/office/drawing/2014/main" id="{7A0AB5B6-5D56-2B50-0D06-68F70904D51E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四角形: 角を丸くする 399">
                <a:extLst>
                  <a:ext uri="{FF2B5EF4-FFF2-40B4-BE49-F238E27FC236}">
                    <a16:creationId xmlns:a16="http://schemas.microsoft.com/office/drawing/2014/main" id="{B0F1896D-0035-3E91-7FA2-E1035FF04E31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月 400">
                <a:extLst>
                  <a:ext uri="{FF2B5EF4-FFF2-40B4-BE49-F238E27FC236}">
                    <a16:creationId xmlns:a16="http://schemas.microsoft.com/office/drawing/2014/main" id="{753378F3-7EA4-31E7-7D63-C0FA5EE46EF7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A3890358-3466-2D82-0577-FB58F37004B2}"/>
                </a:ext>
              </a:extLst>
            </p:cNvPr>
            <p:cNvGrpSpPr/>
            <p:nvPr/>
          </p:nvGrpSpPr>
          <p:grpSpPr>
            <a:xfrm>
              <a:off x="4614339" y="4804403"/>
              <a:ext cx="113970" cy="154120"/>
              <a:chOff x="4965309" y="3938588"/>
              <a:chExt cx="232961" cy="315032"/>
            </a:xfrm>
          </p:grpSpPr>
          <p:sp>
            <p:nvSpPr>
              <p:cNvPr id="403" name="四角形: 角を丸くする 402">
                <a:extLst>
                  <a:ext uri="{FF2B5EF4-FFF2-40B4-BE49-F238E27FC236}">
                    <a16:creationId xmlns:a16="http://schemas.microsoft.com/office/drawing/2014/main" id="{0D4C4DCC-55EB-988B-E517-B9BE5D7528F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四角形: 角を丸くする 403">
                <a:extLst>
                  <a:ext uri="{FF2B5EF4-FFF2-40B4-BE49-F238E27FC236}">
                    <a16:creationId xmlns:a16="http://schemas.microsoft.com/office/drawing/2014/main" id="{733885A9-8A13-F45B-07AB-718563F07448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月 404">
                <a:extLst>
                  <a:ext uri="{FF2B5EF4-FFF2-40B4-BE49-F238E27FC236}">
                    <a16:creationId xmlns:a16="http://schemas.microsoft.com/office/drawing/2014/main" id="{60F39FB2-3F7B-181A-C6AF-A5C62ECB3821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C33EE0BF-61E5-F6F1-A964-EC8F9D992893}"/>
                </a:ext>
              </a:extLst>
            </p:cNvPr>
            <p:cNvGrpSpPr/>
            <p:nvPr/>
          </p:nvGrpSpPr>
          <p:grpSpPr>
            <a:xfrm>
              <a:off x="3942101" y="4879895"/>
              <a:ext cx="113970" cy="154120"/>
              <a:chOff x="4965309" y="3938588"/>
              <a:chExt cx="232961" cy="315032"/>
            </a:xfrm>
          </p:grpSpPr>
          <p:sp>
            <p:nvSpPr>
              <p:cNvPr id="407" name="四角形: 角を丸くする 406">
                <a:extLst>
                  <a:ext uri="{FF2B5EF4-FFF2-40B4-BE49-F238E27FC236}">
                    <a16:creationId xmlns:a16="http://schemas.microsoft.com/office/drawing/2014/main" id="{D868362E-4106-7B06-7CCD-F34F7F4C9B3C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四角形: 角を丸くする 407">
                <a:extLst>
                  <a:ext uri="{FF2B5EF4-FFF2-40B4-BE49-F238E27FC236}">
                    <a16:creationId xmlns:a16="http://schemas.microsoft.com/office/drawing/2014/main" id="{4CFDA00C-1404-319F-BA5A-C3AA5CDC45C6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月 408">
                <a:extLst>
                  <a:ext uri="{FF2B5EF4-FFF2-40B4-BE49-F238E27FC236}">
                    <a16:creationId xmlns:a16="http://schemas.microsoft.com/office/drawing/2014/main" id="{FE4B8E70-4031-B0E7-5DDB-6F3B5D8FCE6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FDBBAB46-0D4D-3222-9587-1CFBBF7F5A61}"/>
              </a:ext>
            </a:extLst>
          </p:cNvPr>
          <p:cNvGrpSpPr/>
          <p:nvPr/>
        </p:nvGrpSpPr>
        <p:grpSpPr>
          <a:xfrm>
            <a:off x="693067" y="4530938"/>
            <a:ext cx="2699117" cy="1085425"/>
            <a:chOff x="693067" y="4530938"/>
            <a:chExt cx="2699117" cy="1085425"/>
          </a:xfrm>
        </p:grpSpPr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B605FAAA-D329-9446-A6CC-28F590A06CC1}"/>
                </a:ext>
              </a:extLst>
            </p:cNvPr>
            <p:cNvGrpSpPr/>
            <p:nvPr/>
          </p:nvGrpSpPr>
          <p:grpSpPr>
            <a:xfrm>
              <a:off x="693067" y="5093739"/>
              <a:ext cx="2699117" cy="522624"/>
              <a:chOff x="3603907" y="5093739"/>
              <a:chExt cx="2699117" cy="522624"/>
            </a:xfrm>
          </p:grpSpPr>
          <p:sp>
            <p:nvSpPr>
              <p:cNvPr id="411" name="台形 410">
                <a:extLst>
                  <a:ext uri="{FF2B5EF4-FFF2-40B4-BE49-F238E27FC236}">
                    <a16:creationId xmlns:a16="http://schemas.microsoft.com/office/drawing/2014/main" id="{45753ED8-F942-1E50-5857-6A5E037B3405}"/>
                  </a:ext>
                </a:extLst>
              </p:cNvPr>
              <p:cNvSpPr/>
              <p:nvPr/>
            </p:nvSpPr>
            <p:spPr>
              <a:xfrm rot="8100000" flipH="1">
                <a:off x="5498905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2F348D6D-586C-9799-CC10-09A276FA3DEB}"/>
                  </a:ext>
                </a:extLst>
              </p:cNvPr>
              <p:cNvGrpSpPr/>
              <p:nvPr/>
            </p:nvGrpSpPr>
            <p:grpSpPr>
              <a:xfrm>
                <a:off x="5136769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761" name="台形 760">
                  <a:extLst>
                    <a:ext uri="{FF2B5EF4-FFF2-40B4-BE49-F238E27FC236}">
                      <a16:creationId xmlns:a16="http://schemas.microsoft.com/office/drawing/2014/main" id="{4A7E0F58-FC1D-DF08-AC6F-81F77626A20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台形 761">
                  <a:extLst>
                    <a:ext uri="{FF2B5EF4-FFF2-40B4-BE49-F238E27FC236}">
                      <a16:creationId xmlns:a16="http://schemas.microsoft.com/office/drawing/2014/main" id="{F3A725E9-BB61-172B-A692-09E9F4E4858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979FE0EF-0CE2-F1F5-DE8F-A48F080AA54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8F988011-2CEA-6FEE-A6E4-231126943483}"/>
                  </a:ext>
                </a:extLst>
              </p:cNvPr>
              <p:cNvGrpSpPr/>
              <p:nvPr/>
            </p:nvGrpSpPr>
            <p:grpSpPr>
              <a:xfrm>
                <a:off x="5284394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758" name="台形 757">
                  <a:extLst>
                    <a:ext uri="{FF2B5EF4-FFF2-40B4-BE49-F238E27FC236}">
                      <a16:creationId xmlns:a16="http://schemas.microsoft.com/office/drawing/2014/main" id="{9E2F42EB-276C-EE7D-FFE1-A9544D8B147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台形 758">
                  <a:extLst>
                    <a:ext uri="{FF2B5EF4-FFF2-40B4-BE49-F238E27FC236}">
                      <a16:creationId xmlns:a16="http://schemas.microsoft.com/office/drawing/2014/main" id="{9EB376C8-F0CE-A56A-969B-DA1BC5F286F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67184C17-10BA-C5CB-E187-1CA9A7F26EE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72FEE7C7-74FC-4591-D270-E243D2B6FA1D}"/>
                  </a:ext>
                </a:extLst>
              </p:cNvPr>
              <p:cNvSpPr/>
              <p:nvPr/>
            </p:nvSpPr>
            <p:spPr>
              <a:xfrm rot="10800000">
                <a:off x="5113124" y="5337729"/>
                <a:ext cx="324646" cy="115031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台形 414">
                <a:extLst>
                  <a:ext uri="{FF2B5EF4-FFF2-40B4-BE49-F238E27FC236}">
                    <a16:creationId xmlns:a16="http://schemas.microsoft.com/office/drawing/2014/main" id="{DDC95CCA-8A33-11D6-CD25-9B4BC761EEE9}"/>
                  </a:ext>
                </a:extLst>
              </p:cNvPr>
              <p:cNvSpPr/>
              <p:nvPr/>
            </p:nvSpPr>
            <p:spPr>
              <a:xfrm rot="13500000">
                <a:off x="5015344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5EBAB814-A6ED-8A2E-3033-32FC804E77BB}"/>
                  </a:ext>
                </a:extLst>
              </p:cNvPr>
              <p:cNvSpPr/>
              <p:nvPr/>
            </p:nvSpPr>
            <p:spPr>
              <a:xfrm>
                <a:off x="5017638" y="5093739"/>
                <a:ext cx="515577" cy="258822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正方形/長方形 416">
                <a:extLst>
                  <a:ext uri="{FF2B5EF4-FFF2-40B4-BE49-F238E27FC236}">
                    <a16:creationId xmlns:a16="http://schemas.microsoft.com/office/drawing/2014/main" id="{D95EA55B-BC12-CAC6-D084-70CC999F45EE}"/>
                  </a:ext>
                </a:extLst>
              </p:cNvPr>
              <p:cNvSpPr/>
              <p:nvPr/>
            </p:nvSpPr>
            <p:spPr>
              <a:xfrm>
                <a:off x="5145717" y="5190104"/>
                <a:ext cx="262656" cy="12653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テキスト ボックス 417">
                <a:extLst>
                  <a:ext uri="{FF2B5EF4-FFF2-40B4-BE49-F238E27FC236}">
                    <a16:creationId xmlns:a16="http://schemas.microsoft.com/office/drawing/2014/main" id="{86B6A1E0-B837-16D4-4420-AACFEFC9A77C}"/>
                  </a:ext>
                </a:extLst>
              </p:cNvPr>
              <p:cNvSpPr txBox="1"/>
              <p:nvPr/>
            </p:nvSpPr>
            <p:spPr>
              <a:xfrm>
                <a:off x="5163665" y="5209276"/>
                <a:ext cx="225536" cy="84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　分</a:t>
                </a:r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806F9196-DC51-5B32-59DD-FE75CD710302}"/>
                  </a:ext>
                </a:extLst>
              </p:cNvPr>
              <p:cNvGrpSpPr/>
              <p:nvPr/>
            </p:nvGrpSpPr>
            <p:grpSpPr>
              <a:xfrm>
                <a:off x="4310926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744" name="台形 743">
                  <a:extLst>
                    <a:ext uri="{FF2B5EF4-FFF2-40B4-BE49-F238E27FC236}">
                      <a16:creationId xmlns:a16="http://schemas.microsoft.com/office/drawing/2014/main" id="{A5A874DD-CE5E-C2B0-4498-23E517F089FC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5" name="グループ化 744">
                  <a:extLst>
                    <a:ext uri="{FF2B5EF4-FFF2-40B4-BE49-F238E27FC236}">
                      <a16:creationId xmlns:a16="http://schemas.microsoft.com/office/drawing/2014/main" id="{A16BF949-1ED3-DF76-B6D7-0CCE5B0780F3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55" name="台形 754">
                    <a:extLst>
                      <a:ext uri="{FF2B5EF4-FFF2-40B4-BE49-F238E27FC236}">
                        <a16:creationId xmlns:a16="http://schemas.microsoft.com/office/drawing/2014/main" id="{41CFC88A-996E-F4D9-2D99-E1C8F5C8E51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台形 755">
                    <a:extLst>
                      <a:ext uri="{FF2B5EF4-FFF2-40B4-BE49-F238E27FC236}">
                        <a16:creationId xmlns:a16="http://schemas.microsoft.com/office/drawing/2014/main" id="{C446199D-31E7-EA9A-ADB0-41A8F605888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フリーフォーム: 図形 756">
                    <a:extLst>
                      <a:ext uri="{FF2B5EF4-FFF2-40B4-BE49-F238E27FC236}">
                        <a16:creationId xmlns:a16="http://schemas.microsoft.com/office/drawing/2014/main" id="{CA7EFA81-380E-94CD-0DDA-85322856022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6" name="グループ化 745">
                  <a:extLst>
                    <a:ext uri="{FF2B5EF4-FFF2-40B4-BE49-F238E27FC236}">
                      <a16:creationId xmlns:a16="http://schemas.microsoft.com/office/drawing/2014/main" id="{1C40F76F-2688-F912-1438-17AD74AA0EB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52" name="台形 751">
                    <a:extLst>
                      <a:ext uri="{FF2B5EF4-FFF2-40B4-BE49-F238E27FC236}">
                        <a16:creationId xmlns:a16="http://schemas.microsoft.com/office/drawing/2014/main" id="{79AEF327-8A0E-713D-1D32-3A2D33AB389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台形 752">
                    <a:extLst>
                      <a:ext uri="{FF2B5EF4-FFF2-40B4-BE49-F238E27FC236}">
                        <a16:creationId xmlns:a16="http://schemas.microsoft.com/office/drawing/2014/main" id="{403B4634-4574-7294-36BC-068C5B70C0C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54" name="フリーフォーム: 図形 753">
                    <a:extLst>
                      <a:ext uri="{FF2B5EF4-FFF2-40B4-BE49-F238E27FC236}">
                        <a16:creationId xmlns:a16="http://schemas.microsoft.com/office/drawing/2014/main" id="{CC3D6102-7028-BE59-7236-EF5AF7648AD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E47D0CAB-9A86-DA0E-2077-4517222ADB3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台形 747">
                  <a:extLst>
                    <a:ext uri="{FF2B5EF4-FFF2-40B4-BE49-F238E27FC236}">
                      <a16:creationId xmlns:a16="http://schemas.microsoft.com/office/drawing/2014/main" id="{4844AA18-5D11-1387-1622-A9F970210F81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9637E41C-0EE9-946C-691B-D4A78AD5523D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正方形/長方形 749">
                  <a:extLst>
                    <a:ext uri="{FF2B5EF4-FFF2-40B4-BE49-F238E27FC236}">
                      <a16:creationId xmlns:a16="http://schemas.microsoft.com/office/drawing/2014/main" id="{F4FE6DCC-08D9-7461-2B16-5DDA649EA6F0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テキスト ボックス 750">
                  <a:extLst>
                    <a:ext uri="{FF2B5EF4-FFF2-40B4-BE49-F238E27FC236}">
                      <a16:creationId xmlns:a16="http://schemas.microsoft.com/office/drawing/2014/main" id="{AC7339D4-3747-3690-FAC5-B798133B6242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岡</a:t>
                  </a:r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442CA7E3-16FA-E45A-7FE3-5AF1D0DF1091}"/>
                  </a:ext>
                </a:extLst>
              </p:cNvPr>
              <p:cNvGrpSpPr/>
              <p:nvPr/>
            </p:nvGrpSpPr>
            <p:grpSpPr>
              <a:xfrm>
                <a:off x="3603907" y="5093739"/>
                <a:ext cx="660274" cy="522624"/>
                <a:chOff x="5358134" y="4203669"/>
                <a:chExt cx="820090" cy="649123"/>
              </a:xfrm>
            </p:grpSpPr>
            <p:sp>
              <p:nvSpPr>
                <p:cNvPr id="612" name="台形 611">
                  <a:extLst>
                    <a:ext uri="{FF2B5EF4-FFF2-40B4-BE49-F238E27FC236}">
                      <a16:creationId xmlns:a16="http://schemas.microsoft.com/office/drawing/2014/main" id="{1DBCD61D-F4E9-A4A7-B079-E0588F69D0E6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3" name="グループ化 612">
                  <a:extLst>
                    <a:ext uri="{FF2B5EF4-FFF2-40B4-BE49-F238E27FC236}">
                      <a16:creationId xmlns:a16="http://schemas.microsoft.com/office/drawing/2014/main" id="{D51CF8B1-8EED-35D6-3163-65887887E5F2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41" name="台形 740">
                    <a:extLst>
                      <a:ext uri="{FF2B5EF4-FFF2-40B4-BE49-F238E27FC236}">
                        <a16:creationId xmlns:a16="http://schemas.microsoft.com/office/drawing/2014/main" id="{1A9B937F-A316-6D26-6C1C-793CB27395F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2" name="台形 741">
                    <a:extLst>
                      <a:ext uri="{FF2B5EF4-FFF2-40B4-BE49-F238E27FC236}">
                        <a16:creationId xmlns:a16="http://schemas.microsoft.com/office/drawing/2014/main" id="{882AA81F-4F4A-DA3D-0B18-D1089120754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フリーフォーム: 図形 742">
                    <a:extLst>
                      <a:ext uri="{FF2B5EF4-FFF2-40B4-BE49-F238E27FC236}">
                        <a16:creationId xmlns:a16="http://schemas.microsoft.com/office/drawing/2014/main" id="{6469DC57-4CB7-15BA-72FE-0D922D0D619B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5" name="グループ化 614">
                  <a:extLst>
                    <a:ext uri="{FF2B5EF4-FFF2-40B4-BE49-F238E27FC236}">
                      <a16:creationId xmlns:a16="http://schemas.microsoft.com/office/drawing/2014/main" id="{F420374B-F4D6-1F7D-F0B2-7D0B7F0F7AD7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38" name="台形 737">
                    <a:extLst>
                      <a:ext uri="{FF2B5EF4-FFF2-40B4-BE49-F238E27FC236}">
                        <a16:creationId xmlns:a16="http://schemas.microsoft.com/office/drawing/2014/main" id="{BF3D149F-8A48-B443-C930-0A83807350F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台形 738">
                    <a:extLst>
                      <a:ext uri="{FF2B5EF4-FFF2-40B4-BE49-F238E27FC236}">
                        <a16:creationId xmlns:a16="http://schemas.microsoft.com/office/drawing/2014/main" id="{1E96FC73-C84B-2DBB-B7E4-3F4F17F8CD1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40" name="フリーフォーム: 図形 739">
                    <a:extLst>
                      <a:ext uri="{FF2B5EF4-FFF2-40B4-BE49-F238E27FC236}">
                        <a16:creationId xmlns:a16="http://schemas.microsoft.com/office/drawing/2014/main" id="{D4C4A57D-D083-E112-886C-388A53DE6B0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A59588A5-D8ED-243E-98C0-AF987B664565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台形 617">
                  <a:extLst>
                    <a:ext uri="{FF2B5EF4-FFF2-40B4-BE49-F238E27FC236}">
                      <a16:creationId xmlns:a16="http://schemas.microsoft.com/office/drawing/2014/main" id="{CA1AAF53-381E-4008-3871-258736C61E05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C7505942-E3AC-D7CC-0339-A1DAB2462A6F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0" name="グループ化 619">
                  <a:extLst>
                    <a:ext uri="{FF2B5EF4-FFF2-40B4-BE49-F238E27FC236}">
                      <a16:creationId xmlns:a16="http://schemas.microsoft.com/office/drawing/2014/main" id="{061AB40C-DE48-D640-A6D7-68B6981BAD83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736" name="四角形: 上の 2 つの角を丸める 735">
                    <a:extLst>
                      <a:ext uri="{FF2B5EF4-FFF2-40B4-BE49-F238E27FC236}">
                        <a16:creationId xmlns:a16="http://schemas.microsoft.com/office/drawing/2014/main" id="{CD189AE1-B7C2-D606-4649-D824860ED766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フリーフォーム: 図形 736">
                    <a:extLst>
                      <a:ext uri="{FF2B5EF4-FFF2-40B4-BE49-F238E27FC236}">
                        <a16:creationId xmlns:a16="http://schemas.microsoft.com/office/drawing/2014/main" id="{E0BD7817-A6E7-48E4-B2B2-56CD302FBD96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2" name="正方形/長方形 621">
                  <a:extLst>
                    <a:ext uri="{FF2B5EF4-FFF2-40B4-BE49-F238E27FC236}">
                      <a16:creationId xmlns:a16="http://schemas.microsoft.com/office/drawing/2014/main" id="{E11FA990-E067-8B0E-8724-3DD0F56DCEF1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テキスト ボックス 622">
                  <a:extLst>
                    <a:ext uri="{FF2B5EF4-FFF2-40B4-BE49-F238E27FC236}">
                      <a16:creationId xmlns:a16="http://schemas.microsoft.com/office/drawing/2014/main" id="{F18EA7AF-0C1B-FE01-A57D-0F002B6DF37E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佐　賀</a:t>
                  </a:r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8863F8BE-21A8-EF48-0A41-42E9A2702439}"/>
                  </a:ext>
                </a:extLst>
              </p:cNvPr>
              <p:cNvGrpSpPr/>
              <p:nvPr/>
            </p:nvGrpSpPr>
            <p:grpSpPr>
              <a:xfrm>
                <a:off x="4233745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72" name="四角形: 上の 2 つの角を丸める 571">
                  <a:extLst>
                    <a:ext uri="{FF2B5EF4-FFF2-40B4-BE49-F238E27FC236}">
                      <a16:creationId xmlns:a16="http://schemas.microsoft.com/office/drawing/2014/main" id="{AC2BC500-4E1F-0FA4-1646-46D1096C818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79ABD42A-4D3C-662F-7E56-A626F0F965D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四角形: 上の 2 つの角を丸める 573">
                  <a:extLst>
                    <a:ext uri="{FF2B5EF4-FFF2-40B4-BE49-F238E27FC236}">
                      <a16:creationId xmlns:a16="http://schemas.microsoft.com/office/drawing/2014/main" id="{E2A50BC0-8517-89A6-5427-D51DC30F357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75" name="四角形: 上の 2 つの角を丸める 574">
                  <a:extLst>
                    <a:ext uri="{FF2B5EF4-FFF2-40B4-BE49-F238E27FC236}">
                      <a16:creationId xmlns:a16="http://schemas.microsoft.com/office/drawing/2014/main" id="{25AD4BB1-3C50-FA91-246D-DBF9D46C1FD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四角形: 上の 2 つの角を丸める 607">
                  <a:extLst>
                    <a:ext uri="{FF2B5EF4-FFF2-40B4-BE49-F238E27FC236}">
                      <a16:creationId xmlns:a16="http://schemas.microsoft.com/office/drawing/2014/main" id="{B837E918-2569-F11B-6A97-F54778E435B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四角形: 上の 2 つの角を丸める 608">
                  <a:extLst>
                    <a:ext uri="{FF2B5EF4-FFF2-40B4-BE49-F238E27FC236}">
                      <a16:creationId xmlns:a16="http://schemas.microsoft.com/office/drawing/2014/main" id="{CD09B0AC-50DD-A4D2-C68C-6CC119356C80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四角形: 上の 2 つの角を丸める 609">
                  <a:extLst>
                    <a:ext uri="{FF2B5EF4-FFF2-40B4-BE49-F238E27FC236}">
                      <a16:creationId xmlns:a16="http://schemas.microsoft.com/office/drawing/2014/main" id="{B36251BA-AEBC-DE07-A0A1-C4601C4EC12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四角形: 上の 2 つの角を丸める 610">
                  <a:extLst>
                    <a:ext uri="{FF2B5EF4-FFF2-40B4-BE49-F238E27FC236}">
                      <a16:creationId xmlns:a16="http://schemas.microsoft.com/office/drawing/2014/main" id="{A099C6E6-3C1A-2C17-DAE5-FC1D99BE628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F433C7CC-EE7D-51FB-A20B-3E47302E178D}"/>
                  </a:ext>
                </a:extLst>
              </p:cNvPr>
              <p:cNvGrpSpPr/>
              <p:nvPr/>
            </p:nvGrpSpPr>
            <p:grpSpPr>
              <a:xfrm>
                <a:off x="4872812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64" name="四角形: 上の 2 つの角を丸める 563">
                  <a:extLst>
                    <a:ext uri="{FF2B5EF4-FFF2-40B4-BE49-F238E27FC236}">
                      <a16:creationId xmlns:a16="http://schemas.microsoft.com/office/drawing/2014/main" id="{71B5A314-47DA-3DAD-61E2-9E02439197D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42171CD0-F6C7-B251-FD0E-906ED84A940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四角形: 上の 2 つの角を丸める 565">
                  <a:extLst>
                    <a:ext uri="{FF2B5EF4-FFF2-40B4-BE49-F238E27FC236}">
                      <a16:creationId xmlns:a16="http://schemas.microsoft.com/office/drawing/2014/main" id="{73C2DD09-1D53-7A43-DF37-D8032155AA9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67" name="四角形: 上の 2 つの角を丸める 566">
                  <a:extLst>
                    <a:ext uri="{FF2B5EF4-FFF2-40B4-BE49-F238E27FC236}">
                      <a16:creationId xmlns:a16="http://schemas.microsoft.com/office/drawing/2014/main" id="{A6C05D3F-4B5F-3D94-728F-1FAF9299ADB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四角形: 上の 2 つの角を丸める 567">
                  <a:extLst>
                    <a:ext uri="{FF2B5EF4-FFF2-40B4-BE49-F238E27FC236}">
                      <a16:creationId xmlns:a16="http://schemas.microsoft.com/office/drawing/2014/main" id="{03F56481-0286-4FD0-131B-1B54AA61265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四角形: 上の 2 つの角を丸める 568">
                  <a:extLst>
                    <a:ext uri="{FF2B5EF4-FFF2-40B4-BE49-F238E27FC236}">
                      <a16:creationId xmlns:a16="http://schemas.microsoft.com/office/drawing/2014/main" id="{59EF3651-B7EF-FE25-FFDE-39C4EEC1AC5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四角形: 上の 2 つの角を丸める 569">
                  <a:extLst>
                    <a:ext uri="{FF2B5EF4-FFF2-40B4-BE49-F238E27FC236}">
                      <a16:creationId xmlns:a16="http://schemas.microsoft.com/office/drawing/2014/main" id="{565DD8ED-C4B9-6F46-CE2D-9611668EB6E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四角形: 上の 2 つの角を丸める 570">
                  <a:extLst>
                    <a:ext uri="{FF2B5EF4-FFF2-40B4-BE49-F238E27FC236}">
                      <a16:creationId xmlns:a16="http://schemas.microsoft.com/office/drawing/2014/main" id="{7708A146-F6B6-51EC-DEF4-26DC8481D9A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CB4480C4-5AAF-DB1A-643E-0D7B3FB8FDB1}"/>
                  </a:ext>
                </a:extLst>
              </p:cNvPr>
              <p:cNvGrpSpPr/>
              <p:nvPr/>
            </p:nvGrpSpPr>
            <p:grpSpPr>
              <a:xfrm>
                <a:off x="5589060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546" name="台形 545">
                  <a:extLst>
                    <a:ext uri="{FF2B5EF4-FFF2-40B4-BE49-F238E27FC236}">
                      <a16:creationId xmlns:a16="http://schemas.microsoft.com/office/drawing/2014/main" id="{9985C682-03AD-FA6C-9F77-4360BE9DC948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7" name="グループ化 546">
                  <a:extLst>
                    <a:ext uri="{FF2B5EF4-FFF2-40B4-BE49-F238E27FC236}">
                      <a16:creationId xmlns:a16="http://schemas.microsoft.com/office/drawing/2014/main" id="{B217CE1E-973F-BE6F-F674-F4D05CE9153A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61" name="台形 560">
                    <a:extLst>
                      <a:ext uri="{FF2B5EF4-FFF2-40B4-BE49-F238E27FC236}">
                        <a16:creationId xmlns:a16="http://schemas.microsoft.com/office/drawing/2014/main" id="{BAA84F7C-EAF1-AA4F-86E9-513E22557E7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台形 561">
                    <a:extLst>
                      <a:ext uri="{FF2B5EF4-FFF2-40B4-BE49-F238E27FC236}">
                        <a16:creationId xmlns:a16="http://schemas.microsoft.com/office/drawing/2014/main" id="{3E2FBA32-0117-C6ED-2A0C-943B20B5A82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フリーフォーム: 図形 562">
                    <a:extLst>
                      <a:ext uri="{FF2B5EF4-FFF2-40B4-BE49-F238E27FC236}">
                        <a16:creationId xmlns:a16="http://schemas.microsoft.com/office/drawing/2014/main" id="{391DE544-450B-C6C1-98F6-EC241E2147E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9" name="グループ化 548">
                  <a:extLst>
                    <a:ext uri="{FF2B5EF4-FFF2-40B4-BE49-F238E27FC236}">
                      <a16:creationId xmlns:a16="http://schemas.microsoft.com/office/drawing/2014/main" id="{FE80BFD6-131B-4A40-EE76-0F1188181674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55" name="台形 554">
                    <a:extLst>
                      <a:ext uri="{FF2B5EF4-FFF2-40B4-BE49-F238E27FC236}">
                        <a16:creationId xmlns:a16="http://schemas.microsoft.com/office/drawing/2014/main" id="{304837A1-38C4-5093-25EF-58A17D31E43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7" name="台形 556">
                    <a:extLst>
                      <a:ext uri="{FF2B5EF4-FFF2-40B4-BE49-F238E27FC236}">
                        <a16:creationId xmlns:a16="http://schemas.microsoft.com/office/drawing/2014/main" id="{94D54313-B95D-DB3D-A26E-23263A3E53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60" name="フリーフォーム: 図形 559">
                    <a:extLst>
                      <a:ext uri="{FF2B5EF4-FFF2-40B4-BE49-F238E27FC236}">
                        <a16:creationId xmlns:a16="http://schemas.microsoft.com/office/drawing/2014/main" id="{0D3EC8FA-7B25-58B6-4D8D-C671E54F7CFB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2B5C115F-DEA5-03A1-A70C-D2C3084F6907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台形 550">
                  <a:extLst>
                    <a:ext uri="{FF2B5EF4-FFF2-40B4-BE49-F238E27FC236}">
                      <a16:creationId xmlns:a16="http://schemas.microsoft.com/office/drawing/2014/main" id="{4BAB3DA7-B5A8-76BA-B1B7-3CDF34A74F94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ECECD0FA-2F90-4FBB-6F4D-49FC0D54E7E1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正方形/長方形 552">
                  <a:extLst>
                    <a:ext uri="{FF2B5EF4-FFF2-40B4-BE49-F238E27FC236}">
                      <a16:creationId xmlns:a16="http://schemas.microsoft.com/office/drawing/2014/main" id="{A05FE546-3C37-4F12-B5DC-8487DBE6EEAC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テキスト ボックス 553">
                  <a:extLst>
                    <a:ext uri="{FF2B5EF4-FFF2-40B4-BE49-F238E27FC236}">
                      <a16:creationId xmlns:a16="http://schemas.microsoft.com/office/drawing/2014/main" id="{DCB03BA0-7DDF-0886-ACEE-D7AC42F4353D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熊　本</a:t>
                  </a:r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3B597601-8414-F38D-F10F-55C70CC946ED}"/>
                  </a:ext>
                </a:extLst>
              </p:cNvPr>
              <p:cNvGrpSpPr/>
              <p:nvPr/>
            </p:nvGrpSpPr>
            <p:grpSpPr>
              <a:xfrm>
                <a:off x="5511878" y="5256258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05" name="四角形: 上の 2 つの角を丸める 504">
                  <a:extLst>
                    <a:ext uri="{FF2B5EF4-FFF2-40B4-BE49-F238E27FC236}">
                      <a16:creationId xmlns:a16="http://schemas.microsoft.com/office/drawing/2014/main" id="{DA62C1BA-0446-60E3-C813-AABC391E481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7DFD271E-CB27-F3EF-C829-35D9F71FBE3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四角形: 上の 2 つの角を丸める 506">
                  <a:extLst>
                    <a:ext uri="{FF2B5EF4-FFF2-40B4-BE49-F238E27FC236}">
                      <a16:creationId xmlns:a16="http://schemas.microsoft.com/office/drawing/2014/main" id="{7FBCFC25-8E05-3024-D025-483E5BFA467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08" name="四角形: 上の 2 つの角を丸める 507">
                  <a:extLst>
                    <a:ext uri="{FF2B5EF4-FFF2-40B4-BE49-F238E27FC236}">
                      <a16:creationId xmlns:a16="http://schemas.microsoft.com/office/drawing/2014/main" id="{EDCD1C3F-326A-F246-BD87-3B8CD949624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四角形: 上の 2 つの角を丸める 508">
                  <a:extLst>
                    <a:ext uri="{FF2B5EF4-FFF2-40B4-BE49-F238E27FC236}">
                      <a16:creationId xmlns:a16="http://schemas.microsoft.com/office/drawing/2014/main" id="{19380B16-E483-27D3-A987-5AF8E7BC4A5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四角形: 上の 2 つの角を丸める 509">
                  <a:extLst>
                    <a:ext uri="{FF2B5EF4-FFF2-40B4-BE49-F238E27FC236}">
                      <a16:creationId xmlns:a16="http://schemas.microsoft.com/office/drawing/2014/main" id="{A87368F5-8928-11FC-8913-8079E1EA5CC1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四角形: 上の 2 つの角を丸める 510">
                  <a:extLst>
                    <a:ext uri="{FF2B5EF4-FFF2-40B4-BE49-F238E27FC236}">
                      <a16:creationId xmlns:a16="http://schemas.microsoft.com/office/drawing/2014/main" id="{E4ACF923-E2C9-B2A0-F156-8E9FE769BD6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四角形: 上の 2 つの角を丸める 544">
                  <a:extLst>
                    <a:ext uri="{FF2B5EF4-FFF2-40B4-BE49-F238E27FC236}">
                      <a16:creationId xmlns:a16="http://schemas.microsoft.com/office/drawing/2014/main" id="{EAFE335D-289B-C082-C0D5-55EF4C43AD60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2DA91484-818E-A87D-435A-B24B140E7CF8}"/>
                  </a:ext>
                </a:extLst>
              </p:cNvPr>
              <p:cNvGrpSpPr/>
              <p:nvPr/>
            </p:nvGrpSpPr>
            <p:grpSpPr>
              <a:xfrm>
                <a:off x="6145117" y="5273643"/>
                <a:ext cx="157907" cy="149470"/>
                <a:chOff x="8095331" y="5472437"/>
                <a:chExt cx="196128" cy="185649"/>
              </a:xfrm>
            </p:grpSpPr>
            <p:sp>
              <p:nvSpPr>
                <p:cNvPr id="503" name="四角形: 上の 2 つの角を丸める 502">
                  <a:extLst>
                    <a:ext uri="{FF2B5EF4-FFF2-40B4-BE49-F238E27FC236}">
                      <a16:creationId xmlns:a16="http://schemas.microsoft.com/office/drawing/2014/main" id="{6C352097-DB5F-A547-3614-45C0F9EFD674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6FFD0B69-AE17-D817-59F3-93272D97F6C8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7FCA7629-0201-C8C8-578B-215CE9A5A1A8}"/>
                </a:ext>
              </a:extLst>
            </p:cNvPr>
            <p:cNvSpPr/>
            <p:nvPr/>
          </p:nvSpPr>
          <p:spPr>
            <a:xfrm>
              <a:off x="1434723" y="4616450"/>
              <a:ext cx="551978" cy="550788"/>
            </a:xfrm>
            <a:custGeom>
              <a:avLst/>
              <a:gdLst>
                <a:gd name="connsiteX0" fmla="*/ 3535680 w 3535680"/>
                <a:gd name="connsiteY0" fmla="*/ 1264920 h 3528060"/>
                <a:gd name="connsiteX1" fmla="*/ 3474720 w 3535680"/>
                <a:gd name="connsiteY1" fmla="*/ 1379220 h 3528060"/>
                <a:gd name="connsiteX2" fmla="*/ 3512820 w 3535680"/>
                <a:gd name="connsiteY2" fmla="*/ 1470660 h 3528060"/>
                <a:gd name="connsiteX3" fmla="*/ 3512820 w 3535680"/>
                <a:gd name="connsiteY3" fmla="*/ 1539240 h 3528060"/>
                <a:gd name="connsiteX4" fmla="*/ 3467100 w 3535680"/>
                <a:gd name="connsiteY4" fmla="*/ 1577340 h 3528060"/>
                <a:gd name="connsiteX5" fmla="*/ 3474720 w 3535680"/>
                <a:gd name="connsiteY5" fmla="*/ 1638300 h 3528060"/>
                <a:gd name="connsiteX6" fmla="*/ 3383280 w 3535680"/>
                <a:gd name="connsiteY6" fmla="*/ 1691640 h 3528060"/>
                <a:gd name="connsiteX7" fmla="*/ 3268980 w 3535680"/>
                <a:gd name="connsiteY7" fmla="*/ 1706880 h 3528060"/>
                <a:gd name="connsiteX8" fmla="*/ 3223260 w 3535680"/>
                <a:gd name="connsiteY8" fmla="*/ 1661160 h 3528060"/>
                <a:gd name="connsiteX9" fmla="*/ 3101340 w 3535680"/>
                <a:gd name="connsiteY9" fmla="*/ 1699260 h 3528060"/>
                <a:gd name="connsiteX10" fmla="*/ 3017520 w 3535680"/>
                <a:gd name="connsiteY10" fmla="*/ 1638300 h 3528060"/>
                <a:gd name="connsiteX11" fmla="*/ 2933700 w 3535680"/>
                <a:gd name="connsiteY11" fmla="*/ 1684020 h 3528060"/>
                <a:gd name="connsiteX12" fmla="*/ 2773680 w 3535680"/>
                <a:gd name="connsiteY12" fmla="*/ 1737360 h 3528060"/>
                <a:gd name="connsiteX13" fmla="*/ 2705100 w 3535680"/>
                <a:gd name="connsiteY13" fmla="*/ 1859280 h 3528060"/>
                <a:gd name="connsiteX14" fmla="*/ 2659380 w 3535680"/>
                <a:gd name="connsiteY14" fmla="*/ 1889760 h 3528060"/>
                <a:gd name="connsiteX15" fmla="*/ 2598420 w 3535680"/>
                <a:gd name="connsiteY15" fmla="*/ 1988820 h 3528060"/>
                <a:gd name="connsiteX16" fmla="*/ 2598420 w 3535680"/>
                <a:gd name="connsiteY16" fmla="*/ 2141220 h 3528060"/>
                <a:gd name="connsiteX17" fmla="*/ 2537460 w 3535680"/>
                <a:gd name="connsiteY17" fmla="*/ 2148840 h 3528060"/>
                <a:gd name="connsiteX18" fmla="*/ 2522220 w 3535680"/>
                <a:gd name="connsiteY18" fmla="*/ 2194560 h 3528060"/>
                <a:gd name="connsiteX19" fmla="*/ 2446020 w 3535680"/>
                <a:gd name="connsiteY19" fmla="*/ 2270760 h 3528060"/>
                <a:gd name="connsiteX20" fmla="*/ 2484120 w 3535680"/>
                <a:gd name="connsiteY20" fmla="*/ 2301240 h 3528060"/>
                <a:gd name="connsiteX21" fmla="*/ 2514600 w 3535680"/>
                <a:gd name="connsiteY21" fmla="*/ 2468880 h 3528060"/>
                <a:gd name="connsiteX22" fmla="*/ 2499360 w 3535680"/>
                <a:gd name="connsiteY22" fmla="*/ 2499360 h 3528060"/>
                <a:gd name="connsiteX23" fmla="*/ 2522220 w 3535680"/>
                <a:gd name="connsiteY23" fmla="*/ 2583180 h 3528060"/>
                <a:gd name="connsiteX24" fmla="*/ 2415540 w 3535680"/>
                <a:gd name="connsiteY24" fmla="*/ 2583180 h 3528060"/>
                <a:gd name="connsiteX25" fmla="*/ 2415540 w 3535680"/>
                <a:gd name="connsiteY25" fmla="*/ 2644140 h 3528060"/>
                <a:gd name="connsiteX26" fmla="*/ 2476500 w 3535680"/>
                <a:gd name="connsiteY26" fmla="*/ 2667000 h 3528060"/>
                <a:gd name="connsiteX27" fmla="*/ 2453640 w 3535680"/>
                <a:gd name="connsiteY27" fmla="*/ 2735580 h 3528060"/>
                <a:gd name="connsiteX28" fmla="*/ 2560320 w 3535680"/>
                <a:gd name="connsiteY28" fmla="*/ 2857500 h 3528060"/>
                <a:gd name="connsiteX29" fmla="*/ 2529840 w 3535680"/>
                <a:gd name="connsiteY29" fmla="*/ 3086100 h 3528060"/>
                <a:gd name="connsiteX30" fmla="*/ 2461260 w 3535680"/>
                <a:gd name="connsiteY30" fmla="*/ 3147060 h 3528060"/>
                <a:gd name="connsiteX31" fmla="*/ 2316480 w 3535680"/>
                <a:gd name="connsiteY31" fmla="*/ 3101340 h 3528060"/>
                <a:gd name="connsiteX32" fmla="*/ 2225040 w 3535680"/>
                <a:gd name="connsiteY32" fmla="*/ 3070860 h 3528060"/>
                <a:gd name="connsiteX33" fmla="*/ 2125980 w 3535680"/>
                <a:gd name="connsiteY33" fmla="*/ 2948940 h 3528060"/>
                <a:gd name="connsiteX34" fmla="*/ 2026920 w 3535680"/>
                <a:gd name="connsiteY34" fmla="*/ 2987040 h 3528060"/>
                <a:gd name="connsiteX35" fmla="*/ 1965960 w 3535680"/>
                <a:gd name="connsiteY35" fmla="*/ 2941320 h 3528060"/>
                <a:gd name="connsiteX36" fmla="*/ 1897380 w 3535680"/>
                <a:gd name="connsiteY36" fmla="*/ 3116580 h 3528060"/>
                <a:gd name="connsiteX37" fmla="*/ 1668780 w 3535680"/>
                <a:gd name="connsiteY37" fmla="*/ 3124200 h 3528060"/>
                <a:gd name="connsiteX38" fmla="*/ 1607820 w 3535680"/>
                <a:gd name="connsiteY38" fmla="*/ 3185160 h 3528060"/>
                <a:gd name="connsiteX39" fmla="*/ 1630680 w 3535680"/>
                <a:gd name="connsiteY39" fmla="*/ 3246120 h 3528060"/>
                <a:gd name="connsiteX40" fmla="*/ 1409700 w 3535680"/>
                <a:gd name="connsiteY40" fmla="*/ 3329940 h 3528060"/>
                <a:gd name="connsiteX41" fmla="*/ 1432560 w 3535680"/>
                <a:gd name="connsiteY41" fmla="*/ 3482340 h 3528060"/>
                <a:gd name="connsiteX42" fmla="*/ 1386840 w 3535680"/>
                <a:gd name="connsiteY42" fmla="*/ 3528060 h 3528060"/>
                <a:gd name="connsiteX43" fmla="*/ 1127760 w 3535680"/>
                <a:gd name="connsiteY43" fmla="*/ 3520440 h 3528060"/>
                <a:gd name="connsiteX44" fmla="*/ 1188720 w 3535680"/>
                <a:gd name="connsiteY44" fmla="*/ 3345180 h 3528060"/>
                <a:gd name="connsiteX45" fmla="*/ 1158240 w 3535680"/>
                <a:gd name="connsiteY45" fmla="*/ 3268980 h 3528060"/>
                <a:gd name="connsiteX46" fmla="*/ 1074420 w 3535680"/>
                <a:gd name="connsiteY46" fmla="*/ 3169920 h 3528060"/>
                <a:gd name="connsiteX47" fmla="*/ 990600 w 3535680"/>
                <a:gd name="connsiteY47" fmla="*/ 3032760 h 3528060"/>
                <a:gd name="connsiteX48" fmla="*/ 914400 w 3535680"/>
                <a:gd name="connsiteY48" fmla="*/ 2781300 h 3528060"/>
                <a:gd name="connsiteX49" fmla="*/ 1013460 w 3535680"/>
                <a:gd name="connsiteY49" fmla="*/ 2735580 h 3528060"/>
                <a:gd name="connsiteX50" fmla="*/ 1036320 w 3535680"/>
                <a:gd name="connsiteY50" fmla="*/ 2667000 h 3528060"/>
                <a:gd name="connsiteX51" fmla="*/ 1074420 w 3535680"/>
                <a:gd name="connsiteY51" fmla="*/ 2606040 h 3528060"/>
                <a:gd name="connsiteX52" fmla="*/ 1074420 w 3535680"/>
                <a:gd name="connsiteY52" fmla="*/ 2606040 h 3528060"/>
                <a:gd name="connsiteX53" fmla="*/ 1150620 w 3535680"/>
                <a:gd name="connsiteY53" fmla="*/ 2575560 h 3528060"/>
                <a:gd name="connsiteX54" fmla="*/ 1188720 w 3535680"/>
                <a:gd name="connsiteY54" fmla="*/ 2537460 h 3528060"/>
                <a:gd name="connsiteX55" fmla="*/ 1203960 w 3535680"/>
                <a:gd name="connsiteY55" fmla="*/ 2461260 h 3528060"/>
                <a:gd name="connsiteX56" fmla="*/ 1280160 w 3535680"/>
                <a:gd name="connsiteY56" fmla="*/ 2453640 h 3528060"/>
                <a:gd name="connsiteX57" fmla="*/ 1318260 w 3535680"/>
                <a:gd name="connsiteY57" fmla="*/ 2385060 h 3528060"/>
                <a:gd name="connsiteX58" fmla="*/ 1371600 w 3535680"/>
                <a:gd name="connsiteY58" fmla="*/ 2377440 h 3528060"/>
                <a:gd name="connsiteX59" fmla="*/ 1371600 w 3535680"/>
                <a:gd name="connsiteY59" fmla="*/ 2308860 h 3528060"/>
                <a:gd name="connsiteX60" fmla="*/ 1432560 w 3535680"/>
                <a:gd name="connsiteY60" fmla="*/ 2308860 h 3528060"/>
                <a:gd name="connsiteX61" fmla="*/ 1493520 w 3535680"/>
                <a:gd name="connsiteY61" fmla="*/ 2255520 h 3528060"/>
                <a:gd name="connsiteX62" fmla="*/ 1539240 w 3535680"/>
                <a:gd name="connsiteY62" fmla="*/ 2148840 h 3528060"/>
                <a:gd name="connsiteX63" fmla="*/ 1531620 w 3535680"/>
                <a:gd name="connsiteY63" fmla="*/ 1965960 h 3528060"/>
                <a:gd name="connsiteX64" fmla="*/ 1470660 w 3535680"/>
                <a:gd name="connsiteY64" fmla="*/ 1889760 h 3528060"/>
                <a:gd name="connsiteX65" fmla="*/ 1333500 w 3535680"/>
                <a:gd name="connsiteY65" fmla="*/ 1927860 h 3528060"/>
                <a:gd name="connsiteX66" fmla="*/ 1203960 w 3535680"/>
                <a:gd name="connsiteY66" fmla="*/ 2065020 h 3528060"/>
                <a:gd name="connsiteX67" fmla="*/ 1150620 w 3535680"/>
                <a:gd name="connsiteY67" fmla="*/ 2072640 h 3528060"/>
                <a:gd name="connsiteX68" fmla="*/ 1104900 w 3535680"/>
                <a:gd name="connsiteY68" fmla="*/ 1988820 h 3528060"/>
                <a:gd name="connsiteX69" fmla="*/ 929640 w 3535680"/>
                <a:gd name="connsiteY69" fmla="*/ 1920240 h 3528060"/>
                <a:gd name="connsiteX70" fmla="*/ 723900 w 3535680"/>
                <a:gd name="connsiteY70" fmla="*/ 1798320 h 3528060"/>
                <a:gd name="connsiteX71" fmla="*/ 647700 w 3535680"/>
                <a:gd name="connsiteY71" fmla="*/ 1805940 h 3528060"/>
                <a:gd name="connsiteX72" fmla="*/ 510540 w 3535680"/>
                <a:gd name="connsiteY72" fmla="*/ 1783080 h 3528060"/>
                <a:gd name="connsiteX73" fmla="*/ 457200 w 3535680"/>
                <a:gd name="connsiteY73" fmla="*/ 1821180 h 3528060"/>
                <a:gd name="connsiteX74" fmla="*/ 327660 w 3535680"/>
                <a:gd name="connsiteY74" fmla="*/ 1783080 h 3528060"/>
                <a:gd name="connsiteX75" fmla="*/ 228600 w 3535680"/>
                <a:gd name="connsiteY75" fmla="*/ 1805940 h 3528060"/>
                <a:gd name="connsiteX76" fmla="*/ 190500 w 3535680"/>
                <a:gd name="connsiteY76" fmla="*/ 1836420 h 3528060"/>
                <a:gd name="connsiteX77" fmla="*/ 0 w 3535680"/>
                <a:gd name="connsiteY77" fmla="*/ 1821180 h 3528060"/>
                <a:gd name="connsiteX78" fmla="*/ 30480 w 3535680"/>
                <a:gd name="connsiteY78" fmla="*/ 1744980 h 3528060"/>
                <a:gd name="connsiteX79" fmla="*/ 114300 w 3535680"/>
                <a:gd name="connsiteY79" fmla="*/ 1691640 h 3528060"/>
                <a:gd name="connsiteX80" fmla="*/ 228600 w 3535680"/>
                <a:gd name="connsiteY80" fmla="*/ 1691640 h 3528060"/>
                <a:gd name="connsiteX81" fmla="*/ 274320 w 3535680"/>
                <a:gd name="connsiteY81" fmla="*/ 1653540 h 3528060"/>
                <a:gd name="connsiteX82" fmla="*/ 342900 w 3535680"/>
                <a:gd name="connsiteY82" fmla="*/ 1615440 h 3528060"/>
                <a:gd name="connsiteX83" fmla="*/ 373380 w 3535680"/>
                <a:gd name="connsiteY83" fmla="*/ 1524000 h 3528060"/>
                <a:gd name="connsiteX84" fmla="*/ 304800 w 3535680"/>
                <a:gd name="connsiteY84" fmla="*/ 1516380 h 3528060"/>
                <a:gd name="connsiteX85" fmla="*/ 289560 w 3535680"/>
                <a:gd name="connsiteY85" fmla="*/ 1478280 h 3528060"/>
                <a:gd name="connsiteX86" fmla="*/ 251460 w 3535680"/>
                <a:gd name="connsiteY86" fmla="*/ 1440180 h 3528060"/>
                <a:gd name="connsiteX87" fmla="*/ 190500 w 3535680"/>
                <a:gd name="connsiteY87" fmla="*/ 1455420 h 3528060"/>
                <a:gd name="connsiteX88" fmla="*/ 167640 w 3535680"/>
                <a:gd name="connsiteY88" fmla="*/ 1409700 h 3528060"/>
                <a:gd name="connsiteX89" fmla="*/ 236220 w 3535680"/>
                <a:gd name="connsiteY89" fmla="*/ 1356360 h 3528060"/>
                <a:gd name="connsiteX90" fmla="*/ 335280 w 3535680"/>
                <a:gd name="connsiteY90" fmla="*/ 1348740 h 3528060"/>
                <a:gd name="connsiteX91" fmla="*/ 365760 w 3535680"/>
                <a:gd name="connsiteY91" fmla="*/ 1257300 h 3528060"/>
                <a:gd name="connsiteX92" fmla="*/ 449580 w 3535680"/>
                <a:gd name="connsiteY92" fmla="*/ 1196340 h 3528060"/>
                <a:gd name="connsiteX93" fmla="*/ 510540 w 3535680"/>
                <a:gd name="connsiteY93" fmla="*/ 1104900 h 3528060"/>
                <a:gd name="connsiteX94" fmla="*/ 594360 w 3535680"/>
                <a:gd name="connsiteY94" fmla="*/ 1150620 h 3528060"/>
                <a:gd name="connsiteX95" fmla="*/ 579120 w 3535680"/>
                <a:gd name="connsiteY95" fmla="*/ 1264920 h 3528060"/>
                <a:gd name="connsiteX96" fmla="*/ 670560 w 3535680"/>
                <a:gd name="connsiteY96" fmla="*/ 1295400 h 3528060"/>
                <a:gd name="connsiteX97" fmla="*/ 655320 w 3535680"/>
                <a:gd name="connsiteY97" fmla="*/ 1402080 h 3528060"/>
                <a:gd name="connsiteX98" fmla="*/ 784860 w 3535680"/>
                <a:gd name="connsiteY98" fmla="*/ 1440180 h 3528060"/>
                <a:gd name="connsiteX99" fmla="*/ 830580 w 3535680"/>
                <a:gd name="connsiteY99" fmla="*/ 1371600 h 3528060"/>
                <a:gd name="connsiteX100" fmla="*/ 960120 w 3535680"/>
                <a:gd name="connsiteY100" fmla="*/ 1356360 h 3528060"/>
                <a:gd name="connsiteX101" fmla="*/ 1051560 w 3535680"/>
                <a:gd name="connsiteY101" fmla="*/ 1363980 h 3528060"/>
                <a:gd name="connsiteX102" fmla="*/ 1051560 w 3535680"/>
                <a:gd name="connsiteY102" fmla="*/ 1303020 h 3528060"/>
                <a:gd name="connsiteX103" fmla="*/ 1097280 w 3535680"/>
                <a:gd name="connsiteY103" fmla="*/ 1272540 h 3528060"/>
                <a:gd name="connsiteX104" fmla="*/ 1089660 w 3535680"/>
                <a:gd name="connsiteY104" fmla="*/ 1196340 h 3528060"/>
                <a:gd name="connsiteX105" fmla="*/ 1135380 w 3535680"/>
                <a:gd name="connsiteY105" fmla="*/ 1135380 h 3528060"/>
                <a:gd name="connsiteX106" fmla="*/ 1112520 w 3535680"/>
                <a:gd name="connsiteY106" fmla="*/ 1074420 h 3528060"/>
                <a:gd name="connsiteX107" fmla="*/ 1112520 w 3535680"/>
                <a:gd name="connsiteY107" fmla="*/ 1074420 h 3528060"/>
                <a:gd name="connsiteX108" fmla="*/ 1143000 w 3535680"/>
                <a:gd name="connsiteY108" fmla="*/ 914400 h 3528060"/>
                <a:gd name="connsiteX109" fmla="*/ 1257300 w 3535680"/>
                <a:gd name="connsiteY109" fmla="*/ 861060 h 3528060"/>
                <a:gd name="connsiteX110" fmla="*/ 1325880 w 3535680"/>
                <a:gd name="connsiteY110" fmla="*/ 754380 h 3528060"/>
                <a:gd name="connsiteX111" fmla="*/ 1325880 w 3535680"/>
                <a:gd name="connsiteY111" fmla="*/ 678180 h 3528060"/>
                <a:gd name="connsiteX112" fmla="*/ 1264920 w 3535680"/>
                <a:gd name="connsiteY112" fmla="*/ 624840 h 3528060"/>
                <a:gd name="connsiteX113" fmla="*/ 1264920 w 3535680"/>
                <a:gd name="connsiteY113" fmla="*/ 563880 h 3528060"/>
                <a:gd name="connsiteX114" fmla="*/ 1363980 w 3535680"/>
                <a:gd name="connsiteY114" fmla="*/ 510540 h 3528060"/>
                <a:gd name="connsiteX115" fmla="*/ 1363980 w 3535680"/>
                <a:gd name="connsiteY115" fmla="*/ 411480 h 3528060"/>
                <a:gd name="connsiteX116" fmla="*/ 1478280 w 3535680"/>
                <a:gd name="connsiteY116" fmla="*/ 396240 h 3528060"/>
                <a:gd name="connsiteX117" fmla="*/ 1493520 w 3535680"/>
                <a:gd name="connsiteY117" fmla="*/ 289560 h 3528060"/>
                <a:gd name="connsiteX118" fmla="*/ 1584960 w 3535680"/>
                <a:gd name="connsiteY118" fmla="*/ 281940 h 3528060"/>
                <a:gd name="connsiteX119" fmla="*/ 1661160 w 3535680"/>
                <a:gd name="connsiteY119" fmla="*/ 335280 h 3528060"/>
                <a:gd name="connsiteX120" fmla="*/ 1790700 w 3535680"/>
                <a:gd name="connsiteY120" fmla="*/ 335280 h 3528060"/>
                <a:gd name="connsiteX121" fmla="*/ 1958340 w 3535680"/>
                <a:gd name="connsiteY121" fmla="*/ 106680 h 3528060"/>
                <a:gd name="connsiteX122" fmla="*/ 2080260 w 3535680"/>
                <a:gd name="connsiteY122" fmla="*/ 106680 h 3528060"/>
                <a:gd name="connsiteX123" fmla="*/ 2125980 w 3535680"/>
                <a:gd name="connsiteY123" fmla="*/ 137160 h 3528060"/>
                <a:gd name="connsiteX124" fmla="*/ 2316480 w 3535680"/>
                <a:gd name="connsiteY124" fmla="*/ 114300 h 3528060"/>
                <a:gd name="connsiteX125" fmla="*/ 2415540 w 3535680"/>
                <a:gd name="connsiteY125" fmla="*/ 129540 h 3528060"/>
                <a:gd name="connsiteX126" fmla="*/ 2522220 w 3535680"/>
                <a:gd name="connsiteY126" fmla="*/ 190500 h 3528060"/>
                <a:gd name="connsiteX127" fmla="*/ 2560320 w 3535680"/>
                <a:gd name="connsiteY127" fmla="*/ 228600 h 3528060"/>
                <a:gd name="connsiteX128" fmla="*/ 2590800 w 3535680"/>
                <a:gd name="connsiteY128" fmla="*/ 266700 h 3528060"/>
                <a:gd name="connsiteX129" fmla="*/ 2682240 w 3535680"/>
                <a:gd name="connsiteY129" fmla="*/ 274320 h 3528060"/>
                <a:gd name="connsiteX130" fmla="*/ 2705100 w 3535680"/>
                <a:gd name="connsiteY130" fmla="*/ 190500 h 3528060"/>
                <a:gd name="connsiteX131" fmla="*/ 2758440 w 3535680"/>
                <a:gd name="connsiteY131" fmla="*/ 114300 h 3528060"/>
                <a:gd name="connsiteX132" fmla="*/ 2766060 w 3535680"/>
                <a:gd name="connsiteY132" fmla="*/ 60960 h 3528060"/>
                <a:gd name="connsiteX133" fmla="*/ 2857500 w 3535680"/>
                <a:gd name="connsiteY133" fmla="*/ 30480 h 3528060"/>
                <a:gd name="connsiteX134" fmla="*/ 2933700 w 3535680"/>
                <a:gd name="connsiteY134" fmla="*/ 0 h 3528060"/>
                <a:gd name="connsiteX135" fmla="*/ 2971800 w 3535680"/>
                <a:gd name="connsiteY135" fmla="*/ 0 h 3528060"/>
                <a:gd name="connsiteX136" fmla="*/ 2987040 w 3535680"/>
                <a:gd name="connsiteY136" fmla="*/ 30480 h 3528060"/>
                <a:gd name="connsiteX137" fmla="*/ 2926080 w 3535680"/>
                <a:gd name="connsiteY137" fmla="*/ 251460 h 3528060"/>
                <a:gd name="connsiteX138" fmla="*/ 2926080 w 3535680"/>
                <a:gd name="connsiteY138" fmla="*/ 388620 h 3528060"/>
                <a:gd name="connsiteX139" fmla="*/ 2910840 w 3535680"/>
                <a:gd name="connsiteY139" fmla="*/ 457200 h 3528060"/>
                <a:gd name="connsiteX140" fmla="*/ 2857500 w 3535680"/>
                <a:gd name="connsiteY140" fmla="*/ 525780 h 3528060"/>
                <a:gd name="connsiteX141" fmla="*/ 2849880 w 3535680"/>
                <a:gd name="connsiteY141" fmla="*/ 563880 h 3528060"/>
                <a:gd name="connsiteX142" fmla="*/ 2857500 w 3535680"/>
                <a:gd name="connsiteY142" fmla="*/ 594360 h 3528060"/>
                <a:gd name="connsiteX143" fmla="*/ 2933700 w 3535680"/>
                <a:gd name="connsiteY143" fmla="*/ 594360 h 3528060"/>
                <a:gd name="connsiteX144" fmla="*/ 2933700 w 3535680"/>
                <a:gd name="connsiteY144" fmla="*/ 594360 h 3528060"/>
                <a:gd name="connsiteX145" fmla="*/ 2910840 w 3535680"/>
                <a:gd name="connsiteY145" fmla="*/ 685800 h 3528060"/>
                <a:gd name="connsiteX146" fmla="*/ 3009900 w 3535680"/>
                <a:gd name="connsiteY146" fmla="*/ 754380 h 3528060"/>
                <a:gd name="connsiteX147" fmla="*/ 2994660 w 3535680"/>
                <a:gd name="connsiteY147" fmla="*/ 830580 h 3528060"/>
                <a:gd name="connsiteX148" fmla="*/ 3070860 w 3535680"/>
                <a:gd name="connsiteY148" fmla="*/ 1051560 h 3528060"/>
                <a:gd name="connsiteX149" fmla="*/ 3192780 w 3535680"/>
                <a:gd name="connsiteY149" fmla="*/ 1181100 h 3528060"/>
                <a:gd name="connsiteX150" fmla="*/ 3246120 w 3535680"/>
                <a:gd name="connsiteY150" fmla="*/ 1264920 h 3528060"/>
                <a:gd name="connsiteX151" fmla="*/ 3337560 w 3535680"/>
                <a:gd name="connsiteY151" fmla="*/ 1234440 h 3528060"/>
                <a:gd name="connsiteX152" fmla="*/ 3535680 w 3535680"/>
                <a:gd name="connsiteY152" fmla="*/ 1264920 h 352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535680" h="3528060">
                  <a:moveTo>
                    <a:pt x="3535680" y="1264920"/>
                  </a:moveTo>
                  <a:lnTo>
                    <a:pt x="3474720" y="1379220"/>
                  </a:lnTo>
                  <a:lnTo>
                    <a:pt x="3512820" y="1470660"/>
                  </a:lnTo>
                  <a:lnTo>
                    <a:pt x="3512820" y="1539240"/>
                  </a:lnTo>
                  <a:lnTo>
                    <a:pt x="3467100" y="1577340"/>
                  </a:lnTo>
                  <a:lnTo>
                    <a:pt x="3474720" y="1638300"/>
                  </a:lnTo>
                  <a:lnTo>
                    <a:pt x="3383280" y="1691640"/>
                  </a:lnTo>
                  <a:lnTo>
                    <a:pt x="3268980" y="1706880"/>
                  </a:lnTo>
                  <a:lnTo>
                    <a:pt x="3223260" y="1661160"/>
                  </a:lnTo>
                  <a:lnTo>
                    <a:pt x="3101340" y="1699260"/>
                  </a:lnTo>
                  <a:lnTo>
                    <a:pt x="3017520" y="1638300"/>
                  </a:lnTo>
                  <a:lnTo>
                    <a:pt x="2933700" y="1684020"/>
                  </a:lnTo>
                  <a:lnTo>
                    <a:pt x="2773680" y="1737360"/>
                  </a:lnTo>
                  <a:lnTo>
                    <a:pt x="2705100" y="1859280"/>
                  </a:lnTo>
                  <a:lnTo>
                    <a:pt x="2659380" y="1889760"/>
                  </a:lnTo>
                  <a:lnTo>
                    <a:pt x="2598420" y="1988820"/>
                  </a:lnTo>
                  <a:lnTo>
                    <a:pt x="2598420" y="2141220"/>
                  </a:lnTo>
                  <a:lnTo>
                    <a:pt x="2537460" y="2148840"/>
                  </a:lnTo>
                  <a:lnTo>
                    <a:pt x="2522220" y="2194560"/>
                  </a:lnTo>
                  <a:lnTo>
                    <a:pt x="2446020" y="2270760"/>
                  </a:lnTo>
                  <a:lnTo>
                    <a:pt x="2484120" y="2301240"/>
                  </a:lnTo>
                  <a:lnTo>
                    <a:pt x="2514600" y="2468880"/>
                  </a:lnTo>
                  <a:lnTo>
                    <a:pt x="2499360" y="2499360"/>
                  </a:lnTo>
                  <a:lnTo>
                    <a:pt x="2522220" y="2583180"/>
                  </a:lnTo>
                  <a:lnTo>
                    <a:pt x="2415540" y="2583180"/>
                  </a:lnTo>
                  <a:lnTo>
                    <a:pt x="2415540" y="2644140"/>
                  </a:lnTo>
                  <a:lnTo>
                    <a:pt x="2476500" y="2667000"/>
                  </a:lnTo>
                  <a:lnTo>
                    <a:pt x="2453640" y="2735580"/>
                  </a:lnTo>
                  <a:lnTo>
                    <a:pt x="2560320" y="2857500"/>
                  </a:lnTo>
                  <a:lnTo>
                    <a:pt x="2529840" y="3086100"/>
                  </a:lnTo>
                  <a:lnTo>
                    <a:pt x="2461260" y="3147060"/>
                  </a:lnTo>
                  <a:lnTo>
                    <a:pt x="2316480" y="3101340"/>
                  </a:lnTo>
                  <a:lnTo>
                    <a:pt x="2225040" y="3070860"/>
                  </a:lnTo>
                  <a:lnTo>
                    <a:pt x="2125980" y="2948940"/>
                  </a:lnTo>
                  <a:lnTo>
                    <a:pt x="2026920" y="2987040"/>
                  </a:lnTo>
                  <a:lnTo>
                    <a:pt x="1965960" y="2941320"/>
                  </a:lnTo>
                  <a:lnTo>
                    <a:pt x="1897380" y="3116580"/>
                  </a:lnTo>
                  <a:lnTo>
                    <a:pt x="1668780" y="3124200"/>
                  </a:lnTo>
                  <a:lnTo>
                    <a:pt x="1607820" y="3185160"/>
                  </a:lnTo>
                  <a:lnTo>
                    <a:pt x="1630680" y="3246120"/>
                  </a:lnTo>
                  <a:lnTo>
                    <a:pt x="1409700" y="3329940"/>
                  </a:lnTo>
                  <a:lnTo>
                    <a:pt x="1432560" y="3482340"/>
                  </a:lnTo>
                  <a:lnTo>
                    <a:pt x="1386840" y="3528060"/>
                  </a:lnTo>
                  <a:lnTo>
                    <a:pt x="1127760" y="3520440"/>
                  </a:lnTo>
                  <a:lnTo>
                    <a:pt x="1188720" y="3345180"/>
                  </a:lnTo>
                  <a:lnTo>
                    <a:pt x="1158240" y="3268980"/>
                  </a:lnTo>
                  <a:lnTo>
                    <a:pt x="1074420" y="3169920"/>
                  </a:lnTo>
                  <a:lnTo>
                    <a:pt x="990600" y="3032760"/>
                  </a:lnTo>
                  <a:lnTo>
                    <a:pt x="914400" y="2781300"/>
                  </a:lnTo>
                  <a:lnTo>
                    <a:pt x="1013460" y="2735580"/>
                  </a:lnTo>
                  <a:lnTo>
                    <a:pt x="1036320" y="2667000"/>
                  </a:lnTo>
                  <a:lnTo>
                    <a:pt x="1074420" y="2606040"/>
                  </a:lnTo>
                  <a:lnTo>
                    <a:pt x="1074420" y="2606040"/>
                  </a:lnTo>
                  <a:lnTo>
                    <a:pt x="1150620" y="2575560"/>
                  </a:lnTo>
                  <a:lnTo>
                    <a:pt x="1188720" y="2537460"/>
                  </a:lnTo>
                  <a:lnTo>
                    <a:pt x="1203960" y="2461260"/>
                  </a:lnTo>
                  <a:lnTo>
                    <a:pt x="1280160" y="2453640"/>
                  </a:lnTo>
                  <a:lnTo>
                    <a:pt x="1318260" y="2385060"/>
                  </a:lnTo>
                  <a:lnTo>
                    <a:pt x="1371600" y="2377440"/>
                  </a:lnTo>
                  <a:lnTo>
                    <a:pt x="1371600" y="2308860"/>
                  </a:lnTo>
                  <a:lnTo>
                    <a:pt x="1432560" y="2308860"/>
                  </a:lnTo>
                  <a:lnTo>
                    <a:pt x="1493520" y="2255520"/>
                  </a:lnTo>
                  <a:lnTo>
                    <a:pt x="1539240" y="2148840"/>
                  </a:lnTo>
                  <a:lnTo>
                    <a:pt x="1531620" y="1965960"/>
                  </a:lnTo>
                  <a:lnTo>
                    <a:pt x="1470660" y="1889760"/>
                  </a:lnTo>
                  <a:lnTo>
                    <a:pt x="1333500" y="1927860"/>
                  </a:lnTo>
                  <a:lnTo>
                    <a:pt x="1203960" y="2065020"/>
                  </a:lnTo>
                  <a:lnTo>
                    <a:pt x="1150620" y="2072640"/>
                  </a:lnTo>
                  <a:lnTo>
                    <a:pt x="1104900" y="1988820"/>
                  </a:lnTo>
                  <a:lnTo>
                    <a:pt x="929640" y="1920240"/>
                  </a:lnTo>
                  <a:lnTo>
                    <a:pt x="723900" y="1798320"/>
                  </a:lnTo>
                  <a:lnTo>
                    <a:pt x="647700" y="1805940"/>
                  </a:lnTo>
                  <a:lnTo>
                    <a:pt x="510540" y="1783080"/>
                  </a:lnTo>
                  <a:lnTo>
                    <a:pt x="457200" y="1821180"/>
                  </a:lnTo>
                  <a:lnTo>
                    <a:pt x="327660" y="1783080"/>
                  </a:lnTo>
                  <a:lnTo>
                    <a:pt x="228600" y="1805940"/>
                  </a:lnTo>
                  <a:lnTo>
                    <a:pt x="190500" y="1836420"/>
                  </a:lnTo>
                  <a:lnTo>
                    <a:pt x="0" y="1821180"/>
                  </a:lnTo>
                  <a:lnTo>
                    <a:pt x="30480" y="1744980"/>
                  </a:lnTo>
                  <a:lnTo>
                    <a:pt x="114300" y="1691640"/>
                  </a:lnTo>
                  <a:lnTo>
                    <a:pt x="228600" y="1691640"/>
                  </a:lnTo>
                  <a:lnTo>
                    <a:pt x="274320" y="1653540"/>
                  </a:lnTo>
                  <a:lnTo>
                    <a:pt x="342900" y="1615440"/>
                  </a:lnTo>
                  <a:lnTo>
                    <a:pt x="373380" y="1524000"/>
                  </a:lnTo>
                  <a:lnTo>
                    <a:pt x="304800" y="1516380"/>
                  </a:lnTo>
                  <a:lnTo>
                    <a:pt x="289560" y="1478280"/>
                  </a:lnTo>
                  <a:lnTo>
                    <a:pt x="251460" y="1440180"/>
                  </a:lnTo>
                  <a:lnTo>
                    <a:pt x="190500" y="1455420"/>
                  </a:lnTo>
                  <a:lnTo>
                    <a:pt x="167640" y="1409700"/>
                  </a:lnTo>
                  <a:lnTo>
                    <a:pt x="236220" y="1356360"/>
                  </a:lnTo>
                  <a:lnTo>
                    <a:pt x="335280" y="1348740"/>
                  </a:lnTo>
                  <a:lnTo>
                    <a:pt x="365760" y="1257300"/>
                  </a:lnTo>
                  <a:lnTo>
                    <a:pt x="449580" y="1196340"/>
                  </a:lnTo>
                  <a:lnTo>
                    <a:pt x="510540" y="1104900"/>
                  </a:lnTo>
                  <a:lnTo>
                    <a:pt x="594360" y="1150620"/>
                  </a:lnTo>
                  <a:lnTo>
                    <a:pt x="579120" y="1264920"/>
                  </a:lnTo>
                  <a:lnTo>
                    <a:pt x="670560" y="1295400"/>
                  </a:lnTo>
                  <a:lnTo>
                    <a:pt x="655320" y="1402080"/>
                  </a:lnTo>
                  <a:lnTo>
                    <a:pt x="784860" y="1440180"/>
                  </a:lnTo>
                  <a:lnTo>
                    <a:pt x="830580" y="1371600"/>
                  </a:lnTo>
                  <a:lnTo>
                    <a:pt x="960120" y="1356360"/>
                  </a:lnTo>
                  <a:lnTo>
                    <a:pt x="1051560" y="1363980"/>
                  </a:lnTo>
                  <a:lnTo>
                    <a:pt x="1051560" y="1303020"/>
                  </a:lnTo>
                  <a:lnTo>
                    <a:pt x="1097280" y="1272540"/>
                  </a:lnTo>
                  <a:lnTo>
                    <a:pt x="1089660" y="1196340"/>
                  </a:lnTo>
                  <a:lnTo>
                    <a:pt x="1135380" y="1135380"/>
                  </a:lnTo>
                  <a:lnTo>
                    <a:pt x="1112520" y="1074420"/>
                  </a:lnTo>
                  <a:lnTo>
                    <a:pt x="1112520" y="1074420"/>
                  </a:lnTo>
                  <a:lnTo>
                    <a:pt x="1143000" y="914400"/>
                  </a:lnTo>
                  <a:lnTo>
                    <a:pt x="1257300" y="861060"/>
                  </a:lnTo>
                  <a:lnTo>
                    <a:pt x="1325880" y="754380"/>
                  </a:lnTo>
                  <a:lnTo>
                    <a:pt x="1325880" y="678180"/>
                  </a:lnTo>
                  <a:lnTo>
                    <a:pt x="1264920" y="624840"/>
                  </a:lnTo>
                  <a:lnTo>
                    <a:pt x="1264920" y="563880"/>
                  </a:lnTo>
                  <a:lnTo>
                    <a:pt x="1363980" y="510540"/>
                  </a:lnTo>
                  <a:lnTo>
                    <a:pt x="1363980" y="411480"/>
                  </a:lnTo>
                  <a:lnTo>
                    <a:pt x="1478280" y="396240"/>
                  </a:lnTo>
                  <a:lnTo>
                    <a:pt x="1493520" y="289560"/>
                  </a:lnTo>
                  <a:lnTo>
                    <a:pt x="1584960" y="281940"/>
                  </a:lnTo>
                  <a:lnTo>
                    <a:pt x="1661160" y="335280"/>
                  </a:lnTo>
                  <a:lnTo>
                    <a:pt x="1790700" y="335280"/>
                  </a:lnTo>
                  <a:lnTo>
                    <a:pt x="1958340" y="106680"/>
                  </a:lnTo>
                  <a:lnTo>
                    <a:pt x="2080260" y="106680"/>
                  </a:lnTo>
                  <a:lnTo>
                    <a:pt x="2125980" y="137160"/>
                  </a:lnTo>
                  <a:lnTo>
                    <a:pt x="2316480" y="114300"/>
                  </a:lnTo>
                  <a:lnTo>
                    <a:pt x="2415540" y="129540"/>
                  </a:lnTo>
                  <a:lnTo>
                    <a:pt x="2522220" y="190500"/>
                  </a:lnTo>
                  <a:lnTo>
                    <a:pt x="2560320" y="228600"/>
                  </a:lnTo>
                  <a:lnTo>
                    <a:pt x="2590800" y="266700"/>
                  </a:lnTo>
                  <a:lnTo>
                    <a:pt x="2682240" y="274320"/>
                  </a:lnTo>
                  <a:lnTo>
                    <a:pt x="2705100" y="190500"/>
                  </a:lnTo>
                  <a:lnTo>
                    <a:pt x="2758440" y="114300"/>
                  </a:lnTo>
                  <a:lnTo>
                    <a:pt x="2766060" y="60960"/>
                  </a:lnTo>
                  <a:lnTo>
                    <a:pt x="2857500" y="30480"/>
                  </a:lnTo>
                  <a:lnTo>
                    <a:pt x="2933700" y="0"/>
                  </a:lnTo>
                  <a:lnTo>
                    <a:pt x="2971800" y="0"/>
                  </a:lnTo>
                  <a:lnTo>
                    <a:pt x="2987040" y="30480"/>
                  </a:lnTo>
                  <a:lnTo>
                    <a:pt x="2926080" y="251460"/>
                  </a:lnTo>
                  <a:lnTo>
                    <a:pt x="2926080" y="388620"/>
                  </a:lnTo>
                  <a:lnTo>
                    <a:pt x="2910840" y="457200"/>
                  </a:lnTo>
                  <a:lnTo>
                    <a:pt x="2857500" y="525780"/>
                  </a:lnTo>
                  <a:lnTo>
                    <a:pt x="2849880" y="563880"/>
                  </a:lnTo>
                  <a:lnTo>
                    <a:pt x="2857500" y="594360"/>
                  </a:lnTo>
                  <a:lnTo>
                    <a:pt x="2933700" y="594360"/>
                  </a:lnTo>
                  <a:lnTo>
                    <a:pt x="2933700" y="594360"/>
                  </a:lnTo>
                  <a:lnTo>
                    <a:pt x="2910840" y="685800"/>
                  </a:lnTo>
                  <a:lnTo>
                    <a:pt x="3009900" y="754380"/>
                  </a:lnTo>
                  <a:lnTo>
                    <a:pt x="2994660" y="830580"/>
                  </a:lnTo>
                  <a:lnTo>
                    <a:pt x="3070860" y="1051560"/>
                  </a:lnTo>
                  <a:lnTo>
                    <a:pt x="3192780" y="1181100"/>
                  </a:lnTo>
                  <a:lnTo>
                    <a:pt x="3246120" y="1264920"/>
                  </a:lnTo>
                  <a:lnTo>
                    <a:pt x="3337560" y="1234440"/>
                  </a:lnTo>
                  <a:lnTo>
                    <a:pt x="3535680" y="12649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A21E8791-961A-2DC4-1358-FC2ADEF5E260}"/>
                </a:ext>
              </a:extLst>
            </p:cNvPr>
            <p:cNvSpPr/>
            <p:nvPr/>
          </p:nvSpPr>
          <p:spPr>
            <a:xfrm>
              <a:off x="2029037" y="4612802"/>
              <a:ext cx="571212" cy="554210"/>
            </a:xfrm>
            <a:custGeom>
              <a:avLst/>
              <a:gdLst>
                <a:gd name="connsiteX0" fmla="*/ 2312670 w 3658870"/>
                <a:gd name="connsiteY0" fmla="*/ 0 h 3549980"/>
                <a:gd name="connsiteX1" fmla="*/ 2407920 w 3658870"/>
                <a:gd name="connsiteY1" fmla="*/ 44452 h 3549980"/>
                <a:gd name="connsiteX2" fmla="*/ 2503170 w 3658870"/>
                <a:gd name="connsiteY2" fmla="*/ 88900 h 3549980"/>
                <a:gd name="connsiteX3" fmla="*/ 2674620 w 3658870"/>
                <a:gd name="connsiteY3" fmla="*/ 228600 h 3549980"/>
                <a:gd name="connsiteX4" fmla="*/ 2700020 w 3658870"/>
                <a:gd name="connsiteY4" fmla="*/ 317500 h 3549980"/>
                <a:gd name="connsiteX5" fmla="*/ 2769870 w 3658870"/>
                <a:gd name="connsiteY5" fmla="*/ 387348 h 3549980"/>
                <a:gd name="connsiteX6" fmla="*/ 2776220 w 3658870"/>
                <a:gd name="connsiteY6" fmla="*/ 565148 h 3549980"/>
                <a:gd name="connsiteX7" fmla="*/ 2719070 w 3658870"/>
                <a:gd name="connsiteY7" fmla="*/ 679452 h 3549980"/>
                <a:gd name="connsiteX8" fmla="*/ 2769870 w 3658870"/>
                <a:gd name="connsiteY8" fmla="*/ 774700 h 3549980"/>
                <a:gd name="connsiteX9" fmla="*/ 2769870 w 3658870"/>
                <a:gd name="connsiteY9" fmla="*/ 838200 h 3549980"/>
                <a:gd name="connsiteX10" fmla="*/ 2706370 w 3658870"/>
                <a:gd name="connsiteY10" fmla="*/ 876300 h 3549980"/>
                <a:gd name="connsiteX11" fmla="*/ 2661920 w 3658870"/>
                <a:gd name="connsiteY11" fmla="*/ 1054100 h 3549980"/>
                <a:gd name="connsiteX12" fmla="*/ 2573020 w 3658870"/>
                <a:gd name="connsiteY12" fmla="*/ 1054100 h 3549980"/>
                <a:gd name="connsiteX13" fmla="*/ 2515870 w 3658870"/>
                <a:gd name="connsiteY13" fmla="*/ 1016000 h 3549980"/>
                <a:gd name="connsiteX14" fmla="*/ 2465070 w 3658870"/>
                <a:gd name="connsiteY14" fmla="*/ 1003300 h 3549980"/>
                <a:gd name="connsiteX15" fmla="*/ 2439670 w 3658870"/>
                <a:gd name="connsiteY15" fmla="*/ 1022348 h 3549980"/>
                <a:gd name="connsiteX16" fmla="*/ 2503170 w 3658870"/>
                <a:gd name="connsiteY16" fmla="*/ 1143000 h 3549980"/>
                <a:gd name="connsiteX17" fmla="*/ 2471420 w 3658870"/>
                <a:gd name="connsiteY17" fmla="*/ 1187452 h 3549980"/>
                <a:gd name="connsiteX18" fmla="*/ 2344420 w 3658870"/>
                <a:gd name="connsiteY18" fmla="*/ 1206500 h 3549980"/>
                <a:gd name="connsiteX19" fmla="*/ 2344420 w 3658870"/>
                <a:gd name="connsiteY19" fmla="*/ 1295400 h 3549980"/>
                <a:gd name="connsiteX20" fmla="*/ 2204720 w 3658870"/>
                <a:gd name="connsiteY20" fmla="*/ 1250948 h 3549980"/>
                <a:gd name="connsiteX21" fmla="*/ 2166620 w 3658870"/>
                <a:gd name="connsiteY21" fmla="*/ 1200148 h 3549980"/>
                <a:gd name="connsiteX22" fmla="*/ 2052320 w 3658870"/>
                <a:gd name="connsiteY22" fmla="*/ 1231900 h 3549980"/>
                <a:gd name="connsiteX23" fmla="*/ 2077720 w 3658870"/>
                <a:gd name="connsiteY23" fmla="*/ 1435100 h 3549980"/>
                <a:gd name="connsiteX24" fmla="*/ 2077720 w 3658870"/>
                <a:gd name="connsiteY24" fmla="*/ 1536700 h 3549980"/>
                <a:gd name="connsiteX25" fmla="*/ 2122170 w 3658870"/>
                <a:gd name="connsiteY25" fmla="*/ 1562100 h 3549980"/>
                <a:gd name="connsiteX26" fmla="*/ 2312670 w 3658870"/>
                <a:gd name="connsiteY26" fmla="*/ 1625600 h 3549980"/>
                <a:gd name="connsiteX27" fmla="*/ 2338070 w 3658870"/>
                <a:gd name="connsiteY27" fmla="*/ 1619252 h 3549980"/>
                <a:gd name="connsiteX28" fmla="*/ 2490470 w 3658870"/>
                <a:gd name="connsiteY28" fmla="*/ 1587500 h 3549980"/>
                <a:gd name="connsiteX29" fmla="*/ 2534920 w 3658870"/>
                <a:gd name="connsiteY29" fmla="*/ 1562100 h 3549980"/>
                <a:gd name="connsiteX30" fmla="*/ 2604770 w 3658870"/>
                <a:gd name="connsiteY30" fmla="*/ 1536700 h 3549980"/>
                <a:gd name="connsiteX31" fmla="*/ 2668270 w 3658870"/>
                <a:gd name="connsiteY31" fmla="*/ 1536700 h 3549980"/>
                <a:gd name="connsiteX32" fmla="*/ 2738120 w 3658870"/>
                <a:gd name="connsiteY32" fmla="*/ 1562100 h 3549980"/>
                <a:gd name="connsiteX33" fmla="*/ 2807970 w 3658870"/>
                <a:gd name="connsiteY33" fmla="*/ 1625600 h 3549980"/>
                <a:gd name="connsiteX34" fmla="*/ 2877820 w 3658870"/>
                <a:gd name="connsiteY34" fmla="*/ 1612900 h 3549980"/>
                <a:gd name="connsiteX35" fmla="*/ 2985770 w 3658870"/>
                <a:gd name="connsiteY35" fmla="*/ 1651000 h 3549980"/>
                <a:gd name="connsiteX36" fmla="*/ 3144520 w 3658870"/>
                <a:gd name="connsiteY36" fmla="*/ 1619252 h 3549980"/>
                <a:gd name="connsiteX37" fmla="*/ 3214370 w 3658870"/>
                <a:gd name="connsiteY37" fmla="*/ 1562100 h 3549980"/>
                <a:gd name="connsiteX38" fmla="*/ 3271520 w 3658870"/>
                <a:gd name="connsiteY38" fmla="*/ 1574800 h 3549980"/>
                <a:gd name="connsiteX39" fmla="*/ 3195320 w 3658870"/>
                <a:gd name="connsiteY39" fmla="*/ 1676400 h 3549980"/>
                <a:gd name="connsiteX40" fmla="*/ 3195320 w 3658870"/>
                <a:gd name="connsiteY40" fmla="*/ 1746252 h 3549980"/>
                <a:gd name="connsiteX41" fmla="*/ 3163570 w 3658870"/>
                <a:gd name="connsiteY41" fmla="*/ 1803400 h 3549980"/>
                <a:gd name="connsiteX42" fmla="*/ 3169920 w 3658870"/>
                <a:gd name="connsiteY42" fmla="*/ 1860548 h 3549980"/>
                <a:gd name="connsiteX43" fmla="*/ 3087370 w 3658870"/>
                <a:gd name="connsiteY43" fmla="*/ 1873252 h 3549980"/>
                <a:gd name="connsiteX44" fmla="*/ 3055620 w 3658870"/>
                <a:gd name="connsiteY44" fmla="*/ 1924052 h 3549980"/>
                <a:gd name="connsiteX45" fmla="*/ 3061970 w 3658870"/>
                <a:gd name="connsiteY45" fmla="*/ 2012948 h 3549980"/>
                <a:gd name="connsiteX46" fmla="*/ 2966720 w 3658870"/>
                <a:gd name="connsiteY46" fmla="*/ 2076452 h 3549980"/>
                <a:gd name="connsiteX47" fmla="*/ 3125470 w 3658870"/>
                <a:gd name="connsiteY47" fmla="*/ 2095500 h 3549980"/>
                <a:gd name="connsiteX48" fmla="*/ 3176270 w 3658870"/>
                <a:gd name="connsiteY48" fmla="*/ 2076452 h 3549980"/>
                <a:gd name="connsiteX49" fmla="*/ 3233420 w 3658870"/>
                <a:gd name="connsiteY49" fmla="*/ 2063748 h 3549980"/>
                <a:gd name="connsiteX50" fmla="*/ 3258820 w 3658870"/>
                <a:gd name="connsiteY50" fmla="*/ 2044700 h 3549980"/>
                <a:gd name="connsiteX51" fmla="*/ 3290570 w 3658870"/>
                <a:gd name="connsiteY51" fmla="*/ 2095500 h 3549980"/>
                <a:gd name="connsiteX52" fmla="*/ 3265170 w 3658870"/>
                <a:gd name="connsiteY52" fmla="*/ 2152652 h 3549980"/>
                <a:gd name="connsiteX53" fmla="*/ 3220720 w 3658870"/>
                <a:gd name="connsiteY53" fmla="*/ 2171700 h 3549980"/>
                <a:gd name="connsiteX54" fmla="*/ 3176270 w 3658870"/>
                <a:gd name="connsiteY54" fmla="*/ 2241548 h 3549980"/>
                <a:gd name="connsiteX55" fmla="*/ 3214370 w 3658870"/>
                <a:gd name="connsiteY55" fmla="*/ 2254252 h 3549980"/>
                <a:gd name="connsiteX56" fmla="*/ 3265170 w 3658870"/>
                <a:gd name="connsiteY56" fmla="*/ 2266948 h 3549980"/>
                <a:gd name="connsiteX57" fmla="*/ 3335020 w 3658870"/>
                <a:gd name="connsiteY57" fmla="*/ 2292348 h 3549980"/>
                <a:gd name="connsiteX58" fmla="*/ 3430270 w 3658870"/>
                <a:gd name="connsiteY58" fmla="*/ 2286000 h 3549980"/>
                <a:gd name="connsiteX59" fmla="*/ 3512820 w 3658870"/>
                <a:gd name="connsiteY59" fmla="*/ 2298700 h 3549980"/>
                <a:gd name="connsiteX60" fmla="*/ 3563620 w 3658870"/>
                <a:gd name="connsiteY60" fmla="*/ 2273300 h 3549980"/>
                <a:gd name="connsiteX61" fmla="*/ 3601720 w 3658870"/>
                <a:gd name="connsiteY61" fmla="*/ 2330452 h 3549980"/>
                <a:gd name="connsiteX62" fmla="*/ 3335020 w 3658870"/>
                <a:gd name="connsiteY62" fmla="*/ 2387600 h 3549980"/>
                <a:gd name="connsiteX63" fmla="*/ 3335020 w 3658870"/>
                <a:gd name="connsiteY63" fmla="*/ 2476500 h 3549980"/>
                <a:gd name="connsiteX64" fmla="*/ 3373120 w 3658870"/>
                <a:gd name="connsiteY64" fmla="*/ 2514600 h 3549980"/>
                <a:gd name="connsiteX65" fmla="*/ 3335020 w 3658870"/>
                <a:gd name="connsiteY65" fmla="*/ 2584452 h 3549980"/>
                <a:gd name="connsiteX66" fmla="*/ 3341370 w 3658870"/>
                <a:gd name="connsiteY66" fmla="*/ 2635252 h 3549980"/>
                <a:gd name="connsiteX67" fmla="*/ 3430270 w 3658870"/>
                <a:gd name="connsiteY67" fmla="*/ 2654300 h 3549980"/>
                <a:gd name="connsiteX68" fmla="*/ 3430270 w 3658870"/>
                <a:gd name="connsiteY68" fmla="*/ 2717800 h 3549980"/>
                <a:gd name="connsiteX69" fmla="*/ 3519170 w 3658870"/>
                <a:gd name="connsiteY69" fmla="*/ 2730500 h 3549980"/>
                <a:gd name="connsiteX70" fmla="*/ 3563620 w 3658870"/>
                <a:gd name="connsiteY70" fmla="*/ 2781300 h 3549980"/>
                <a:gd name="connsiteX71" fmla="*/ 3658870 w 3658870"/>
                <a:gd name="connsiteY71" fmla="*/ 2781300 h 3549980"/>
                <a:gd name="connsiteX72" fmla="*/ 3633470 w 3658870"/>
                <a:gd name="connsiteY72" fmla="*/ 2832100 h 3549980"/>
                <a:gd name="connsiteX73" fmla="*/ 3614420 w 3658870"/>
                <a:gd name="connsiteY73" fmla="*/ 2901948 h 3549980"/>
                <a:gd name="connsiteX74" fmla="*/ 3544570 w 3658870"/>
                <a:gd name="connsiteY74" fmla="*/ 2908300 h 3549980"/>
                <a:gd name="connsiteX75" fmla="*/ 3582670 w 3658870"/>
                <a:gd name="connsiteY75" fmla="*/ 2965452 h 3549980"/>
                <a:gd name="connsiteX76" fmla="*/ 3474720 w 3658870"/>
                <a:gd name="connsiteY76" fmla="*/ 3105148 h 3549980"/>
                <a:gd name="connsiteX77" fmla="*/ 3557270 w 3658870"/>
                <a:gd name="connsiteY77" fmla="*/ 3136900 h 3549980"/>
                <a:gd name="connsiteX78" fmla="*/ 3563620 w 3658870"/>
                <a:gd name="connsiteY78" fmla="*/ 3181348 h 3549980"/>
                <a:gd name="connsiteX79" fmla="*/ 3468370 w 3658870"/>
                <a:gd name="connsiteY79" fmla="*/ 3251200 h 3549980"/>
                <a:gd name="connsiteX80" fmla="*/ 3392170 w 3658870"/>
                <a:gd name="connsiteY80" fmla="*/ 3314700 h 3549980"/>
                <a:gd name="connsiteX81" fmla="*/ 3335020 w 3658870"/>
                <a:gd name="connsiteY81" fmla="*/ 3321052 h 3549980"/>
                <a:gd name="connsiteX82" fmla="*/ 3309620 w 3658870"/>
                <a:gd name="connsiteY82" fmla="*/ 3384548 h 3549980"/>
                <a:gd name="connsiteX83" fmla="*/ 3201670 w 3658870"/>
                <a:gd name="connsiteY83" fmla="*/ 3390900 h 3549980"/>
                <a:gd name="connsiteX84" fmla="*/ 3201670 w 3658870"/>
                <a:gd name="connsiteY84" fmla="*/ 3454400 h 3549980"/>
                <a:gd name="connsiteX85" fmla="*/ 3188970 w 3658870"/>
                <a:gd name="connsiteY85" fmla="*/ 3543300 h 3549980"/>
                <a:gd name="connsiteX86" fmla="*/ 3117708 w 3658870"/>
                <a:gd name="connsiteY86" fmla="*/ 3549980 h 3549980"/>
                <a:gd name="connsiteX87" fmla="*/ 3147060 w 3658870"/>
                <a:gd name="connsiteY87" fmla="*/ 3525520 h 3549980"/>
                <a:gd name="connsiteX88" fmla="*/ 3093720 w 3658870"/>
                <a:gd name="connsiteY88" fmla="*/ 3487420 h 3549980"/>
                <a:gd name="connsiteX89" fmla="*/ 3093720 w 3658870"/>
                <a:gd name="connsiteY89" fmla="*/ 3319780 h 3549980"/>
                <a:gd name="connsiteX90" fmla="*/ 3154680 w 3658870"/>
                <a:gd name="connsiteY90" fmla="*/ 3205480 h 3549980"/>
                <a:gd name="connsiteX91" fmla="*/ 3086100 w 3658870"/>
                <a:gd name="connsiteY91" fmla="*/ 3197860 h 3549980"/>
                <a:gd name="connsiteX92" fmla="*/ 3017520 w 3658870"/>
                <a:gd name="connsiteY92" fmla="*/ 3175000 h 3549980"/>
                <a:gd name="connsiteX93" fmla="*/ 2941320 w 3658870"/>
                <a:gd name="connsiteY93" fmla="*/ 3182620 h 3549980"/>
                <a:gd name="connsiteX94" fmla="*/ 2895600 w 3658870"/>
                <a:gd name="connsiteY94" fmla="*/ 3152140 h 3549980"/>
                <a:gd name="connsiteX95" fmla="*/ 2773680 w 3658870"/>
                <a:gd name="connsiteY95" fmla="*/ 3159760 h 3549980"/>
                <a:gd name="connsiteX96" fmla="*/ 2720340 w 3658870"/>
                <a:gd name="connsiteY96" fmla="*/ 3304540 h 3549980"/>
                <a:gd name="connsiteX97" fmla="*/ 2667000 w 3658870"/>
                <a:gd name="connsiteY97" fmla="*/ 3380740 h 3549980"/>
                <a:gd name="connsiteX98" fmla="*/ 2560320 w 3658870"/>
                <a:gd name="connsiteY98" fmla="*/ 3380740 h 3549980"/>
                <a:gd name="connsiteX99" fmla="*/ 2400300 w 3658870"/>
                <a:gd name="connsiteY99" fmla="*/ 3380740 h 3549980"/>
                <a:gd name="connsiteX100" fmla="*/ 2331720 w 3658870"/>
                <a:gd name="connsiteY100" fmla="*/ 3380740 h 3549980"/>
                <a:gd name="connsiteX101" fmla="*/ 2293620 w 3658870"/>
                <a:gd name="connsiteY101" fmla="*/ 3449320 h 3549980"/>
                <a:gd name="connsiteX102" fmla="*/ 2171700 w 3658870"/>
                <a:gd name="connsiteY102" fmla="*/ 3411220 h 3549980"/>
                <a:gd name="connsiteX103" fmla="*/ 2072640 w 3658870"/>
                <a:gd name="connsiteY103" fmla="*/ 3357880 h 3549980"/>
                <a:gd name="connsiteX104" fmla="*/ 2110740 w 3658870"/>
                <a:gd name="connsiteY104" fmla="*/ 3296920 h 3549980"/>
                <a:gd name="connsiteX105" fmla="*/ 2042160 w 3658870"/>
                <a:gd name="connsiteY105" fmla="*/ 3220720 h 3549980"/>
                <a:gd name="connsiteX106" fmla="*/ 1981200 w 3658870"/>
                <a:gd name="connsiteY106" fmla="*/ 3121660 h 3549980"/>
                <a:gd name="connsiteX107" fmla="*/ 1889760 w 3658870"/>
                <a:gd name="connsiteY107" fmla="*/ 3159760 h 3549980"/>
                <a:gd name="connsiteX108" fmla="*/ 1859280 w 3658870"/>
                <a:gd name="connsiteY108" fmla="*/ 3205480 h 3549980"/>
                <a:gd name="connsiteX109" fmla="*/ 1821180 w 3658870"/>
                <a:gd name="connsiteY109" fmla="*/ 3235960 h 3549980"/>
                <a:gd name="connsiteX110" fmla="*/ 1699260 w 3658870"/>
                <a:gd name="connsiteY110" fmla="*/ 3235960 h 3549980"/>
                <a:gd name="connsiteX111" fmla="*/ 1615440 w 3658870"/>
                <a:gd name="connsiteY111" fmla="*/ 3235960 h 3549980"/>
                <a:gd name="connsiteX112" fmla="*/ 1607820 w 3658870"/>
                <a:gd name="connsiteY112" fmla="*/ 3167380 h 3549980"/>
                <a:gd name="connsiteX113" fmla="*/ 1536774 w 3658870"/>
                <a:gd name="connsiteY113" fmla="*/ 3160276 h 3549980"/>
                <a:gd name="connsiteX114" fmla="*/ 1531620 w 3658870"/>
                <a:gd name="connsiteY114" fmla="*/ 3124200 h 3549980"/>
                <a:gd name="connsiteX115" fmla="*/ 1442720 w 3658870"/>
                <a:gd name="connsiteY115" fmla="*/ 3054348 h 3549980"/>
                <a:gd name="connsiteX116" fmla="*/ 1290320 w 3658870"/>
                <a:gd name="connsiteY116" fmla="*/ 2952748 h 3549980"/>
                <a:gd name="connsiteX117" fmla="*/ 1264920 w 3658870"/>
                <a:gd name="connsiteY117" fmla="*/ 2705100 h 3549980"/>
                <a:gd name="connsiteX118" fmla="*/ 1322070 w 3658870"/>
                <a:gd name="connsiteY118" fmla="*/ 2635252 h 3549980"/>
                <a:gd name="connsiteX119" fmla="*/ 1258570 w 3658870"/>
                <a:gd name="connsiteY119" fmla="*/ 2578100 h 3549980"/>
                <a:gd name="connsiteX120" fmla="*/ 1252220 w 3658870"/>
                <a:gd name="connsiteY120" fmla="*/ 2520948 h 3549980"/>
                <a:gd name="connsiteX121" fmla="*/ 1201420 w 3658870"/>
                <a:gd name="connsiteY121" fmla="*/ 2476500 h 3549980"/>
                <a:gd name="connsiteX122" fmla="*/ 1182370 w 3658870"/>
                <a:gd name="connsiteY122" fmla="*/ 2349500 h 3549980"/>
                <a:gd name="connsiteX123" fmla="*/ 1049020 w 3658870"/>
                <a:gd name="connsiteY123" fmla="*/ 2222500 h 3549980"/>
                <a:gd name="connsiteX124" fmla="*/ 1010920 w 3658870"/>
                <a:gd name="connsiteY124" fmla="*/ 2038348 h 3549980"/>
                <a:gd name="connsiteX125" fmla="*/ 890270 w 3658870"/>
                <a:gd name="connsiteY125" fmla="*/ 1936748 h 3549980"/>
                <a:gd name="connsiteX126" fmla="*/ 845820 w 3658870"/>
                <a:gd name="connsiteY126" fmla="*/ 1873252 h 3549980"/>
                <a:gd name="connsiteX127" fmla="*/ 687070 w 3658870"/>
                <a:gd name="connsiteY127" fmla="*/ 1828800 h 3549980"/>
                <a:gd name="connsiteX128" fmla="*/ 547370 w 3658870"/>
                <a:gd name="connsiteY128" fmla="*/ 1892300 h 3549980"/>
                <a:gd name="connsiteX129" fmla="*/ 458470 w 3658870"/>
                <a:gd name="connsiteY129" fmla="*/ 1892300 h 3549980"/>
                <a:gd name="connsiteX130" fmla="*/ 464820 w 3658870"/>
                <a:gd name="connsiteY130" fmla="*/ 2044700 h 3549980"/>
                <a:gd name="connsiteX131" fmla="*/ 496570 w 3658870"/>
                <a:gd name="connsiteY131" fmla="*/ 2101852 h 3549980"/>
                <a:gd name="connsiteX132" fmla="*/ 572770 w 3658870"/>
                <a:gd name="connsiteY132" fmla="*/ 2235200 h 3549980"/>
                <a:gd name="connsiteX133" fmla="*/ 534670 w 3658870"/>
                <a:gd name="connsiteY133" fmla="*/ 2286000 h 3549980"/>
                <a:gd name="connsiteX134" fmla="*/ 579120 w 3658870"/>
                <a:gd name="connsiteY134" fmla="*/ 2324100 h 3549980"/>
                <a:gd name="connsiteX135" fmla="*/ 579120 w 3658870"/>
                <a:gd name="connsiteY135" fmla="*/ 2349500 h 3549980"/>
                <a:gd name="connsiteX136" fmla="*/ 534670 w 3658870"/>
                <a:gd name="connsiteY136" fmla="*/ 2393948 h 3549980"/>
                <a:gd name="connsiteX137" fmla="*/ 490220 w 3658870"/>
                <a:gd name="connsiteY137" fmla="*/ 2444748 h 3549980"/>
                <a:gd name="connsiteX138" fmla="*/ 414020 w 3658870"/>
                <a:gd name="connsiteY138" fmla="*/ 2444748 h 3549980"/>
                <a:gd name="connsiteX139" fmla="*/ 375920 w 3658870"/>
                <a:gd name="connsiteY139" fmla="*/ 2349500 h 3549980"/>
                <a:gd name="connsiteX140" fmla="*/ 363220 w 3658870"/>
                <a:gd name="connsiteY140" fmla="*/ 2349500 h 3549980"/>
                <a:gd name="connsiteX141" fmla="*/ 331470 w 3658870"/>
                <a:gd name="connsiteY141" fmla="*/ 2330452 h 3549980"/>
                <a:gd name="connsiteX142" fmla="*/ 267970 w 3658870"/>
                <a:gd name="connsiteY142" fmla="*/ 2343148 h 3549980"/>
                <a:gd name="connsiteX143" fmla="*/ 198120 w 3658870"/>
                <a:gd name="connsiteY143" fmla="*/ 2292348 h 3549980"/>
                <a:gd name="connsiteX144" fmla="*/ 172720 w 3658870"/>
                <a:gd name="connsiteY144" fmla="*/ 2216148 h 3549980"/>
                <a:gd name="connsiteX145" fmla="*/ 33020 w 3658870"/>
                <a:gd name="connsiteY145" fmla="*/ 2203452 h 3549980"/>
                <a:gd name="connsiteX146" fmla="*/ 11669 w 3658870"/>
                <a:gd name="connsiteY146" fmla="*/ 2143168 h 3549980"/>
                <a:gd name="connsiteX147" fmla="*/ 45720 w 3658870"/>
                <a:gd name="connsiteY147" fmla="*/ 2153920 h 3549980"/>
                <a:gd name="connsiteX148" fmla="*/ 114300 w 3658870"/>
                <a:gd name="connsiteY148" fmla="*/ 2092960 h 3549980"/>
                <a:gd name="connsiteX149" fmla="*/ 144780 w 3658870"/>
                <a:gd name="connsiteY149" fmla="*/ 1864360 h 3549980"/>
                <a:gd name="connsiteX150" fmla="*/ 38100 w 3658870"/>
                <a:gd name="connsiteY150" fmla="*/ 1742440 h 3549980"/>
                <a:gd name="connsiteX151" fmla="*/ 60960 w 3658870"/>
                <a:gd name="connsiteY151" fmla="*/ 1673860 h 3549980"/>
                <a:gd name="connsiteX152" fmla="*/ 0 w 3658870"/>
                <a:gd name="connsiteY152" fmla="*/ 1651000 h 3549980"/>
                <a:gd name="connsiteX153" fmla="*/ 0 w 3658870"/>
                <a:gd name="connsiteY153" fmla="*/ 1590040 h 3549980"/>
                <a:gd name="connsiteX154" fmla="*/ 106680 w 3658870"/>
                <a:gd name="connsiteY154" fmla="*/ 1590040 h 3549980"/>
                <a:gd name="connsiteX155" fmla="*/ 83820 w 3658870"/>
                <a:gd name="connsiteY155" fmla="*/ 1506220 h 3549980"/>
                <a:gd name="connsiteX156" fmla="*/ 99060 w 3658870"/>
                <a:gd name="connsiteY156" fmla="*/ 1475740 h 3549980"/>
                <a:gd name="connsiteX157" fmla="*/ 68580 w 3658870"/>
                <a:gd name="connsiteY157" fmla="*/ 1308100 h 3549980"/>
                <a:gd name="connsiteX158" fmla="*/ 30480 w 3658870"/>
                <a:gd name="connsiteY158" fmla="*/ 1277620 h 3549980"/>
                <a:gd name="connsiteX159" fmla="*/ 106680 w 3658870"/>
                <a:gd name="connsiteY159" fmla="*/ 1201420 h 3549980"/>
                <a:gd name="connsiteX160" fmla="*/ 121920 w 3658870"/>
                <a:gd name="connsiteY160" fmla="*/ 1155700 h 3549980"/>
                <a:gd name="connsiteX161" fmla="*/ 182880 w 3658870"/>
                <a:gd name="connsiteY161" fmla="*/ 1148080 h 3549980"/>
                <a:gd name="connsiteX162" fmla="*/ 182880 w 3658870"/>
                <a:gd name="connsiteY162" fmla="*/ 995680 h 3549980"/>
                <a:gd name="connsiteX163" fmla="*/ 243840 w 3658870"/>
                <a:gd name="connsiteY163" fmla="*/ 896620 h 3549980"/>
                <a:gd name="connsiteX164" fmla="*/ 289560 w 3658870"/>
                <a:gd name="connsiteY164" fmla="*/ 866140 h 3549980"/>
                <a:gd name="connsiteX165" fmla="*/ 358140 w 3658870"/>
                <a:gd name="connsiteY165" fmla="*/ 744220 h 3549980"/>
                <a:gd name="connsiteX166" fmla="*/ 518160 w 3658870"/>
                <a:gd name="connsiteY166" fmla="*/ 690880 h 3549980"/>
                <a:gd name="connsiteX167" fmla="*/ 601980 w 3658870"/>
                <a:gd name="connsiteY167" fmla="*/ 645160 h 3549980"/>
                <a:gd name="connsiteX168" fmla="*/ 685800 w 3658870"/>
                <a:gd name="connsiteY168" fmla="*/ 706120 h 3549980"/>
                <a:gd name="connsiteX169" fmla="*/ 807720 w 3658870"/>
                <a:gd name="connsiteY169" fmla="*/ 668020 h 3549980"/>
                <a:gd name="connsiteX170" fmla="*/ 853440 w 3658870"/>
                <a:gd name="connsiteY170" fmla="*/ 713740 h 3549980"/>
                <a:gd name="connsiteX171" fmla="*/ 967740 w 3658870"/>
                <a:gd name="connsiteY171" fmla="*/ 698500 h 3549980"/>
                <a:gd name="connsiteX172" fmla="*/ 1059180 w 3658870"/>
                <a:gd name="connsiteY172" fmla="*/ 645160 h 3549980"/>
                <a:gd name="connsiteX173" fmla="*/ 1051560 w 3658870"/>
                <a:gd name="connsiteY173" fmla="*/ 584200 h 3549980"/>
                <a:gd name="connsiteX174" fmla="*/ 1097280 w 3658870"/>
                <a:gd name="connsiteY174" fmla="*/ 546100 h 3549980"/>
                <a:gd name="connsiteX175" fmla="*/ 1097280 w 3658870"/>
                <a:gd name="connsiteY175" fmla="*/ 477520 h 3549980"/>
                <a:gd name="connsiteX176" fmla="*/ 1059180 w 3658870"/>
                <a:gd name="connsiteY176" fmla="*/ 386080 h 3549980"/>
                <a:gd name="connsiteX177" fmla="*/ 1109863 w 3658870"/>
                <a:gd name="connsiteY177" fmla="*/ 291052 h 3549980"/>
                <a:gd name="connsiteX178" fmla="*/ 1137920 w 3658870"/>
                <a:gd name="connsiteY178" fmla="*/ 285748 h 3549980"/>
                <a:gd name="connsiteX179" fmla="*/ 1290320 w 3658870"/>
                <a:gd name="connsiteY179" fmla="*/ 311148 h 3549980"/>
                <a:gd name="connsiteX180" fmla="*/ 1360170 w 3658870"/>
                <a:gd name="connsiteY180" fmla="*/ 406400 h 3549980"/>
                <a:gd name="connsiteX181" fmla="*/ 1823720 w 3658870"/>
                <a:gd name="connsiteY181" fmla="*/ 431800 h 3549980"/>
                <a:gd name="connsiteX182" fmla="*/ 1849120 w 3658870"/>
                <a:gd name="connsiteY182" fmla="*/ 330200 h 3549980"/>
                <a:gd name="connsiteX183" fmla="*/ 1938020 w 3658870"/>
                <a:gd name="connsiteY183" fmla="*/ 285748 h 3549980"/>
                <a:gd name="connsiteX184" fmla="*/ 1982470 w 3658870"/>
                <a:gd name="connsiteY184" fmla="*/ 241300 h 3549980"/>
                <a:gd name="connsiteX185" fmla="*/ 2020570 w 3658870"/>
                <a:gd name="connsiteY185" fmla="*/ 190500 h 3549980"/>
                <a:gd name="connsiteX186" fmla="*/ 2039620 w 3658870"/>
                <a:gd name="connsiteY186" fmla="*/ 146052 h 3549980"/>
                <a:gd name="connsiteX187" fmla="*/ 2045970 w 3658870"/>
                <a:gd name="connsiteY187" fmla="*/ 101600 h 3549980"/>
                <a:gd name="connsiteX188" fmla="*/ 2153920 w 3658870"/>
                <a:gd name="connsiteY188" fmla="*/ 50800 h 3549980"/>
                <a:gd name="connsiteX189" fmla="*/ 2211070 w 3658870"/>
                <a:gd name="connsiteY189" fmla="*/ 38100 h 3549980"/>
                <a:gd name="connsiteX190" fmla="*/ 2280920 w 3658870"/>
                <a:gd name="connsiteY190" fmla="*/ 38100 h 3549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3658870" h="3549980">
                  <a:moveTo>
                    <a:pt x="2312670" y="0"/>
                  </a:moveTo>
                  <a:lnTo>
                    <a:pt x="2407920" y="44452"/>
                  </a:lnTo>
                  <a:lnTo>
                    <a:pt x="2503170" y="88900"/>
                  </a:lnTo>
                  <a:lnTo>
                    <a:pt x="2674620" y="228600"/>
                  </a:lnTo>
                  <a:lnTo>
                    <a:pt x="2700020" y="317500"/>
                  </a:lnTo>
                  <a:lnTo>
                    <a:pt x="2769870" y="387348"/>
                  </a:lnTo>
                  <a:lnTo>
                    <a:pt x="2776220" y="565148"/>
                  </a:lnTo>
                  <a:lnTo>
                    <a:pt x="2719070" y="679452"/>
                  </a:lnTo>
                  <a:lnTo>
                    <a:pt x="2769870" y="774700"/>
                  </a:lnTo>
                  <a:lnTo>
                    <a:pt x="2769870" y="838200"/>
                  </a:lnTo>
                  <a:lnTo>
                    <a:pt x="2706370" y="876300"/>
                  </a:lnTo>
                  <a:lnTo>
                    <a:pt x="2661920" y="1054100"/>
                  </a:lnTo>
                  <a:lnTo>
                    <a:pt x="2573020" y="1054100"/>
                  </a:lnTo>
                  <a:lnTo>
                    <a:pt x="2515870" y="1016000"/>
                  </a:lnTo>
                  <a:lnTo>
                    <a:pt x="2465070" y="1003300"/>
                  </a:lnTo>
                  <a:lnTo>
                    <a:pt x="2439670" y="1022348"/>
                  </a:lnTo>
                  <a:lnTo>
                    <a:pt x="2503170" y="1143000"/>
                  </a:lnTo>
                  <a:lnTo>
                    <a:pt x="2471420" y="1187452"/>
                  </a:lnTo>
                  <a:lnTo>
                    <a:pt x="2344420" y="1206500"/>
                  </a:lnTo>
                  <a:lnTo>
                    <a:pt x="2344420" y="1295400"/>
                  </a:lnTo>
                  <a:lnTo>
                    <a:pt x="2204720" y="1250948"/>
                  </a:lnTo>
                  <a:lnTo>
                    <a:pt x="2166620" y="1200148"/>
                  </a:lnTo>
                  <a:lnTo>
                    <a:pt x="2052320" y="1231900"/>
                  </a:lnTo>
                  <a:lnTo>
                    <a:pt x="2077720" y="1435100"/>
                  </a:lnTo>
                  <a:lnTo>
                    <a:pt x="2077720" y="1536700"/>
                  </a:lnTo>
                  <a:lnTo>
                    <a:pt x="2122170" y="1562100"/>
                  </a:lnTo>
                  <a:lnTo>
                    <a:pt x="2312670" y="1625600"/>
                  </a:lnTo>
                  <a:lnTo>
                    <a:pt x="2338070" y="1619252"/>
                  </a:lnTo>
                  <a:lnTo>
                    <a:pt x="2490470" y="1587500"/>
                  </a:lnTo>
                  <a:lnTo>
                    <a:pt x="2534920" y="1562100"/>
                  </a:lnTo>
                  <a:lnTo>
                    <a:pt x="2604770" y="1536700"/>
                  </a:lnTo>
                  <a:lnTo>
                    <a:pt x="2668270" y="1536700"/>
                  </a:lnTo>
                  <a:lnTo>
                    <a:pt x="2738120" y="1562100"/>
                  </a:lnTo>
                  <a:lnTo>
                    <a:pt x="2807970" y="1625600"/>
                  </a:lnTo>
                  <a:lnTo>
                    <a:pt x="2877820" y="1612900"/>
                  </a:lnTo>
                  <a:lnTo>
                    <a:pt x="2985770" y="1651000"/>
                  </a:lnTo>
                  <a:lnTo>
                    <a:pt x="3144520" y="1619252"/>
                  </a:lnTo>
                  <a:lnTo>
                    <a:pt x="3214370" y="1562100"/>
                  </a:lnTo>
                  <a:lnTo>
                    <a:pt x="3271520" y="1574800"/>
                  </a:lnTo>
                  <a:lnTo>
                    <a:pt x="3195320" y="1676400"/>
                  </a:lnTo>
                  <a:lnTo>
                    <a:pt x="3195320" y="1746252"/>
                  </a:lnTo>
                  <a:lnTo>
                    <a:pt x="3163570" y="1803400"/>
                  </a:lnTo>
                  <a:lnTo>
                    <a:pt x="3169920" y="1860548"/>
                  </a:lnTo>
                  <a:lnTo>
                    <a:pt x="3087370" y="1873252"/>
                  </a:lnTo>
                  <a:lnTo>
                    <a:pt x="3055620" y="1924052"/>
                  </a:lnTo>
                  <a:lnTo>
                    <a:pt x="3061970" y="2012948"/>
                  </a:lnTo>
                  <a:lnTo>
                    <a:pt x="2966720" y="2076452"/>
                  </a:lnTo>
                  <a:lnTo>
                    <a:pt x="3125470" y="2095500"/>
                  </a:lnTo>
                  <a:lnTo>
                    <a:pt x="3176270" y="2076452"/>
                  </a:lnTo>
                  <a:lnTo>
                    <a:pt x="3233420" y="2063748"/>
                  </a:lnTo>
                  <a:lnTo>
                    <a:pt x="3258820" y="2044700"/>
                  </a:lnTo>
                  <a:lnTo>
                    <a:pt x="3290570" y="2095500"/>
                  </a:lnTo>
                  <a:lnTo>
                    <a:pt x="3265170" y="2152652"/>
                  </a:lnTo>
                  <a:lnTo>
                    <a:pt x="3220720" y="2171700"/>
                  </a:lnTo>
                  <a:lnTo>
                    <a:pt x="3176270" y="2241548"/>
                  </a:lnTo>
                  <a:lnTo>
                    <a:pt x="3214370" y="2254252"/>
                  </a:lnTo>
                  <a:lnTo>
                    <a:pt x="3265170" y="2266948"/>
                  </a:lnTo>
                  <a:lnTo>
                    <a:pt x="3335020" y="2292348"/>
                  </a:lnTo>
                  <a:lnTo>
                    <a:pt x="3430270" y="2286000"/>
                  </a:lnTo>
                  <a:lnTo>
                    <a:pt x="3512820" y="2298700"/>
                  </a:lnTo>
                  <a:lnTo>
                    <a:pt x="3563620" y="2273300"/>
                  </a:lnTo>
                  <a:lnTo>
                    <a:pt x="3601720" y="2330452"/>
                  </a:lnTo>
                  <a:lnTo>
                    <a:pt x="3335020" y="2387600"/>
                  </a:lnTo>
                  <a:lnTo>
                    <a:pt x="3335020" y="2476500"/>
                  </a:lnTo>
                  <a:lnTo>
                    <a:pt x="3373120" y="2514600"/>
                  </a:lnTo>
                  <a:lnTo>
                    <a:pt x="3335020" y="2584452"/>
                  </a:lnTo>
                  <a:lnTo>
                    <a:pt x="3341370" y="2635252"/>
                  </a:lnTo>
                  <a:lnTo>
                    <a:pt x="3430270" y="2654300"/>
                  </a:lnTo>
                  <a:lnTo>
                    <a:pt x="3430270" y="2717800"/>
                  </a:lnTo>
                  <a:lnTo>
                    <a:pt x="3519170" y="2730500"/>
                  </a:lnTo>
                  <a:lnTo>
                    <a:pt x="3563620" y="2781300"/>
                  </a:lnTo>
                  <a:lnTo>
                    <a:pt x="3658870" y="2781300"/>
                  </a:lnTo>
                  <a:lnTo>
                    <a:pt x="3633470" y="2832100"/>
                  </a:lnTo>
                  <a:lnTo>
                    <a:pt x="3614420" y="2901948"/>
                  </a:lnTo>
                  <a:lnTo>
                    <a:pt x="3544570" y="2908300"/>
                  </a:lnTo>
                  <a:lnTo>
                    <a:pt x="3582670" y="2965452"/>
                  </a:lnTo>
                  <a:lnTo>
                    <a:pt x="3474720" y="3105148"/>
                  </a:lnTo>
                  <a:lnTo>
                    <a:pt x="3557270" y="3136900"/>
                  </a:lnTo>
                  <a:lnTo>
                    <a:pt x="3563620" y="3181348"/>
                  </a:lnTo>
                  <a:lnTo>
                    <a:pt x="3468370" y="3251200"/>
                  </a:lnTo>
                  <a:lnTo>
                    <a:pt x="3392170" y="3314700"/>
                  </a:lnTo>
                  <a:lnTo>
                    <a:pt x="3335020" y="3321052"/>
                  </a:lnTo>
                  <a:lnTo>
                    <a:pt x="3309620" y="3384548"/>
                  </a:lnTo>
                  <a:lnTo>
                    <a:pt x="3201670" y="3390900"/>
                  </a:lnTo>
                  <a:lnTo>
                    <a:pt x="3201670" y="3454400"/>
                  </a:lnTo>
                  <a:lnTo>
                    <a:pt x="3188970" y="3543300"/>
                  </a:lnTo>
                  <a:lnTo>
                    <a:pt x="3117708" y="3549980"/>
                  </a:lnTo>
                  <a:lnTo>
                    <a:pt x="3147060" y="3525520"/>
                  </a:lnTo>
                  <a:lnTo>
                    <a:pt x="3093720" y="3487420"/>
                  </a:lnTo>
                  <a:lnTo>
                    <a:pt x="3093720" y="3319780"/>
                  </a:lnTo>
                  <a:lnTo>
                    <a:pt x="3154680" y="3205480"/>
                  </a:lnTo>
                  <a:lnTo>
                    <a:pt x="3086100" y="3197860"/>
                  </a:lnTo>
                  <a:lnTo>
                    <a:pt x="3017520" y="3175000"/>
                  </a:lnTo>
                  <a:lnTo>
                    <a:pt x="2941320" y="3182620"/>
                  </a:lnTo>
                  <a:lnTo>
                    <a:pt x="2895600" y="3152140"/>
                  </a:lnTo>
                  <a:lnTo>
                    <a:pt x="2773680" y="3159760"/>
                  </a:lnTo>
                  <a:lnTo>
                    <a:pt x="2720340" y="3304540"/>
                  </a:lnTo>
                  <a:lnTo>
                    <a:pt x="2667000" y="3380740"/>
                  </a:lnTo>
                  <a:lnTo>
                    <a:pt x="2560320" y="3380740"/>
                  </a:lnTo>
                  <a:lnTo>
                    <a:pt x="2400300" y="3380740"/>
                  </a:lnTo>
                  <a:lnTo>
                    <a:pt x="2331720" y="3380740"/>
                  </a:lnTo>
                  <a:lnTo>
                    <a:pt x="2293620" y="3449320"/>
                  </a:lnTo>
                  <a:lnTo>
                    <a:pt x="2171700" y="3411220"/>
                  </a:lnTo>
                  <a:lnTo>
                    <a:pt x="2072640" y="3357880"/>
                  </a:lnTo>
                  <a:lnTo>
                    <a:pt x="2110740" y="3296920"/>
                  </a:lnTo>
                  <a:lnTo>
                    <a:pt x="2042160" y="3220720"/>
                  </a:lnTo>
                  <a:lnTo>
                    <a:pt x="1981200" y="3121660"/>
                  </a:lnTo>
                  <a:lnTo>
                    <a:pt x="1889760" y="3159760"/>
                  </a:lnTo>
                  <a:lnTo>
                    <a:pt x="1859280" y="3205480"/>
                  </a:lnTo>
                  <a:lnTo>
                    <a:pt x="1821180" y="3235960"/>
                  </a:lnTo>
                  <a:lnTo>
                    <a:pt x="1699260" y="3235960"/>
                  </a:lnTo>
                  <a:lnTo>
                    <a:pt x="1615440" y="3235960"/>
                  </a:lnTo>
                  <a:lnTo>
                    <a:pt x="1607820" y="3167380"/>
                  </a:lnTo>
                  <a:lnTo>
                    <a:pt x="1536774" y="3160276"/>
                  </a:lnTo>
                  <a:lnTo>
                    <a:pt x="1531620" y="3124200"/>
                  </a:lnTo>
                  <a:lnTo>
                    <a:pt x="1442720" y="3054348"/>
                  </a:lnTo>
                  <a:lnTo>
                    <a:pt x="1290320" y="2952748"/>
                  </a:lnTo>
                  <a:lnTo>
                    <a:pt x="1264920" y="2705100"/>
                  </a:lnTo>
                  <a:lnTo>
                    <a:pt x="1322070" y="2635252"/>
                  </a:lnTo>
                  <a:lnTo>
                    <a:pt x="1258570" y="2578100"/>
                  </a:lnTo>
                  <a:lnTo>
                    <a:pt x="1252220" y="2520948"/>
                  </a:lnTo>
                  <a:lnTo>
                    <a:pt x="1201420" y="2476500"/>
                  </a:lnTo>
                  <a:lnTo>
                    <a:pt x="1182370" y="2349500"/>
                  </a:lnTo>
                  <a:lnTo>
                    <a:pt x="1049020" y="2222500"/>
                  </a:lnTo>
                  <a:lnTo>
                    <a:pt x="1010920" y="2038348"/>
                  </a:lnTo>
                  <a:lnTo>
                    <a:pt x="890270" y="1936748"/>
                  </a:lnTo>
                  <a:lnTo>
                    <a:pt x="845820" y="1873252"/>
                  </a:lnTo>
                  <a:lnTo>
                    <a:pt x="687070" y="1828800"/>
                  </a:lnTo>
                  <a:lnTo>
                    <a:pt x="547370" y="1892300"/>
                  </a:lnTo>
                  <a:lnTo>
                    <a:pt x="458470" y="1892300"/>
                  </a:lnTo>
                  <a:lnTo>
                    <a:pt x="464820" y="2044700"/>
                  </a:lnTo>
                  <a:lnTo>
                    <a:pt x="496570" y="2101852"/>
                  </a:lnTo>
                  <a:lnTo>
                    <a:pt x="572770" y="2235200"/>
                  </a:lnTo>
                  <a:lnTo>
                    <a:pt x="534670" y="2286000"/>
                  </a:lnTo>
                  <a:lnTo>
                    <a:pt x="579120" y="2324100"/>
                  </a:lnTo>
                  <a:lnTo>
                    <a:pt x="579120" y="2349500"/>
                  </a:lnTo>
                  <a:lnTo>
                    <a:pt x="534670" y="2393948"/>
                  </a:lnTo>
                  <a:lnTo>
                    <a:pt x="490220" y="2444748"/>
                  </a:lnTo>
                  <a:lnTo>
                    <a:pt x="414020" y="2444748"/>
                  </a:lnTo>
                  <a:lnTo>
                    <a:pt x="375920" y="2349500"/>
                  </a:lnTo>
                  <a:lnTo>
                    <a:pt x="363220" y="2349500"/>
                  </a:lnTo>
                  <a:lnTo>
                    <a:pt x="331470" y="2330452"/>
                  </a:lnTo>
                  <a:lnTo>
                    <a:pt x="267970" y="2343148"/>
                  </a:lnTo>
                  <a:lnTo>
                    <a:pt x="198120" y="2292348"/>
                  </a:lnTo>
                  <a:lnTo>
                    <a:pt x="172720" y="2216148"/>
                  </a:lnTo>
                  <a:lnTo>
                    <a:pt x="33020" y="2203452"/>
                  </a:lnTo>
                  <a:lnTo>
                    <a:pt x="11669" y="2143168"/>
                  </a:lnTo>
                  <a:lnTo>
                    <a:pt x="45720" y="2153920"/>
                  </a:lnTo>
                  <a:lnTo>
                    <a:pt x="114300" y="2092960"/>
                  </a:lnTo>
                  <a:lnTo>
                    <a:pt x="144780" y="1864360"/>
                  </a:lnTo>
                  <a:lnTo>
                    <a:pt x="38100" y="1742440"/>
                  </a:lnTo>
                  <a:lnTo>
                    <a:pt x="60960" y="1673860"/>
                  </a:lnTo>
                  <a:lnTo>
                    <a:pt x="0" y="1651000"/>
                  </a:lnTo>
                  <a:lnTo>
                    <a:pt x="0" y="1590040"/>
                  </a:lnTo>
                  <a:lnTo>
                    <a:pt x="106680" y="1590040"/>
                  </a:lnTo>
                  <a:lnTo>
                    <a:pt x="83820" y="1506220"/>
                  </a:lnTo>
                  <a:lnTo>
                    <a:pt x="99060" y="1475740"/>
                  </a:lnTo>
                  <a:lnTo>
                    <a:pt x="68580" y="1308100"/>
                  </a:lnTo>
                  <a:lnTo>
                    <a:pt x="30480" y="1277620"/>
                  </a:lnTo>
                  <a:lnTo>
                    <a:pt x="106680" y="1201420"/>
                  </a:lnTo>
                  <a:lnTo>
                    <a:pt x="121920" y="1155700"/>
                  </a:lnTo>
                  <a:lnTo>
                    <a:pt x="182880" y="1148080"/>
                  </a:lnTo>
                  <a:lnTo>
                    <a:pt x="182880" y="995680"/>
                  </a:lnTo>
                  <a:lnTo>
                    <a:pt x="243840" y="896620"/>
                  </a:lnTo>
                  <a:lnTo>
                    <a:pt x="289560" y="866140"/>
                  </a:lnTo>
                  <a:lnTo>
                    <a:pt x="358140" y="744220"/>
                  </a:lnTo>
                  <a:lnTo>
                    <a:pt x="518160" y="690880"/>
                  </a:lnTo>
                  <a:lnTo>
                    <a:pt x="601980" y="645160"/>
                  </a:lnTo>
                  <a:lnTo>
                    <a:pt x="685800" y="706120"/>
                  </a:lnTo>
                  <a:lnTo>
                    <a:pt x="807720" y="668020"/>
                  </a:lnTo>
                  <a:lnTo>
                    <a:pt x="853440" y="713740"/>
                  </a:lnTo>
                  <a:lnTo>
                    <a:pt x="967740" y="698500"/>
                  </a:lnTo>
                  <a:lnTo>
                    <a:pt x="1059180" y="645160"/>
                  </a:lnTo>
                  <a:lnTo>
                    <a:pt x="1051560" y="584200"/>
                  </a:lnTo>
                  <a:lnTo>
                    <a:pt x="1097280" y="546100"/>
                  </a:lnTo>
                  <a:lnTo>
                    <a:pt x="1097280" y="477520"/>
                  </a:lnTo>
                  <a:lnTo>
                    <a:pt x="1059180" y="386080"/>
                  </a:lnTo>
                  <a:lnTo>
                    <a:pt x="1109863" y="291052"/>
                  </a:lnTo>
                  <a:lnTo>
                    <a:pt x="1137920" y="285748"/>
                  </a:lnTo>
                  <a:lnTo>
                    <a:pt x="1290320" y="311148"/>
                  </a:lnTo>
                  <a:lnTo>
                    <a:pt x="1360170" y="406400"/>
                  </a:lnTo>
                  <a:lnTo>
                    <a:pt x="1823720" y="431800"/>
                  </a:lnTo>
                  <a:lnTo>
                    <a:pt x="1849120" y="330200"/>
                  </a:lnTo>
                  <a:lnTo>
                    <a:pt x="1938020" y="285748"/>
                  </a:lnTo>
                  <a:lnTo>
                    <a:pt x="1982470" y="241300"/>
                  </a:lnTo>
                  <a:lnTo>
                    <a:pt x="2020570" y="190500"/>
                  </a:lnTo>
                  <a:lnTo>
                    <a:pt x="2039620" y="146052"/>
                  </a:lnTo>
                  <a:lnTo>
                    <a:pt x="2045970" y="101600"/>
                  </a:lnTo>
                  <a:lnTo>
                    <a:pt x="2153920" y="50800"/>
                  </a:lnTo>
                  <a:lnTo>
                    <a:pt x="2211070" y="38100"/>
                  </a:lnTo>
                  <a:lnTo>
                    <a:pt x="2280920" y="381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F9EBED61-5370-B826-05E1-3DBCE903AB5D}"/>
                </a:ext>
              </a:extLst>
            </p:cNvPr>
            <p:cNvSpPr/>
            <p:nvPr/>
          </p:nvSpPr>
          <p:spPr>
            <a:xfrm>
              <a:off x="2809520" y="4530938"/>
              <a:ext cx="473068" cy="626288"/>
            </a:xfrm>
            <a:custGeom>
              <a:avLst/>
              <a:gdLst>
                <a:gd name="connsiteX0" fmla="*/ 1239519 w 3030220"/>
                <a:gd name="connsiteY0" fmla="*/ 4279900 h 4289784"/>
                <a:gd name="connsiteX1" fmla="*/ 1243950 w 3030220"/>
                <a:gd name="connsiteY1" fmla="*/ 4289784 h 4289784"/>
                <a:gd name="connsiteX2" fmla="*/ 1243950 w 3030220"/>
                <a:gd name="connsiteY2" fmla="*/ 4289784 h 4289784"/>
                <a:gd name="connsiteX3" fmla="*/ 3009506 w 3030220"/>
                <a:gd name="connsiteY3" fmla="*/ 1337272 h 4289784"/>
                <a:gd name="connsiteX4" fmla="*/ 3022600 w 3030220"/>
                <a:gd name="connsiteY4" fmla="*/ 1338580 h 4289784"/>
                <a:gd name="connsiteX5" fmla="*/ 3030220 w 3030220"/>
                <a:gd name="connsiteY5" fmla="*/ 1407160 h 4289784"/>
                <a:gd name="connsiteX6" fmla="*/ 3030219 w 3030220"/>
                <a:gd name="connsiteY6" fmla="*/ 1407160 h 4289784"/>
                <a:gd name="connsiteX7" fmla="*/ 3022599 w 3030220"/>
                <a:gd name="connsiteY7" fmla="*/ 1338580 h 4289784"/>
                <a:gd name="connsiteX8" fmla="*/ 135218 w 3030220"/>
                <a:gd name="connsiteY8" fmla="*/ 674876 h 4289784"/>
                <a:gd name="connsiteX9" fmla="*/ 128309 w 3030220"/>
                <a:gd name="connsiteY9" fmla="*/ 694736 h 4289784"/>
                <a:gd name="connsiteX10" fmla="*/ 120650 w 3030220"/>
                <a:gd name="connsiteY10" fmla="*/ 685800 h 4289784"/>
                <a:gd name="connsiteX11" fmla="*/ 2101850 w 3030220"/>
                <a:gd name="connsiteY11" fmla="*/ 0 h 4289784"/>
                <a:gd name="connsiteX12" fmla="*/ 2260600 w 3030220"/>
                <a:gd name="connsiteY12" fmla="*/ 44452 h 4289784"/>
                <a:gd name="connsiteX13" fmla="*/ 2305050 w 3030220"/>
                <a:gd name="connsiteY13" fmla="*/ 107948 h 4289784"/>
                <a:gd name="connsiteX14" fmla="*/ 2425700 w 3030220"/>
                <a:gd name="connsiteY14" fmla="*/ 209548 h 4289784"/>
                <a:gd name="connsiteX15" fmla="*/ 2463800 w 3030220"/>
                <a:gd name="connsiteY15" fmla="*/ 393700 h 4289784"/>
                <a:gd name="connsiteX16" fmla="*/ 2597150 w 3030220"/>
                <a:gd name="connsiteY16" fmla="*/ 520700 h 4289784"/>
                <a:gd name="connsiteX17" fmla="*/ 2616200 w 3030220"/>
                <a:gd name="connsiteY17" fmla="*/ 647700 h 4289784"/>
                <a:gd name="connsiteX18" fmla="*/ 2667000 w 3030220"/>
                <a:gd name="connsiteY18" fmla="*/ 692148 h 4289784"/>
                <a:gd name="connsiteX19" fmla="*/ 2673350 w 3030220"/>
                <a:gd name="connsiteY19" fmla="*/ 749300 h 4289784"/>
                <a:gd name="connsiteX20" fmla="*/ 2736850 w 3030220"/>
                <a:gd name="connsiteY20" fmla="*/ 806452 h 4289784"/>
                <a:gd name="connsiteX21" fmla="*/ 2679700 w 3030220"/>
                <a:gd name="connsiteY21" fmla="*/ 876300 h 4289784"/>
                <a:gd name="connsiteX22" fmla="*/ 2705100 w 3030220"/>
                <a:gd name="connsiteY22" fmla="*/ 1123948 h 4289784"/>
                <a:gd name="connsiteX23" fmla="*/ 2857500 w 3030220"/>
                <a:gd name="connsiteY23" fmla="*/ 1225548 h 4289784"/>
                <a:gd name="connsiteX24" fmla="*/ 2946400 w 3030220"/>
                <a:gd name="connsiteY24" fmla="*/ 1295400 h 4289784"/>
                <a:gd name="connsiteX25" fmla="*/ 2951554 w 3030220"/>
                <a:gd name="connsiteY25" fmla="*/ 1331476 h 4289784"/>
                <a:gd name="connsiteX26" fmla="*/ 2946399 w 3030220"/>
                <a:gd name="connsiteY26" fmla="*/ 1330960 h 4289784"/>
                <a:gd name="connsiteX27" fmla="*/ 2778759 w 3030220"/>
                <a:gd name="connsiteY27" fmla="*/ 1338580 h 4289784"/>
                <a:gd name="connsiteX28" fmla="*/ 2733039 w 3030220"/>
                <a:gd name="connsiteY28" fmla="*/ 1407160 h 4289784"/>
                <a:gd name="connsiteX29" fmla="*/ 2679699 w 3030220"/>
                <a:gd name="connsiteY29" fmla="*/ 1475740 h 4289784"/>
                <a:gd name="connsiteX30" fmla="*/ 2679699 w 3030220"/>
                <a:gd name="connsiteY30" fmla="*/ 1506220 h 4289784"/>
                <a:gd name="connsiteX31" fmla="*/ 2710179 w 3030220"/>
                <a:gd name="connsiteY31" fmla="*/ 1559560 h 4289784"/>
                <a:gd name="connsiteX32" fmla="*/ 2641599 w 3030220"/>
                <a:gd name="connsiteY32" fmla="*/ 1666240 h 4289784"/>
                <a:gd name="connsiteX33" fmla="*/ 2512059 w 3030220"/>
                <a:gd name="connsiteY33" fmla="*/ 1711960 h 4289784"/>
                <a:gd name="connsiteX34" fmla="*/ 2489199 w 3030220"/>
                <a:gd name="connsiteY34" fmla="*/ 1818640 h 4289784"/>
                <a:gd name="connsiteX35" fmla="*/ 2481579 w 3030220"/>
                <a:gd name="connsiteY35" fmla="*/ 1879600 h 4289784"/>
                <a:gd name="connsiteX36" fmla="*/ 2428239 w 3030220"/>
                <a:gd name="connsiteY36" fmla="*/ 1879600 h 4289784"/>
                <a:gd name="connsiteX37" fmla="*/ 2344419 w 3030220"/>
                <a:gd name="connsiteY37" fmla="*/ 1978660 h 4289784"/>
                <a:gd name="connsiteX38" fmla="*/ 2306319 w 3030220"/>
                <a:gd name="connsiteY38" fmla="*/ 2054860 h 4289784"/>
                <a:gd name="connsiteX39" fmla="*/ 2306319 w 3030220"/>
                <a:gd name="connsiteY39" fmla="*/ 2176780 h 4289784"/>
                <a:gd name="connsiteX40" fmla="*/ 2245359 w 3030220"/>
                <a:gd name="connsiteY40" fmla="*/ 2230120 h 4289784"/>
                <a:gd name="connsiteX41" fmla="*/ 2100579 w 3030220"/>
                <a:gd name="connsiteY41" fmla="*/ 2199640 h 4289784"/>
                <a:gd name="connsiteX42" fmla="*/ 2047239 w 3030220"/>
                <a:gd name="connsiteY42" fmla="*/ 2306320 h 4289784"/>
                <a:gd name="connsiteX43" fmla="*/ 1993899 w 3030220"/>
                <a:gd name="connsiteY43" fmla="*/ 2329180 h 4289784"/>
                <a:gd name="connsiteX44" fmla="*/ 2001519 w 3030220"/>
                <a:gd name="connsiteY44" fmla="*/ 2428240 h 4289784"/>
                <a:gd name="connsiteX45" fmla="*/ 1971039 w 3030220"/>
                <a:gd name="connsiteY45" fmla="*/ 2496820 h 4289784"/>
                <a:gd name="connsiteX46" fmla="*/ 1993899 w 3030220"/>
                <a:gd name="connsiteY46" fmla="*/ 2656840 h 4289784"/>
                <a:gd name="connsiteX47" fmla="*/ 2001519 w 3030220"/>
                <a:gd name="connsiteY47" fmla="*/ 2748280 h 4289784"/>
                <a:gd name="connsiteX48" fmla="*/ 2047239 w 3030220"/>
                <a:gd name="connsiteY48" fmla="*/ 2870200 h 4289784"/>
                <a:gd name="connsiteX49" fmla="*/ 2115819 w 3030220"/>
                <a:gd name="connsiteY49" fmla="*/ 2877820 h 4289784"/>
                <a:gd name="connsiteX50" fmla="*/ 2184399 w 3030220"/>
                <a:gd name="connsiteY50" fmla="*/ 3014980 h 4289784"/>
                <a:gd name="connsiteX51" fmla="*/ 2222499 w 3030220"/>
                <a:gd name="connsiteY51" fmla="*/ 3075940 h 4289784"/>
                <a:gd name="connsiteX52" fmla="*/ 2260599 w 3030220"/>
                <a:gd name="connsiteY52" fmla="*/ 3129280 h 4289784"/>
                <a:gd name="connsiteX53" fmla="*/ 2230119 w 3030220"/>
                <a:gd name="connsiteY53" fmla="*/ 3258820 h 4289784"/>
                <a:gd name="connsiteX54" fmla="*/ 2184399 w 3030220"/>
                <a:gd name="connsiteY54" fmla="*/ 3319780 h 4289784"/>
                <a:gd name="connsiteX55" fmla="*/ 2108199 w 3030220"/>
                <a:gd name="connsiteY55" fmla="*/ 3312160 h 4289784"/>
                <a:gd name="connsiteX56" fmla="*/ 2108199 w 3030220"/>
                <a:gd name="connsiteY56" fmla="*/ 3365500 h 4289784"/>
                <a:gd name="connsiteX57" fmla="*/ 2070099 w 3030220"/>
                <a:gd name="connsiteY57" fmla="*/ 3418840 h 4289784"/>
                <a:gd name="connsiteX58" fmla="*/ 2123439 w 3030220"/>
                <a:gd name="connsiteY58" fmla="*/ 3464560 h 4289784"/>
                <a:gd name="connsiteX59" fmla="*/ 2161539 w 3030220"/>
                <a:gd name="connsiteY59" fmla="*/ 3556000 h 4289784"/>
                <a:gd name="connsiteX60" fmla="*/ 2207259 w 3030220"/>
                <a:gd name="connsiteY60" fmla="*/ 3609340 h 4289784"/>
                <a:gd name="connsiteX61" fmla="*/ 2230119 w 3030220"/>
                <a:gd name="connsiteY61" fmla="*/ 3677920 h 4289784"/>
                <a:gd name="connsiteX62" fmla="*/ 2222499 w 3030220"/>
                <a:gd name="connsiteY62" fmla="*/ 3769360 h 4289784"/>
                <a:gd name="connsiteX63" fmla="*/ 2161539 w 3030220"/>
                <a:gd name="connsiteY63" fmla="*/ 3799840 h 4289784"/>
                <a:gd name="connsiteX64" fmla="*/ 2024379 w 3030220"/>
                <a:gd name="connsiteY64" fmla="*/ 3731260 h 4289784"/>
                <a:gd name="connsiteX65" fmla="*/ 1963419 w 3030220"/>
                <a:gd name="connsiteY65" fmla="*/ 3700780 h 4289784"/>
                <a:gd name="connsiteX66" fmla="*/ 1917699 w 3030220"/>
                <a:gd name="connsiteY66" fmla="*/ 3776980 h 4289784"/>
                <a:gd name="connsiteX67" fmla="*/ 1902459 w 3030220"/>
                <a:gd name="connsiteY67" fmla="*/ 3830320 h 4289784"/>
                <a:gd name="connsiteX68" fmla="*/ 1871979 w 3030220"/>
                <a:gd name="connsiteY68" fmla="*/ 3876040 h 4289784"/>
                <a:gd name="connsiteX69" fmla="*/ 1750059 w 3030220"/>
                <a:gd name="connsiteY69" fmla="*/ 3914140 h 4289784"/>
                <a:gd name="connsiteX70" fmla="*/ 1643379 w 3030220"/>
                <a:gd name="connsiteY70" fmla="*/ 3860800 h 4289784"/>
                <a:gd name="connsiteX71" fmla="*/ 1551939 w 3030220"/>
                <a:gd name="connsiteY71" fmla="*/ 3898900 h 4289784"/>
                <a:gd name="connsiteX72" fmla="*/ 1498599 w 3030220"/>
                <a:gd name="connsiteY72" fmla="*/ 3997960 h 4289784"/>
                <a:gd name="connsiteX73" fmla="*/ 1452879 w 3030220"/>
                <a:gd name="connsiteY73" fmla="*/ 3967480 h 4289784"/>
                <a:gd name="connsiteX74" fmla="*/ 1399539 w 3030220"/>
                <a:gd name="connsiteY74" fmla="*/ 3990340 h 4289784"/>
                <a:gd name="connsiteX75" fmla="*/ 1178559 w 3030220"/>
                <a:gd name="connsiteY75" fmla="*/ 3975100 h 4289784"/>
                <a:gd name="connsiteX76" fmla="*/ 1109979 w 3030220"/>
                <a:gd name="connsiteY76" fmla="*/ 3975100 h 4289784"/>
                <a:gd name="connsiteX77" fmla="*/ 1091691 w 3030220"/>
                <a:gd name="connsiteY77" fmla="*/ 4011676 h 4289784"/>
                <a:gd name="connsiteX78" fmla="*/ 1079499 w 3030220"/>
                <a:gd name="connsiteY78" fmla="*/ 4005580 h 4289784"/>
                <a:gd name="connsiteX79" fmla="*/ 1092132 w 3030220"/>
                <a:gd name="connsiteY79" fmla="*/ 4010792 h 4289784"/>
                <a:gd name="connsiteX80" fmla="*/ 1093235 w 3030220"/>
                <a:gd name="connsiteY80" fmla="*/ 4008588 h 4289784"/>
                <a:gd name="connsiteX81" fmla="*/ 904239 w 3030220"/>
                <a:gd name="connsiteY81" fmla="*/ 3891280 h 4289784"/>
                <a:gd name="connsiteX82" fmla="*/ 881379 w 3030220"/>
                <a:gd name="connsiteY82" fmla="*/ 3845560 h 4289784"/>
                <a:gd name="connsiteX83" fmla="*/ 767079 w 3030220"/>
                <a:gd name="connsiteY83" fmla="*/ 3792220 h 4289784"/>
                <a:gd name="connsiteX84" fmla="*/ 744219 w 3030220"/>
                <a:gd name="connsiteY84" fmla="*/ 3708400 h 4289784"/>
                <a:gd name="connsiteX85" fmla="*/ 675639 w 3030220"/>
                <a:gd name="connsiteY85" fmla="*/ 3677920 h 4289784"/>
                <a:gd name="connsiteX86" fmla="*/ 652779 w 3030220"/>
                <a:gd name="connsiteY86" fmla="*/ 3784600 h 4289784"/>
                <a:gd name="connsiteX87" fmla="*/ 530859 w 3030220"/>
                <a:gd name="connsiteY87" fmla="*/ 3799840 h 4289784"/>
                <a:gd name="connsiteX88" fmla="*/ 515619 w 3030220"/>
                <a:gd name="connsiteY88" fmla="*/ 3853180 h 4289784"/>
                <a:gd name="connsiteX89" fmla="*/ 340359 w 3030220"/>
                <a:gd name="connsiteY89" fmla="*/ 3822700 h 4289784"/>
                <a:gd name="connsiteX90" fmla="*/ 332739 w 3030220"/>
                <a:gd name="connsiteY90" fmla="*/ 3921760 h 4289784"/>
                <a:gd name="connsiteX91" fmla="*/ 149859 w 3030220"/>
                <a:gd name="connsiteY91" fmla="*/ 3914140 h 4289784"/>
                <a:gd name="connsiteX92" fmla="*/ 470 w 3030220"/>
                <a:gd name="connsiteY92" fmla="*/ 3742344 h 4289784"/>
                <a:gd name="connsiteX93" fmla="*/ 0 w 3030220"/>
                <a:gd name="connsiteY93" fmla="*/ 3740148 h 4289784"/>
                <a:gd name="connsiteX94" fmla="*/ 19050 w 3030220"/>
                <a:gd name="connsiteY94" fmla="*/ 3606800 h 4289784"/>
                <a:gd name="connsiteX95" fmla="*/ 95250 w 3030220"/>
                <a:gd name="connsiteY95" fmla="*/ 3530600 h 4289784"/>
                <a:gd name="connsiteX96" fmla="*/ 196850 w 3030220"/>
                <a:gd name="connsiteY96" fmla="*/ 3454400 h 4289784"/>
                <a:gd name="connsiteX97" fmla="*/ 222250 w 3030220"/>
                <a:gd name="connsiteY97" fmla="*/ 3346452 h 4289784"/>
                <a:gd name="connsiteX98" fmla="*/ 361950 w 3030220"/>
                <a:gd name="connsiteY98" fmla="*/ 3251200 h 4289784"/>
                <a:gd name="connsiteX99" fmla="*/ 323850 w 3030220"/>
                <a:gd name="connsiteY99" fmla="*/ 3175000 h 4289784"/>
                <a:gd name="connsiteX100" fmla="*/ 425450 w 3030220"/>
                <a:gd name="connsiteY100" fmla="*/ 3028948 h 4289784"/>
                <a:gd name="connsiteX101" fmla="*/ 406400 w 3030220"/>
                <a:gd name="connsiteY101" fmla="*/ 3009900 h 4289784"/>
                <a:gd name="connsiteX102" fmla="*/ 622300 w 3030220"/>
                <a:gd name="connsiteY102" fmla="*/ 2781300 h 4289784"/>
                <a:gd name="connsiteX103" fmla="*/ 609600 w 3030220"/>
                <a:gd name="connsiteY103" fmla="*/ 2641600 h 4289784"/>
                <a:gd name="connsiteX104" fmla="*/ 546100 w 3030220"/>
                <a:gd name="connsiteY104" fmla="*/ 2540000 h 4289784"/>
                <a:gd name="connsiteX105" fmla="*/ 596900 w 3030220"/>
                <a:gd name="connsiteY105" fmla="*/ 2514600 h 4289784"/>
                <a:gd name="connsiteX106" fmla="*/ 520700 w 3030220"/>
                <a:gd name="connsiteY106" fmla="*/ 2387600 h 4289784"/>
                <a:gd name="connsiteX107" fmla="*/ 571500 w 3030220"/>
                <a:gd name="connsiteY107" fmla="*/ 2336800 h 4289784"/>
                <a:gd name="connsiteX108" fmla="*/ 901700 w 3030220"/>
                <a:gd name="connsiteY108" fmla="*/ 2076452 h 4289784"/>
                <a:gd name="connsiteX109" fmla="*/ 850900 w 3030220"/>
                <a:gd name="connsiteY109" fmla="*/ 2044700 h 4289784"/>
                <a:gd name="connsiteX110" fmla="*/ 717550 w 3030220"/>
                <a:gd name="connsiteY110" fmla="*/ 2051052 h 4289784"/>
                <a:gd name="connsiteX111" fmla="*/ 552450 w 3030220"/>
                <a:gd name="connsiteY111" fmla="*/ 2095500 h 4289784"/>
                <a:gd name="connsiteX112" fmla="*/ 279400 w 3030220"/>
                <a:gd name="connsiteY112" fmla="*/ 2159000 h 4289784"/>
                <a:gd name="connsiteX113" fmla="*/ 266700 w 3030220"/>
                <a:gd name="connsiteY113" fmla="*/ 2222500 h 4289784"/>
                <a:gd name="connsiteX114" fmla="*/ 241300 w 3030220"/>
                <a:gd name="connsiteY114" fmla="*/ 2324100 h 4289784"/>
                <a:gd name="connsiteX115" fmla="*/ 114300 w 3030220"/>
                <a:gd name="connsiteY115" fmla="*/ 2343148 h 4289784"/>
                <a:gd name="connsiteX116" fmla="*/ 146050 w 3030220"/>
                <a:gd name="connsiteY116" fmla="*/ 2241548 h 4289784"/>
                <a:gd name="connsiteX117" fmla="*/ 88900 w 3030220"/>
                <a:gd name="connsiteY117" fmla="*/ 2178052 h 4289784"/>
                <a:gd name="connsiteX118" fmla="*/ 146050 w 3030220"/>
                <a:gd name="connsiteY118" fmla="*/ 2133600 h 4289784"/>
                <a:gd name="connsiteX119" fmla="*/ 241300 w 3030220"/>
                <a:gd name="connsiteY119" fmla="*/ 2057400 h 4289784"/>
                <a:gd name="connsiteX120" fmla="*/ 368300 w 3030220"/>
                <a:gd name="connsiteY120" fmla="*/ 2012948 h 4289784"/>
                <a:gd name="connsiteX121" fmla="*/ 527050 w 3030220"/>
                <a:gd name="connsiteY121" fmla="*/ 1924052 h 4289784"/>
                <a:gd name="connsiteX122" fmla="*/ 615950 w 3030220"/>
                <a:gd name="connsiteY122" fmla="*/ 1809748 h 4289784"/>
                <a:gd name="connsiteX123" fmla="*/ 717550 w 3030220"/>
                <a:gd name="connsiteY123" fmla="*/ 1727200 h 4289784"/>
                <a:gd name="connsiteX124" fmla="*/ 723900 w 3030220"/>
                <a:gd name="connsiteY124" fmla="*/ 1543052 h 4289784"/>
                <a:gd name="connsiteX125" fmla="*/ 768350 w 3030220"/>
                <a:gd name="connsiteY125" fmla="*/ 1485900 h 4289784"/>
                <a:gd name="connsiteX126" fmla="*/ 596900 w 3030220"/>
                <a:gd name="connsiteY126" fmla="*/ 1257300 h 4289784"/>
                <a:gd name="connsiteX127" fmla="*/ 495300 w 3030220"/>
                <a:gd name="connsiteY127" fmla="*/ 1257300 h 4289784"/>
                <a:gd name="connsiteX128" fmla="*/ 469900 w 3030220"/>
                <a:gd name="connsiteY128" fmla="*/ 1187452 h 4289784"/>
                <a:gd name="connsiteX129" fmla="*/ 469900 w 3030220"/>
                <a:gd name="connsiteY129" fmla="*/ 1117600 h 4289784"/>
                <a:gd name="connsiteX130" fmla="*/ 336550 w 3030220"/>
                <a:gd name="connsiteY130" fmla="*/ 1047748 h 4289784"/>
                <a:gd name="connsiteX131" fmla="*/ 260350 w 3030220"/>
                <a:gd name="connsiteY131" fmla="*/ 1009652 h 4289784"/>
                <a:gd name="connsiteX132" fmla="*/ 196850 w 3030220"/>
                <a:gd name="connsiteY132" fmla="*/ 977900 h 4289784"/>
                <a:gd name="connsiteX133" fmla="*/ 196850 w 3030220"/>
                <a:gd name="connsiteY133" fmla="*/ 774700 h 4289784"/>
                <a:gd name="connsiteX134" fmla="*/ 131653 w 3030220"/>
                <a:gd name="connsiteY134" fmla="*/ 698636 h 4289784"/>
                <a:gd name="connsiteX135" fmla="*/ 386080 w 3030220"/>
                <a:gd name="connsiteY135" fmla="*/ 706120 h 4289784"/>
                <a:gd name="connsiteX136" fmla="*/ 431800 w 3030220"/>
                <a:gd name="connsiteY136" fmla="*/ 660400 h 4289784"/>
                <a:gd name="connsiteX137" fmla="*/ 408940 w 3030220"/>
                <a:gd name="connsiteY137" fmla="*/ 508000 h 4289784"/>
                <a:gd name="connsiteX138" fmla="*/ 629920 w 3030220"/>
                <a:gd name="connsiteY138" fmla="*/ 424180 h 4289784"/>
                <a:gd name="connsiteX139" fmla="*/ 607060 w 3030220"/>
                <a:gd name="connsiteY139" fmla="*/ 363220 h 4289784"/>
                <a:gd name="connsiteX140" fmla="*/ 668020 w 3030220"/>
                <a:gd name="connsiteY140" fmla="*/ 302260 h 4289784"/>
                <a:gd name="connsiteX141" fmla="*/ 896620 w 3030220"/>
                <a:gd name="connsiteY141" fmla="*/ 294640 h 4289784"/>
                <a:gd name="connsiteX142" fmla="*/ 965200 w 3030220"/>
                <a:gd name="connsiteY142" fmla="*/ 119380 h 4289784"/>
                <a:gd name="connsiteX143" fmla="*/ 1026160 w 3030220"/>
                <a:gd name="connsiteY143" fmla="*/ 165100 h 4289784"/>
                <a:gd name="connsiteX144" fmla="*/ 1125220 w 3030220"/>
                <a:gd name="connsiteY144" fmla="*/ 127000 h 4289784"/>
                <a:gd name="connsiteX145" fmla="*/ 1224280 w 3030220"/>
                <a:gd name="connsiteY145" fmla="*/ 248920 h 4289784"/>
                <a:gd name="connsiteX146" fmla="*/ 1315720 w 3030220"/>
                <a:gd name="connsiteY146" fmla="*/ 279400 h 4289784"/>
                <a:gd name="connsiteX147" fmla="*/ 1460500 w 3030220"/>
                <a:gd name="connsiteY147" fmla="*/ 325120 h 4289784"/>
                <a:gd name="connsiteX148" fmla="*/ 1426449 w 3030220"/>
                <a:gd name="connsiteY148" fmla="*/ 314368 h 4289784"/>
                <a:gd name="connsiteX149" fmla="*/ 1447800 w 3030220"/>
                <a:gd name="connsiteY149" fmla="*/ 374652 h 4289784"/>
                <a:gd name="connsiteX150" fmla="*/ 1587500 w 3030220"/>
                <a:gd name="connsiteY150" fmla="*/ 387348 h 4289784"/>
                <a:gd name="connsiteX151" fmla="*/ 1612900 w 3030220"/>
                <a:gd name="connsiteY151" fmla="*/ 463548 h 4289784"/>
                <a:gd name="connsiteX152" fmla="*/ 1682750 w 3030220"/>
                <a:gd name="connsiteY152" fmla="*/ 514348 h 4289784"/>
                <a:gd name="connsiteX153" fmla="*/ 1746250 w 3030220"/>
                <a:gd name="connsiteY153" fmla="*/ 501652 h 4289784"/>
                <a:gd name="connsiteX154" fmla="*/ 1778000 w 3030220"/>
                <a:gd name="connsiteY154" fmla="*/ 520700 h 4289784"/>
                <a:gd name="connsiteX155" fmla="*/ 1790700 w 3030220"/>
                <a:gd name="connsiteY155" fmla="*/ 520700 h 4289784"/>
                <a:gd name="connsiteX156" fmla="*/ 1828800 w 3030220"/>
                <a:gd name="connsiteY156" fmla="*/ 615948 h 4289784"/>
                <a:gd name="connsiteX157" fmla="*/ 1905000 w 3030220"/>
                <a:gd name="connsiteY157" fmla="*/ 615948 h 4289784"/>
                <a:gd name="connsiteX158" fmla="*/ 1949450 w 3030220"/>
                <a:gd name="connsiteY158" fmla="*/ 565148 h 4289784"/>
                <a:gd name="connsiteX159" fmla="*/ 1993900 w 3030220"/>
                <a:gd name="connsiteY159" fmla="*/ 520700 h 4289784"/>
                <a:gd name="connsiteX160" fmla="*/ 1993900 w 3030220"/>
                <a:gd name="connsiteY160" fmla="*/ 495300 h 4289784"/>
                <a:gd name="connsiteX161" fmla="*/ 1949450 w 3030220"/>
                <a:gd name="connsiteY161" fmla="*/ 457200 h 4289784"/>
                <a:gd name="connsiteX162" fmla="*/ 1987550 w 3030220"/>
                <a:gd name="connsiteY162" fmla="*/ 406400 h 4289784"/>
                <a:gd name="connsiteX163" fmla="*/ 1911350 w 3030220"/>
                <a:gd name="connsiteY163" fmla="*/ 273052 h 4289784"/>
                <a:gd name="connsiteX164" fmla="*/ 1879600 w 3030220"/>
                <a:gd name="connsiteY164" fmla="*/ 215900 h 4289784"/>
                <a:gd name="connsiteX165" fmla="*/ 1873250 w 3030220"/>
                <a:gd name="connsiteY165" fmla="*/ 63500 h 4289784"/>
                <a:gd name="connsiteX166" fmla="*/ 1962150 w 3030220"/>
                <a:gd name="connsiteY166" fmla="*/ 63500 h 4289784"/>
                <a:gd name="connsiteX0" fmla="*/ 1243950 w 3030220"/>
                <a:gd name="connsiteY0" fmla="*/ 4289784 h 4289784"/>
                <a:gd name="connsiteX1" fmla="*/ 1243950 w 3030220"/>
                <a:gd name="connsiteY1" fmla="*/ 4289784 h 4289784"/>
                <a:gd name="connsiteX2" fmla="*/ 1243950 w 3030220"/>
                <a:gd name="connsiteY2" fmla="*/ 4289784 h 4289784"/>
                <a:gd name="connsiteX3" fmla="*/ 3009506 w 3030220"/>
                <a:gd name="connsiteY3" fmla="*/ 1337272 h 4289784"/>
                <a:gd name="connsiteX4" fmla="*/ 3022600 w 3030220"/>
                <a:gd name="connsiteY4" fmla="*/ 1338580 h 4289784"/>
                <a:gd name="connsiteX5" fmla="*/ 3030220 w 3030220"/>
                <a:gd name="connsiteY5" fmla="*/ 1407160 h 4289784"/>
                <a:gd name="connsiteX6" fmla="*/ 3030219 w 3030220"/>
                <a:gd name="connsiteY6" fmla="*/ 1407160 h 4289784"/>
                <a:gd name="connsiteX7" fmla="*/ 3022599 w 3030220"/>
                <a:gd name="connsiteY7" fmla="*/ 1338580 h 4289784"/>
                <a:gd name="connsiteX8" fmla="*/ 3009506 w 3030220"/>
                <a:gd name="connsiteY8" fmla="*/ 1337272 h 4289784"/>
                <a:gd name="connsiteX9" fmla="*/ 135218 w 3030220"/>
                <a:gd name="connsiteY9" fmla="*/ 674876 h 4289784"/>
                <a:gd name="connsiteX10" fmla="*/ 128309 w 3030220"/>
                <a:gd name="connsiteY10" fmla="*/ 694736 h 4289784"/>
                <a:gd name="connsiteX11" fmla="*/ 120650 w 3030220"/>
                <a:gd name="connsiteY11" fmla="*/ 685800 h 4289784"/>
                <a:gd name="connsiteX12" fmla="*/ 135218 w 3030220"/>
                <a:gd name="connsiteY12" fmla="*/ 674876 h 4289784"/>
                <a:gd name="connsiteX13" fmla="*/ 2101850 w 3030220"/>
                <a:gd name="connsiteY13" fmla="*/ 0 h 4289784"/>
                <a:gd name="connsiteX14" fmla="*/ 2260600 w 3030220"/>
                <a:gd name="connsiteY14" fmla="*/ 44452 h 4289784"/>
                <a:gd name="connsiteX15" fmla="*/ 2305050 w 3030220"/>
                <a:gd name="connsiteY15" fmla="*/ 107948 h 4289784"/>
                <a:gd name="connsiteX16" fmla="*/ 2425700 w 3030220"/>
                <a:gd name="connsiteY16" fmla="*/ 209548 h 4289784"/>
                <a:gd name="connsiteX17" fmla="*/ 2463800 w 3030220"/>
                <a:gd name="connsiteY17" fmla="*/ 393700 h 4289784"/>
                <a:gd name="connsiteX18" fmla="*/ 2597150 w 3030220"/>
                <a:gd name="connsiteY18" fmla="*/ 520700 h 4289784"/>
                <a:gd name="connsiteX19" fmla="*/ 2616200 w 3030220"/>
                <a:gd name="connsiteY19" fmla="*/ 647700 h 4289784"/>
                <a:gd name="connsiteX20" fmla="*/ 2667000 w 3030220"/>
                <a:gd name="connsiteY20" fmla="*/ 692148 h 4289784"/>
                <a:gd name="connsiteX21" fmla="*/ 2673350 w 3030220"/>
                <a:gd name="connsiteY21" fmla="*/ 749300 h 4289784"/>
                <a:gd name="connsiteX22" fmla="*/ 2736850 w 3030220"/>
                <a:gd name="connsiteY22" fmla="*/ 806452 h 4289784"/>
                <a:gd name="connsiteX23" fmla="*/ 2679700 w 3030220"/>
                <a:gd name="connsiteY23" fmla="*/ 876300 h 4289784"/>
                <a:gd name="connsiteX24" fmla="*/ 2705100 w 3030220"/>
                <a:gd name="connsiteY24" fmla="*/ 1123948 h 4289784"/>
                <a:gd name="connsiteX25" fmla="*/ 2857500 w 3030220"/>
                <a:gd name="connsiteY25" fmla="*/ 1225548 h 4289784"/>
                <a:gd name="connsiteX26" fmla="*/ 2946400 w 3030220"/>
                <a:gd name="connsiteY26" fmla="*/ 1295400 h 4289784"/>
                <a:gd name="connsiteX27" fmla="*/ 2951554 w 3030220"/>
                <a:gd name="connsiteY27" fmla="*/ 1331476 h 4289784"/>
                <a:gd name="connsiteX28" fmla="*/ 2946399 w 3030220"/>
                <a:gd name="connsiteY28" fmla="*/ 1330960 h 4289784"/>
                <a:gd name="connsiteX29" fmla="*/ 2778759 w 3030220"/>
                <a:gd name="connsiteY29" fmla="*/ 1338580 h 4289784"/>
                <a:gd name="connsiteX30" fmla="*/ 2733039 w 3030220"/>
                <a:gd name="connsiteY30" fmla="*/ 1407160 h 4289784"/>
                <a:gd name="connsiteX31" fmla="*/ 2679699 w 3030220"/>
                <a:gd name="connsiteY31" fmla="*/ 1475740 h 4289784"/>
                <a:gd name="connsiteX32" fmla="*/ 2679699 w 3030220"/>
                <a:gd name="connsiteY32" fmla="*/ 1506220 h 4289784"/>
                <a:gd name="connsiteX33" fmla="*/ 2710179 w 3030220"/>
                <a:gd name="connsiteY33" fmla="*/ 1559560 h 4289784"/>
                <a:gd name="connsiteX34" fmla="*/ 2641599 w 3030220"/>
                <a:gd name="connsiteY34" fmla="*/ 1666240 h 4289784"/>
                <a:gd name="connsiteX35" fmla="*/ 2512059 w 3030220"/>
                <a:gd name="connsiteY35" fmla="*/ 1711960 h 4289784"/>
                <a:gd name="connsiteX36" fmla="*/ 2489199 w 3030220"/>
                <a:gd name="connsiteY36" fmla="*/ 1818640 h 4289784"/>
                <a:gd name="connsiteX37" fmla="*/ 2481579 w 3030220"/>
                <a:gd name="connsiteY37" fmla="*/ 1879600 h 4289784"/>
                <a:gd name="connsiteX38" fmla="*/ 2428239 w 3030220"/>
                <a:gd name="connsiteY38" fmla="*/ 1879600 h 4289784"/>
                <a:gd name="connsiteX39" fmla="*/ 2344419 w 3030220"/>
                <a:gd name="connsiteY39" fmla="*/ 1978660 h 4289784"/>
                <a:gd name="connsiteX40" fmla="*/ 2306319 w 3030220"/>
                <a:gd name="connsiteY40" fmla="*/ 2054860 h 4289784"/>
                <a:gd name="connsiteX41" fmla="*/ 2306319 w 3030220"/>
                <a:gd name="connsiteY41" fmla="*/ 2176780 h 4289784"/>
                <a:gd name="connsiteX42" fmla="*/ 2245359 w 3030220"/>
                <a:gd name="connsiteY42" fmla="*/ 2230120 h 4289784"/>
                <a:gd name="connsiteX43" fmla="*/ 2100579 w 3030220"/>
                <a:gd name="connsiteY43" fmla="*/ 2199640 h 4289784"/>
                <a:gd name="connsiteX44" fmla="*/ 2047239 w 3030220"/>
                <a:gd name="connsiteY44" fmla="*/ 2306320 h 4289784"/>
                <a:gd name="connsiteX45" fmla="*/ 1993899 w 3030220"/>
                <a:gd name="connsiteY45" fmla="*/ 2329180 h 4289784"/>
                <a:gd name="connsiteX46" fmla="*/ 2001519 w 3030220"/>
                <a:gd name="connsiteY46" fmla="*/ 2428240 h 4289784"/>
                <a:gd name="connsiteX47" fmla="*/ 1971039 w 3030220"/>
                <a:gd name="connsiteY47" fmla="*/ 2496820 h 4289784"/>
                <a:gd name="connsiteX48" fmla="*/ 1993899 w 3030220"/>
                <a:gd name="connsiteY48" fmla="*/ 2656840 h 4289784"/>
                <a:gd name="connsiteX49" fmla="*/ 2001519 w 3030220"/>
                <a:gd name="connsiteY49" fmla="*/ 2748280 h 4289784"/>
                <a:gd name="connsiteX50" fmla="*/ 2047239 w 3030220"/>
                <a:gd name="connsiteY50" fmla="*/ 2870200 h 4289784"/>
                <a:gd name="connsiteX51" fmla="*/ 2115819 w 3030220"/>
                <a:gd name="connsiteY51" fmla="*/ 2877820 h 4289784"/>
                <a:gd name="connsiteX52" fmla="*/ 2184399 w 3030220"/>
                <a:gd name="connsiteY52" fmla="*/ 3014980 h 4289784"/>
                <a:gd name="connsiteX53" fmla="*/ 2222499 w 3030220"/>
                <a:gd name="connsiteY53" fmla="*/ 3075940 h 4289784"/>
                <a:gd name="connsiteX54" fmla="*/ 2260599 w 3030220"/>
                <a:gd name="connsiteY54" fmla="*/ 3129280 h 4289784"/>
                <a:gd name="connsiteX55" fmla="*/ 2230119 w 3030220"/>
                <a:gd name="connsiteY55" fmla="*/ 3258820 h 4289784"/>
                <a:gd name="connsiteX56" fmla="*/ 2184399 w 3030220"/>
                <a:gd name="connsiteY56" fmla="*/ 3319780 h 4289784"/>
                <a:gd name="connsiteX57" fmla="*/ 2108199 w 3030220"/>
                <a:gd name="connsiteY57" fmla="*/ 3312160 h 4289784"/>
                <a:gd name="connsiteX58" fmla="*/ 2108199 w 3030220"/>
                <a:gd name="connsiteY58" fmla="*/ 3365500 h 4289784"/>
                <a:gd name="connsiteX59" fmla="*/ 2070099 w 3030220"/>
                <a:gd name="connsiteY59" fmla="*/ 3418840 h 4289784"/>
                <a:gd name="connsiteX60" fmla="*/ 2123439 w 3030220"/>
                <a:gd name="connsiteY60" fmla="*/ 3464560 h 4289784"/>
                <a:gd name="connsiteX61" fmla="*/ 2161539 w 3030220"/>
                <a:gd name="connsiteY61" fmla="*/ 3556000 h 4289784"/>
                <a:gd name="connsiteX62" fmla="*/ 2207259 w 3030220"/>
                <a:gd name="connsiteY62" fmla="*/ 3609340 h 4289784"/>
                <a:gd name="connsiteX63" fmla="*/ 2230119 w 3030220"/>
                <a:gd name="connsiteY63" fmla="*/ 3677920 h 4289784"/>
                <a:gd name="connsiteX64" fmla="*/ 2222499 w 3030220"/>
                <a:gd name="connsiteY64" fmla="*/ 3769360 h 4289784"/>
                <a:gd name="connsiteX65" fmla="*/ 2161539 w 3030220"/>
                <a:gd name="connsiteY65" fmla="*/ 3799840 h 4289784"/>
                <a:gd name="connsiteX66" fmla="*/ 2024379 w 3030220"/>
                <a:gd name="connsiteY66" fmla="*/ 3731260 h 4289784"/>
                <a:gd name="connsiteX67" fmla="*/ 1963419 w 3030220"/>
                <a:gd name="connsiteY67" fmla="*/ 3700780 h 4289784"/>
                <a:gd name="connsiteX68" fmla="*/ 1917699 w 3030220"/>
                <a:gd name="connsiteY68" fmla="*/ 3776980 h 4289784"/>
                <a:gd name="connsiteX69" fmla="*/ 1902459 w 3030220"/>
                <a:gd name="connsiteY69" fmla="*/ 3830320 h 4289784"/>
                <a:gd name="connsiteX70" fmla="*/ 1871979 w 3030220"/>
                <a:gd name="connsiteY70" fmla="*/ 3876040 h 4289784"/>
                <a:gd name="connsiteX71" fmla="*/ 1750059 w 3030220"/>
                <a:gd name="connsiteY71" fmla="*/ 3914140 h 4289784"/>
                <a:gd name="connsiteX72" fmla="*/ 1643379 w 3030220"/>
                <a:gd name="connsiteY72" fmla="*/ 3860800 h 4289784"/>
                <a:gd name="connsiteX73" fmla="*/ 1551939 w 3030220"/>
                <a:gd name="connsiteY73" fmla="*/ 3898900 h 4289784"/>
                <a:gd name="connsiteX74" fmla="*/ 1498599 w 3030220"/>
                <a:gd name="connsiteY74" fmla="*/ 3997960 h 4289784"/>
                <a:gd name="connsiteX75" fmla="*/ 1452879 w 3030220"/>
                <a:gd name="connsiteY75" fmla="*/ 3967480 h 4289784"/>
                <a:gd name="connsiteX76" fmla="*/ 1399539 w 3030220"/>
                <a:gd name="connsiteY76" fmla="*/ 3990340 h 4289784"/>
                <a:gd name="connsiteX77" fmla="*/ 1178559 w 3030220"/>
                <a:gd name="connsiteY77" fmla="*/ 3975100 h 4289784"/>
                <a:gd name="connsiteX78" fmla="*/ 1109979 w 3030220"/>
                <a:gd name="connsiteY78" fmla="*/ 3975100 h 4289784"/>
                <a:gd name="connsiteX79" fmla="*/ 1091691 w 3030220"/>
                <a:gd name="connsiteY79" fmla="*/ 4011676 h 4289784"/>
                <a:gd name="connsiteX80" fmla="*/ 1079499 w 3030220"/>
                <a:gd name="connsiteY80" fmla="*/ 4005580 h 4289784"/>
                <a:gd name="connsiteX81" fmla="*/ 1092132 w 3030220"/>
                <a:gd name="connsiteY81" fmla="*/ 4010792 h 4289784"/>
                <a:gd name="connsiteX82" fmla="*/ 1093235 w 3030220"/>
                <a:gd name="connsiteY82" fmla="*/ 4008588 h 4289784"/>
                <a:gd name="connsiteX83" fmla="*/ 904239 w 3030220"/>
                <a:gd name="connsiteY83" fmla="*/ 3891280 h 4289784"/>
                <a:gd name="connsiteX84" fmla="*/ 881379 w 3030220"/>
                <a:gd name="connsiteY84" fmla="*/ 3845560 h 4289784"/>
                <a:gd name="connsiteX85" fmla="*/ 767079 w 3030220"/>
                <a:gd name="connsiteY85" fmla="*/ 3792220 h 4289784"/>
                <a:gd name="connsiteX86" fmla="*/ 744219 w 3030220"/>
                <a:gd name="connsiteY86" fmla="*/ 3708400 h 4289784"/>
                <a:gd name="connsiteX87" fmla="*/ 675639 w 3030220"/>
                <a:gd name="connsiteY87" fmla="*/ 3677920 h 4289784"/>
                <a:gd name="connsiteX88" fmla="*/ 652779 w 3030220"/>
                <a:gd name="connsiteY88" fmla="*/ 3784600 h 4289784"/>
                <a:gd name="connsiteX89" fmla="*/ 530859 w 3030220"/>
                <a:gd name="connsiteY89" fmla="*/ 3799840 h 4289784"/>
                <a:gd name="connsiteX90" fmla="*/ 515619 w 3030220"/>
                <a:gd name="connsiteY90" fmla="*/ 3853180 h 4289784"/>
                <a:gd name="connsiteX91" fmla="*/ 340359 w 3030220"/>
                <a:gd name="connsiteY91" fmla="*/ 3822700 h 4289784"/>
                <a:gd name="connsiteX92" fmla="*/ 332739 w 3030220"/>
                <a:gd name="connsiteY92" fmla="*/ 3921760 h 4289784"/>
                <a:gd name="connsiteX93" fmla="*/ 149859 w 3030220"/>
                <a:gd name="connsiteY93" fmla="*/ 3914140 h 4289784"/>
                <a:gd name="connsiteX94" fmla="*/ 470 w 3030220"/>
                <a:gd name="connsiteY94" fmla="*/ 3742344 h 4289784"/>
                <a:gd name="connsiteX95" fmla="*/ 0 w 3030220"/>
                <a:gd name="connsiteY95" fmla="*/ 3740148 h 4289784"/>
                <a:gd name="connsiteX96" fmla="*/ 19050 w 3030220"/>
                <a:gd name="connsiteY96" fmla="*/ 3606800 h 4289784"/>
                <a:gd name="connsiteX97" fmla="*/ 95250 w 3030220"/>
                <a:gd name="connsiteY97" fmla="*/ 3530600 h 4289784"/>
                <a:gd name="connsiteX98" fmla="*/ 196850 w 3030220"/>
                <a:gd name="connsiteY98" fmla="*/ 3454400 h 4289784"/>
                <a:gd name="connsiteX99" fmla="*/ 222250 w 3030220"/>
                <a:gd name="connsiteY99" fmla="*/ 3346452 h 4289784"/>
                <a:gd name="connsiteX100" fmla="*/ 361950 w 3030220"/>
                <a:gd name="connsiteY100" fmla="*/ 3251200 h 4289784"/>
                <a:gd name="connsiteX101" fmla="*/ 323850 w 3030220"/>
                <a:gd name="connsiteY101" fmla="*/ 3175000 h 4289784"/>
                <a:gd name="connsiteX102" fmla="*/ 425450 w 3030220"/>
                <a:gd name="connsiteY102" fmla="*/ 3028948 h 4289784"/>
                <a:gd name="connsiteX103" fmla="*/ 406400 w 3030220"/>
                <a:gd name="connsiteY103" fmla="*/ 3009900 h 4289784"/>
                <a:gd name="connsiteX104" fmla="*/ 622300 w 3030220"/>
                <a:gd name="connsiteY104" fmla="*/ 2781300 h 4289784"/>
                <a:gd name="connsiteX105" fmla="*/ 609600 w 3030220"/>
                <a:gd name="connsiteY105" fmla="*/ 2641600 h 4289784"/>
                <a:gd name="connsiteX106" fmla="*/ 546100 w 3030220"/>
                <a:gd name="connsiteY106" fmla="*/ 2540000 h 4289784"/>
                <a:gd name="connsiteX107" fmla="*/ 596900 w 3030220"/>
                <a:gd name="connsiteY107" fmla="*/ 2514600 h 4289784"/>
                <a:gd name="connsiteX108" fmla="*/ 520700 w 3030220"/>
                <a:gd name="connsiteY108" fmla="*/ 2387600 h 4289784"/>
                <a:gd name="connsiteX109" fmla="*/ 571500 w 3030220"/>
                <a:gd name="connsiteY109" fmla="*/ 2336800 h 4289784"/>
                <a:gd name="connsiteX110" fmla="*/ 901700 w 3030220"/>
                <a:gd name="connsiteY110" fmla="*/ 2076452 h 4289784"/>
                <a:gd name="connsiteX111" fmla="*/ 850900 w 3030220"/>
                <a:gd name="connsiteY111" fmla="*/ 2044700 h 4289784"/>
                <a:gd name="connsiteX112" fmla="*/ 717550 w 3030220"/>
                <a:gd name="connsiteY112" fmla="*/ 2051052 h 4289784"/>
                <a:gd name="connsiteX113" fmla="*/ 552450 w 3030220"/>
                <a:gd name="connsiteY113" fmla="*/ 2095500 h 4289784"/>
                <a:gd name="connsiteX114" fmla="*/ 279400 w 3030220"/>
                <a:gd name="connsiteY114" fmla="*/ 2159000 h 4289784"/>
                <a:gd name="connsiteX115" fmla="*/ 266700 w 3030220"/>
                <a:gd name="connsiteY115" fmla="*/ 2222500 h 4289784"/>
                <a:gd name="connsiteX116" fmla="*/ 241300 w 3030220"/>
                <a:gd name="connsiteY116" fmla="*/ 2324100 h 4289784"/>
                <a:gd name="connsiteX117" fmla="*/ 114300 w 3030220"/>
                <a:gd name="connsiteY117" fmla="*/ 2343148 h 4289784"/>
                <a:gd name="connsiteX118" fmla="*/ 146050 w 3030220"/>
                <a:gd name="connsiteY118" fmla="*/ 2241548 h 4289784"/>
                <a:gd name="connsiteX119" fmla="*/ 88900 w 3030220"/>
                <a:gd name="connsiteY119" fmla="*/ 2178052 h 4289784"/>
                <a:gd name="connsiteX120" fmla="*/ 146050 w 3030220"/>
                <a:gd name="connsiteY120" fmla="*/ 2133600 h 4289784"/>
                <a:gd name="connsiteX121" fmla="*/ 241300 w 3030220"/>
                <a:gd name="connsiteY121" fmla="*/ 2057400 h 4289784"/>
                <a:gd name="connsiteX122" fmla="*/ 368300 w 3030220"/>
                <a:gd name="connsiteY122" fmla="*/ 2012948 h 4289784"/>
                <a:gd name="connsiteX123" fmla="*/ 527050 w 3030220"/>
                <a:gd name="connsiteY123" fmla="*/ 1924052 h 4289784"/>
                <a:gd name="connsiteX124" fmla="*/ 615950 w 3030220"/>
                <a:gd name="connsiteY124" fmla="*/ 1809748 h 4289784"/>
                <a:gd name="connsiteX125" fmla="*/ 717550 w 3030220"/>
                <a:gd name="connsiteY125" fmla="*/ 1727200 h 4289784"/>
                <a:gd name="connsiteX126" fmla="*/ 723900 w 3030220"/>
                <a:gd name="connsiteY126" fmla="*/ 1543052 h 4289784"/>
                <a:gd name="connsiteX127" fmla="*/ 768350 w 3030220"/>
                <a:gd name="connsiteY127" fmla="*/ 1485900 h 4289784"/>
                <a:gd name="connsiteX128" fmla="*/ 596900 w 3030220"/>
                <a:gd name="connsiteY128" fmla="*/ 1257300 h 4289784"/>
                <a:gd name="connsiteX129" fmla="*/ 495300 w 3030220"/>
                <a:gd name="connsiteY129" fmla="*/ 1257300 h 4289784"/>
                <a:gd name="connsiteX130" fmla="*/ 469900 w 3030220"/>
                <a:gd name="connsiteY130" fmla="*/ 1187452 h 4289784"/>
                <a:gd name="connsiteX131" fmla="*/ 469900 w 3030220"/>
                <a:gd name="connsiteY131" fmla="*/ 1117600 h 4289784"/>
                <a:gd name="connsiteX132" fmla="*/ 336550 w 3030220"/>
                <a:gd name="connsiteY132" fmla="*/ 1047748 h 4289784"/>
                <a:gd name="connsiteX133" fmla="*/ 260350 w 3030220"/>
                <a:gd name="connsiteY133" fmla="*/ 1009652 h 4289784"/>
                <a:gd name="connsiteX134" fmla="*/ 196850 w 3030220"/>
                <a:gd name="connsiteY134" fmla="*/ 977900 h 4289784"/>
                <a:gd name="connsiteX135" fmla="*/ 196850 w 3030220"/>
                <a:gd name="connsiteY135" fmla="*/ 774700 h 4289784"/>
                <a:gd name="connsiteX136" fmla="*/ 131653 w 3030220"/>
                <a:gd name="connsiteY136" fmla="*/ 698636 h 4289784"/>
                <a:gd name="connsiteX137" fmla="*/ 386080 w 3030220"/>
                <a:gd name="connsiteY137" fmla="*/ 706120 h 4289784"/>
                <a:gd name="connsiteX138" fmla="*/ 431800 w 3030220"/>
                <a:gd name="connsiteY138" fmla="*/ 660400 h 4289784"/>
                <a:gd name="connsiteX139" fmla="*/ 408940 w 3030220"/>
                <a:gd name="connsiteY139" fmla="*/ 508000 h 4289784"/>
                <a:gd name="connsiteX140" fmla="*/ 629920 w 3030220"/>
                <a:gd name="connsiteY140" fmla="*/ 424180 h 4289784"/>
                <a:gd name="connsiteX141" fmla="*/ 607060 w 3030220"/>
                <a:gd name="connsiteY141" fmla="*/ 363220 h 4289784"/>
                <a:gd name="connsiteX142" fmla="*/ 668020 w 3030220"/>
                <a:gd name="connsiteY142" fmla="*/ 302260 h 4289784"/>
                <a:gd name="connsiteX143" fmla="*/ 896620 w 3030220"/>
                <a:gd name="connsiteY143" fmla="*/ 294640 h 4289784"/>
                <a:gd name="connsiteX144" fmla="*/ 965200 w 3030220"/>
                <a:gd name="connsiteY144" fmla="*/ 119380 h 4289784"/>
                <a:gd name="connsiteX145" fmla="*/ 1026160 w 3030220"/>
                <a:gd name="connsiteY145" fmla="*/ 165100 h 4289784"/>
                <a:gd name="connsiteX146" fmla="*/ 1125220 w 3030220"/>
                <a:gd name="connsiteY146" fmla="*/ 127000 h 4289784"/>
                <a:gd name="connsiteX147" fmla="*/ 1224280 w 3030220"/>
                <a:gd name="connsiteY147" fmla="*/ 248920 h 4289784"/>
                <a:gd name="connsiteX148" fmla="*/ 1315720 w 3030220"/>
                <a:gd name="connsiteY148" fmla="*/ 279400 h 4289784"/>
                <a:gd name="connsiteX149" fmla="*/ 1460500 w 3030220"/>
                <a:gd name="connsiteY149" fmla="*/ 325120 h 4289784"/>
                <a:gd name="connsiteX150" fmla="*/ 1426449 w 3030220"/>
                <a:gd name="connsiteY150" fmla="*/ 314368 h 4289784"/>
                <a:gd name="connsiteX151" fmla="*/ 1447800 w 3030220"/>
                <a:gd name="connsiteY151" fmla="*/ 374652 h 4289784"/>
                <a:gd name="connsiteX152" fmla="*/ 1587500 w 3030220"/>
                <a:gd name="connsiteY152" fmla="*/ 387348 h 4289784"/>
                <a:gd name="connsiteX153" fmla="*/ 1612900 w 3030220"/>
                <a:gd name="connsiteY153" fmla="*/ 463548 h 4289784"/>
                <a:gd name="connsiteX154" fmla="*/ 1682750 w 3030220"/>
                <a:gd name="connsiteY154" fmla="*/ 514348 h 4289784"/>
                <a:gd name="connsiteX155" fmla="*/ 1746250 w 3030220"/>
                <a:gd name="connsiteY155" fmla="*/ 501652 h 4289784"/>
                <a:gd name="connsiteX156" fmla="*/ 1778000 w 3030220"/>
                <a:gd name="connsiteY156" fmla="*/ 520700 h 4289784"/>
                <a:gd name="connsiteX157" fmla="*/ 1790700 w 3030220"/>
                <a:gd name="connsiteY157" fmla="*/ 520700 h 4289784"/>
                <a:gd name="connsiteX158" fmla="*/ 1828800 w 3030220"/>
                <a:gd name="connsiteY158" fmla="*/ 615948 h 4289784"/>
                <a:gd name="connsiteX159" fmla="*/ 1905000 w 3030220"/>
                <a:gd name="connsiteY159" fmla="*/ 615948 h 4289784"/>
                <a:gd name="connsiteX160" fmla="*/ 1949450 w 3030220"/>
                <a:gd name="connsiteY160" fmla="*/ 565148 h 4289784"/>
                <a:gd name="connsiteX161" fmla="*/ 1993900 w 3030220"/>
                <a:gd name="connsiteY161" fmla="*/ 520700 h 4289784"/>
                <a:gd name="connsiteX162" fmla="*/ 1993900 w 3030220"/>
                <a:gd name="connsiteY162" fmla="*/ 495300 h 4289784"/>
                <a:gd name="connsiteX163" fmla="*/ 1949450 w 3030220"/>
                <a:gd name="connsiteY163" fmla="*/ 457200 h 4289784"/>
                <a:gd name="connsiteX164" fmla="*/ 1987550 w 3030220"/>
                <a:gd name="connsiteY164" fmla="*/ 406400 h 4289784"/>
                <a:gd name="connsiteX165" fmla="*/ 1911350 w 3030220"/>
                <a:gd name="connsiteY165" fmla="*/ 273052 h 4289784"/>
                <a:gd name="connsiteX166" fmla="*/ 1879600 w 3030220"/>
                <a:gd name="connsiteY166" fmla="*/ 215900 h 4289784"/>
                <a:gd name="connsiteX167" fmla="*/ 1873250 w 3030220"/>
                <a:gd name="connsiteY167" fmla="*/ 63500 h 4289784"/>
                <a:gd name="connsiteX168" fmla="*/ 1962150 w 3030220"/>
                <a:gd name="connsiteY168" fmla="*/ 63500 h 4289784"/>
                <a:gd name="connsiteX169" fmla="*/ 2101850 w 3030220"/>
                <a:gd name="connsiteY169" fmla="*/ 0 h 4289784"/>
                <a:gd name="connsiteX0" fmla="*/ 3009506 w 3030220"/>
                <a:gd name="connsiteY0" fmla="*/ 1337272 h 4011675"/>
                <a:gd name="connsiteX1" fmla="*/ 3022600 w 3030220"/>
                <a:gd name="connsiteY1" fmla="*/ 1338580 h 4011675"/>
                <a:gd name="connsiteX2" fmla="*/ 3030220 w 3030220"/>
                <a:gd name="connsiteY2" fmla="*/ 1407160 h 4011675"/>
                <a:gd name="connsiteX3" fmla="*/ 3030219 w 3030220"/>
                <a:gd name="connsiteY3" fmla="*/ 1407160 h 4011675"/>
                <a:gd name="connsiteX4" fmla="*/ 3022599 w 3030220"/>
                <a:gd name="connsiteY4" fmla="*/ 1338580 h 4011675"/>
                <a:gd name="connsiteX5" fmla="*/ 3009506 w 3030220"/>
                <a:gd name="connsiteY5" fmla="*/ 1337272 h 4011675"/>
                <a:gd name="connsiteX6" fmla="*/ 135218 w 3030220"/>
                <a:gd name="connsiteY6" fmla="*/ 674876 h 4011675"/>
                <a:gd name="connsiteX7" fmla="*/ 128309 w 3030220"/>
                <a:gd name="connsiteY7" fmla="*/ 694736 h 4011675"/>
                <a:gd name="connsiteX8" fmla="*/ 120650 w 3030220"/>
                <a:gd name="connsiteY8" fmla="*/ 685800 h 4011675"/>
                <a:gd name="connsiteX9" fmla="*/ 135218 w 3030220"/>
                <a:gd name="connsiteY9" fmla="*/ 674876 h 4011675"/>
                <a:gd name="connsiteX10" fmla="*/ 2101850 w 3030220"/>
                <a:gd name="connsiteY10" fmla="*/ 0 h 4011675"/>
                <a:gd name="connsiteX11" fmla="*/ 2260600 w 3030220"/>
                <a:gd name="connsiteY11" fmla="*/ 44452 h 4011675"/>
                <a:gd name="connsiteX12" fmla="*/ 2305050 w 3030220"/>
                <a:gd name="connsiteY12" fmla="*/ 107948 h 4011675"/>
                <a:gd name="connsiteX13" fmla="*/ 2425700 w 3030220"/>
                <a:gd name="connsiteY13" fmla="*/ 209548 h 4011675"/>
                <a:gd name="connsiteX14" fmla="*/ 2463800 w 3030220"/>
                <a:gd name="connsiteY14" fmla="*/ 393700 h 4011675"/>
                <a:gd name="connsiteX15" fmla="*/ 2597150 w 3030220"/>
                <a:gd name="connsiteY15" fmla="*/ 520700 h 4011675"/>
                <a:gd name="connsiteX16" fmla="*/ 2616200 w 3030220"/>
                <a:gd name="connsiteY16" fmla="*/ 647700 h 4011675"/>
                <a:gd name="connsiteX17" fmla="*/ 2667000 w 3030220"/>
                <a:gd name="connsiteY17" fmla="*/ 692148 h 4011675"/>
                <a:gd name="connsiteX18" fmla="*/ 2673350 w 3030220"/>
                <a:gd name="connsiteY18" fmla="*/ 749300 h 4011675"/>
                <a:gd name="connsiteX19" fmla="*/ 2736850 w 3030220"/>
                <a:gd name="connsiteY19" fmla="*/ 806452 h 4011675"/>
                <a:gd name="connsiteX20" fmla="*/ 2679700 w 3030220"/>
                <a:gd name="connsiteY20" fmla="*/ 876300 h 4011675"/>
                <a:gd name="connsiteX21" fmla="*/ 2705100 w 3030220"/>
                <a:gd name="connsiteY21" fmla="*/ 1123948 h 4011675"/>
                <a:gd name="connsiteX22" fmla="*/ 2857500 w 3030220"/>
                <a:gd name="connsiteY22" fmla="*/ 1225548 h 4011675"/>
                <a:gd name="connsiteX23" fmla="*/ 2946400 w 3030220"/>
                <a:gd name="connsiteY23" fmla="*/ 1295400 h 4011675"/>
                <a:gd name="connsiteX24" fmla="*/ 2951554 w 3030220"/>
                <a:gd name="connsiteY24" fmla="*/ 1331476 h 4011675"/>
                <a:gd name="connsiteX25" fmla="*/ 2946399 w 3030220"/>
                <a:gd name="connsiteY25" fmla="*/ 1330960 h 4011675"/>
                <a:gd name="connsiteX26" fmla="*/ 2778759 w 3030220"/>
                <a:gd name="connsiteY26" fmla="*/ 1338580 h 4011675"/>
                <a:gd name="connsiteX27" fmla="*/ 2733039 w 3030220"/>
                <a:gd name="connsiteY27" fmla="*/ 1407160 h 4011675"/>
                <a:gd name="connsiteX28" fmla="*/ 2679699 w 3030220"/>
                <a:gd name="connsiteY28" fmla="*/ 1475740 h 4011675"/>
                <a:gd name="connsiteX29" fmla="*/ 2679699 w 3030220"/>
                <a:gd name="connsiteY29" fmla="*/ 1506220 h 4011675"/>
                <a:gd name="connsiteX30" fmla="*/ 2710179 w 3030220"/>
                <a:gd name="connsiteY30" fmla="*/ 1559560 h 4011675"/>
                <a:gd name="connsiteX31" fmla="*/ 2641599 w 3030220"/>
                <a:gd name="connsiteY31" fmla="*/ 1666240 h 4011675"/>
                <a:gd name="connsiteX32" fmla="*/ 2512059 w 3030220"/>
                <a:gd name="connsiteY32" fmla="*/ 1711960 h 4011675"/>
                <a:gd name="connsiteX33" fmla="*/ 2489199 w 3030220"/>
                <a:gd name="connsiteY33" fmla="*/ 1818640 h 4011675"/>
                <a:gd name="connsiteX34" fmla="*/ 2481579 w 3030220"/>
                <a:gd name="connsiteY34" fmla="*/ 1879600 h 4011675"/>
                <a:gd name="connsiteX35" fmla="*/ 2428239 w 3030220"/>
                <a:gd name="connsiteY35" fmla="*/ 1879600 h 4011675"/>
                <a:gd name="connsiteX36" fmla="*/ 2344419 w 3030220"/>
                <a:gd name="connsiteY36" fmla="*/ 1978660 h 4011675"/>
                <a:gd name="connsiteX37" fmla="*/ 2306319 w 3030220"/>
                <a:gd name="connsiteY37" fmla="*/ 2054860 h 4011675"/>
                <a:gd name="connsiteX38" fmla="*/ 2306319 w 3030220"/>
                <a:gd name="connsiteY38" fmla="*/ 2176780 h 4011675"/>
                <a:gd name="connsiteX39" fmla="*/ 2245359 w 3030220"/>
                <a:gd name="connsiteY39" fmla="*/ 2230120 h 4011675"/>
                <a:gd name="connsiteX40" fmla="*/ 2100579 w 3030220"/>
                <a:gd name="connsiteY40" fmla="*/ 2199640 h 4011675"/>
                <a:gd name="connsiteX41" fmla="*/ 2047239 w 3030220"/>
                <a:gd name="connsiteY41" fmla="*/ 2306320 h 4011675"/>
                <a:gd name="connsiteX42" fmla="*/ 1993899 w 3030220"/>
                <a:gd name="connsiteY42" fmla="*/ 2329180 h 4011675"/>
                <a:gd name="connsiteX43" fmla="*/ 2001519 w 3030220"/>
                <a:gd name="connsiteY43" fmla="*/ 2428240 h 4011675"/>
                <a:gd name="connsiteX44" fmla="*/ 1971039 w 3030220"/>
                <a:gd name="connsiteY44" fmla="*/ 2496820 h 4011675"/>
                <a:gd name="connsiteX45" fmla="*/ 1993899 w 3030220"/>
                <a:gd name="connsiteY45" fmla="*/ 2656840 h 4011675"/>
                <a:gd name="connsiteX46" fmla="*/ 2001519 w 3030220"/>
                <a:gd name="connsiteY46" fmla="*/ 2748280 h 4011675"/>
                <a:gd name="connsiteX47" fmla="*/ 2047239 w 3030220"/>
                <a:gd name="connsiteY47" fmla="*/ 2870200 h 4011675"/>
                <a:gd name="connsiteX48" fmla="*/ 2115819 w 3030220"/>
                <a:gd name="connsiteY48" fmla="*/ 2877820 h 4011675"/>
                <a:gd name="connsiteX49" fmla="*/ 2184399 w 3030220"/>
                <a:gd name="connsiteY49" fmla="*/ 3014980 h 4011675"/>
                <a:gd name="connsiteX50" fmla="*/ 2222499 w 3030220"/>
                <a:gd name="connsiteY50" fmla="*/ 3075940 h 4011675"/>
                <a:gd name="connsiteX51" fmla="*/ 2260599 w 3030220"/>
                <a:gd name="connsiteY51" fmla="*/ 3129280 h 4011675"/>
                <a:gd name="connsiteX52" fmla="*/ 2230119 w 3030220"/>
                <a:gd name="connsiteY52" fmla="*/ 3258820 h 4011675"/>
                <a:gd name="connsiteX53" fmla="*/ 2184399 w 3030220"/>
                <a:gd name="connsiteY53" fmla="*/ 3319780 h 4011675"/>
                <a:gd name="connsiteX54" fmla="*/ 2108199 w 3030220"/>
                <a:gd name="connsiteY54" fmla="*/ 3312160 h 4011675"/>
                <a:gd name="connsiteX55" fmla="*/ 2108199 w 3030220"/>
                <a:gd name="connsiteY55" fmla="*/ 3365500 h 4011675"/>
                <a:gd name="connsiteX56" fmla="*/ 2070099 w 3030220"/>
                <a:gd name="connsiteY56" fmla="*/ 3418840 h 4011675"/>
                <a:gd name="connsiteX57" fmla="*/ 2123439 w 3030220"/>
                <a:gd name="connsiteY57" fmla="*/ 3464560 h 4011675"/>
                <a:gd name="connsiteX58" fmla="*/ 2161539 w 3030220"/>
                <a:gd name="connsiteY58" fmla="*/ 3556000 h 4011675"/>
                <a:gd name="connsiteX59" fmla="*/ 2207259 w 3030220"/>
                <a:gd name="connsiteY59" fmla="*/ 3609340 h 4011675"/>
                <a:gd name="connsiteX60" fmla="*/ 2230119 w 3030220"/>
                <a:gd name="connsiteY60" fmla="*/ 3677920 h 4011675"/>
                <a:gd name="connsiteX61" fmla="*/ 2222499 w 3030220"/>
                <a:gd name="connsiteY61" fmla="*/ 3769360 h 4011675"/>
                <a:gd name="connsiteX62" fmla="*/ 2161539 w 3030220"/>
                <a:gd name="connsiteY62" fmla="*/ 3799840 h 4011675"/>
                <a:gd name="connsiteX63" fmla="*/ 2024379 w 3030220"/>
                <a:gd name="connsiteY63" fmla="*/ 3731260 h 4011675"/>
                <a:gd name="connsiteX64" fmla="*/ 1963419 w 3030220"/>
                <a:gd name="connsiteY64" fmla="*/ 3700780 h 4011675"/>
                <a:gd name="connsiteX65" fmla="*/ 1917699 w 3030220"/>
                <a:gd name="connsiteY65" fmla="*/ 3776980 h 4011675"/>
                <a:gd name="connsiteX66" fmla="*/ 1902459 w 3030220"/>
                <a:gd name="connsiteY66" fmla="*/ 3830320 h 4011675"/>
                <a:gd name="connsiteX67" fmla="*/ 1871979 w 3030220"/>
                <a:gd name="connsiteY67" fmla="*/ 3876040 h 4011675"/>
                <a:gd name="connsiteX68" fmla="*/ 1750059 w 3030220"/>
                <a:gd name="connsiteY68" fmla="*/ 3914140 h 4011675"/>
                <a:gd name="connsiteX69" fmla="*/ 1643379 w 3030220"/>
                <a:gd name="connsiteY69" fmla="*/ 3860800 h 4011675"/>
                <a:gd name="connsiteX70" fmla="*/ 1551939 w 3030220"/>
                <a:gd name="connsiteY70" fmla="*/ 3898900 h 4011675"/>
                <a:gd name="connsiteX71" fmla="*/ 1498599 w 3030220"/>
                <a:gd name="connsiteY71" fmla="*/ 3997960 h 4011675"/>
                <a:gd name="connsiteX72" fmla="*/ 1452879 w 3030220"/>
                <a:gd name="connsiteY72" fmla="*/ 3967480 h 4011675"/>
                <a:gd name="connsiteX73" fmla="*/ 1399539 w 3030220"/>
                <a:gd name="connsiteY73" fmla="*/ 3990340 h 4011675"/>
                <a:gd name="connsiteX74" fmla="*/ 1178559 w 3030220"/>
                <a:gd name="connsiteY74" fmla="*/ 3975100 h 4011675"/>
                <a:gd name="connsiteX75" fmla="*/ 1109979 w 3030220"/>
                <a:gd name="connsiteY75" fmla="*/ 3975100 h 4011675"/>
                <a:gd name="connsiteX76" fmla="*/ 1091691 w 3030220"/>
                <a:gd name="connsiteY76" fmla="*/ 4011676 h 4011675"/>
                <a:gd name="connsiteX77" fmla="*/ 1079499 w 3030220"/>
                <a:gd name="connsiteY77" fmla="*/ 4005580 h 4011675"/>
                <a:gd name="connsiteX78" fmla="*/ 1092132 w 3030220"/>
                <a:gd name="connsiteY78" fmla="*/ 4010792 h 4011675"/>
                <a:gd name="connsiteX79" fmla="*/ 1093235 w 3030220"/>
                <a:gd name="connsiteY79" fmla="*/ 4008588 h 4011675"/>
                <a:gd name="connsiteX80" fmla="*/ 904239 w 3030220"/>
                <a:gd name="connsiteY80" fmla="*/ 3891280 h 4011675"/>
                <a:gd name="connsiteX81" fmla="*/ 881379 w 3030220"/>
                <a:gd name="connsiteY81" fmla="*/ 3845560 h 4011675"/>
                <a:gd name="connsiteX82" fmla="*/ 767079 w 3030220"/>
                <a:gd name="connsiteY82" fmla="*/ 3792220 h 4011675"/>
                <a:gd name="connsiteX83" fmla="*/ 744219 w 3030220"/>
                <a:gd name="connsiteY83" fmla="*/ 3708400 h 4011675"/>
                <a:gd name="connsiteX84" fmla="*/ 675639 w 3030220"/>
                <a:gd name="connsiteY84" fmla="*/ 3677920 h 4011675"/>
                <a:gd name="connsiteX85" fmla="*/ 652779 w 3030220"/>
                <a:gd name="connsiteY85" fmla="*/ 3784600 h 4011675"/>
                <a:gd name="connsiteX86" fmla="*/ 530859 w 3030220"/>
                <a:gd name="connsiteY86" fmla="*/ 3799840 h 4011675"/>
                <a:gd name="connsiteX87" fmla="*/ 515619 w 3030220"/>
                <a:gd name="connsiteY87" fmla="*/ 3853180 h 4011675"/>
                <a:gd name="connsiteX88" fmla="*/ 340359 w 3030220"/>
                <a:gd name="connsiteY88" fmla="*/ 3822700 h 4011675"/>
                <a:gd name="connsiteX89" fmla="*/ 332739 w 3030220"/>
                <a:gd name="connsiteY89" fmla="*/ 3921760 h 4011675"/>
                <a:gd name="connsiteX90" fmla="*/ 149859 w 3030220"/>
                <a:gd name="connsiteY90" fmla="*/ 3914140 h 4011675"/>
                <a:gd name="connsiteX91" fmla="*/ 470 w 3030220"/>
                <a:gd name="connsiteY91" fmla="*/ 3742344 h 4011675"/>
                <a:gd name="connsiteX92" fmla="*/ 0 w 3030220"/>
                <a:gd name="connsiteY92" fmla="*/ 3740148 h 4011675"/>
                <a:gd name="connsiteX93" fmla="*/ 19050 w 3030220"/>
                <a:gd name="connsiteY93" fmla="*/ 3606800 h 4011675"/>
                <a:gd name="connsiteX94" fmla="*/ 95250 w 3030220"/>
                <a:gd name="connsiteY94" fmla="*/ 3530600 h 4011675"/>
                <a:gd name="connsiteX95" fmla="*/ 196850 w 3030220"/>
                <a:gd name="connsiteY95" fmla="*/ 3454400 h 4011675"/>
                <a:gd name="connsiteX96" fmla="*/ 222250 w 3030220"/>
                <a:gd name="connsiteY96" fmla="*/ 3346452 h 4011675"/>
                <a:gd name="connsiteX97" fmla="*/ 361950 w 3030220"/>
                <a:gd name="connsiteY97" fmla="*/ 3251200 h 4011675"/>
                <a:gd name="connsiteX98" fmla="*/ 323850 w 3030220"/>
                <a:gd name="connsiteY98" fmla="*/ 3175000 h 4011675"/>
                <a:gd name="connsiteX99" fmla="*/ 425450 w 3030220"/>
                <a:gd name="connsiteY99" fmla="*/ 3028948 h 4011675"/>
                <a:gd name="connsiteX100" fmla="*/ 406400 w 3030220"/>
                <a:gd name="connsiteY100" fmla="*/ 3009900 h 4011675"/>
                <a:gd name="connsiteX101" fmla="*/ 622300 w 3030220"/>
                <a:gd name="connsiteY101" fmla="*/ 2781300 h 4011675"/>
                <a:gd name="connsiteX102" fmla="*/ 609600 w 3030220"/>
                <a:gd name="connsiteY102" fmla="*/ 2641600 h 4011675"/>
                <a:gd name="connsiteX103" fmla="*/ 546100 w 3030220"/>
                <a:gd name="connsiteY103" fmla="*/ 2540000 h 4011675"/>
                <a:gd name="connsiteX104" fmla="*/ 596900 w 3030220"/>
                <a:gd name="connsiteY104" fmla="*/ 2514600 h 4011675"/>
                <a:gd name="connsiteX105" fmla="*/ 520700 w 3030220"/>
                <a:gd name="connsiteY105" fmla="*/ 2387600 h 4011675"/>
                <a:gd name="connsiteX106" fmla="*/ 571500 w 3030220"/>
                <a:gd name="connsiteY106" fmla="*/ 2336800 h 4011675"/>
                <a:gd name="connsiteX107" fmla="*/ 901700 w 3030220"/>
                <a:gd name="connsiteY107" fmla="*/ 2076452 h 4011675"/>
                <a:gd name="connsiteX108" fmla="*/ 850900 w 3030220"/>
                <a:gd name="connsiteY108" fmla="*/ 2044700 h 4011675"/>
                <a:gd name="connsiteX109" fmla="*/ 717550 w 3030220"/>
                <a:gd name="connsiteY109" fmla="*/ 2051052 h 4011675"/>
                <a:gd name="connsiteX110" fmla="*/ 552450 w 3030220"/>
                <a:gd name="connsiteY110" fmla="*/ 2095500 h 4011675"/>
                <a:gd name="connsiteX111" fmla="*/ 279400 w 3030220"/>
                <a:gd name="connsiteY111" fmla="*/ 2159000 h 4011675"/>
                <a:gd name="connsiteX112" fmla="*/ 266700 w 3030220"/>
                <a:gd name="connsiteY112" fmla="*/ 2222500 h 4011675"/>
                <a:gd name="connsiteX113" fmla="*/ 241300 w 3030220"/>
                <a:gd name="connsiteY113" fmla="*/ 2324100 h 4011675"/>
                <a:gd name="connsiteX114" fmla="*/ 114300 w 3030220"/>
                <a:gd name="connsiteY114" fmla="*/ 2343148 h 4011675"/>
                <a:gd name="connsiteX115" fmla="*/ 146050 w 3030220"/>
                <a:gd name="connsiteY115" fmla="*/ 2241548 h 4011675"/>
                <a:gd name="connsiteX116" fmla="*/ 88900 w 3030220"/>
                <a:gd name="connsiteY116" fmla="*/ 2178052 h 4011675"/>
                <a:gd name="connsiteX117" fmla="*/ 146050 w 3030220"/>
                <a:gd name="connsiteY117" fmla="*/ 2133600 h 4011675"/>
                <a:gd name="connsiteX118" fmla="*/ 241300 w 3030220"/>
                <a:gd name="connsiteY118" fmla="*/ 2057400 h 4011675"/>
                <a:gd name="connsiteX119" fmla="*/ 368300 w 3030220"/>
                <a:gd name="connsiteY119" fmla="*/ 2012948 h 4011675"/>
                <a:gd name="connsiteX120" fmla="*/ 527050 w 3030220"/>
                <a:gd name="connsiteY120" fmla="*/ 1924052 h 4011675"/>
                <a:gd name="connsiteX121" fmla="*/ 615950 w 3030220"/>
                <a:gd name="connsiteY121" fmla="*/ 1809748 h 4011675"/>
                <a:gd name="connsiteX122" fmla="*/ 717550 w 3030220"/>
                <a:gd name="connsiteY122" fmla="*/ 1727200 h 4011675"/>
                <a:gd name="connsiteX123" fmla="*/ 723900 w 3030220"/>
                <a:gd name="connsiteY123" fmla="*/ 1543052 h 4011675"/>
                <a:gd name="connsiteX124" fmla="*/ 768350 w 3030220"/>
                <a:gd name="connsiteY124" fmla="*/ 1485900 h 4011675"/>
                <a:gd name="connsiteX125" fmla="*/ 596900 w 3030220"/>
                <a:gd name="connsiteY125" fmla="*/ 1257300 h 4011675"/>
                <a:gd name="connsiteX126" fmla="*/ 495300 w 3030220"/>
                <a:gd name="connsiteY126" fmla="*/ 1257300 h 4011675"/>
                <a:gd name="connsiteX127" fmla="*/ 469900 w 3030220"/>
                <a:gd name="connsiteY127" fmla="*/ 1187452 h 4011675"/>
                <a:gd name="connsiteX128" fmla="*/ 469900 w 3030220"/>
                <a:gd name="connsiteY128" fmla="*/ 1117600 h 4011675"/>
                <a:gd name="connsiteX129" fmla="*/ 336550 w 3030220"/>
                <a:gd name="connsiteY129" fmla="*/ 1047748 h 4011675"/>
                <a:gd name="connsiteX130" fmla="*/ 260350 w 3030220"/>
                <a:gd name="connsiteY130" fmla="*/ 1009652 h 4011675"/>
                <a:gd name="connsiteX131" fmla="*/ 196850 w 3030220"/>
                <a:gd name="connsiteY131" fmla="*/ 977900 h 4011675"/>
                <a:gd name="connsiteX132" fmla="*/ 196850 w 3030220"/>
                <a:gd name="connsiteY132" fmla="*/ 774700 h 4011675"/>
                <a:gd name="connsiteX133" fmla="*/ 131653 w 3030220"/>
                <a:gd name="connsiteY133" fmla="*/ 698636 h 4011675"/>
                <a:gd name="connsiteX134" fmla="*/ 386080 w 3030220"/>
                <a:gd name="connsiteY134" fmla="*/ 706120 h 4011675"/>
                <a:gd name="connsiteX135" fmla="*/ 431800 w 3030220"/>
                <a:gd name="connsiteY135" fmla="*/ 660400 h 4011675"/>
                <a:gd name="connsiteX136" fmla="*/ 408940 w 3030220"/>
                <a:gd name="connsiteY136" fmla="*/ 508000 h 4011675"/>
                <a:gd name="connsiteX137" fmla="*/ 629920 w 3030220"/>
                <a:gd name="connsiteY137" fmla="*/ 424180 h 4011675"/>
                <a:gd name="connsiteX138" fmla="*/ 607060 w 3030220"/>
                <a:gd name="connsiteY138" fmla="*/ 363220 h 4011675"/>
                <a:gd name="connsiteX139" fmla="*/ 668020 w 3030220"/>
                <a:gd name="connsiteY139" fmla="*/ 302260 h 4011675"/>
                <a:gd name="connsiteX140" fmla="*/ 896620 w 3030220"/>
                <a:gd name="connsiteY140" fmla="*/ 294640 h 4011675"/>
                <a:gd name="connsiteX141" fmla="*/ 965200 w 3030220"/>
                <a:gd name="connsiteY141" fmla="*/ 119380 h 4011675"/>
                <a:gd name="connsiteX142" fmla="*/ 1026160 w 3030220"/>
                <a:gd name="connsiteY142" fmla="*/ 165100 h 4011675"/>
                <a:gd name="connsiteX143" fmla="*/ 1125220 w 3030220"/>
                <a:gd name="connsiteY143" fmla="*/ 127000 h 4011675"/>
                <a:gd name="connsiteX144" fmla="*/ 1224280 w 3030220"/>
                <a:gd name="connsiteY144" fmla="*/ 248920 h 4011675"/>
                <a:gd name="connsiteX145" fmla="*/ 1315720 w 3030220"/>
                <a:gd name="connsiteY145" fmla="*/ 279400 h 4011675"/>
                <a:gd name="connsiteX146" fmla="*/ 1460500 w 3030220"/>
                <a:gd name="connsiteY146" fmla="*/ 325120 h 4011675"/>
                <a:gd name="connsiteX147" fmla="*/ 1426449 w 3030220"/>
                <a:gd name="connsiteY147" fmla="*/ 314368 h 4011675"/>
                <a:gd name="connsiteX148" fmla="*/ 1447800 w 3030220"/>
                <a:gd name="connsiteY148" fmla="*/ 374652 h 4011675"/>
                <a:gd name="connsiteX149" fmla="*/ 1587500 w 3030220"/>
                <a:gd name="connsiteY149" fmla="*/ 387348 h 4011675"/>
                <a:gd name="connsiteX150" fmla="*/ 1612900 w 3030220"/>
                <a:gd name="connsiteY150" fmla="*/ 463548 h 4011675"/>
                <a:gd name="connsiteX151" fmla="*/ 1682750 w 3030220"/>
                <a:gd name="connsiteY151" fmla="*/ 514348 h 4011675"/>
                <a:gd name="connsiteX152" fmla="*/ 1746250 w 3030220"/>
                <a:gd name="connsiteY152" fmla="*/ 501652 h 4011675"/>
                <a:gd name="connsiteX153" fmla="*/ 1778000 w 3030220"/>
                <a:gd name="connsiteY153" fmla="*/ 520700 h 4011675"/>
                <a:gd name="connsiteX154" fmla="*/ 1790700 w 3030220"/>
                <a:gd name="connsiteY154" fmla="*/ 520700 h 4011675"/>
                <a:gd name="connsiteX155" fmla="*/ 1828800 w 3030220"/>
                <a:gd name="connsiteY155" fmla="*/ 615948 h 4011675"/>
                <a:gd name="connsiteX156" fmla="*/ 1905000 w 3030220"/>
                <a:gd name="connsiteY156" fmla="*/ 615948 h 4011675"/>
                <a:gd name="connsiteX157" fmla="*/ 1949450 w 3030220"/>
                <a:gd name="connsiteY157" fmla="*/ 565148 h 4011675"/>
                <a:gd name="connsiteX158" fmla="*/ 1993900 w 3030220"/>
                <a:gd name="connsiteY158" fmla="*/ 520700 h 4011675"/>
                <a:gd name="connsiteX159" fmla="*/ 1993900 w 3030220"/>
                <a:gd name="connsiteY159" fmla="*/ 495300 h 4011675"/>
                <a:gd name="connsiteX160" fmla="*/ 1949450 w 3030220"/>
                <a:gd name="connsiteY160" fmla="*/ 457200 h 4011675"/>
                <a:gd name="connsiteX161" fmla="*/ 1987550 w 3030220"/>
                <a:gd name="connsiteY161" fmla="*/ 406400 h 4011675"/>
                <a:gd name="connsiteX162" fmla="*/ 1911350 w 3030220"/>
                <a:gd name="connsiteY162" fmla="*/ 273052 h 4011675"/>
                <a:gd name="connsiteX163" fmla="*/ 1879600 w 3030220"/>
                <a:gd name="connsiteY163" fmla="*/ 215900 h 4011675"/>
                <a:gd name="connsiteX164" fmla="*/ 1873250 w 3030220"/>
                <a:gd name="connsiteY164" fmla="*/ 63500 h 4011675"/>
                <a:gd name="connsiteX165" fmla="*/ 1962150 w 3030220"/>
                <a:gd name="connsiteY165" fmla="*/ 63500 h 4011675"/>
                <a:gd name="connsiteX166" fmla="*/ 2101850 w 3030220"/>
                <a:gd name="connsiteY166" fmla="*/ 0 h 401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</a:cxnLst>
              <a:rect l="l" t="t" r="r" b="b"/>
              <a:pathLst>
                <a:path w="3030220" h="4011675">
                  <a:moveTo>
                    <a:pt x="3009506" y="1337272"/>
                  </a:moveTo>
                  <a:lnTo>
                    <a:pt x="3022600" y="1338580"/>
                  </a:lnTo>
                  <a:lnTo>
                    <a:pt x="3030220" y="1407160"/>
                  </a:lnTo>
                  <a:lnTo>
                    <a:pt x="3030219" y="1407160"/>
                  </a:lnTo>
                  <a:lnTo>
                    <a:pt x="3022599" y="1338580"/>
                  </a:lnTo>
                  <a:lnTo>
                    <a:pt x="3009506" y="1337272"/>
                  </a:lnTo>
                  <a:close/>
                  <a:moveTo>
                    <a:pt x="135218" y="674876"/>
                  </a:moveTo>
                  <a:lnTo>
                    <a:pt x="128309" y="694736"/>
                  </a:lnTo>
                  <a:lnTo>
                    <a:pt x="120650" y="685800"/>
                  </a:lnTo>
                  <a:lnTo>
                    <a:pt x="135218" y="674876"/>
                  </a:lnTo>
                  <a:close/>
                  <a:moveTo>
                    <a:pt x="2101850" y="0"/>
                  </a:moveTo>
                  <a:lnTo>
                    <a:pt x="2260600" y="44452"/>
                  </a:lnTo>
                  <a:lnTo>
                    <a:pt x="2305050" y="107948"/>
                  </a:lnTo>
                  <a:lnTo>
                    <a:pt x="2425700" y="209548"/>
                  </a:lnTo>
                  <a:lnTo>
                    <a:pt x="2463800" y="393700"/>
                  </a:lnTo>
                  <a:lnTo>
                    <a:pt x="2597150" y="520700"/>
                  </a:lnTo>
                  <a:lnTo>
                    <a:pt x="2616200" y="647700"/>
                  </a:lnTo>
                  <a:lnTo>
                    <a:pt x="2667000" y="692148"/>
                  </a:lnTo>
                  <a:lnTo>
                    <a:pt x="2673350" y="749300"/>
                  </a:lnTo>
                  <a:lnTo>
                    <a:pt x="2736850" y="806452"/>
                  </a:lnTo>
                  <a:lnTo>
                    <a:pt x="2679700" y="876300"/>
                  </a:lnTo>
                  <a:lnTo>
                    <a:pt x="2705100" y="1123948"/>
                  </a:lnTo>
                  <a:lnTo>
                    <a:pt x="2857500" y="1225548"/>
                  </a:lnTo>
                  <a:lnTo>
                    <a:pt x="2946400" y="1295400"/>
                  </a:lnTo>
                  <a:lnTo>
                    <a:pt x="2951554" y="1331476"/>
                  </a:lnTo>
                  <a:lnTo>
                    <a:pt x="2946399" y="1330960"/>
                  </a:lnTo>
                  <a:lnTo>
                    <a:pt x="2778759" y="1338580"/>
                  </a:lnTo>
                  <a:lnTo>
                    <a:pt x="2733039" y="1407160"/>
                  </a:lnTo>
                  <a:lnTo>
                    <a:pt x="2679699" y="1475740"/>
                  </a:lnTo>
                  <a:lnTo>
                    <a:pt x="2679699" y="1506220"/>
                  </a:lnTo>
                  <a:lnTo>
                    <a:pt x="2710179" y="1559560"/>
                  </a:lnTo>
                  <a:lnTo>
                    <a:pt x="2641599" y="1666240"/>
                  </a:lnTo>
                  <a:lnTo>
                    <a:pt x="2512059" y="1711960"/>
                  </a:lnTo>
                  <a:lnTo>
                    <a:pt x="2489199" y="1818640"/>
                  </a:lnTo>
                  <a:lnTo>
                    <a:pt x="2481579" y="1879600"/>
                  </a:lnTo>
                  <a:lnTo>
                    <a:pt x="2428239" y="1879600"/>
                  </a:lnTo>
                  <a:lnTo>
                    <a:pt x="2344419" y="1978660"/>
                  </a:lnTo>
                  <a:lnTo>
                    <a:pt x="2306319" y="2054860"/>
                  </a:lnTo>
                  <a:lnTo>
                    <a:pt x="2306319" y="2176780"/>
                  </a:lnTo>
                  <a:lnTo>
                    <a:pt x="2245359" y="2230120"/>
                  </a:lnTo>
                  <a:lnTo>
                    <a:pt x="2100579" y="2199640"/>
                  </a:lnTo>
                  <a:lnTo>
                    <a:pt x="2047239" y="2306320"/>
                  </a:lnTo>
                  <a:lnTo>
                    <a:pt x="1993899" y="2329180"/>
                  </a:lnTo>
                  <a:lnTo>
                    <a:pt x="2001519" y="2428240"/>
                  </a:lnTo>
                  <a:lnTo>
                    <a:pt x="1971039" y="2496820"/>
                  </a:lnTo>
                  <a:lnTo>
                    <a:pt x="1993899" y="2656840"/>
                  </a:lnTo>
                  <a:lnTo>
                    <a:pt x="2001519" y="2748280"/>
                  </a:lnTo>
                  <a:lnTo>
                    <a:pt x="2047239" y="2870200"/>
                  </a:lnTo>
                  <a:lnTo>
                    <a:pt x="2115819" y="2877820"/>
                  </a:lnTo>
                  <a:lnTo>
                    <a:pt x="2184399" y="3014980"/>
                  </a:lnTo>
                  <a:lnTo>
                    <a:pt x="2222499" y="3075940"/>
                  </a:lnTo>
                  <a:lnTo>
                    <a:pt x="2260599" y="3129280"/>
                  </a:lnTo>
                  <a:lnTo>
                    <a:pt x="2230119" y="3258820"/>
                  </a:lnTo>
                  <a:lnTo>
                    <a:pt x="2184399" y="3319780"/>
                  </a:lnTo>
                  <a:lnTo>
                    <a:pt x="2108199" y="3312160"/>
                  </a:lnTo>
                  <a:lnTo>
                    <a:pt x="2108199" y="3365500"/>
                  </a:lnTo>
                  <a:lnTo>
                    <a:pt x="2070099" y="3418840"/>
                  </a:lnTo>
                  <a:lnTo>
                    <a:pt x="2123439" y="3464560"/>
                  </a:lnTo>
                  <a:lnTo>
                    <a:pt x="2161539" y="3556000"/>
                  </a:lnTo>
                  <a:lnTo>
                    <a:pt x="2207259" y="3609340"/>
                  </a:lnTo>
                  <a:lnTo>
                    <a:pt x="2230119" y="3677920"/>
                  </a:lnTo>
                  <a:lnTo>
                    <a:pt x="2222499" y="3769360"/>
                  </a:lnTo>
                  <a:lnTo>
                    <a:pt x="2161539" y="3799840"/>
                  </a:lnTo>
                  <a:lnTo>
                    <a:pt x="2024379" y="3731260"/>
                  </a:lnTo>
                  <a:lnTo>
                    <a:pt x="1963419" y="3700780"/>
                  </a:lnTo>
                  <a:lnTo>
                    <a:pt x="1917699" y="3776980"/>
                  </a:lnTo>
                  <a:lnTo>
                    <a:pt x="1902459" y="3830320"/>
                  </a:lnTo>
                  <a:lnTo>
                    <a:pt x="1871979" y="3876040"/>
                  </a:lnTo>
                  <a:lnTo>
                    <a:pt x="1750059" y="3914140"/>
                  </a:lnTo>
                  <a:lnTo>
                    <a:pt x="1643379" y="3860800"/>
                  </a:lnTo>
                  <a:lnTo>
                    <a:pt x="1551939" y="3898900"/>
                  </a:lnTo>
                  <a:lnTo>
                    <a:pt x="1498599" y="3997960"/>
                  </a:lnTo>
                  <a:lnTo>
                    <a:pt x="1452879" y="3967480"/>
                  </a:lnTo>
                  <a:lnTo>
                    <a:pt x="1399539" y="3990340"/>
                  </a:lnTo>
                  <a:lnTo>
                    <a:pt x="1178559" y="3975100"/>
                  </a:lnTo>
                  <a:lnTo>
                    <a:pt x="1109979" y="3975100"/>
                  </a:lnTo>
                  <a:lnTo>
                    <a:pt x="1091691" y="4011676"/>
                  </a:lnTo>
                  <a:lnTo>
                    <a:pt x="1079499" y="4005580"/>
                  </a:lnTo>
                  <a:lnTo>
                    <a:pt x="1092132" y="4010792"/>
                  </a:lnTo>
                  <a:lnTo>
                    <a:pt x="1093235" y="4008588"/>
                  </a:lnTo>
                  <a:lnTo>
                    <a:pt x="904239" y="3891280"/>
                  </a:lnTo>
                  <a:lnTo>
                    <a:pt x="881379" y="3845560"/>
                  </a:lnTo>
                  <a:lnTo>
                    <a:pt x="767079" y="3792220"/>
                  </a:lnTo>
                  <a:lnTo>
                    <a:pt x="744219" y="3708400"/>
                  </a:lnTo>
                  <a:lnTo>
                    <a:pt x="675639" y="3677920"/>
                  </a:lnTo>
                  <a:lnTo>
                    <a:pt x="652779" y="3784600"/>
                  </a:lnTo>
                  <a:lnTo>
                    <a:pt x="530859" y="3799840"/>
                  </a:lnTo>
                  <a:lnTo>
                    <a:pt x="515619" y="3853180"/>
                  </a:lnTo>
                  <a:lnTo>
                    <a:pt x="340359" y="3822700"/>
                  </a:lnTo>
                  <a:lnTo>
                    <a:pt x="332739" y="3921760"/>
                  </a:lnTo>
                  <a:lnTo>
                    <a:pt x="149859" y="3914140"/>
                  </a:lnTo>
                  <a:lnTo>
                    <a:pt x="470" y="3742344"/>
                  </a:lnTo>
                  <a:lnTo>
                    <a:pt x="0" y="3740148"/>
                  </a:lnTo>
                  <a:lnTo>
                    <a:pt x="19050" y="3606800"/>
                  </a:lnTo>
                  <a:lnTo>
                    <a:pt x="95250" y="3530600"/>
                  </a:lnTo>
                  <a:lnTo>
                    <a:pt x="196850" y="3454400"/>
                  </a:lnTo>
                  <a:lnTo>
                    <a:pt x="222250" y="3346452"/>
                  </a:lnTo>
                  <a:lnTo>
                    <a:pt x="361950" y="3251200"/>
                  </a:lnTo>
                  <a:lnTo>
                    <a:pt x="323850" y="3175000"/>
                  </a:lnTo>
                  <a:lnTo>
                    <a:pt x="425450" y="3028948"/>
                  </a:lnTo>
                  <a:lnTo>
                    <a:pt x="406400" y="3009900"/>
                  </a:lnTo>
                  <a:lnTo>
                    <a:pt x="622300" y="2781300"/>
                  </a:lnTo>
                  <a:lnTo>
                    <a:pt x="609600" y="2641600"/>
                  </a:lnTo>
                  <a:lnTo>
                    <a:pt x="546100" y="2540000"/>
                  </a:lnTo>
                  <a:lnTo>
                    <a:pt x="596900" y="2514600"/>
                  </a:lnTo>
                  <a:lnTo>
                    <a:pt x="520700" y="2387600"/>
                  </a:lnTo>
                  <a:lnTo>
                    <a:pt x="571500" y="2336800"/>
                  </a:lnTo>
                  <a:lnTo>
                    <a:pt x="901700" y="2076452"/>
                  </a:lnTo>
                  <a:lnTo>
                    <a:pt x="850900" y="2044700"/>
                  </a:lnTo>
                  <a:lnTo>
                    <a:pt x="717550" y="2051052"/>
                  </a:lnTo>
                  <a:lnTo>
                    <a:pt x="552450" y="2095500"/>
                  </a:lnTo>
                  <a:lnTo>
                    <a:pt x="279400" y="2159000"/>
                  </a:lnTo>
                  <a:lnTo>
                    <a:pt x="266700" y="2222500"/>
                  </a:lnTo>
                  <a:lnTo>
                    <a:pt x="241300" y="2324100"/>
                  </a:lnTo>
                  <a:lnTo>
                    <a:pt x="114300" y="2343148"/>
                  </a:lnTo>
                  <a:lnTo>
                    <a:pt x="146050" y="2241548"/>
                  </a:lnTo>
                  <a:lnTo>
                    <a:pt x="88900" y="2178052"/>
                  </a:lnTo>
                  <a:lnTo>
                    <a:pt x="146050" y="2133600"/>
                  </a:lnTo>
                  <a:lnTo>
                    <a:pt x="241300" y="2057400"/>
                  </a:lnTo>
                  <a:lnTo>
                    <a:pt x="368300" y="2012948"/>
                  </a:lnTo>
                  <a:lnTo>
                    <a:pt x="527050" y="1924052"/>
                  </a:lnTo>
                  <a:lnTo>
                    <a:pt x="615950" y="1809748"/>
                  </a:lnTo>
                  <a:lnTo>
                    <a:pt x="717550" y="1727200"/>
                  </a:lnTo>
                  <a:lnTo>
                    <a:pt x="723900" y="1543052"/>
                  </a:lnTo>
                  <a:lnTo>
                    <a:pt x="768350" y="1485900"/>
                  </a:lnTo>
                  <a:lnTo>
                    <a:pt x="596900" y="1257300"/>
                  </a:lnTo>
                  <a:lnTo>
                    <a:pt x="495300" y="1257300"/>
                  </a:lnTo>
                  <a:lnTo>
                    <a:pt x="469900" y="1187452"/>
                  </a:lnTo>
                  <a:lnTo>
                    <a:pt x="469900" y="1117600"/>
                  </a:lnTo>
                  <a:lnTo>
                    <a:pt x="336550" y="1047748"/>
                  </a:lnTo>
                  <a:lnTo>
                    <a:pt x="260350" y="1009652"/>
                  </a:lnTo>
                  <a:lnTo>
                    <a:pt x="196850" y="977900"/>
                  </a:lnTo>
                  <a:lnTo>
                    <a:pt x="196850" y="774700"/>
                  </a:lnTo>
                  <a:lnTo>
                    <a:pt x="131653" y="698636"/>
                  </a:lnTo>
                  <a:lnTo>
                    <a:pt x="386080" y="706120"/>
                  </a:lnTo>
                  <a:lnTo>
                    <a:pt x="431800" y="660400"/>
                  </a:lnTo>
                  <a:lnTo>
                    <a:pt x="408940" y="508000"/>
                  </a:lnTo>
                  <a:lnTo>
                    <a:pt x="629920" y="424180"/>
                  </a:lnTo>
                  <a:lnTo>
                    <a:pt x="607060" y="363220"/>
                  </a:lnTo>
                  <a:lnTo>
                    <a:pt x="668020" y="302260"/>
                  </a:lnTo>
                  <a:lnTo>
                    <a:pt x="896620" y="294640"/>
                  </a:lnTo>
                  <a:lnTo>
                    <a:pt x="965200" y="119380"/>
                  </a:lnTo>
                  <a:lnTo>
                    <a:pt x="1026160" y="165100"/>
                  </a:lnTo>
                  <a:lnTo>
                    <a:pt x="1125220" y="127000"/>
                  </a:lnTo>
                  <a:lnTo>
                    <a:pt x="1224280" y="248920"/>
                  </a:lnTo>
                  <a:lnTo>
                    <a:pt x="1315720" y="279400"/>
                  </a:lnTo>
                  <a:lnTo>
                    <a:pt x="1460500" y="325120"/>
                  </a:lnTo>
                  <a:lnTo>
                    <a:pt x="1426449" y="314368"/>
                  </a:lnTo>
                  <a:lnTo>
                    <a:pt x="1447800" y="374652"/>
                  </a:lnTo>
                  <a:lnTo>
                    <a:pt x="1587500" y="387348"/>
                  </a:lnTo>
                  <a:lnTo>
                    <a:pt x="1612900" y="463548"/>
                  </a:lnTo>
                  <a:lnTo>
                    <a:pt x="1682750" y="514348"/>
                  </a:lnTo>
                  <a:lnTo>
                    <a:pt x="1746250" y="501652"/>
                  </a:lnTo>
                  <a:lnTo>
                    <a:pt x="1778000" y="520700"/>
                  </a:lnTo>
                  <a:lnTo>
                    <a:pt x="1790700" y="520700"/>
                  </a:lnTo>
                  <a:lnTo>
                    <a:pt x="1828800" y="615948"/>
                  </a:lnTo>
                  <a:lnTo>
                    <a:pt x="1905000" y="615948"/>
                  </a:lnTo>
                  <a:lnTo>
                    <a:pt x="1949450" y="565148"/>
                  </a:lnTo>
                  <a:lnTo>
                    <a:pt x="1993900" y="520700"/>
                  </a:lnTo>
                  <a:lnTo>
                    <a:pt x="1993900" y="495300"/>
                  </a:lnTo>
                  <a:lnTo>
                    <a:pt x="1949450" y="457200"/>
                  </a:lnTo>
                  <a:lnTo>
                    <a:pt x="1987550" y="406400"/>
                  </a:lnTo>
                  <a:lnTo>
                    <a:pt x="1911350" y="273052"/>
                  </a:lnTo>
                  <a:lnTo>
                    <a:pt x="1879600" y="215900"/>
                  </a:lnTo>
                  <a:lnTo>
                    <a:pt x="1873250" y="63500"/>
                  </a:lnTo>
                  <a:lnTo>
                    <a:pt x="1962150" y="63500"/>
                  </a:lnTo>
                  <a:lnTo>
                    <a:pt x="210185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D2A23926-CDCA-F679-8692-183A4FEA3674}"/>
                </a:ext>
              </a:extLst>
            </p:cNvPr>
            <p:cNvSpPr/>
            <p:nvPr/>
          </p:nvSpPr>
          <p:spPr>
            <a:xfrm>
              <a:off x="931149" y="4809360"/>
              <a:ext cx="372546" cy="340030"/>
            </a:xfrm>
            <a:custGeom>
              <a:avLst/>
              <a:gdLst>
                <a:gd name="connsiteX0" fmla="*/ 425450 w 2386330"/>
                <a:gd name="connsiteY0" fmla="*/ 0 h 2178052"/>
                <a:gd name="connsiteX1" fmla="*/ 469900 w 2386330"/>
                <a:gd name="connsiteY1" fmla="*/ 50800 h 2178052"/>
                <a:gd name="connsiteX2" fmla="*/ 584200 w 2386330"/>
                <a:gd name="connsiteY2" fmla="*/ 63500 h 2178052"/>
                <a:gd name="connsiteX3" fmla="*/ 603250 w 2386330"/>
                <a:gd name="connsiteY3" fmla="*/ 133348 h 2178052"/>
                <a:gd name="connsiteX4" fmla="*/ 577850 w 2386330"/>
                <a:gd name="connsiteY4" fmla="*/ 177800 h 2178052"/>
                <a:gd name="connsiteX5" fmla="*/ 603250 w 2386330"/>
                <a:gd name="connsiteY5" fmla="*/ 285748 h 2178052"/>
                <a:gd name="connsiteX6" fmla="*/ 647700 w 2386330"/>
                <a:gd name="connsiteY6" fmla="*/ 342900 h 2178052"/>
                <a:gd name="connsiteX7" fmla="*/ 762000 w 2386330"/>
                <a:gd name="connsiteY7" fmla="*/ 368300 h 2178052"/>
                <a:gd name="connsiteX8" fmla="*/ 850900 w 2386330"/>
                <a:gd name="connsiteY8" fmla="*/ 361948 h 2178052"/>
                <a:gd name="connsiteX9" fmla="*/ 856447 w 2386330"/>
                <a:gd name="connsiteY9" fmla="*/ 295388 h 2178052"/>
                <a:gd name="connsiteX10" fmla="*/ 1037590 w 2386330"/>
                <a:gd name="connsiteY10" fmla="*/ 309880 h 2178052"/>
                <a:gd name="connsiteX11" fmla="*/ 1075690 w 2386330"/>
                <a:gd name="connsiteY11" fmla="*/ 279400 h 2178052"/>
                <a:gd name="connsiteX12" fmla="*/ 1174750 w 2386330"/>
                <a:gd name="connsiteY12" fmla="*/ 256540 h 2178052"/>
                <a:gd name="connsiteX13" fmla="*/ 1304290 w 2386330"/>
                <a:gd name="connsiteY13" fmla="*/ 294640 h 2178052"/>
                <a:gd name="connsiteX14" fmla="*/ 1357630 w 2386330"/>
                <a:gd name="connsiteY14" fmla="*/ 256540 h 2178052"/>
                <a:gd name="connsiteX15" fmla="*/ 1494790 w 2386330"/>
                <a:gd name="connsiteY15" fmla="*/ 279400 h 2178052"/>
                <a:gd name="connsiteX16" fmla="*/ 1570990 w 2386330"/>
                <a:gd name="connsiteY16" fmla="*/ 271780 h 2178052"/>
                <a:gd name="connsiteX17" fmla="*/ 1776730 w 2386330"/>
                <a:gd name="connsiteY17" fmla="*/ 393700 h 2178052"/>
                <a:gd name="connsiteX18" fmla="*/ 1951990 w 2386330"/>
                <a:gd name="connsiteY18" fmla="*/ 462280 h 2178052"/>
                <a:gd name="connsiteX19" fmla="*/ 1997710 w 2386330"/>
                <a:gd name="connsiteY19" fmla="*/ 546100 h 2178052"/>
                <a:gd name="connsiteX20" fmla="*/ 2051050 w 2386330"/>
                <a:gd name="connsiteY20" fmla="*/ 538480 h 2178052"/>
                <a:gd name="connsiteX21" fmla="*/ 2180590 w 2386330"/>
                <a:gd name="connsiteY21" fmla="*/ 401320 h 2178052"/>
                <a:gd name="connsiteX22" fmla="*/ 2317750 w 2386330"/>
                <a:gd name="connsiteY22" fmla="*/ 363220 h 2178052"/>
                <a:gd name="connsiteX23" fmla="*/ 2378710 w 2386330"/>
                <a:gd name="connsiteY23" fmla="*/ 439420 h 2178052"/>
                <a:gd name="connsiteX24" fmla="*/ 2386330 w 2386330"/>
                <a:gd name="connsiteY24" fmla="*/ 622300 h 2178052"/>
                <a:gd name="connsiteX25" fmla="*/ 2340610 w 2386330"/>
                <a:gd name="connsiteY25" fmla="*/ 728980 h 2178052"/>
                <a:gd name="connsiteX26" fmla="*/ 2279650 w 2386330"/>
                <a:gd name="connsiteY26" fmla="*/ 782320 h 2178052"/>
                <a:gd name="connsiteX27" fmla="*/ 2218690 w 2386330"/>
                <a:gd name="connsiteY27" fmla="*/ 782320 h 2178052"/>
                <a:gd name="connsiteX28" fmla="*/ 2218690 w 2386330"/>
                <a:gd name="connsiteY28" fmla="*/ 850900 h 2178052"/>
                <a:gd name="connsiteX29" fmla="*/ 2165350 w 2386330"/>
                <a:gd name="connsiteY29" fmla="*/ 858520 h 2178052"/>
                <a:gd name="connsiteX30" fmla="*/ 2127250 w 2386330"/>
                <a:gd name="connsiteY30" fmla="*/ 927100 h 2178052"/>
                <a:gd name="connsiteX31" fmla="*/ 2051050 w 2386330"/>
                <a:gd name="connsiteY31" fmla="*/ 934720 h 2178052"/>
                <a:gd name="connsiteX32" fmla="*/ 2035810 w 2386330"/>
                <a:gd name="connsiteY32" fmla="*/ 1010920 h 2178052"/>
                <a:gd name="connsiteX33" fmla="*/ 1997710 w 2386330"/>
                <a:gd name="connsiteY33" fmla="*/ 1049020 h 2178052"/>
                <a:gd name="connsiteX34" fmla="*/ 1921510 w 2386330"/>
                <a:gd name="connsiteY34" fmla="*/ 1079500 h 2178052"/>
                <a:gd name="connsiteX35" fmla="*/ 1883410 w 2386330"/>
                <a:gd name="connsiteY35" fmla="*/ 1140460 h 2178052"/>
                <a:gd name="connsiteX36" fmla="*/ 1860550 w 2386330"/>
                <a:gd name="connsiteY36" fmla="*/ 1209040 h 2178052"/>
                <a:gd name="connsiteX37" fmla="*/ 1761490 w 2386330"/>
                <a:gd name="connsiteY37" fmla="*/ 1254760 h 2178052"/>
                <a:gd name="connsiteX38" fmla="*/ 1833188 w 2386330"/>
                <a:gd name="connsiteY38" fmla="*/ 1491364 h 2178052"/>
                <a:gd name="connsiteX39" fmla="*/ 1625600 w 2386330"/>
                <a:gd name="connsiteY39" fmla="*/ 1485900 h 2178052"/>
                <a:gd name="connsiteX40" fmla="*/ 1606550 w 2386330"/>
                <a:gd name="connsiteY40" fmla="*/ 1428748 h 2178052"/>
                <a:gd name="connsiteX41" fmla="*/ 1441450 w 2386330"/>
                <a:gd name="connsiteY41" fmla="*/ 1320800 h 2178052"/>
                <a:gd name="connsiteX42" fmla="*/ 1428750 w 2386330"/>
                <a:gd name="connsiteY42" fmla="*/ 1390652 h 2178052"/>
                <a:gd name="connsiteX43" fmla="*/ 1181100 w 2386330"/>
                <a:gd name="connsiteY43" fmla="*/ 1587500 h 2178052"/>
                <a:gd name="connsiteX44" fmla="*/ 1117600 w 2386330"/>
                <a:gd name="connsiteY44" fmla="*/ 1587500 h 2178052"/>
                <a:gd name="connsiteX45" fmla="*/ 1123950 w 2386330"/>
                <a:gd name="connsiteY45" fmla="*/ 1644652 h 2178052"/>
                <a:gd name="connsiteX46" fmla="*/ 1168400 w 2386330"/>
                <a:gd name="connsiteY46" fmla="*/ 1708148 h 2178052"/>
                <a:gd name="connsiteX47" fmla="*/ 1174750 w 2386330"/>
                <a:gd name="connsiteY47" fmla="*/ 1765300 h 2178052"/>
                <a:gd name="connsiteX48" fmla="*/ 1263650 w 2386330"/>
                <a:gd name="connsiteY48" fmla="*/ 1854200 h 2178052"/>
                <a:gd name="connsiteX49" fmla="*/ 1301750 w 2386330"/>
                <a:gd name="connsiteY49" fmla="*/ 2038348 h 2178052"/>
                <a:gd name="connsiteX50" fmla="*/ 1416050 w 2386330"/>
                <a:gd name="connsiteY50" fmla="*/ 2120900 h 2178052"/>
                <a:gd name="connsiteX51" fmla="*/ 1377950 w 2386330"/>
                <a:gd name="connsiteY51" fmla="*/ 2178052 h 2178052"/>
                <a:gd name="connsiteX52" fmla="*/ 1035050 w 2386330"/>
                <a:gd name="connsiteY52" fmla="*/ 2127252 h 2178052"/>
                <a:gd name="connsiteX53" fmla="*/ 1041400 w 2386330"/>
                <a:gd name="connsiteY53" fmla="*/ 2082800 h 2178052"/>
                <a:gd name="connsiteX54" fmla="*/ 1009650 w 2386330"/>
                <a:gd name="connsiteY54" fmla="*/ 2070100 h 2178052"/>
                <a:gd name="connsiteX55" fmla="*/ 920750 w 2386330"/>
                <a:gd name="connsiteY55" fmla="*/ 2044700 h 2178052"/>
                <a:gd name="connsiteX56" fmla="*/ 806450 w 2386330"/>
                <a:gd name="connsiteY56" fmla="*/ 1949452 h 2178052"/>
                <a:gd name="connsiteX57" fmla="*/ 711200 w 2386330"/>
                <a:gd name="connsiteY57" fmla="*/ 1879600 h 2178052"/>
                <a:gd name="connsiteX58" fmla="*/ 692150 w 2386330"/>
                <a:gd name="connsiteY58" fmla="*/ 1822452 h 2178052"/>
                <a:gd name="connsiteX59" fmla="*/ 539750 w 2386330"/>
                <a:gd name="connsiteY59" fmla="*/ 1727200 h 2178052"/>
                <a:gd name="connsiteX60" fmla="*/ 501650 w 2386330"/>
                <a:gd name="connsiteY60" fmla="*/ 1612900 h 2178052"/>
                <a:gd name="connsiteX61" fmla="*/ 596900 w 2386330"/>
                <a:gd name="connsiteY61" fmla="*/ 1587500 h 2178052"/>
                <a:gd name="connsiteX62" fmla="*/ 546100 w 2386330"/>
                <a:gd name="connsiteY62" fmla="*/ 1409700 h 2178052"/>
                <a:gd name="connsiteX63" fmla="*/ 400050 w 2386330"/>
                <a:gd name="connsiteY63" fmla="*/ 1435100 h 2178052"/>
                <a:gd name="connsiteX64" fmla="*/ 247650 w 2386330"/>
                <a:gd name="connsiteY64" fmla="*/ 1390652 h 2178052"/>
                <a:gd name="connsiteX65" fmla="*/ 152400 w 2386330"/>
                <a:gd name="connsiteY65" fmla="*/ 1339852 h 2178052"/>
                <a:gd name="connsiteX66" fmla="*/ 158750 w 2386330"/>
                <a:gd name="connsiteY66" fmla="*/ 1130300 h 2178052"/>
                <a:gd name="connsiteX67" fmla="*/ 0 w 2386330"/>
                <a:gd name="connsiteY67" fmla="*/ 939800 h 2178052"/>
                <a:gd name="connsiteX68" fmla="*/ 88900 w 2386330"/>
                <a:gd name="connsiteY68" fmla="*/ 774700 h 2178052"/>
                <a:gd name="connsiteX69" fmla="*/ 222250 w 2386330"/>
                <a:gd name="connsiteY69" fmla="*/ 927100 h 2178052"/>
                <a:gd name="connsiteX70" fmla="*/ 254000 w 2386330"/>
                <a:gd name="connsiteY70" fmla="*/ 685800 h 2178052"/>
                <a:gd name="connsiteX71" fmla="*/ 292100 w 2386330"/>
                <a:gd name="connsiteY71" fmla="*/ 666748 h 2178052"/>
                <a:gd name="connsiteX72" fmla="*/ 279400 w 2386330"/>
                <a:gd name="connsiteY72" fmla="*/ 546100 h 2178052"/>
                <a:gd name="connsiteX73" fmla="*/ 228600 w 2386330"/>
                <a:gd name="connsiteY73" fmla="*/ 546100 h 2178052"/>
                <a:gd name="connsiteX74" fmla="*/ 114300 w 2386330"/>
                <a:gd name="connsiteY74" fmla="*/ 381000 h 2178052"/>
                <a:gd name="connsiteX75" fmla="*/ 114300 w 2386330"/>
                <a:gd name="connsiteY75" fmla="*/ 317500 h 2178052"/>
                <a:gd name="connsiteX76" fmla="*/ 133350 w 2386330"/>
                <a:gd name="connsiteY76" fmla="*/ 260348 h 2178052"/>
                <a:gd name="connsiteX77" fmla="*/ 177800 w 2386330"/>
                <a:gd name="connsiteY77" fmla="*/ 298452 h 2178052"/>
                <a:gd name="connsiteX78" fmla="*/ 254000 w 2386330"/>
                <a:gd name="connsiteY78" fmla="*/ 361948 h 2178052"/>
                <a:gd name="connsiteX79" fmla="*/ 247650 w 2386330"/>
                <a:gd name="connsiteY79" fmla="*/ 222252 h 2178052"/>
                <a:gd name="connsiteX80" fmla="*/ 222250 w 2386330"/>
                <a:gd name="connsiteY80" fmla="*/ 120652 h 2178052"/>
                <a:gd name="connsiteX81" fmla="*/ 279400 w 2386330"/>
                <a:gd name="connsiteY81" fmla="*/ 120652 h 2178052"/>
                <a:gd name="connsiteX82" fmla="*/ 273050 w 2386330"/>
                <a:gd name="connsiteY82" fmla="*/ 6348 h 2178052"/>
                <a:gd name="connsiteX83" fmla="*/ 381000 w 2386330"/>
                <a:gd name="connsiteY83" fmla="*/ 19052 h 217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386330" h="2178052">
                  <a:moveTo>
                    <a:pt x="425450" y="0"/>
                  </a:moveTo>
                  <a:lnTo>
                    <a:pt x="469900" y="50800"/>
                  </a:lnTo>
                  <a:lnTo>
                    <a:pt x="584200" y="63500"/>
                  </a:lnTo>
                  <a:lnTo>
                    <a:pt x="603250" y="133348"/>
                  </a:lnTo>
                  <a:lnTo>
                    <a:pt x="577850" y="177800"/>
                  </a:lnTo>
                  <a:lnTo>
                    <a:pt x="603250" y="285748"/>
                  </a:lnTo>
                  <a:lnTo>
                    <a:pt x="647700" y="342900"/>
                  </a:lnTo>
                  <a:lnTo>
                    <a:pt x="762000" y="368300"/>
                  </a:lnTo>
                  <a:lnTo>
                    <a:pt x="850900" y="361948"/>
                  </a:lnTo>
                  <a:lnTo>
                    <a:pt x="856447" y="295388"/>
                  </a:lnTo>
                  <a:lnTo>
                    <a:pt x="1037590" y="309880"/>
                  </a:lnTo>
                  <a:lnTo>
                    <a:pt x="1075690" y="279400"/>
                  </a:lnTo>
                  <a:lnTo>
                    <a:pt x="1174750" y="256540"/>
                  </a:lnTo>
                  <a:lnTo>
                    <a:pt x="1304290" y="294640"/>
                  </a:lnTo>
                  <a:lnTo>
                    <a:pt x="1357630" y="256540"/>
                  </a:lnTo>
                  <a:lnTo>
                    <a:pt x="1494790" y="279400"/>
                  </a:lnTo>
                  <a:lnTo>
                    <a:pt x="1570990" y="271780"/>
                  </a:lnTo>
                  <a:lnTo>
                    <a:pt x="1776730" y="393700"/>
                  </a:lnTo>
                  <a:lnTo>
                    <a:pt x="1951990" y="462280"/>
                  </a:lnTo>
                  <a:lnTo>
                    <a:pt x="1997710" y="546100"/>
                  </a:lnTo>
                  <a:lnTo>
                    <a:pt x="2051050" y="538480"/>
                  </a:lnTo>
                  <a:lnTo>
                    <a:pt x="2180590" y="401320"/>
                  </a:lnTo>
                  <a:lnTo>
                    <a:pt x="2317750" y="363220"/>
                  </a:lnTo>
                  <a:lnTo>
                    <a:pt x="2378710" y="439420"/>
                  </a:lnTo>
                  <a:lnTo>
                    <a:pt x="2386330" y="622300"/>
                  </a:lnTo>
                  <a:lnTo>
                    <a:pt x="2340610" y="728980"/>
                  </a:lnTo>
                  <a:lnTo>
                    <a:pt x="2279650" y="782320"/>
                  </a:lnTo>
                  <a:lnTo>
                    <a:pt x="2218690" y="782320"/>
                  </a:lnTo>
                  <a:lnTo>
                    <a:pt x="2218690" y="850900"/>
                  </a:lnTo>
                  <a:lnTo>
                    <a:pt x="2165350" y="858520"/>
                  </a:lnTo>
                  <a:lnTo>
                    <a:pt x="2127250" y="927100"/>
                  </a:lnTo>
                  <a:lnTo>
                    <a:pt x="2051050" y="934720"/>
                  </a:lnTo>
                  <a:lnTo>
                    <a:pt x="2035810" y="1010920"/>
                  </a:lnTo>
                  <a:lnTo>
                    <a:pt x="1997710" y="1049020"/>
                  </a:lnTo>
                  <a:lnTo>
                    <a:pt x="1921510" y="1079500"/>
                  </a:lnTo>
                  <a:lnTo>
                    <a:pt x="1883410" y="1140460"/>
                  </a:lnTo>
                  <a:lnTo>
                    <a:pt x="1860550" y="1209040"/>
                  </a:lnTo>
                  <a:lnTo>
                    <a:pt x="1761490" y="1254760"/>
                  </a:lnTo>
                  <a:lnTo>
                    <a:pt x="1833188" y="1491364"/>
                  </a:lnTo>
                  <a:lnTo>
                    <a:pt x="1625600" y="1485900"/>
                  </a:lnTo>
                  <a:lnTo>
                    <a:pt x="1606550" y="1428748"/>
                  </a:lnTo>
                  <a:lnTo>
                    <a:pt x="1441450" y="1320800"/>
                  </a:lnTo>
                  <a:lnTo>
                    <a:pt x="1428750" y="1390652"/>
                  </a:lnTo>
                  <a:lnTo>
                    <a:pt x="1181100" y="1587500"/>
                  </a:lnTo>
                  <a:lnTo>
                    <a:pt x="1117600" y="1587500"/>
                  </a:lnTo>
                  <a:lnTo>
                    <a:pt x="1123950" y="1644652"/>
                  </a:lnTo>
                  <a:lnTo>
                    <a:pt x="1168400" y="1708148"/>
                  </a:lnTo>
                  <a:lnTo>
                    <a:pt x="1174750" y="1765300"/>
                  </a:lnTo>
                  <a:lnTo>
                    <a:pt x="1263650" y="1854200"/>
                  </a:lnTo>
                  <a:lnTo>
                    <a:pt x="1301750" y="2038348"/>
                  </a:lnTo>
                  <a:lnTo>
                    <a:pt x="1416050" y="2120900"/>
                  </a:lnTo>
                  <a:lnTo>
                    <a:pt x="1377950" y="2178052"/>
                  </a:lnTo>
                  <a:lnTo>
                    <a:pt x="1035050" y="2127252"/>
                  </a:lnTo>
                  <a:lnTo>
                    <a:pt x="1041400" y="2082800"/>
                  </a:lnTo>
                  <a:lnTo>
                    <a:pt x="1009650" y="2070100"/>
                  </a:lnTo>
                  <a:lnTo>
                    <a:pt x="920750" y="2044700"/>
                  </a:lnTo>
                  <a:lnTo>
                    <a:pt x="806450" y="1949452"/>
                  </a:lnTo>
                  <a:lnTo>
                    <a:pt x="711200" y="1879600"/>
                  </a:lnTo>
                  <a:lnTo>
                    <a:pt x="692150" y="1822452"/>
                  </a:lnTo>
                  <a:lnTo>
                    <a:pt x="539750" y="1727200"/>
                  </a:lnTo>
                  <a:lnTo>
                    <a:pt x="501650" y="1612900"/>
                  </a:lnTo>
                  <a:lnTo>
                    <a:pt x="596900" y="1587500"/>
                  </a:lnTo>
                  <a:lnTo>
                    <a:pt x="546100" y="1409700"/>
                  </a:lnTo>
                  <a:lnTo>
                    <a:pt x="400050" y="1435100"/>
                  </a:lnTo>
                  <a:lnTo>
                    <a:pt x="247650" y="1390652"/>
                  </a:lnTo>
                  <a:lnTo>
                    <a:pt x="152400" y="1339852"/>
                  </a:lnTo>
                  <a:lnTo>
                    <a:pt x="158750" y="1130300"/>
                  </a:lnTo>
                  <a:lnTo>
                    <a:pt x="0" y="939800"/>
                  </a:lnTo>
                  <a:lnTo>
                    <a:pt x="88900" y="774700"/>
                  </a:lnTo>
                  <a:lnTo>
                    <a:pt x="222250" y="927100"/>
                  </a:lnTo>
                  <a:lnTo>
                    <a:pt x="254000" y="685800"/>
                  </a:lnTo>
                  <a:lnTo>
                    <a:pt x="292100" y="666748"/>
                  </a:lnTo>
                  <a:lnTo>
                    <a:pt x="279400" y="546100"/>
                  </a:lnTo>
                  <a:lnTo>
                    <a:pt x="228600" y="546100"/>
                  </a:lnTo>
                  <a:lnTo>
                    <a:pt x="114300" y="381000"/>
                  </a:lnTo>
                  <a:lnTo>
                    <a:pt x="114300" y="317500"/>
                  </a:lnTo>
                  <a:lnTo>
                    <a:pt x="133350" y="260348"/>
                  </a:lnTo>
                  <a:lnTo>
                    <a:pt x="177800" y="298452"/>
                  </a:lnTo>
                  <a:lnTo>
                    <a:pt x="254000" y="361948"/>
                  </a:lnTo>
                  <a:lnTo>
                    <a:pt x="247650" y="222252"/>
                  </a:lnTo>
                  <a:lnTo>
                    <a:pt x="222250" y="120652"/>
                  </a:lnTo>
                  <a:lnTo>
                    <a:pt x="279400" y="120652"/>
                  </a:lnTo>
                  <a:lnTo>
                    <a:pt x="273050" y="6348"/>
                  </a:lnTo>
                  <a:lnTo>
                    <a:pt x="381000" y="1905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7" name="グループ化 826">
            <a:extLst>
              <a:ext uri="{FF2B5EF4-FFF2-40B4-BE49-F238E27FC236}">
                <a16:creationId xmlns:a16="http://schemas.microsoft.com/office/drawing/2014/main" id="{48A5C1B9-C174-4F09-E81F-D25F76828A15}"/>
              </a:ext>
            </a:extLst>
          </p:cNvPr>
          <p:cNvGrpSpPr/>
          <p:nvPr/>
        </p:nvGrpSpPr>
        <p:grpSpPr>
          <a:xfrm>
            <a:off x="3723088" y="1130847"/>
            <a:ext cx="2459824" cy="2280632"/>
            <a:chOff x="3723088" y="1130847"/>
            <a:chExt cx="2459824" cy="2280632"/>
          </a:xfrm>
        </p:grpSpPr>
        <p:sp>
          <p:nvSpPr>
            <p:cNvPr id="825" name="フリーフォーム: 図形 824">
              <a:extLst>
                <a:ext uri="{FF2B5EF4-FFF2-40B4-BE49-F238E27FC236}">
                  <a16:creationId xmlns:a16="http://schemas.microsoft.com/office/drawing/2014/main" id="{95F876BB-8279-C5FB-5298-CF88EFA0B1CD}"/>
                </a:ext>
              </a:extLst>
            </p:cNvPr>
            <p:cNvSpPr/>
            <p:nvPr/>
          </p:nvSpPr>
          <p:spPr>
            <a:xfrm>
              <a:off x="4529786" y="2179098"/>
              <a:ext cx="906716" cy="1231433"/>
            </a:xfrm>
            <a:custGeom>
              <a:avLst/>
              <a:gdLst>
                <a:gd name="connsiteX0" fmla="*/ 645687 w 906716"/>
                <a:gd name="connsiteY0" fmla="*/ 0 h 1231433"/>
                <a:gd name="connsiteX1" fmla="*/ 694455 w 906716"/>
                <a:gd name="connsiteY1" fmla="*/ 13656 h 1231433"/>
                <a:gd name="connsiteX2" fmla="*/ 708110 w 906716"/>
                <a:gd name="connsiteY2" fmla="*/ 33162 h 1231433"/>
                <a:gd name="connsiteX3" fmla="*/ 745174 w 906716"/>
                <a:gd name="connsiteY3" fmla="*/ 64373 h 1231433"/>
                <a:gd name="connsiteX4" fmla="*/ 756878 w 906716"/>
                <a:gd name="connsiteY4" fmla="*/ 120944 h 1231433"/>
                <a:gd name="connsiteX5" fmla="*/ 797843 w 906716"/>
                <a:gd name="connsiteY5" fmla="*/ 159958 h 1231433"/>
                <a:gd name="connsiteX6" fmla="*/ 803695 w 906716"/>
                <a:gd name="connsiteY6" fmla="*/ 198973 h 1231433"/>
                <a:gd name="connsiteX7" fmla="*/ 819301 w 906716"/>
                <a:gd name="connsiteY7" fmla="*/ 212627 h 1231433"/>
                <a:gd name="connsiteX8" fmla="*/ 821252 w 906716"/>
                <a:gd name="connsiteY8" fmla="*/ 230184 h 1231433"/>
                <a:gd name="connsiteX9" fmla="*/ 840759 w 906716"/>
                <a:gd name="connsiteY9" fmla="*/ 247741 h 1231433"/>
                <a:gd name="connsiteX10" fmla="*/ 823203 w 906716"/>
                <a:gd name="connsiteY10" fmla="*/ 269198 h 1231433"/>
                <a:gd name="connsiteX11" fmla="*/ 831005 w 906716"/>
                <a:gd name="connsiteY11" fmla="*/ 345275 h 1231433"/>
                <a:gd name="connsiteX12" fmla="*/ 877823 w 906716"/>
                <a:gd name="connsiteY12" fmla="*/ 376487 h 1231433"/>
                <a:gd name="connsiteX13" fmla="*/ 905133 w 906716"/>
                <a:gd name="connsiteY13" fmla="*/ 397945 h 1231433"/>
                <a:gd name="connsiteX14" fmla="*/ 906716 w 906716"/>
                <a:gd name="connsiteY14" fmla="*/ 409028 h 1231433"/>
                <a:gd name="connsiteX15" fmla="*/ 905132 w 906716"/>
                <a:gd name="connsiteY15" fmla="*/ 408869 h 1231433"/>
                <a:gd name="connsiteX16" fmla="*/ 853633 w 906716"/>
                <a:gd name="connsiteY16" fmla="*/ 411210 h 1231433"/>
                <a:gd name="connsiteX17" fmla="*/ 839588 w 906716"/>
                <a:gd name="connsiteY17" fmla="*/ 432278 h 1231433"/>
                <a:gd name="connsiteX18" fmla="*/ 823202 w 906716"/>
                <a:gd name="connsiteY18" fmla="*/ 453345 h 1231433"/>
                <a:gd name="connsiteX19" fmla="*/ 823202 w 906716"/>
                <a:gd name="connsiteY19" fmla="*/ 462709 h 1231433"/>
                <a:gd name="connsiteX20" fmla="*/ 832566 w 906716"/>
                <a:gd name="connsiteY20" fmla="*/ 479095 h 1231433"/>
                <a:gd name="connsiteX21" fmla="*/ 811498 w 906716"/>
                <a:gd name="connsiteY21" fmla="*/ 511867 h 1231433"/>
                <a:gd name="connsiteX22" fmla="*/ 771703 w 906716"/>
                <a:gd name="connsiteY22" fmla="*/ 525912 h 1231433"/>
                <a:gd name="connsiteX23" fmla="*/ 764681 w 906716"/>
                <a:gd name="connsiteY23" fmla="*/ 558684 h 1231433"/>
                <a:gd name="connsiteX24" fmla="*/ 762340 w 906716"/>
                <a:gd name="connsiteY24" fmla="*/ 577411 h 1231433"/>
                <a:gd name="connsiteX25" fmla="*/ 745954 w 906716"/>
                <a:gd name="connsiteY25" fmla="*/ 577411 h 1231433"/>
                <a:gd name="connsiteX26" fmla="*/ 720204 w 906716"/>
                <a:gd name="connsiteY26" fmla="*/ 607842 h 1231433"/>
                <a:gd name="connsiteX27" fmla="*/ 708500 w 906716"/>
                <a:gd name="connsiteY27" fmla="*/ 631250 h 1231433"/>
                <a:gd name="connsiteX28" fmla="*/ 708500 w 906716"/>
                <a:gd name="connsiteY28" fmla="*/ 668704 h 1231433"/>
                <a:gd name="connsiteX29" fmla="*/ 689773 w 906716"/>
                <a:gd name="connsiteY29" fmla="*/ 685090 h 1231433"/>
                <a:gd name="connsiteX30" fmla="*/ 645297 w 906716"/>
                <a:gd name="connsiteY30" fmla="*/ 675727 h 1231433"/>
                <a:gd name="connsiteX31" fmla="*/ 628911 w 906716"/>
                <a:gd name="connsiteY31" fmla="*/ 708498 h 1231433"/>
                <a:gd name="connsiteX32" fmla="*/ 612525 w 906716"/>
                <a:gd name="connsiteY32" fmla="*/ 715521 h 1231433"/>
                <a:gd name="connsiteX33" fmla="*/ 614866 w 906716"/>
                <a:gd name="connsiteY33" fmla="*/ 745952 h 1231433"/>
                <a:gd name="connsiteX34" fmla="*/ 605502 w 906716"/>
                <a:gd name="connsiteY34" fmla="*/ 767020 h 1231433"/>
                <a:gd name="connsiteX35" fmla="*/ 612525 w 906716"/>
                <a:gd name="connsiteY35" fmla="*/ 816178 h 1231433"/>
                <a:gd name="connsiteX36" fmla="*/ 614866 w 906716"/>
                <a:gd name="connsiteY36" fmla="*/ 844268 h 1231433"/>
                <a:gd name="connsiteX37" fmla="*/ 628911 w 906716"/>
                <a:gd name="connsiteY37" fmla="*/ 881722 h 1231433"/>
                <a:gd name="connsiteX38" fmla="*/ 649979 w 906716"/>
                <a:gd name="connsiteY38" fmla="*/ 884062 h 1231433"/>
                <a:gd name="connsiteX39" fmla="*/ 671046 w 906716"/>
                <a:gd name="connsiteY39" fmla="*/ 926198 h 1231433"/>
                <a:gd name="connsiteX40" fmla="*/ 682751 w 906716"/>
                <a:gd name="connsiteY40" fmla="*/ 944925 h 1231433"/>
                <a:gd name="connsiteX41" fmla="*/ 694455 w 906716"/>
                <a:gd name="connsiteY41" fmla="*/ 961311 h 1231433"/>
                <a:gd name="connsiteX42" fmla="*/ 685091 w 906716"/>
                <a:gd name="connsiteY42" fmla="*/ 1001105 h 1231433"/>
                <a:gd name="connsiteX43" fmla="*/ 671046 w 906716"/>
                <a:gd name="connsiteY43" fmla="*/ 1019832 h 1231433"/>
                <a:gd name="connsiteX44" fmla="*/ 647638 w 906716"/>
                <a:gd name="connsiteY44" fmla="*/ 1017491 h 1231433"/>
                <a:gd name="connsiteX45" fmla="*/ 647638 w 906716"/>
                <a:gd name="connsiteY45" fmla="*/ 1033877 h 1231433"/>
                <a:gd name="connsiteX46" fmla="*/ 635933 w 906716"/>
                <a:gd name="connsiteY46" fmla="*/ 1050263 h 1231433"/>
                <a:gd name="connsiteX47" fmla="*/ 652319 w 906716"/>
                <a:gd name="connsiteY47" fmla="*/ 1064308 h 1231433"/>
                <a:gd name="connsiteX48" fmla="*/ 664024 w 906716"/>
                <a:gd name="connsiteY48" fmla="*/ 1092398 h 1231433"/>
                <a:gd name="connsiteX49" fmla="*/ 678069 w 906716"/>
                <a:gd name="connsiteY49" fmla="*/ 1108784 h 1231433"/>
                <a:gd name="connsiteX50" fmla="*/ 685091 w 906716"/>
                <a:gd name="connsiteY50" fmla="*/ 1129852 h 1231433"/>
                <a:gd name="connsiteX51" fmla="*/ 682751 w 906716"/>
                <a:gd name="connsiteY51" fmla="*/ 1157942 h 1231433"/>
                <a:gd name="connsiteX52" fmla="*/ 664024 w 906716"/>
                <a:gd name="connsiteY52" fmla="*/ 1167306 h 1231433"/>
                <a:gd name="connsiteX53" fmla="*/ 621888 w 906716"/>
                <a:gd name="connsiteY53" fmla="*/ 1146238 h 1231433"/>
                <a:gd name="connsiteX54" fmla="*/ 603161 w 906716"/>
                <a:gd name="connsiteY54" fmla="*/ 1136875 h 1231433"/>
                <a:gd name="connsiteX55" fmla="*/ 589116 w 906716"/>
                <a:gd name="connsiteY55" fmla="*/ 1160283 h 1231433"/>
                <a:gd name="connsiteX56" fmla="*/ 584435 w 906716"/>
                <a:gd name="connsiteY56" fmla="*/ 1176669 h 1231433"/>
                <a:gd name="connsiteX57" fmla="*/ 575071 w 906716"/>
                <a:gd name="connsiteY57" fmla="*/ 1190714 h 1231433"/>
                <a:gd name="connsiteX58" fmla="*/ 537617 w 906716"/>
                <a:gd name="connsiteY58" fmla="*/ 1202419 h 1231433"/>
                <a:gd name="connsiteX59" fmla="*/ 504845 w 906716"/>
                <a:gd name="connsiteY59" fmla="*/ 1186033 h 1231433"/>
                <a:gd name="connsiteX60" fmla="*/ 476755 w 906716"/>
                <a:gd name="connsiteY60" fmla="*/ 1197737 h 1231433"/>
                <a:gd name="connsiteX61" fmla="*/ 460369 w 906716"/>
                <a:gd name="connsiteY61" fmla="*/ 1228168 h 1231433"/>
                <a:gd name="connsiteX62" fmla="*/ 446324 w 906716"/>
                <a:gd name="connsiteY62" fmla="*/ 1218805 h 1231433"/>
                <a:gd name="connsiteX63" fmla="*/ 429938 w 906716"/>
                <a:gd name="connsiteY63" fmla="*/ 1225827 h 1231433"/>
                <a:gd name="connsiteX64" fmla="*/ 362053 w 906716"/>
                <a:gd name="connsiteY64" fmla="*/ 1221145 h 1231433"/>
                <a:gd name="connsiteX65" fmla="*/ 340985 w 906716"/>
                <a:gd name="connsiteY65" fmla="*/ 1221145 h 1231433"/>
                <a:gd name="connsiteX66" fmla="*/ 335841 w 906716"/>
                <a:gd name="connsiteY66" fmla="*/ 1231433 h 1231433"/>
                <a:gd name="connsiteX67" fmla="*/ 277782 w 906716"/>
                <a:gd name="connsiteY67" fmla="*/ 1195396 h 1231433"/>
                <a:gd name="connsiteX68" fmla="*/ 270759 w 906716"/>
                <a:gd name="connsiteY68" fmla="*/ 1181351 h 1231433"/>
                <a:gd name="connsiteX69" fmla="*/ 235646 w 906716"/>
                <a:gd name="connsiteY69" fmla="*/ 1164965 h 1231433"/>
                <a:gd name="connsiteX70" fmla="*/ 228624 w 906716"/>
                <a:gd name="connsiteY70" fmla="*/ 1139216 h 1231433"/>
                <a:gd name="connsiteX71" fmla="*/ 207556 w 906716"/>
                <a:gd name="connsiteY71" fmla="*/ 1129852 h 1231433"/>
                <a:gd name="connsiteX72" fmla="*/ 200534 w 906716"/>
                <a:gd name="connsiteY72" fmla="*/ 1162624 h 1231433"/>
                <a:gd name="connsiteX73" fmla="*/ 163080 w 906716"/>
                <a:gd name="connsiteY73" fmla="*/ 1167306 h 1231433"/>
                <a:gd name="connsiteX74" fmla="*/ 158398 w 906716"/>
                <a:gd name="connsiteY74" fmla="*/ 1183692 h 1231433"/>
                <a:gd name="connsiteX75" fmla="*/ 104558 w 906716"/>
                <a:gd name="connsiteY75" fmla="*/ 1174328 h 1231433"/>
                <a:gd name="connsiteX76" fmla="*/ 102217 w 906716"/>
                <a:gd name="connsiteY76" fmla="*/ 1204759 h 1231433"/>
                <a:gd name="connsiteX77" fmla="*/ 46037 w 906716"/>
                <a:gd name="connsiteY77" fmla="*/ 1202419 h 1231433"/>
                <a:gd name="connsiteX78" fmla="*/ 145 w 906716"/>
                <a:gd name="connsiteY78" fmla="*/ 1149643 h 1231433"/>
                <a:gd name="connsiteX79" fmla="*/ 0 w 906716"/>
                <a:gd name="connsiteY79" fmla="*/ 1148968 h 1231433"/>
                <a:gd name="connsiteX80" fmla="*/ 5852 w 906716"/>
                <a:gd name="connsiteY80" fmla="*/ 1108004 h 1231433"/>
                <a:gd name="connsiteX81" fmla="*/ 29261 w 906716"/>
                <a:gd name="connsiteY81" fmla="*/ 1084596 h 1231433"/>
                <a:gd name="connsiteX82" fmla="*/ 60472 w 906716"/>
                <a:gd name="connsiteY82" fmla="*/ 1061187 h 1231433"/>
                <a:gd name="connsiteX83" fmla="*/ 68275 w 906716"/>
                <a:gd name="connsiteY83" fmla="*/ 1028026 h 1231433"/>
                <a:gd name="connsiteX84" fmla="*/ 111191 w 906716"/>
                <a:gd name="connsiteY84" fmla="*/ 998764 h 1231433"/>
                <a:gd name="connsiteX85" fmla="*/ 99487 w 906716"/>
                <a:gd name="connsiteY85" fmla="*/ 975356 h 1231433"/>
                <a:gd name="connsiteX86" fmla="*/ 130698 w 906716"/>
                <a:gd name="connsiteY86" fmla="*/ 930489 h 1231433"/>
                <a:gd name="connsiteX87" fmla="*/ 124846 w 906716"/>
                <a:gd name="connsiteY87" fmla="*/ 924637 h 1231433"/>
                <a:gd name="connsiteX88" fmla="*/ 191170 w 906716"/>
                <a:gd name="connsiteY88" fmla="*/ 854412 h 1231433"/>
                <a:gd name="connsiteX89" fmla="*/ 187269 w 906716"/>
                <a:gd name="connsiteY89" fmla="*/ 811496 h 1231433"/>
                <a:gd name="connsiteX90" fmla="*/ 167762 w 906716"/>
                <a:gd name="connsiteY90" fmla="*/ 780285 h 1231433"/>
                <a:gd name="connsiteX91" fmla="*/ 183368 w 906716"/>
                <a:gd name="connsiteY91" fmla="*/ 772482 h 1231433"/>
                <a:gd name="connsiteX92" fmla="*/ 159959 w 906716"/>
                <a:gd name="connsiteY92" fmla="*/ 733468 h 1231433"/>
                <a:gd name="connsiteX93" fmla="*/ 175565 w 906716"/>
                <a:gd name="connsiteY93" fmla="*/ 717862 h 1231433"/>
                <a:gd name="connsiteX94" fmla="*/ 277002 w 906716"/>
                <a:gd name="connsiteY94" fmla="*/ 637883 h 1231433"/>
                <a:gd name="connsiteX95" fmla="*/ 261396 w 906716"/>
                <a:gd name="connsiteY95" fmla="*/ 628129 h 1231433"/>
                <a:gd name="connsiteX96" fmla="*/ 220431 w 906716"/>
                <a:gd name="connsiteY96" fmla="*/ 630080 h 1231433"/>
                <a:gd name="connsiteX97" fmla="*/ 169713 w 906716"/>
                <a:gd name="connsiteY97" fmla="*/ 643735 h 1231433"/>
                <a:gd name="connsiteX98" fmla="*/ 85832 w 906716"/>
                <a:gd name="connsiteY98" fmla="*/ 663242 h 1231433"/>
                <a:gd name="connsiteX99" fmla="*/ 81930 w 906716"/>
                <a:gd name="connsiteY99" fmla="*/ 682749 h 1231433"/>
                <a:gd name="connsiteX100" fmla="*/ 74127 w 906716"/>
                <a:gd name="connsiteY100" fmla="*/ 713960 h 1231433"/>
                <a:gd name="connsiteX101" fmla="*/ 35113 w 906716"/>
                <a:gd name="connsiteY101" fmla="*/ 719812 h 1231433"/>
                <a:gd name="connsiteX102" fmla="*/ 44867 w 906716"/>
                <a:gd name="connsiteY102" fmla="*/ 688601 h 1231433"/>
                <a:gd name="connsiteX103" fmla="*/ 27310 w 906716"/>
                <a:gd name="connsiteY103" fmla="*/ 669095 h 1231433"/>
                <a:gd name="connsiteX104" fmla="*/ 44867 w 906716"/>
                <a:gd name="connsiteY104" fmla="*/ 655439 h 1231433"/>
                <a:gd name="connsiteX105" fmla="*/ 74127 w 906716"/>
                <a:gd name="connsiteY105" fmla="*/ 632031 h 1231433"/>
                <a:gd name="connsiteX106" fmla="*/ 113142 w 906716"/>
                <a:gd name="connsiteY106" fmla="*/ 618375 h 1231433"/>
                <a:gd name="connsiteX107" fmla="*/ 161910 w 906716"/>
                <a:gd name="connsiteY107" fmla="*/ 591066 h 1231433"/>
                <a:gd name="connsiteX108" fmla="*/ 189220 w 906716"/>
                <a:gd name="connsiteY108" fmla="*/ 555952 h 1231433"/>
                <a:gd name="connsiteX109" fmla="*/ 220431 w 906716"/>
                <a:gd name="connsiteY109" fmla="*/ 530594 h 1231433"/>
                <a:gd name="connsiteX110" fmla="*/ 222382 w 906716"/>
                <a:gd name="connsiteY110" fmla="*/ 474024 h 1231433"/>
                <a:gd name="connsiteX111" fmla="*/ 236037 w 906716"/>
                <a:gd name="connsiteY111" fmla="*/ 456467 h 1231433"/>
                <a:gd name="connsiteX112" fmla="*/ 183368 w 906716"/>
                <a:gd name="connsiteY112" fmla="*/ 386241 h 1231433"/>
                <a:gd name="connsiteX113" fmla="*/ 152156 w 906716"/>
                <a:gd name="connsiteY113" fmla="*/ 386241 h 1231433"/>
                <a:gd name="connsiteX114" fmla="*/ 144353 w 906716"/>
                <a:gd name="connsiteY114" fmla="*/ 364784 h 1231433"/>
                <a:gd name="connsiteX115" fmla="*/ 144353 w 906716"/>
                <a:gd name="connsiteY115" fmla="*/ 343325 h 1231433"/>
                <a:gd name="connsiteX116" fmla="*/ 103388 w 906716"/>
                <a:gd name="connsiteY116" fmla="*/ 321867 h 1231433"/>
                <a:gd name="connsiteX117" fmla="*/ 79980 w 906716"/>
                <a:gd name="connsiteY117" fmla="*/ 310164 h 1231433"/>
                <a:gd name="connsiteX118" fmla="*/ 60472 w 906716"/>
                <a:gd name="connsiteY118" fmla="*/ 300410 h 1231433"/>
                <a:gd name="connsiteX119" fmla="*/ 60472 w 906716"/>
                <a:gd name="connsiteY119" fmla="*/ 237987 h 1231433"/>
                <a:gd name="connsiteX120" fmla="*/ 40444 w 906716"/>
                <a:gd name="connsiteY120" fmla="*/ 214620 h 1231433"/>
                <a:gd name="connsiteX121" fmla="*/ 118604 w 906716"/>
                <a:gd name="connsiteY121" fmla="*/ 216919 h 1231433"/>
                <a:gd name="connsiteX122" fmla="*/ 132649 w 906716"/>
                <a:gd name="connsiteY122" fmla="*/ 202874 h 1231433"/>
                <a:gd name="connsiteX123" fmla="*/ 125626 w 906716"/>
                <a:gd name="connsiteY123" fmla="*/ 156057 h 1231433"/>
                <a:gd name="connsiteX124" fmla="*/ 193511 w 906716"/>
                <a:gd name="connsiteY124" fmla="*/ 130308 h 1231433"/>
                <a:gd name="connsiteX125" fmla="*/ 186489 w 906716"/>
                <a:gd name="connsiteY125" fmla="*/ 111581 h 1231433"/>
                <a:gd name="connsiteX126" fmla="*/ 205216 w 906716"/>
                <a:gd name="connsiteY126" fmla="*/ 92854 h 1231433"/>
                <a:gd name="connsiteX127" fmla="*/ 275441 w 906716"/>
                <a:gd name="connsiteY127" fmla="*/ 90513 h 1231433"/>
                <a:gd name="connsiteX128" fmla="*/ 296509 w 906716"/>
                <a:gd name="connsiteY128" fmla="*/ 36673 h 1231433"/>
                <a:gd name="connsiteX129" fmla="*/ 315236 w 906716"/>
                <a:gd name="connsiteY129" fmla="*/ 50719 h 1231433"/>
                <a:gd name="connsiteX130" fmla="*/ 345667 w 906716"/>
                <a:gd name="connsiteY130" fmla="*/ 39014 h 1231433"/>
                <a:gd name="connsiteX131" fmla="*/ 376098 w 906716"/>
                <a:gd name="connsiteY131" fmla="*/ 76468 h 1231433"/>
                <a:gd name="connsiteX132" fmla="*/ 404189 w 906716"/>
                <a:gd name="connsiteY132" fmla="*/ 85831 h 1231433"/>
                <a:gd name="connsiteX133" fmla="*/ 448665 w 906716"/>
                <a:gd name="connsiteY133" fmla="*/ 99877 h 1231433"/>
                <a:gd name="connsiteX134" fmla="*/ 438205 w 906716"/>
                <a:gd name="connsiteY134" fmla="*/ 96574 h 1231433"/>
                <a:gd name="connsiteX135" fmla="*/ 444764 w 906716"/>
                <a:gd name="connsiteY135" fmla="*/ 115093 h 1231433"/>
                <a:gd name="connsiteX136" fmla="*/ 487679 w 906716"/>
                <a:gd name="connsiteY136" fmla="*/ 118993 h 1231433"/>
                <a:gd name="connsiteX137" fmla="*/ 495482 w 906716"/>
                <a:gd name="connsiteY137" fmla="*/ 142401 h 1231433"/>
                <a:gd name="connsiteX138" fmla="*/ 516940 w 906716"/>
                <a:gd name="connsiteY138" fmla="*/ 158007 h 1231433"/>
                <a:gd name="connsiteX139" fmla="*/ 536447 w 906716"/>
                <a:gd name="connsiteY139" fmla="*/ 154107 h 1231433"/>
                <a:gd name="connsiteX140" fmla="*/ 546201 w 906716"/>
                <a:gd name="connsiteY140" fmla="*/ 159958 h 1231433"/>
                <a:gd name="connsiteX141" fmla="*/ 550102 w 906716"/>
                <a:gd name="connsiteY141" fmla="*/ 159958 h 1231433"/>
                <a:gd name="connsiteX142" fmla="*/ 561807 w 906716"/>
                <a:gd name="connsiteY142" fmla="*/ 189219 h 1231433"/>
                <a:gd name="connsiteX143" fmla="*/ 585215 w 906716"/>
                <a:gd name="connsiteY143" fmla="*/ 189219 h 1231433"/>
                <a:gd name="connsiteX144" fmla="*/ 598870 w 906716"/>
                <a:gd name="connsiteY144" fmla="*/ 173613 h 1231433"/>
                <a:gd name="connsiteX145" fmla="*/ 612525 w 906716"/>
                <a:gd name="connsiteY145" fmla="*/ 159958 h 1231433"/>
                <a:gd name="connsiteX146" fmla="*/ 612525 w 906716"/>
                <a:gd name="connsiteY146" fmla="*/ 152156 h 1231433"/>
                <a:gd name="connsiteX147" fmla="*/ 598870 w 906716"/>
                <a:gd name="connsiteY147" fmla="*/ 140451 h 1231433"/>
                <a:gd name="connsiteX148" fmla="*/ 610574 w 906716"/>
                <a:gd name="connsiteY148" fmla="*/ 124846 h 1231433"/>
                <a:gd name="connsiteX149" fmla="*/ 587166 w 906716"/>
                <a:gd name="connsiteY149" fmla="*/ 83881 h 1231433"/>
                <a:gd name="connsiteX150" fmla="*/ 577412 w 906716"/>
                <a:gd name="connsiteY150" fmla="*/ 66324 h 1231433"/>
                <a:gd name="connsiteX151" fmla="*/ 575462 w 906716"/>
                <a:gd name="connsiteY151" fmla="*/ 19507 h 1231433"/>
                <a:gd name="connsiteX152" fmla="*/ 602772 w 906716"/>
                <a:gd name="connsiteY152" fmla="*/ 19507 h 1231433"/>
                <a:gd name="connsiteX153" fmla="*/ 645687 w 906716"/>
                <a:gd name="connsiteY153" fmla="*/ 0 h 1231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906716" h="1231433">
                  <a:moveTo>
                    <a:pt x="645687" y="0"/>
                  </a:moveTo>
                  <a:lnTo>
                    <a:pt x="694455" y="13656"/>
                  </a:lnTo>
                  <a:lnTo>
                    <a:pt x="708110" y="33162"/>
                  </a:lnTo>
                  <a:lnTo>
                    <a:pt x="745174" y="64373"/>
                  </a:lnTo>
                  <a:lnTo>
                    <a:pt x="756878" y="120944"/>
                  </a:lnTo>
                  <a:lnTo>
                    <a:pt x="797843" y="159958"/>
                  </a:lnTo>
                  <a:lnTo>
                    <a:pt x="803695" y="198973"/>
                  </a:lnTo>
                  <a:lnTo>
                    <a:pt x="819301" y="212627"/>
                  </a:lnTo>
                  <a:lnTo>
                    <a:pt x="821252" y="230184"/>
                  </a:lnTo>
                  <a:lnTo>
                    <a:pt x="840759" y="247741"/>
                  </a:lnTo>
                  <a:lnTo>
                    <a:pt x="823203" y="269198"/>
                  </a:lnTo>
                  <a:lnTo>
                    <a:pt x="831005" y="345275"/>
                  </a:lnTo>
                  <a:lnTo>
                    <a:pt x="877823" y="376487"/>
                  </a:lnTo>
                  <a:lnTo>
                    <a:pt x="905133" y="397945"/>
                  </a:lnTo>
                  <a:lnTo>
                    <a:pt x="906716" y="409028"/>
                  </a:lnTo>
                  <a:lnTo>
                    <a:pt x="905132" y="408869"/>
                  </a:lnTo>
                  <a:lnTo>
                    <a:pt x="853633" y="411210"/>
                  </a:lnTo>
                  <a:lnTo>
                    <a:pt x="839588" y="432278"/>
                  </a:lnTo>
                  <a:lnTo>
                    <a:pt x="823202" y="453345"/>
                  </a:lnTo>
                  <a:lnTo>
                    <a:pt x="823202" y="462709"/>
                  </a:lnTo>
                  <a:lnTo>
                    <a:pt x="832566" y="479095"/>
                  </a:lnTo>
                  <a:lnTo>
                    <a:pt x="811498" y="511867"/>
                  </a:lnTo>
                  <a:lnTo>
                    <a:pt x="771703" y="525912"/>
                  </a:lnTo>
                  <a:lnTo>
                    <a:pt x="764681" y="558684"/>
                  </a:lnTo>
                  <a:lnTo>
                    <a:pt x="762340" y="577411"/>
                  </a:lnTo>
                  <a:lnTo>
                    <a:pt x="745954" y="577411"/>
                  </a:lnTo>
                  <a:lnTo>
                    <a:pt x="720204" y="607842"/>
                  </a:lnTo>
                  <a:lnTo>
                    <a:pt x="708500" y="631250"/>
                  </a:lnTo>
                  <a:lnTo>
                    <a:pt x="708500" y="668704"/>
                  </a:lnTo>
                  <a:lnTo>
                    <a:pt x="689773" y="685090"/>
                  </a:lnTo>
                  <a:lnTo>
                    <a:pt x="645297" y="675727"/>
                  </a:lnTo>
                  <a:lnTo>
                    <a:pt x="628911" y="708498"/>
                  </a:lnTo>
                  <a:lnTo>
                    <a:pt x="612525" y="715521"/>
                  </a:lnTo>
                  <a:lnTo>
                    <a:pt x="614866" y="745952"/>
                  </a:lnTo>
                  <a:lnTo>
                    <a:pt x="605502" y="767020"/>
                  </a:lnTo>
                  <a:lnTo>
                    <a:pt x="612525" y="816178"/>
                  </a:lnTo>
                  <a:lnTo>
                    <a:pt x="614866" y="844268"/>
                  </a:lnTo>
                  <a:lnTo>
                    <a:pt x="628911" y="881722"/>
                  </a:lnTo>
                  <a:lnTo>
                    <a:pt x="649979" y="884062"/>
                  </a:lnTo>
                  <a:lnTo>
                    <a:pt x="671046" y="926198"/>
                  </a:lnTo>
                  <a:lnTo>
                    <a:pt x="682751" y="944925"/>
                  </a:lnTo>
                  <a:lnTo>
                    <a:pt x="694455" y="961311"/>
                  </a:lnTo>
                  <a:lnTo>
                    <a:pt x="685091" y="1001105"/>
                  </a:lnTo>
                  <a:lnTo>
                    <a:pt x="671046" y="1019832"/>
                  </a:lnTo>
                  <a:lnTo>
                    <a:pt x="647638" y="1017491"/>
                  </a:lnTo>
                  <a:lnTo>
                    <a:pt x="647638" y="1033877"/>
                  </a:lnTo>
                  <a:lnTo>
                    <a:pt x="635933" y="1050263"/>
                  </a:lnTo>
                  <a:lnTo>
                    <a:pt x="652319" y="1064308"/>
                  </a:lnTo>
                  <a:lnTo>
                    <a:pt x="664024" y="1092398"/>
                  </a:lnTo>
                  <a:lnTo>
                    <a:pt x="678069" y="1108784"/>
                  </a:lnTo>
                  <a:lnTo>
                    <a:pt x="685091" y="1129852"/>
                  </a:lnTo>
                  <a:lnTo>
                    <a:pt x="682751" y="1157942"/>
                  </a:lnTo>
                  <a:lnTo>
                    <a:pt x="664024" y="1167306"/>
                  </a:lnTo>
                  <a:lnTo>
                    <a:pt x="621888" y="1146238"/>
                  </a:lnTo>
                  <a:lnTo>
                    <a:pt x="603161" y="1136875"/>
                  </a:lnTo>
                  <a:lnTo>
                    <a:pt x="589116" y="1160283"/>
                  </a:lnTo>
                  <a:lnTo>
                    <a:pt x="584435" y="1176669"/>
                  </a:lnTo>
                  <a:lnTo>
                    <a:pt x="575071" y="1190714"/>
                  </a:lnTo>
                  <a:lnTo>
                    <a:pt x="537617" y="1202419"/>
                  </a:lnTo>
                  <a:lnTo>
                    <a:pt x="504845" y="1186033"/>
                  </a:lnTo>
                  <a:lnTo>
                    <a:pt x="476755" y="1197737"/>
                  </a:lnTo>
                  <a:lnTo>
                    <a:pt x="460369" y="1228168"/>
                  </a:lnTo>
                  <a:lnTo>
                    <a:pt x="446324" y="1218805"/>
                  </a:lnTo>
                  <a:lnTo>
                    <a:pt x="429938" y="1225827"/>
                  </a:lnTo>
                  <a:lnTo>
                    <a:pt x="362053" y="1221145"/>
                  </a:lnTo>
                  <a:lnTo>
                    <a:pt x="340985" y="1221145"/>
                  </a:lnTo>
                  <a:lnTo>
                    <a:pt x="335841" y="1231433"/>
                  </a:lnTo>
                  <a:lnTo>
                    <a:pt x="277782" y="1195396"/>
                  </a:lnTo>
                  <a:lnTo>
                    <a:pt x="270759" y="1181351"/>
                  </a:lnTo>
                  <a:lnTo>
                    <a:pt x="235646" y="1164965"/>
                  </a:lnTo>
                  <a:lnTo>
                    <a:pt x="228624" y="1139216"/>
                  </a:lnTo>
                  <a:lnTo>
                    <a:pt x="207556" y="1129852"/>
                  </a:lnTo>
                  <a:lnTo>
                    <a:pt x="200534" y="1162624"/>
                  </a:lnTo>
                  <a:lnTo>
                    <a:pt x="163080" y="1167306"/>
                  </a:lnTo>
                  <a:lnTo>
                    <a:pt x="158398" y="1183692"/>
                  </a:lnTo>
                  <a:lnTo>
                    <a:pt x="104558" y="1174328"/>
                  </a:lnTo>
                  <a:lnTo>
                    <a:pt x="102217" y="1204759"/>
                  </a:lnTo>
                  <a:lnTo>
                    <a:pt x="46037" y="1202419"/>
                  </a:lnTo>
                  <a:lnTo>
                    <a:pt x="145" y="1149643"/>
                  </a:lnTo>
                  <a:lnTo>
                    <a:pt x="0" y="1148968"/>
                  </a:lnTo>
                  <a:lnTo>
                    <a:pt x="5852" y="1108004"/>
                  </a:lnTo>
                  <a:lnTo>
                    <a:pt x="29261" y="1084596"/>
                  </a:lnTo>
                  <a:lnTo>
                    <a:pt x="60472" y="1061187"/>
                  </a:lnTo>
                  <a:lnTo>
                    <a:pt x="68275" y="1028026"/>
                  </a:lnTo>
                  <a:lnTo>
                    <a:pt x="111191" y="998764"/>
                  </a:lnTo>
                  <a:lnTo>
                    <a:pt x="99487" y="975356"/>
                  </a:lnTo>
                  <a:lnTo>
                    <a:pt x="130698" y="930489"/>
                  </a:lnTo>
                  <a:lnTo>
                    <a:pt x="124846" y="924637"/>
                  </a:lnTo>
                  <a:lnTo>
                    <a:pt x="191170" y="854412"/>
                  </a:lnTo>
                  <a:lnTo>
                    <a:pt x="187269" y="811496"/>
                  </a:lnTo>
                  <a:lnTo>
                    <a:pt x="167762" y="780285"/>
                  </a:lnTo>
                  <a:lnTo>
                    <a:pt x="183368" y="772482"/>
                  </a:lnTo>
                  <a:lnTo>
                    <a:pt x="159959" y="733468"/>
                  </a:lnTo>
                  <a:lnTo>
                    <a:pt x="175565" y="717862"/>
                  </a:lnTo>
                  <a:lnTo>
                    <a:pt x="277002" y="637883"/>
                  </a:lnTo>
                  <a:lnTo>
                    <a:pt x="261396" y="628129"/>
                  </a:lnTo>
                  <a:lnTo>
                    <a:pt x="220431" y="630080"/>
                  </a:lnTo>
                  <a:lnTo>
                    <a:pt x="169713" y="643735"/>
                  </a:lnTo>
                  <a:lnTo>
                    <a:pt x="85832" y="663242"/>
                  </a:lnTo>
                  <a:lnTo>
                    <a:pt x="81930" y="682749"/>
                  </a:lnTo>
                  <a:lnTo>
                    <a:pt x="74127" y="713960"/>
                  </a:lnTo>
                  <a:lnTo>
                    <a:pt x="35113" y="719812"/>
                  </a:lnTo>
                  <a:lnTo>
                    <a:pt x="44867" y="688601"/>
                  </a:lnTo>
                  <a:lnTo>
                    <a:pt x="27310" y="669095"/>
                  </a:lnTo>
                  <a:lnTo>
                    <a:pt x="44867" y="655439"/>
                  </a:lnTo>
                  <a:lnTo>
                    <a:pt x="74127" y="632031"/>
                  </a:lnTo>
                  <a:lnTo>
                    <a:pt x="113142" y="618375"/>
                  </a:lnTo>
                  <a:lnTo>
                    <a:pt x="161910" y="591066"/>
                  </a:lnTo>
                  <a:lnTo>
                    <a:pt x="189220" y="555952"/>
                  </a:lnTo>
                  <a:lnTo>
                    <a:pt x="220431" y="530594"/>
                  </a:lnTo>
                  <a:lnTo>
                    <a:pt x="222382" y="474024"/>
                  </a:lnTo>
                  <a:lnTo>
                    <a:pt x="236037" y="456467"/>
                  </a:lnTo>
                  <a:lnTo>
                    <a:pt x="183368" y="386241"/>
                  </a:lnTo>
                  <a:lnTo>
                    <a:pt x="152156" y="386241"/>
                  </a:lnTo>
                  <a:lnTo>
                    <a:pt x="144353" y="364784"/>
                  </a:lnTo>
                  <a:lnTo>
                    <a:pt x="144353" y="343325"/>
                  </a:lnTo>
                  <a:lnTo>
                    <a:pt x="103388" y="321867"/>
                  </a:lnTo>
                  <a:lnTo>
                    <a:pt x="79980" y="310164"/>
                  </a:lnTo>
                  <a:lnTo>
                    <a:pt x="60472" y="300410"/>
                  </a:lnTo>
                  <a:lnTo>
                    <a:pt x="60472" y="237987"/>
                  </a:lnTo>
                  <a:lnTo>
                    <a:pt x="40444" y="214620"/>
                  </a:lnTo>
                  <a:lnTo>
                    <a:pt x="118604" y="216919"/>
                  </a:lnTo>
                  <a:lnTo>
                    <a:pt x="132649" y="202874"/>
                  </a:lnTo>
                  <a:lnTo>
                    <a:pt x="125626" y="156057"/>
                  </a:lnTo>
                  <a:lnTo>
                    <a:pt x="193511" y="130308"/>
                  </a:lnTo>
                  <a:lnTo>
                    <a:pt x="186489" y="111581"/>
                  </a:lnTo>
                  <a:lnTo>
                    <a:pt x="205216" y="92854"/>
                  </a:lnTo>
                  <a:lnTo>
                    <a:pt x="275441" y="90513"/>
                  </a:lnTo>
                  <a:lnTo>
                    <a:pt x="296509" y="36673"/>
                  </a:lnTo>
                  <a:lnTo>
                    <a:pt x="315236" y="50719"/>
                  </a:lnTo>
                  <a:lnTo>
                    <a:pt x="345667" y="39014"/>
                  </a:lnTo>
                  <a:lnTo>
                    <a:pt x="376098" y="76468"/>
                  </a:lnTo>
                  <a:lnTo>
                    <a:pt x="404189" y="85831"/>
                  </a:lnTo>
                  <a:lnTo>
                    <a:pt x="448665" y="99877"/>
                  </a:lnTo>
                  <a:lnTo>
                    <a:pt x="438205" y="96574"/>
                  </a:lnTo>
                  <a:lnTo>
                    <a:pt x="444764" y="115093"/>
                  </a:lnTo>
                  <a:lnTo>
                    <a:pt x="487679" y="118993"/>
                  </a:lnTo>
                  <a:lnTo>
                    <a:pt x="495482" y="142401"/>
                  </a:lnTo>
                  <a:lnTo>
                    <a:pt x="516940" y="158007"/>
                  </a:lnTo>
                  <a:lnTo>
                    <a:pt x="536447" y="154107"/>
                  </a:lnTo>
                  <a:lnTo>
                    <a:pt x="546201" y="159958"/>
                  </a:lnTo>
                  <a:lnTo>
                    <a:pt x="550102" y="159958"/>
                  </a:lnTo>
                  <a:lnTo>
                    <a:pt x="561807" y="189219"/>
                  </a:lnTo>
                  <a:lnTo>
                    <a:pt x="585215" y="189219"/>
                  </a:lnTo>
                  <a:lnTo>
                    <a:pt x="598870" y="173613"/>
                  </a:lnTo>
                  <a:lnTo>
                    <a:pt x="612525" y="159958"/>
                  </a:lnTo>
                  <a:lnTo>
                    <a:pt x="612525" y="152156"/>
                  </a:lnTo>
                  <a:lnTo>
                    <a:pt x="598870" y="140451"/>
                  </a:lnTo>
                  <a:lnTo>
                    <a:pt x="610574" y="124846"/>
                  </a:lnTo>
                  <a:lnTo>
                    <a:pt x="587166" y="83881"/>
                  </a:lnTo>
                  <a:lnTo>
                    <a:pt x="577412" y="66324"/>
                  </a:lnTo>
                  <a:lnTo>
                    <a:pt x="575462" y="19507"/>
                  </a:lnTo>
                  <a:lnTo>
                    <a:pt x="602772" y="19507"/>
                  </a:lnTo>
                  <a:lnTo>
                    <a:pt x="645687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C516B43D-E583-5AC3-E600-418709D7CE52}"/>
                </a:ext>
              </a:extLst>
            </p:cNvPr>
            <p:cNvSpPr/>
            <p:nvPr/>
          </p:nvSpPr>
          <p:spPr>
            <a:xfrm>
              <a:off x="4008427" y="1130847"/>
              <a:ext cx="1086157" cy="1083815"/>
            </a:xfrm>
            <a:custGeom>
              <a:avLst/>
              <a:gdLst>
                <a:gd name="connsiteX0" fmla="*/ 3535680 w 3535680"/>
                <a:gd name="connsiteY0" fmla="*/ 1264920 h 3528060"/>
                <a:gd name="connsiteX1" fmla="*/ 3474720 w 3535680"/>
                <a:gd name="connsiteY1" fmla="*/ 1379220 h 3528060"/>
                <a:gd name="connsiteX2" fmla="*/ 3512820 w 3535680"/>
                <a:gd name="connsiteY2" fmla="*/ 1470660 h 3528060"/>
                <a:gd name="connsiteX3" fmla="*/ 3512820 w 3535680"/>
                <a:gd name="connsiteY3" fmla="*/ 1539240 h 3528060"/>
                <a:gd name="connsiteX4" fmla="*/ 3467100 w 3535680"/>
                <a:gd name="connsiteY4" fmla="*/ 1577340 h 3528060"/>
                <a:gd name="connsiteX5" fmla="*/ 3474720 w 3535680"/>
                <a:gd name="connsiteY5" fmla="*/ 1638300 h 3528060"/>
                <a:gd name="connsiteX6" fmla="*/ 3383280 w 3535680"/>
                <a:gd name="connsiteY6" fmla="*/ 1691640 h 3528060"/>
                <a:gd name="connsiteX7" fmla="*/ 3268980 w 3535680"/>
                <a:gd name="connsiteY7" fmla="*/ 1706880 h 3528060"/>
                <a:gd name="connsiteX8" fmla="*/ 3223260 w 3535680"/>
                <a:gd name="connsiteY8" fmla="*/ 1661160 h 3528060"/>
                <a:gd name="connsiteX9" fmla="*/ 3101340 w 3535680"/>
                <a:gd name="connsiteY9" fmla="*/ 1699260 h 3528060"/>
                <a:gd name="connsiteX10" fmla="*/ 3017520 w 3535680"/>
                <a:gd name="connsiteY10" fmla="*/ 1638300 h 3528060"/>
                <a:gd name="connsiteX11" fmla="*/ 2933700 w 3535680"/>
                <a:gd name="connsiteY11" fmla="*/ 1684020 h 3528060"/>
                <a:gd name="connsiteX12" fmla="*/ 2773680 w 3535680"/>
                <a:gd name="connsiteY12" fmla="*/ 1737360 h 3528060"/>
                <a:gd name="connsiteX13" fmla="*/ 2705100 w 3535680"/>
                <a:gd name="connsiteY13" fmla="*/ 1859280 h 3528060"/>
                <a:gd name="connsiteX14" fmla="*/ 2659380 w 3535680"/>
                <a:gd name="connsiteY14" fmla="*/ 1889760 h 3528060"/>
                <a:gd name="connsiteX15" fmla="*/ 2598420 w 3535680"/>
                <a:gd name="connsiteY15" fmla="*/ 1988820 h 3528060"/>
                <a:gd name="connsiteX16" fmla="*/ 2598420 w 3535680"/>
                <a:gd name="connsiteY16" fmla="*/ 2141220 h 3528060"/>
                <a:gd name="connsiteX17" fmla="*/ 2537460 w 3535680"/>
                <a:gd name="connsiteY17" fmla="*/ 2148840 h 3528060"/>
                <a:gd name="connsiteX18" fmla="*/ 2522220 w 3535680"/>
                <a:gd name="connsiteY18" fmla="*/ 2194560 h 3528060"/>
                <a:gd name="connsiteX19" fmla="*/ 2446020 w 3535680"/>
                <a:gd name="connsiteY19" fmla="*/ 2270760 h 3528060"/>
                <a:gd name="connsiteX20" fmla="*/ 2484120 w 3535680"/>
                <a:gd name="connsiteY20" fmla="*/ 2301240 h 3528060"/>
                <a:gd name="connsiteX21" fmla="*/ 2514600 w 3535680"/>
                <a:gd name="connsiteY21" fmla="*/ 2468880 h 3528060"/>
                <a:gd name="connsiteX22" fmla="*/ 2499360 w 3535680"/>
                <a:gd name="connsiteY22" fmla="*/ 2499360 h 3528060"/>
                <a:gd name="connsiteX23" fmla="*/ 2522220 w 3535680"/>
                <a:gd name="connsiteY23" fmla="*/ 2583180 h 3528060"/>
                <a:gd name="connsiteX24" fmla="*/ 2415540 w 3535680"/>
                <a:gd name="connsiteY24" fmla="*/ 2583180 h 3528060"/>
                <a:gd name="connsiteX25" fmla="*/ 2415540 w 3535680"/>
                <a:gd name="connsiteY25" fmla="*/ 2644140 h 3528060"/>
                <a:gd name="connsiteX26" fmla="*/ 2476500 w 3535680"/>
                <a:gd name="connsiteY26" fmla="*/ 2667000 h 3528060"/>
                <a:gd name="connsiteX27" fmla="*/ 2453640 w 3535680"/>
                <a:gd name="connsiteY27" fmla="*/ 2735580 h 3528060"/>
                <a:gd name="connsiteX28" fmla="*/ 2560320 w 3535680"/>
                <a:gd name="connsiteY28" fmla="*/ 2857500 h 3528060"/>
                <a:gd name="connsiteX29" fmla="*/ 2529840 w 3535680"/>
                <a:gd name="connsiteY29" fmla="*/ 3086100 h 3528060"/>
                <a:gd name="connsiteX30" fmla="*/ 2461260 w 3535680"/>
                <a:gd name="connsiteY30" fmla="*/ 3147060 h 3528060"/>
                <a:gd name="connsiteX31" fmla="*/ 2316480 w 3535680"/>
                <a:gd name="connsiteY31" fmla="*/ 3101340 h 3528060"/>
                <a:gd name="connsiteX32" fmla="*/ 2225040 w 3535680"/>
                <a:gd name="connsiteY32" fmla="*/ 3070860 h 3528060"/>
                <a:gd name="connsiteX33" fmla="*/ 2125980 w 3535680"/>
                <a:gd name="connsiteY33" fmla="*/ 2948940 h 3528060"/>
                <a:gd name="connsiteX34" fmla="*/ 2026920 w 3535680"/>
                <a:gd name="connsiteY34" fmla="*/ 2987040 h 3528060"/>
                <a:gd name="connsiteX35" fmla="*/ 1965960 w 3535680"/>
                <a:gd name="connsiteY35" fmla="*/ 2941320 h 3528060"/>
                <a:gd name="connsiteX36" fmla="*/ 1897380 w 3535680"/>
                <a:gd name="connsiteY36" fmla="*/ 3116580 h 3528060"/>
                <a:gd name="connsiteX37" fmla="*/ 1668780 w 3535680"/>
                <a:gd name="connsiteY37" fmla="*/ 3124200 h 3528060"/>
                <a:gd name="connsiteX38" fmla="*/ 1607820 w 3535680"/>
                <a:gd name="connsiteY38" fmla="*/ 3185160 h 3528060"/>
                <a:gd name="connsiteX39" fmla="*/ 1630680 w 3535680"/>
                <a:gd name="connsiteY39" fmla="*/ 3246120 h 3528060"/>
                <a:gd name="connsiteX40" fmla="*/ 1409700 w 3535680"/>
                <a:gd name="connsiteY40" fmla="*/ 3329940 h 3528060"/>
                <a:gd name="connsiteX41" fmla="*/ 1432560 w 3535680"/>
                <a:gd name="connsiteY41" fmla="*/ 3482340 h 3528060"/>
                <a:gd name="connsiteX42" fmla="*/ 1386840 w 3535680"/>
                <a:gd name="connsiteY42" fmla="*/ 3528060 h 3528060"/>
                <a:gd name="connsiteX43" fmla="*/ 1127760 w 3535680"/>
                <a:gd name="connsiteY43" fmla="*/ 3520440 h 3528060"/>
                <a:gd name="connsiteX44" fmla="*/ 1188720 w 3535680"/>
                <a:gd name="connsiteY44" fmla="*/ 3345180 h 3528060"/>
                <a:gd name="connsiteX45" fmla="*/ 1158240 w 3535680"/>
                <a:gd name="connsiteY45" fmla="*/ 3268980 h 3528060"/>
                <a:gd name="connsiteX46" fmla="*/ 1074420 w 3535680"/>
                <a:gd name="connsiteY46" fmla="*/ 3169920 h 3528060"/>
                <a:gd name="connsiteX47" fmla="*/ 990600 w 3535680"/>
                <a:gd name="connsiteY47" fmla="*/ 3032760 h 3528060"/>
                <a:gd name="connsiteX48" fmla="*/ 914400 w 3535680"/>
                <a:gd name="connsiteY48" fmla="*/ 2781300 h 3528060"/>
                <a:gd name="connsiteX49" fmla="*/ 1013460 w 3535680"/>
                <a:gd name="connsiteY49" fmla="*/ 2735580 h 3528060"/>
                <a:gd name="connsiteX50" fmla="*/ 1036320 w 3535680"/>
                <a:gd name="connsiteY50" fmla="*/ 2667000 h 3528060"/>
                <a:gd name="connsiteX51" fmla="*/ 1074420 w 3535680"/>
                <a:gd name="connsiteY51" fmla="*/ 2606040 h 3528060"/>
                <a:gd name="connsiteX52" fmla="*/ 1074420 w 3535680"/>
                <a:gd name="connsiteY52" fmla="*/ 2606040 h 3528060"/>
                <a:gd name="connsiteX53" fmla="*/ 1150620 w 3535680"/>
                <a:gd name="connsiteY53" fmla="*/ 2575560 h 3528060"/>
                <a:gd name="connsiteX54" fmla="*/ 1188720 w 3535680"/>
                <a:gd name="connsiteY54" fmla="*/ 2537460 h 3528060"/>
                <a:gd name="connsiteX55" fmla="*/ 1203960 w 3535680"/>
                <a:gd name="connsiteY55" fmla="*/ 2461260 h 3528060"/>
                <a:gd name="connsiteX56" fmla="*/ 1280160 w 3535680"/>
                <a:gd name="connsiteY56" fmla="*/ 2453640 h 3528060"/>
                <a:gd name="connsiteX57" fmla="*/ 1318260 w 3535680"/>
                <a:gd name="connsiteY57" fmla="*/ 2385060 h 3528060"/>
                <a:gd name="connsiteX58" fmla="*/ 1371600 w 3535680"/>
                <a:gd name="connsiteY58" fmla="*/ 2377440 h 3528060"/>
                <a:gd name="connsiteX59" fmla="*/ 1371600 w 3535680"/>
                <a:gd name="connsiteY59" fmla="*/ 2308860 h 3528060"/>
                <a:gd name="connsiteX60" fmla="*/ 1432560 w 3535680"/>
                <a:gd name="connsiteY60" fmla="*/ 2308860 h 3528060"/>
                <a:gd name="connsiteX61" fmla="*/ 1493520 w 3535680"/>
                <a:gd name="connsiteY61" fmla="*/ 2255520 h 3528060"/>
                <a:gd name="connsiteX62" fmla="*/ 1539240 w 3535680"/>
                <a:gd name="connsiteY62" fmla="*/ 2148840 h 3528060"/>
                <a:gd name="connsiteX63" fmla="*/ 1531620 w 3535680"/>
                <a:gd name="connsiteY63" fmla="*/ 1965960 h 3528060"/>
                <a:gd name="connsiteX64" fmla="*/ 1470660 w 3535680"/>
                <a:gd name="connsiteY64" fmla="*/ 1889760 h 3528060"/>
                <a:gd name="connsiteX65" fmla="*/ 1333500 w 3535680"/>
                <a:gd name="connsiteY65" fmla="*/ 1927860 h 3528060"/>
                <a:gd name="connsiteX66" fmla="*/ 1203960 w 3535680"/>
                <a:gd name="connsiteY66" fmla="*/ 2065020 h 3528060"/>
                <a:gd name="connsiteX67" fmla="*/ 1150620 w 3535680"/>
                <a:gd name="connsiteY67" fmla="*/ 2072640 h 3528060"/>
                <a:gd name="connsiteX68" fmla="*/ 1104900 w 3535680"/>
                <a:gd name="connsiteY68" fmla="*/ 1988820 h 3528060"/>
                <a:gd name="connsiteX69" fmla="*/ 929640 w 3535680"/>
                <a:gd name="connsiteY69" fmla="*/ 1920240 h 3528060"/>
                <a:gd name="connsiteX70" fmla="*/ 723900 w 3535680"/>
                <a:gd name="connsiteY70" fmla="*/ 1798320 h 3528060"/>
                <a:gd name="connsiteX71" fmla="*/ 647700 w 3535680"/>
                <a:gd name="connsiteY71" fmla="*/ 1805940 h 3528060"/>
                <a:gd name="connsiteX72" fmla="*/ 510540 w 3535680"/>
                <a:gd name="connsiteY72" fmla="*/ 1783080 h 3528060"/>
                <a:gd name="connsiteX73" fmla="*/ 457200 w 3535680"/>
                <a:gd name="connsiteY73" fmla="*/ 1821180 h 3528060"/>
                <a:gd name="connsiteX74" fmla="*/ 327660 w 3535680"/>
                <a:gd name="connsiteY74" fmla="*/ 1783080 h 3528060"/>
                <a:gd name="connsiteX75" fmla="*/ 228600 w 3535680"/>
                <a:gd name="connsiteY75" fmla="*/ 1805940 h 3528060"/>
                <a:gd name="connsiteX76" fmla="*/ 190500 w 3535680"/>
                <a:gd name="connsiteY76" fmla="*/ 1836420 h 3528060"/>
                <a:gd name="connsiteX77" fmla="*/ 0 w 3535680"/>
                <a:gd name="connsiteY77" fmla="*/ 1821180 h 3528060"/>
                <a:gd name="connsiteX78" fmla="*/ 30480 w 3535680"/>
                <a:gd name="connsiteY78" fmla="*/ 1744980 h 3528060"/>
                <a:gd name="connsiteX79" fmla="*/ 114300 w 3535680"/>
                <a:gd name="connsiteY79" fmla="*/ 1691640 h 3528060"/>
                <a:gd name="connsiteX80" fmla="*/ 228600 w 3535680"/>
                <a:gd name="connsiteY80" fmla="*/ 1691640 h 3528060"/>
                <a:gd name="connsiteX81" fmla="*/ 274320 w 3535680"/>
                <a:gd name="connsiteY81" fmla="*/ 1653540 h 3528060"/>
                <a:gd name="connsiteX82" fmla="*/ 342900 w 3535680"/>
                <a:gd name="connsiteY82" fmla="*/ 1615440 h 3528060"/>
                <a:gd name="connsiteX83" fmla="*/ 373380 w 3535680"/>
                <a:gd name="connsiteY83" fmla="*/ 1524000 h 3528060"/>
                <a:gd name="connsiteX84" fmla="*/ 304800 w 3535680"/>
                <a:gd name="connsiteY84" fmla="*/ 1516380 h 3528060"/>
                <a:gd name="connsiteX85" fmla="*/ 289560 w 3535680"/>
                <a:gd name="connsiteY85" fmla="*/ 1478280 h 3528060"/>
                <a:gd name="connsiteX86" fmla="*/ 251460 w 3535680"/>
                <a:gd name="connsiteY86" fmla="*/ 1440180 h 3528060"/>
                <a:gd name="connsiteX87" fmla="*/ 190500 w 3535680"/>
                <a:gd name="connsiteY87" fmla="*/ 1455420 h 3528060"/>
                <a:gd name="connsiteX88" fmla="*/ 167640 w 3535680"/>
                <a:gd name="connsiteY88" fmla="*/ 1409700 h 3528060"/>
                <a:gd name="connsiteX89" fmla="*/ 236220 w 3535680"/>
                <a:gd name="connsiteY89" fmla="*/ 1356360 h 3528060"/>
                <a:gd name="connsiteX90" fmla="*/ 335280 w 3535680"/>
                <a:gd name="connsiteY90" fmla="*/ 1348740 h 3528060"/>
                <a:gd name="connsiteX91" fmla="*/ 365760 w 3535680"/>
                <a:gd name="connsiteY91" fmla="*/ 1257300 h 3528060"/>
                <a:gd name="connsiteX92" fmla="*/ 449580 w 3535680"/>
                <a:gd name="connsiteY92" fmla="*/ 1196340 h 3528060"/>
                <a:gd name="connsiteX93" fmla="*/ 510540 w 3535680"/>
                <a:gd name="connsiteY93" fmla="*/ 1104900 h 3528060"/>
                <a:gd name="connsiteX94" fmla="*/ 594360 w 3535680"/>
                <a:gd name="connsiteY94" fmla="*/ 1150620 h 3528060"/>
                <a:gd name="connsiteX95" fmla="*/ 579120 w 3535680"/>
                <a:gd name="connsiteY95" fmla="*/ 1264920 h 3528060"/>
                <a:gd name="connsiteX96" fmla="*/ 670560 w 3535680"/>
                <a:gd name="connsiteY96" fmla="*/ 1295400 h 3528060"/>
                <a:gd name="connsiteX97" fmla="*/ 655320 w 3535680"/>
                <a:gd name="connsiteY97" fmla="*/ 1402080 h 3528060"/>
                <a:gd name="connsiteX98" fmla="*/ 784860 w 3535680"/>
                <a:gd name="connsiteY98" fmla="*/ 1440180 h 3528060"/>
                <a:gd name="connsiteX99" fmla="*/ 830580 w 3535680"/>
                <a:gd name="connsiteY99" fmla="*/ 1371600 h 3528060"/>
                <a:gd name="connsiteX100" fmla="*/ 960120 w 3535680"/>
                <a:gd name="connsiteY100" fmla="*/ 1356360 h 3528060"/>
                <a:gd name="connsiteX101" fmla="*/ 1051560 w 3535680"/>
                <a:gd name="connsiteY101" fmla="*/ 1363980 h 3528060"/>
                <a:gd name="connsiteX102" fmla="*/ 1051560 w 3535680"/>
                <a:gd name="connsiteY102" fmla="*/ 1303020 h 3528060"/>
                <a:gd name="connsiteX103" fmla="*/ 1097280 w 3535680"/>
                <a:gd name="connsiteY103" fmla="*/ 1272540 h 3528060"/>
                <a:gd name="connsiteX104" fmla="*/ 1089660 w 3535680"/>
                <a:gd name="connsiteY104" fmla="*/ 1196340 h 3528060"/>
                <a:gd name="connsiteX105" fmla="*/ 1135380 w 3535680"/>
                <a:gd name="connsiteY105" fmla="*/ 1135380 h 3528060"/>
                <a:gd name="connsiteX106" fmla="*/ 1112520 w 3535680"/>
                <a:gd name="connsiteY106" fmla="*/ 1074420 h 3528060"/>
                <a:gd name="connsiteX107" fmla="*/ 1112520 w 3535680"/>
                <a:gd name="connsiteY107" fmla="*/ 1074420 h 3528060"/>
                <a:gd name="connsiteX108" fmla="*/ 1143000 w 3535680"/>
                <a:gd name="connsiteY108" fmla="*/ 914400 h 3528060"/>
                <a:gd name="connsiteX109" fmla="*/ 1257300 w 3535680"/>
                <a:gd name="connsiteY109" fmla="*/ 861060 h 3528060"/>
                <a:gd name="connsiteX110" fmla="*/ 1325880 w 3535680"/>
                <a:gd name="connsiteY110" fmla="*/ 754380 h 3528060"/>
                <a:gd name="connsiteX111" fmla="*/ 1325880 w 3535680"/>
                <a:gd name="connsiteY111" fmla="*/ 678180 h 3528060"/>
                <a:gd name="connsiteX112" fmla="*/ 1264920 w 3535680"/>
                <a:gd name="connsiteY112" fmla="*/ 624840 h 3528060"/>
                <a:gd name="connsiteX113" fmla="*/ 1264920 w 3535680"/>
                <a:gd name="connsiteY113" fmla="*/ 563880 h 3528060"/>
                <a:gd name="connsiteX114" fmla="*/ 1363980 w 3535680"/>
                <a:gd name="connsiteY114" fmla="*/ 510540 h 3528060"/>
                <a:gd name="connsiteX115" fmla="*/ 1363980 w 3535680"/>
                <a:gd name="connsiteY115" fmla="*/ 411480 h 3528060"/>
                <a:gd name="connsiteX116" fmla="*/ 1478280 w 3535680"/>
                <a:gd name="connsiteY116" fmla="*/ 396240 h 3528060"/>
                <a:gd name="connsiteX117" fmla="*/ 1493520 w 3535680"/>
                <a:gd name="connsiteY117" fmla="*/ 289560 h 3528060"/>
                <a:gd name="connsiteX118" fmla="*/ 1584960 w 3535680"/>
                <a:gd name="connsiteY118" fmla="*/ 281940 h 3528060"/>
                <a:gd name="connsiteX119" fmla="*/ 1661160 w 3535680"/>
                <a:gd name="connsiteY119" fmla="*/ 335280 h 3528060"/>
                <a:gd name="connsiteX120" fmla="*/ 1790700 w 3535680"/>
                <a:gd name="connsiteY120" fmla="*/ 335280 h 3528060"/>
                <a:gd name="connsiteX121" fmla="*/ 1958340 w 3535680"/>
                <a:gd name="connsiteY121" fmla="*/ 106680 h 3528060"/>
                <a:gd name="connsiteX122" fmla="*/ 2080260 w 3535680"/>
                <a:gd name="connsiteY122" fmla="*/ 106680 h 3528060"/>
                <a:gd name="connsiteX123" fmla="*/ 2125980 w 3535680"/>
                <a:gd name="connsiteY123" fmla="*/ 137160 h 3528060"/>
                <a:gd name="connsiteX124" fmla="*/ 2316480 w 3535680"/>
                <a:gd name="connsiteY124" fmla="*/ 114300 h 3528060"/>
                <a:gd name="connsiteX125" fmla="*/ 2415540 w 3535680"/>
                <a:gd name="connsiteY125" fmla="*/ 129540 h 3528060"/>
                <a:gd name="connsiteX126" fmla="*/ 2522220 w 3535680"/>
                <a:gd name="connsiteY126" fmla="*/ 190500 h 3528060"/>
                <a:gd name="connsiteX127" fmla="*/ 2560320 w 3535680"/>
                <a:gd name="connsiteY127" fmla="*/ 228600 h 3528060"/>
                <a:gd name="connsiteX128" fmla="*/ 2590800 w 3535680"/>
                <a:gd name="connsiteY128" fmla="*/ 266700 h 3528060"/>
                <a:gd name="connsiteX129" fmla="*/ 2682240 w 3535680"/>
                <a:gd name="connsiteY129" fmla="*/ 274320 h 3528060"/>
                <a:gd name="connsiteX130" fmla="*/ 2705100 w 3535680"/>
                <a:gd name="connsiteY130" fmla="*/ 190500 h 3528060"/>
                <a:gd name="connsiteX131" fmla="*/ 2758440 w 3535680"/>
                <a:gd name="connsiteY131" fmla="*/ 114300 h 3528060"/>
                <a:gd name="connsiteX132" fmla="*/ 2766060 w 3535680"/>
                <a:gd name="connsiteY132" fmla="*/ 60960 h 3528060"/>
                <a:gd name="connsiteX133" fmla="*/ 2857500 w 3535680"/>
                <a:gd name="connsiteY133" fmla="*/ 30480 h 3528060"/>
                <a:gd name="connsiteX134" fmla="*/ 2933700 w 3535680"/>
                <a:gd name="connsiteY134" fmla="*/ 0 h 3528060"/>
                <a:gd name="connsiteX135" fmla="*/ 2971800 w 3535680"/>
                <a:gd name="connsiteY135" fmla="*/ 0 h 3528060"/>
                <a:gd name="connsiteX136" fmla="*/ 2987040 w 3535680"/>
                <a:gd name="connsiteY136" fmla="*/ 30480 h 3528060"/>
                <a:gd name="connsiteX137" fmla="*/ 2926080 w 3535680"/>
                <a:gd name="connsiteY137" fmla="*/ 251460 h 3528060"/>
                <a:gd name="connsiteX138" fmla="*/ 2926080 w 3535680"/>
                <a:gd name="connsiteY138" fmla="*/ 388620 h 3528060"/>
                <a:gd name="connsiteX139" fmla="*/ 2910840 w 3535680"/>
                <a:gd name="connsiteY139" fmla="*/ 457200 h 3528060"/>
                <a:gd name="connsiteX140" fmla="*/ 2857500 w 3535680"/>
                <a:gd name="connsiteY140" fmla="*/ 525780 h 3528060"/>
                <a:gd name="connsiteX141" fmla="*/ 2849880 w 3535680"/>
                <a:gd name="connsiteY141" fmla="*/ 563880 h 3528060"/>
                <a:gd name="connsiteX142" fmla="*/ 2857500 w 3535680"/>
                <a:gd name="connsiteY142" fmla="*/ 594360 h 3528060"/>
                <a:gd name="connsiteX143" fmla="*/ 2933700 w 3535680"/>
                <a:gd name="connsiteY143" fmla="*/ 594360 h 3528060"/>
                <a:gd name="connsiteX144" fmla="*/ 2933700 w 3535680"/>
                <a:gd name="connsiteY144" fmla="*/ 594360 h 3528060"/>
                <a:gd name="connsiteX145" fmla="*/ 2910840 w 3535680"/>
                <a:gd name="connsiteY145" fmla="*/ 685800 h 3528060"/>
                <a:gd name="connsiteX146" fmla="*/ 3009900 w 3535680"/>
                <a:gd name="connsiteY146" fmla="*/ 754380 h 3528060"/>
                <a:gd name="connsiteX147" fmla="*/ 2994660 w 3535680"/>
                <a:gd name="connsiteY147" fmla="*/ 830580 h 3528060"/>
                <a:gd name="connsiteX148" fmla="*/ 3070860 w 3535680"/>
                <a:gd name="connsiteY148" fmla="*/ 1051560 h 3528060"/>
                <a:gd name="connsiteX149" fmla="*/ 3192780 w 3535680"/>
                <a:gd name="connsiteY149" fmla="*/ 1181100 h 3528060"/>
                <a:gd name="connsiteX150" fmla="*/ 3246120 w 3535680"/>
                <a:gd name="connsiteY150" fmla="*/ 1264920 h 3528060"/>
                <a:gd name="connsiteX151" fmla="*/ 3337560 w 3535680"/>
                <a:gd name="connsiteY151" fmla="*/ 1234440 h 3528060"/>
                <a:gd name="connsiteX152" fmla="*/ 3535680 w 3535680"/>
                <a:gd name="connsiteY152" fmla="*/ 1264920 h 352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3535680" h="3528060">
                  <a:moveTo>
                    <a:pt x="3535680" y="1264920"/>
                  </a:moveTo>
                  <a:lnTo>
                    <a:pt x="3474720" y="1379220"/>
                  </a:lnTo>
                  <a:lnTo>
                    <a:pt x="3512820" y="1470660"/>
                  </a:lnTo>
                  <a:lnTo>
                    <a:pt x="3512820" y="1539240"/>
                  </a:lnTo>
                  <a:lnTo>
                    <a:pt x="3467100" y="1577340"/>
                  </a:lnTo>
                  <a:lnTo>
                    <a:pt x="3474720" y="1638300"/>
                  </a:lnTo>
                  <a:lnTo>
                    <a:pt x="3383280" y="1691640"/>
                  </a:lnTo>
                  <a:lnTo>
                    <a:pt x="3268980" y="1706880"/>
                  </a:lnTo>
                  <a:lnTo>
                    <a:pt x="3223260" y="1661160"/>
                  </a:lnTo>
                  <a:lnTo>
                    <a:pt x="3101340" y="1699260"/>
                  </a:lnTo>
                  <a:lnTo>
                    <a:pt x="3017520" y="1638300"/>
                  </a:lnTo>
                  <a:lnTo>
                    <a:pt x="2933700" y="1684020"/>
                  </a:lnTo>
                  <a:lnTo>
                    <a:pt x="2773680" y="1737360"/>
                  </a:lnTo>
                  <a:lnTo>
                    <a:pt x="2705100" y="1859280"/>
                  </a:lnTo>
                  <a:lnTo>
                    <a:pt x="2659380" y="1889760"/>
                  </a:lnTo>
                  <a:lnTo>
                    <a:pt x="2598420" y="1988820"/>
                  </a:lnTo>
                  <a:lnTo>
                    <a:pt x="2598420" y="2141220"/>
                  </a:lnTo>
                  <a:lnTo>
                    <a:pt x="2537460" y="2148840"/>
                  </a:lnTo>
                  <a:lnTo>
                    <a:pt x="2522220" y="2194560"/>
                  </a:lnTo>
                  <a:lnTo>
                    <a:pt x="2446020" y="2270760"/>
                  </a:lnTo>
                  <a:lnTo>
                    <a:pt x="2484120" y="2301240"/>
                  </a:lnTo>
                  <a:lnTo>
                    <a:pt x="2514600" y="2468880"/>
                  </a:lnTo>
                  <a:lnTo>
                    <a:pt x="2499360" y="2499360"/>
                  </a:lnTo>
                  <a:lnTo>
                    <a:pt x="2522220" y="2583180"/>
                  </a:lnTo>
                  <a:lnTo>
                    <a:pt x="2415540" y="2583180"/>
                  </a:lnTo>
                  <a:lnTo>
                    <a:pt x="2415540" y="2644140"/>
                  </a:lnTo>
                  <a:lnTo>
                    <a:pt x="2476500" y="2667000"/>
                  </a:lnTo>
                  <a:lnTo>
                    <a:pt x="2453640" y="2735580"/>
                  </a:lnTo>
                  <a:lnTo>
                    <a:pt x="2560320" y="2857500"/>
                  </a:lnTo>
                  <a:lnTo>
                    <a:pt x="2529840" y="3086100"/>
                  </a:lnTo>
                  <a:lnTo>
                    <a:pt x="2461260" y="3147060"/>
                  </a:lnTo>
                  <a:lnTo>
                    <a:pt x="2316480" y="3101340"/>
                  </a:lnTo>
                  <a:lnTo>
                    <a:pt x="2225040" y="3070860"/>
                  </a:lnTo>
                  <a:lnTo>
                    <a:pt x="2125980" y="2948940"/>
                  </a:lnTo>
                  <a:lnTo>
                    <a:pt x="2026920" y="2987040"/>
                  </a:lnTo>
                  <a:lnTo>
                    <a:pt x="1965960" y="2941320"/>
                  </a:lnTo>
                  <a:lnTo>
                    <a:pt x="1897380" y="3116580"/>
                  </a:lnTo>
                  <a:lnTo>
                    <a:pt x="1668780" y="3124200"/>
                  </a:lnTo>
                  <a:lnTo>
                    <a:pt x="1607820" y="3185160"/>
                  </a:lnTo>
                  <a:lnTo>
                    <a:pt x="1630680" y="3246120"/>
                  </a:lnTo>
                  <a:lnTo>
                    <a:pt x="1409700" y="3329940"/>
                  </a:lnTo>
                  <a:lnTo>
                    <a:pt x="1432560" y="3482340"/>
                  </a:lnTo>
                  <a:lnTo>
                    <a:pt x="1386840" y="3528060"/>
                  </a:lnTo>
                  <a:lnTo>
                    <a:pt x="1127760" y="3520440"/>
                  </a:lnTo>
                  <a:lnTo>
                    <a:pt x="1188720" y="3345180"/>
                  </a:lnTo>
                  <a:lnTo>
                    <a:pt x="1158240" y="3268980"/>
                  </a:lnTo>
                  <a:lnTo>
                    <a:pt x="1074420" y="3169920"/>
                  </a:lnTo>
                  <a:lnTo>
                    <a:pt x="990600" y="3032760"/>
                  </a:lnTo>
                  <a:lnTo>
                    <a:pt x="914400" y="2781300"/>
                  </a:lnTo>
                  <a:lnTo>
                    <a:pt x="1013460" y="2735580"/>
                  </a:lnTo>
                  <a:lnTo>
                    <a:pt x="1036320" y="2667000"/>
                  </a:lnTo>
                  <a:lnTo>
                    <a:pt x="1074420" y="2606040"/>
                  </a:lnTo>
                  <a:lnTo>
                    <a:pt x="1074420" y="2606040"/>
                  </a:lnTo>
                  <a:lnTo>
                    <a:pt x="1150620" y="2575560"/>
                  </a:lnTo>
                  <a:lnTo>
                    <a:pt x="1188720" y="2537460"/>
                  </a:lnTo>
                  <a:lnTo>
                    <a:pt x="1203960" y="2461260"/>
                  </a:lnTo>
                  <a:lnTo>
                    <a:pt x="1280160" y="2453640"/>
                  </a:lnTo>
                  <a:lnTo>
                    <a:pt x="1318260" y="2385060"/>
                  </a:lnTo>
                  <a:lnTo>
                    <a:pt x="1371600" y="2377440"/>
                  </a:lnTo>
                  <a:lnTo>
                    <a:pt x="1371600" y="2308860"/>
                  </a:lnTo>
                  <a:lnTo>
                    <a:pt x="1432560" y="2308860"/>
                  </a:lnTo>
                  <a:lnTo>
                    <a:pt x="1493520" y="2255520"/>
                  </a:lnTo>
                  <a:lnTo>
                    <a:pt x="1539240" y="2148840"/>
                  </a:lnTo>
                  <a:lnTo>
                    <a:pt x="1531620" y="1965960"/>
                  </a:lnTo>
                  <a:lnTo>
                    <a:pt x="1470660" y="1889760"/>
                  </a:lnTo>
                  <a:lnTo>
                    <a:pt x="1333500" y="1927860"/>
                  </a:lnTo>
                  <a:lnTo>
                    <a:pt x="1203960" y="2065020"/>
                  </a:lnTo>
                  <a:lnTo>
                    <a:pt x="1150620" y="2072640"/>
                  </a:lnTo>
                  <a:lnTo>
                    <a:pt x="1104900" y="1988820"/>
                  </a:lnTo>
                  <a:lnTo>
                    <a:pt x="929640" y="1920240"/>
                  </a:lnTo>
                  <a:lnTo>
                    <a:pt x="723900" y="1798320"/>
                  </a:lnTo>
                  <a:lnTo>
                    <a:pt x="647700" y="1805940"/>
                  </a:lnTo>
                  <a:lnTo>
                    <a:pt x="510540" y="1783080"/>
                  </a:lnTo>
                  <a:lnTo>
                    <a:pt x="457200" y="1821180"/>
                  </a:lnTo>
                  <a:lnTo>
                    <a:pt x="327660" y="1783080"/>
                  </a:lnTo>
                  <a:lnTo>
                    <a:pt x="228600" y="1805940"/>
                  </a:lnTo>
                  <a:lnTo>
                    <a:pt x="190500" y="1836420"/>
                  </a:lnTo>
                  <a:lnTo>
                    <a:pt x="0" y="1821180"/>
                  </a:lnTo>
                  <a:lnTo>
                    <a:pt x="30480" y="1744980"/>
                  </a:lnTo>
                  <a:lnTo>
                    <a:pt x="114300" y="1691640"/>
                  </a:lnTo>
                  <a:lnTo>
                    <a:pt x="228600" y="1691640"/>
                  </a:lnTo>
                  <a:lnTo>
                    <a:pt x="274320" y="1653540"/>
                  </a:lnTo>
                  <a:lnTo>
                    <a:pt x="342900" y="1615440"/>
                  </a:lnTo>
                  <a:lnTo>
                    <a:pt x="373380" y="1524000"/>
                  </a:lnTo>
                  <a:lnTo>
                    <a:pt x="304800" y="1516380"/>
                  </a:lnTo>
                  <a:lnTo>
                    <a:pt x="289560" y="1478280"/>
                  </a:lnTo>
                  <a:lnTo>
                    <a:pt x="251460" y="1440180"/>
                  </a:lnTo>
                  <a:lnTo>
                    <a:pt x="190500" y="1455420"/>
                  </a:lnTo>
                  <a:lnTo>
                    <a:pt x="167640" y="1409700"/>
                  </a:lnTo>
                  <a:lnTo>
                    <a:pt x="236220" y="1356360"/>
                  </a:lnTo>
                  <a:lnTo>
                    <a:pt x="335280" y="1348740"/>
                  </a:lnTo>
                  <a:lnTo>
                    <a:pt x="365760" y="1257300"/>
                  </a:lnTo>
                  <a:lnTo>
                    <a:pt x="449580" y="1196340"/>
                  </a:lnTo>
                  <a:lnTo>
                    <a:pt x="510540" y="1104900"/>
                  </a:lnTo>
                  <a:lnTo>
                    <a:pt x="594360" y="1150620"/>
                  </a:lnTo>
                  <a:lnTo>
                    <a:pt x="579120" y="1264920"/>
                  </a:lnTo>
                  <a:lnTo>
                    <a:pt x="670560" y="1295400"/>
                  </a:lnTo>
                  <a:lnTo>
                    <a:pt x="655320" y="1402080"/>
                  </a:lnTo>
                  <a:lnTo>
                    <a:pt x="784860" y="1440180"/>
                  </a:lnTo>
                  <a:lnTo>
                    <a:pt x="830580" y="1371600"/>
                  </a:lnTo>
                  <a:lnTo>
                    <a:pt x="960120" y="1356360"/>
                  </a:lnTo>
                  <a:lnTo>
                    <a:pt x="1051560" y="1363980"/>
                  </a:lnTo>
                  <a:lnTo>
                    <a:pt x="1051560" y="1303020"/>
                  </a:lnTo>
                  <a:lnTo>
                    <a:pt x="1097280" y="1272540"/>
                  </a:lnTo>
                  <a:lnTo>
                    <a:pt x="1089660" y="1196340"/>
                  </a:lnTo>
                  <a:lnTo>
                    <a:pt x="1135380" y="1135380"/>
                  </a:lnTo>
                  <a:lnTo>
                    <a:pt x="1112520" y="1074420"/>
                  </a:lnTo>
                  <a:lnTo>
                    <a:pt x="1112520" y="1074420"/>
                  </a:lnTo>
                  <a:lnTo>
                    <a:pt x="1143000" y="914400"/>
                  </a:lnTo>
                  <a:lnTo>
                    <a:pt x="1257300" y="861060"/>
                  </a:lnTo>
                  <a:lnTo>
                    <a:pt x="1325880" y="754380"/>
                  </a:lnTo>
                  <a:lnTo>
                    <a:pt x="1325880" y="678180"/>
                  </a:lnTo>
                  <a:lnTo>
                    <a:pt x="1264920" y="624840"/>
                  </a:lnTo>
                  <a:lnTo>
                    <a:pt x="1264920" y="563880"/>
                  </a:lnTo>
                  <a:lnTo>
                    <a:pt x="1363980" y="510540"/>
                  </a:lnTo>
                  <a:lnTo>
                    <a:pt x="1363980" y="411480"/>
                  </a:lnTo>
                  <a:lnTo>
                    <a:pt x="1478280" y="396240"/>
                  </a:lnTo>
                  <a:lnTo>
                    <a:pt x="1493520" y="289560"/>
                  </a:lnTo>
                  <a:lnTo>
                    <a:pt x="1584960" y="281940"/>
                  </a:lnTo>
                  <a:lnTo>
                    <a:pt x="1661160" y="335280"/>
                  </a:lnTo>
                  <a:lnTo>
                    <a:pt x="1790700" y="335280"/>
                  </a:lnTo>
                  <a:lnTo>
                    <a:pt x="1958340" y="106680"/>
                  </a:lnTo>
                  <a:lnTo>
                    <a:pt x="2080260" y="106680"/>
                  </a:lnTo>
                  <a:lnTo>
                    <a:pt x="2125980" y="137160"/>
                  </a:lnTo>
                  <a:lnTo>
                    <a:pt x="2316480" y="114300"/>
                  </a:lnTo>
                  <a:lnTo>
                    <a:pt x="2415540" y="129540"/>
                  </a:lnTo>
                  <a:lnTo>
                    <a:pt x="2522220" y="190500"/>
                  </a:lnTo>
                  <a:lnTo>
                    <a:pt x="2560320" y="228600"/>
                  </a:lnTo>
                  <a:lnTo>
                    <a:pt x="2590800" y="266700"/>
                  </a:lnTo>
                  <a:lnTo>
                    <a:pt x="2682240" y="274320"/>
                  </a:lnTo>
                  <a:lnTo>
                    <a:pt x="2705100" y="190500"/>
                  </a:lnTo>
                  <a:lnTo>
                    <a:pt x="2758440" y="114300"/>
                  </a:lnTo>
                  <a:lnTo>
                    <a:pt x="2766060" y="60960"/>
                  </a:lnTo>
                  <a:lnTo>
                    <a:pt x="2857500" y="30480"/>
                  </a:lnTo>
                  <a:lnTo>
                    <a:pt x="2933700" y="0"/>
                  </a:lnTo>
                  <a:lnTo>
                    <a:pt x="2971800" y="0"/>
                  </a:lnTo>
                  <a:lnTo>
                    <a:pt x="2987040" y="30480"/>
                  </a:lnTo>
                  <a:lnTo>
                    <a:pt x="2926080" y="251460"/>
                  </a:lnTo>
                  <a:lnTo>
                    <a:pt x="2926080" y="388620"/>
                  </a:lnTo>
                  <a:lnTo>
                    <a:pt x="2910840" y="457200"/>
                  </a:lnTo>
                  <a:lnTo>
                    <a:pt x="2857500" y="525780"/>
                  </a:lnTo>
                  <a:lnTo>
                    <a:pt x="2849880" y="563880"/>
                  </a:lnTo>
                  <a:lnTo>
                    <a:pt x="2857500" y="594360"/>
                  </a:lnTo>
                  <a:lnTo>
                    <a:pt x="2933700" y="594360"/>
                  </a:lnTo>
                  <a:lnTo>
                    <a:pt x="2933700" y="594360"/>
                  </a:lnTo>
                  <a:lnTo>
                    <a:pt x="2910840" y="685800"/>
                  </a:lnTo>
                  <a:lnTo>
                    <a:pt x="3009900" y="754380"/>
                  </a:lnTo>
                  <a:lnTo>
                    <a:pt x="2994660" y="830580"/>
                  </a:lnTo>
                  <a:lnTo>
                    <a:pt x="3070860" y="1051560"/>
                  </a:lnTo>
                  <a:lnTo>
                    <a:pt x="3192780" y="1181100"/>
                  </a:lnTo>
                  <a:lnTo>
                    <a:pt x="3246120" y="1264920"/>
                  </a:lnTo>
                  <a:lnTo>
                    <a:pt x="3337560" y="1234440"/>
                  </a:lnTo>
                  <a:lnTo>
                    <a:pt x="3535680" y="126492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1FCB80B6-200A-7C12-D72B-59C6F61025D0}"/>
                </a:ext>
              </a:extLst>
            </p:cNvPr>
            <p:cNvSpPr/>
            <p:nvPr/>
          </p:nvSpPr>
          <p:spPr>
            <a:xfrm>
              <a:off x="5058910" y="1383827"/>
              <a:ext cx="1124002" cy="1090549"/>
            </a:xfrm>
            <a:custGeom>
              <a:avLst/>
              <a:gdLst>
                <a:gd name="connsiteX0" fmla="*/ 2312670 w 3658870"/>
                <a:gd name="connsiteY0" fmla="*/ 0 h 3549980"/>
                <a:gd name="connsiteX1" fmla="*/ 2407920 w 3658870"/>
                <a:gd name="connsiteY1" fmla="*/ 44452 h 3549980"/>
                <a:gd name="connsiteX2" fmla="*/ 2503170 w 3658870"/>
                <a:gd name="connsiteY2" fmla="*/ 88900 h 3549980"/>
                <a:gd name="connsiteX3" fmla="*/ 2674620 w 3658870"/>
                <a:gd name="connsiteY3" fmla="*/ 228600 h 3549980"/>
                <a:gd name="connsiteX4" fmla="*/ 2700020 w 3658870"/>
                <a:gd name="connsiteY4" fmla="*/ 317500 h 3549980"/>
                <a:gd name="connsiteX5" fmla="*/ 2769870 w 3658870"/>
                <a:gd name="connsiteY5" fmla="*/ 387348 h 3549980"/>
                <a:gd name="connsiteX6" fmla="*/ 2776220 w 3658870"/>
                <a:gd name="connsiteY6" fmla="*/ 565148 h 3549980"/>
                <a:gd name="connsiteX7" fmla="*/ 2719070 w 3658870"/>
                <a:gd name="connsiteY7" fmla="*/ 679452 h 3549980"/>
                <a:gd name="connsiteX8" fmla="*/ 2769870 w 3658870"/>
                <a:gd name="connsiteY8" fmla="*/ 774700 h 3549980"/>
                <a:gd name="connsiteX9" fmla="*/ 2769870 w 3658870"/>
                <a:gd name="connsiteY9" fmla="*/ 838200 h 3549980"/>
                <a:gd name="connsiteX10" fmla="*/ 2706370 w 3658870"/>
                <a:gd name="connsiteY10" fmla="*/ 876300 h 3549980"/>
                <a:gd name="connsiteX11" fmla="*/ 2661920 w 3658870"/>
                <a:gd name="connsiteY11" fmla="*/ 1054100 h 3549980"/>
                <a:gd name="connsiteX12" fmla="*/ 2573020 w 3658870"/>
                <a:gd name="connsiteY12" fmla="*/ 1054100 h 3549980"/>
                <a:gd name="connsiteX13" fmla="*/ 2515870 w 3658870"/>
                <a:gd name="connsiteY13" fmla="*/ 1016000 h 3549980"/>
                <a:gd name="connsiteX14" fmla="*/ 2465070 w 3658870"/>
                <a:gd name="connsiteY14" fmla="*/ 1003300 h 3549980"/>
                <a:gd name="connsiteX15" fmla="*/ 2439670 w 3658870"/>
                <a:gd name="connsiteY15" fmla="*/ 1022348 h 3549980"/>
                <a:gd name="connsiteX16" fmla="*/ 2503170 w 3658870"/>
                <a:gd name="connsiteY16" fmla="*/ 1143000 h 3549980"/>
                <a:gd name="connsiteX17" fmla="*/ 2471420 w 3658870"/>
                <a:gd name="connsiteY17" fmla="*/ 1187452 h 3549980"/>
                <a:gd name="connsiteX18" fmla="*/ 2344420 w 3658870"/>
                <a:gd name="connsiteY18" fmla="*/ 1206500 h 3549980"/>
                <a:gd name="connsiteX19" fmla="*/ 2344420 w 3658870"/>
                <a:gd name="connsiteY19" fmla="*/ 1295400 h 3549980"/>
                <a:gd name="connsiteX20" fmla="*/ 2204720 w 3658870"/>
                <a:gd name="connsiteY20" fmla="*/ 1250948 h 3549980"/>
                <a:gd name="connsiteX21" fmla="*/ 2166620 w 3658870"/>
                <a:gd name="connsiteY21" fmla="*/ 1200148 h 3549980"/>
                <a:gd name="connsiteX22" fmla="*/ 2052320 w 3658870"/>
                <a:gd name="connsiteY22" fmla="*/ 1231900 h 3549980"/>
                <a:gd name="connsiteX23" fmla="*/ 2077720 w 3658870"/>
                <a:gd name="connsiteY23" fmla="*/ 1435100 h 3549980"/>
                <a:gd name="connsiteX24" fmla="*/ 2077720 w 3658870"/>
                <a:gd name="connsiteY24" fmla="*/ 1536700 h 3549980"/>
                <a:gd name="connsiteX25" fmla="*/ 2122170 w 3658870"/>
                <a:gd name="connsiteY25" fmla="*/ 1562100 h 3549980"/>
                <a:gd name="connsiteX26" fmla="*/ 2312670 w 3658870"/>
                <a:gd name="connsiteY26" fmla="*/ 1625600 h 3549980"/>
                <a:gd name="connsiteX27" fmla="*/ 2338070 w 3658870"/>
                <a:gd name="connsiteY27" fmla="*/ 1619252 h 3549980"/>
                <a:gd name="connsiteX28" fmla="*/ 2490470 w 3658870"/>
                <a:gd name="connsiteY28" fmla="*/ 1587500 h 3549980"/>
                <a:gd name="connsiteX29" fmla="*/ 2534920 w 3658870"/>
                <a:gd name="connsiteY29" fmla="*/ 1562100 h 3549980"/>
                <a:gd name="connsiteX30" fmla="*/ 2604770 w 3658870"/>
                <a:gd name="connsiteY30" fmla="*/ 1536700 h 3549980"/>
                <a:gd name="connsiteX31" fmla="*/ 2668270 w 3658870"/>
                <a:gd name="connsiteY31" fmla="*/ 1536700 h 3549980"/>
                <a:gd name="connsiteX32" fmla="*/ 2738120 w 3658870"/>
                <a:gd name="connsiteY32" fmla="*/ 1562100 h 3549980"/>
                <a:gd name="connsiteX33" fmla="*/ 2807970 w 3658870"/>
                <a:gd name="connsiteY33" fmla="*/ 1625600 h 3549980"/>
                <a:gd name="connsiteX34" fmla="*/ 2877820 w 3658870"/>
                <a:gd name="connsiteY34" fmla="*/ 1612900 h 3549980"/>
                <a:gd name="connsiteX35" fmla="*/ 2985770 w 3658870"/>
                <a:gd name="connsiteY35" fmla="*/ 1651000 h 3549980"/>
                <a:gd name="connsiteX36" fmla="*/ 3144520 w 3658870"/>
                <a:gd name="connsiteY36" fmla="*/ 1619252 h 3549980"/>
                <a:gd name="connsiteX37" fmla="*/ 3214370 w 3658870"/>
                <a:gd name="connsiteY37" fmla="*/ 1562100 h 3549980"/>
                <a:gd name="connsiteX38" fmla="*/ 3271520 w 3658870"/>
                <a:gd name="connsiteY38" fmla="*/ 1574800 h 3549980"/>
                <a:gd name="connsiteX39" fmla="*/ 3195320 w 3658870"/>
                <a:gd name="connsiteY39" fmla="*/ 1676400 h 3549980"/>
                <a:gd name="connsiteX40" fmla="*/ 3195320 w 3658870"/>
                <a:gd name="connsiteY40" fmla="*/ 1746252 h 3549980"/>
                <a:gd name="connsiteX41" fmla="*/ 3163570 w 3658870"/>
                <a:gd name="connsiteY41" fmla="*/ 1803400 h 3549980"/>
                <a:gd name="connsiteX42" fmla="*/ 3169920 w 3658870"/>
                <a:gd name="connsiteY42" fmla="*/ 1860548 h 3549980"/>
                <a:gd name="connsiteX43" fmla="*/ 3087370 w 3658870"/>
                <a:gd name="connsiteY43" fmla="*/ 1873252 h 3549980"/>
                <a:gd name="connsiteX44" fmla="*/ 3055620 w 3658870"/>
                <a:gd name="connsiteY44" fmla="*/ 1924052 h 3549980"/>
                <a:gd name="connsiteX45" fmla="*/ 3061970 w 3658870"/>
                <a:gd name="connsiteY45" fmla="*/ 2012948 h 3549980"/>
                <a:gd name="connsiteX46" fmla="*/ 2966720 w 3658870"/>
                <a:gd name="connsiteY46" fmla="*/ 2076452 h 3549980"/>
                <a:gd name="connsiteX47" fmla="*/ 3125470 w 3658870"/>
                <a:gd name="connsiteY47" fmla="*/ 2095500 h 3549980"/>
                <a:gd name="connsiteX48" fmla="*/ 3176270 w 3658870"/>
                <a:gd name="connsiteY48" fmla="*/ 2076452 h 3549980"/>
                <a:gd name="connsiteX49" fmla="*/ 3233420 w 3658870"/>
                <a:gd name="connsiteY49" fmla="*/ 2063748 h 3549980"/>
                <a:gd name="connsiteX50" fmla="*/ 3258820 w 3658870"/>
                <a:gd name="connsiteY50" fmla="*/ 2044700 h 3549980"/>
                <a:gd name="connsiteX51" fmla="*/ 3290570 w 3658870"/>
                <a:gd name="connsiteY51" fmla="*/ 2095500 h 3549980"/>
                <a:gd name="connsiteX52" fmla="*/ 3265170 w 3658870"/>
                <a:gd name="connsiteY52" fmla="*/ 2152652 h 3549980"/>
                <a:gd name="connsiteX53" fmla="*/ 3220720 w 3658870"/>
                <a:gd name="connsiteY53" fmla="*/ 2171700 h 3549980"/>
                <a:gd name="connsiteX54" fmla="*/ 3176270 w 3658870"/>
                <a:gd name="connsiteY54" fmla="*/ 2241548 h 3549980"/>
                <a:gd name="connsiteX55" fmla="*/ 3214370 w 3658870"/>
                <a:gd name="connsiteY55" fmla="*/ 2254252 h 3549980"/>
                <a:gd name="connsiteX56" fmla="*/ 3265170 w 3658870"/>
                <a:gd name="connsiteY56" fmla="*/ 2266948 h 3549980"/>
                <a:gd name="connsiteX57" fmla="*/ 3335020 w 3658870"/>
                <a:gd name="connsiteY57" fmla="*/ 2292348 h 3549980"/>
                <a:gd name="connsiteX58" fmla="*/ 3430270 w 3658870"/>
                <a:gd name="connsiteY58" fmla="*/ 2286000 h 3549980"/>
                <a:gd name="connsiteX59" fmla="*/ 3512820 w 3658870"/>
                <a:gd name="connsiteY59" fmla="*/ 2298700 h 3549980"/>
                <a:gd name="connsiteX60" fmla="*/ 3563620 w 3658870"/>
                <a:gd name="connsiteY60" fmla="*/ 2273300 h 3549980"/>
                <a:gd name="connsiteX61" fmla="*/ 3601720 w 3658870"/>
                <a:gd name="connsiteY61" fmla="*/ 2330452 h 3549980"/>
                <a:gd name="connsiteX62" fmla="*/ 3335020 w 3658870"/>
                <a:gd name="connsiteY62" fmla="*/ 2387600 h 3549980"/>
                <a:gd name="connsiteX63" fmla="*/ 3335020 w 3658870"/>
                <a:gd name="connsiteY63" fmla="*/ 2476500 h 3549980"/>
                <a:gd name="connsiteX64" fmla="*/ 3373120 w 3658870"/>
                <a:gd name="connsiteY64" fmla="*/ 2514600 h 3549980"/>
                <a:gd name="connsiteX65" fmla="*/ 3335020 w 3658870"/>
                <a:gd name="connsiteY65" fmla="*/ 2584452 h 3549980"/>
                <a:gd name="connsiteX66" fmla="*/ 3341370 w 3658870"/>
                <a:gd name="connsiteY66" fmla="*/ 2635252 h 3549980"/>
                <a:gd name="connsiteX67" fmla="*/ 3430270 w 3658870"/>
                <a:gd name="connsiteY67" fmla="*/ 2654300 h 3549980"/>
                <a:gd name="connsiteX68" fmla="*/ 3430270 w 3658870"/>
                <a:gd name="connsiteY68" fmla="*/ 2717800 h 3549980"/>
                <a:gd name="connsiteX69" fmla="*/ 3519170 w 3658870"/>
                <a:gd name="connsiteY69" fmla="*/ 2730500 h 3549980"/>
                <a:gd name="connsiteX70" fmla="*/ 3563620 w 3658870"/>
                <a:gd name="connsiteY70" fmla="*/ 2781300 h 3549980"/>
                <a:gd name="connsiteX71" fmla="*/ 3658870 w 3658870"/>
                <a:gd name="connsiteY71" fmla="*/ 2781300 h 3549980"/>
                <a:gd name="connsiteX72" fmla="*/ 3633470 w 3658870"/>
                <a:gd name="connsiteY72" fmla="*/ 2832100 h 3549980"/>
                <a:gd name="connsiteX73" fmla="*/ 3614420 w 3658870"/>
                <a:gd name="connsiteY73" fmla="*/ 2901948 h 3549980"/>
                <a:gd name="connsiteX74" fmla="*/ 3544570 w 3658870"/>
                <a:gd name="connsiteY74" fmla="*/ 2908300 h 3549980"/>
                <a:gd name="connsiteX75" fmla="*/ 3582670 w 3658870"/>
                <a:gd name="connsiteY75" fmla="*/ 2965452 h 3549980"/>
                <a:gd name="connsiteX76" fmla="*/ 3474720 w 3658870"/>
                <a:gd name="connsiteY76" fmla="*/ 3105148 h 3549980"/>
                <a:gd name="connsiteX77" fmla="*/ 3557270 w 3658870"/>
                <a:gd name="connsiteY77" fmla="*/ 3136900 h 3549980"/>
                <a:gd name="connsiteX78" fmla="*/ 3563620 w 3658870"/>
                <a:gd name="connsiteY78" fmla="*/ 3181348 h 3549980"/>
                <a:gd name="connsiteX79" fmla="*/ 3468370 w 3658870"/>
                <a:gd name="connsiteY79" fmla="*/ 3251200 h 3549980"/>
                <a:gd name="connsiteX80" fmla="*/ 3392170 w 3658870"/>
                <a:gd name="connsiteY80" fmla="*/ 3314700 h 3549980"/>
                <a:gd name="connsiteX81" fmla="*/ 3335020 w 3658870"/>
                <a:gd name="connsiteY81" fmla="*/ 3321052 h 3549980"/>
                <a:gd name="connsiteX82" fmla="*/ 3309620 w 3658870"/>
                <a:gd name="connsiteY82" fmla="*/ 3384548 h 3549980"/>
                <a:gd name="connsiteX83" fmla="*/ 3201670 w 3658870"/>
                <a:gd name="connsiteY83" fmla="*/ 3390900 h 3549980"/>
                <a:gd name="connsiteX84" fmla="*/ 3201670 w 3658870"/>
                <a:gd name="connsiteY84" fmla="*/ 3454400 h 3549980"/>
                <a:gd name="connsiteX85" fmla="*/ 3188970 w 3658870"/>
                <a:gd name="connsiteY85" fmla="*/ 3543300 h 3549980"/>
                <a:gd name="connsiteX86" fmla="*/ 3117708 w 3658870"/>
                <a:gd name="connsiteY86" fmla="*/ 3549980 h 3549980"/>
                <a:gd name="connsiteX87" fmla="*/ 3147060 w 3658870"/>
                <a:gd name="connsiteY87" fmla="*/ 3525520 h 3549980"/>
                <a:gd name="connsiteX88" fmla="*/ 3093720 w 3658870"/>
                <a:gd name="connsiteY88" fmla="*/ 3487420 h 3549980"/>
                <a:gd name="connsiteX89" fmla="*/ 3093720 w 3658870"/>
                <a:gd name="connsiteY89" fmla="*/ 3319780 h 3549980"/>
                <a:gd name="connsiteX90" fmla="*/ 3154680 w 3658870"/>
                <a:gd name="connsiteY90" fmla="*/ 3205480 h 3549980"/>
                <a:gd name="connsiteX91" fmla="*/ 3086100 w 3658870"/>
                <a:gd name="connsiteY91" fmla="*/ 3197860 h 3549980"/>
                <a:gd name="connsiteX92" fmla="*/ 3017520 w 3658870"/>
                <a:gd name="connsiteY92" fmla="*/ 3175000 h 3549980"/>
                <a:gd name="connsiteX93" fmla="*/ 2941320 w 3658870"/>
                <a:gd name="connsiteY93" fmla="*/ 3182620 h 3549980"/>
                <a:gd name="connsiteX94" fmla="*/ 2895600 w 3658870"/>
                <a:gd name="connsiteY94" fmla="*/ 3152140 h 3549980"/>
                <a:gd name="connsiteX95" fmla="*/ 2773680 w 3658870"/>
                <a:gd name="connsiteY95" fmla="*/ 3159760 h 3549980"/>
                <a:gd name="connsiteX96" fmla="*/ 2720340 w 3658870"/>
                <a:gd name="connsiteY96" fmla="*/ 3304540 h 3549980"/>
                <a:gd name="connsiteX97" fmla="*/ 2667000 w 3658870"/>
                <a:gd name="connsiteY97" fmla="*/ 3380740 h 3549980"/>
                <a:gd name="connsiteX98" fmla="*/ 2560320 w 3658870"/>
                <a:gd name="connsiteY98" fmla="*/ 3380740 h 3549980"/>
                <a:gd name="connsiteX99" fmla="*/ 2400300 w 3658870"/>
                <a:gd name="connsiteY99" fmla="*/ 3380740 h 3549980"/>
                <a:gd name="connsiteX100" fmla="*/ 2331720 w 3658870"/>
                <a:gd name="connsiteY100" fmla="*/ 3380740 h 3549980"/>
                <a:gd name="connsiteX101" fmla="*/ 2293620 w 3658870"/>
                <a:gd name="connsiteY101" fmla="*/ 3449320 h 3549980"/>
                <a:gd name="connsiteX102" fmla="*/ 2171700 w 3658870"/>
                <a:gd name="connsiteY102" fmla="*/ 3411220 h 3549980"/>
                <a:gd name="connsiteX103" fmla="*/ 2072640 w 3658870"/>
                <a:gd name="connsiteY103" fmla="*/ 3357880 h 3549980"/>
                <a:gd name="connsiteX104" fmla="*/ 2110740 w 3658870"/>
                <a:gd name="connsiteY104" fmla="*/ 3296920 h 3549980"/>
                <a:gd name="connsiteX105" fmla="*/ 2042160 w 3658870"/>
                <a:gd name="connsiteY105" fmla="*/ 3220720 h 3549980"/>
                <a:gd name="connsiteX106" fmla="*/ 1981200 w 3658870"/>
                <a:gd name="connsiteY106" fmla="*/ 3121660 h 3549980"/>
                <a:gd name="connsiteX107" fmla="*/ 1889760 w 3658870"/>
                <a:gd name="connsiteY107" fmla="*/ 3159760 h 3549980"/>
                <a:gd name="connsiteX108" fmla="*/ 1859280 w 3658870"/>
                <a:gd name="connsiteY108" fmla="*/ 3205480 h 3549980"/>
                <a:gd name="connsiteX109" fmla="*/ 1821180 w 3658870"/>
                <a:gd name="connsiteY109" fmla="*/ 3235960 h 3549980"/>
                <a:gd name="connsiteX110" fmla="*/ 1699260 w 3658870"/>
                <a:gd name="connsiteY110" fmla="*/ 3235960 h 3549980"/>
                <a:gd name="connsiteX111" fmla="*/ 1615440 w 3658870"/>
                <a:gd name="connsiteY111" fmla="*/ 3235960 h 3549980"/>
                <a:gd name="connsiteX112" fmla="*/ 1607820 w 3658870"/>
                <a:gd name="connsiteY112" fmla="*/ 3167380 h 3549980"/>
                <a:gd name="connsiteX113" fmla="*/ 1536774 w 3658870"/>
                <a:gd name="connsiteY113" fmla="*/ 3160276 h 3549980"/>
                <a:gd name="connsiteX114" fmla="*/ 1531620 w 3658870"/>
                <a:gd name="connsiteY114" fmla="*/ 3124200 h 3549980"/>
                <a:gd name="connsiteX115" fmla="*/ 1442720 w 3658870"/>
                <a:gd name="connsiteY115" fmla="*/ 3054348 h 3549980"/>
                <a:gd name="connsiteX116" fmla="*/ 1290320 w 3658870"/>
                <a:gd name="connsiteY116" fmla="*/ 2952748 h 3549980"/>
                <a:gd name="connsiteX117" fmla="*/ 1264920 w 3658870"/>
                <a:gd name="connsiteY117" fmla="*/ 2705100 h 3549980"/>
                <a:gd name="connsiteX118" fmla="*/ 1322070 w 3658870"/>
                <a:gd name="connsiteY118" fmla="*/ 2635252 h 3549980"/>
                <a:gd name="connsiteX119" fmla="*/ 1258570 w 3658870"/>
                <a:gd name="connsiteY119" fmla="*/ 2578100 h 3549980"/>
                <a:gd name="connsiteX120" fmla="*/ 1252220 w 3658870"/>
                <a:gd name="connsiteY120" fmla="*/ 2520948 h 3549980"/>
                <a:gd name="connsiteX121" fmla="*/ 1201420 w 3658870"/>
                <a:gd name="connsiteY121" fmla="*/ 2476500 h 3549980"/>
                <a:gd name="connsiteX122" fmla="*/ 1182370 w 3658870"/>
                <a:gd name="connsiteY122" fmla="*/ 2349500 h 3549980"/>
                <a:gd name="connsiteX123" fmla="*/ 1049020 w 3658870"/>
                <a:gd name="connsiteY123" fmla="*/ 2222500 h 3549980"/>
                <a:gd name="connsiteX124" fmla="*/ 1010920 w 3658870"/>
                <a:gd name="connsiteY124" fmla="*/ 2038348 h 3549980"/>
                <a:gd name="connsiteX125" fmla="*/ 890270 w 3658870"/>
                <a:gd name="connsiteY125" fmla="*/ 1936748 h 3549980"/>
                <a:gd name="connsiteX126" fmla="*/ 845820 w 3658870"/>
                <a:gd name="connsiteY126" fmla="*/ 1873252 h 3549980"/>
                <a:gd name="connsiteX127" fmla="*/ 687070 w 3658870"/>
                <a:gd name="connsiteY127" fmla="*/ 1828800 h 3549980"/>
                <a:gd name="connsiteX128" fmla="*/ 547370 w 3658870"/>
                <a:gd name="connsiteY128" fmla="*/ 1892300 h 3549980"/>
                <a:gd name="connsiteX129" fmla="*/ 458470 w 3658870"/>
                <a:gd name="connsiteY129" fmla="*/ 1892300 h 3549980"/>
                <a:gd name="connsiteX130" fmla="*/ 464820 w 3658870"/>
                <a:gd name="connsiteY130" fmla="*/ 2044700 h 3549980"/>
                <a:gd name="connsiteX131" fmla="*/ 496570 w 3658870"/>
                <a:gd name="connsiteY131" fmla="*/ 2101852 h 3549980"/>
                <a:gd name="connsiteX132" fmla="*/ 572770 w 3658870"/>
                <a:gd name="connsiteY132" fmla="*/ 2235200 h 3549980"/>
                <a:gd name="connsiteX133" fmla="*/ 534670 w 3658870"/>
                <a:gd name="connsiteY133" fmla="*/ 2286000 h 3549980"/>
                <a:gd name="connsiteX134" fmla="*/ 579120 w 3658870"/>
                <a:gd name="connsiteY134" fmla="*/ 2324100 h 3549980"/>
                <a:gd name="connsiteX135" fmla="*/ 579120 w 3658870"/>
                <a:gd name="connsiteY135" fmla="*/ 2349500 h 3549980"/>
                <a:gd name="connsiteX136" fmla="*/ 534670 w 3658870"/>
                <a:gd name="connsiteY136" fmla="*/ 2393948 h 3549980"/>
                <a:gd name="connsiteX137" fmla="*/ 490220 w 3658870"/>
                <a:gd name="connsiteY137" fmla="*/ 2444748 h 3549980"/>
                <a:gd name="connsiteX138" fmla="*/ 414020 w 3658870"/>
                <a:gd name="connsiteY138" fmla="*/ 2444748 h 3549980"/>
                <a:gd name="connsiteX139" fmla="*/ 375920 w 3658870"/>
                <a:gd name="connsiteY139" fmla="*/ 2349500 h 3549980"/>
                <a:gd name="connsiteX140" fmla="*/ 363220 w 3658870"/>
                <a:gd name="connsiteY140" fmla="*/ 2349500 h 3549980"/>
                <a:gd name="connsiteX141" fmla="*/ 331470 w 3658870"/>
                <a:gd name="connsiteY141" fmla="*/ 2330452 h 3549980"/>
                <a:gd name="connsiteX142" fmla="*/ 267970 w 3658870"/>
                <a:gd name="connsiteY142" fmla="*/ 2343148 h 3549980"/>
                <a:gd name="connsiteX143" fmla="*/ 198120 w 3658870"/>
                <a:gd name="connsiteY143" fmla="*/ 2292348 h 3549980"/>
                <a:gd name="connsiteX144" fmla="*/ 172720 w 3658870"/>
                <a:gd name="connsiteY144" fmla="*/ 2216148 h 3549980"/>
                <a:gd name="connsiteX145" fmla="*/ 33020 w 3658870"/>
                <a:gd name="connsiteY145" fmla="*/ 2203452 h 3549980"/>
                <a:gd name="connsiteX146" fmla="*/ 11669 w 3658870"/>
                <a:gd name="connsiteY146" fmla="*/ 2143168 h 3549980"/>
                <a:gd name="connsiteX147" fmla="*/ 45720 w 3658870"/>
                <a:gd name="connsiteY147" fmla="*/ 2153920 h 3549980"/>
                <a:gd name="connsiteX148" fmla="*/ 114300 w 3658870"/>
                <a:gd name="connsiteY148" fmla="*/ 2092960 h 3549980"/>
                <a:gd name="connsiteX149" fmla="*/ 144780 w 3658870"/>
                <a:gd name="connsiteY149" fmla="*/ 1864360 h 3549980"/>
                <a:gd name="connsiteX150" fmla="*/ 38100 w 3658870"/>
                <a:gd name="connsiteY150" fmla="*/ 1742440 h 3549980"/>
                <a:gd name="connsiteX151" fmla="*/ 60960 w 3658870"/>
                <a:gd name="connsiteY151" fmla="*/ 1673860 h 3549980"/>
                <a:gd name="connsiteX152" fmla="*/ 0 w 3658870"/>
                <a:gd name="connsiteY152" fmla="*/ 1651000 h 3549980"/>
                <a:gd name="connsiteX153" fmla="*/ 0 w 3658870"/>
                <a:gd name="connsiteY153" fmla="*/ 1590040 h 3549980"/>
                <a:gd name="connsiteX154" fmla="*/ 106680 w 3658870"/>
                <a:gd name="connsiteY154" fmla="*/ 1590040 h 3549980"/>
                <a:gd name="connsiteX155" fmla="*/ 83820 w 3658870"/>
                <a:gd name="connsiteY155" fmla="*/ 1506220 h 3549980"/>
                <a:gd name="connsiteX156" fmla="*/ 99060 w 3658870"/>
                <a:gd name="connsiteY156" fmla="*/ 1475740 h 3549980"/>
                <a:gd name="connsiteX157" fmla="*/ 68580 w 3658870"/>
                <a:gd name="connsiteY157" fmla="*/ 1308100 h 3549980"/>
                <a:gd name="connsiteX158" fmla="*/ 30480 w 3658870"/>
                <a:gd name="connsiteY158" fmla="*/ 1277620 h 3549980"/>
                <a:gd name="connsiteX159" fmla="*/ 106680 w 3658870"/>
                <a:gd name="connsiteY159" fmla="*/ 1201420 h 3549980"/>
                <a:gd name="connsiteX160" fmla="*/ 121920 w 3658870"/>
                <a:gd name="connsiteY160" fmla="*/ 1155700 h 3549980"/>
                <a:gd name="connsiteX161" fmla="*/ 182880 w 3658870"/>
                <a:gd name="connsiteY161" fmla="*/ 1148080 h 3549980"/>
                <a:gd name="connsiteX162" fmla="*/ 182880 w 3658870"/>
                <a:gd name="connsiteY162" fmla="*/ 995680 h 3549980"/>
                <a:gd name="connsiteX163" fmla="*/ 243840 w 3658870"/>
                <a:gd name="connsiteY163" fmla="*/ 896620 h 3549980"/>
                <a:gd name="connsiteX164" fmla="*/ 289560 w 3658870"/>
                <a:gd name="connsiteY164" fmla="*/ 866140 h 3549980"/>
                <a:gd name="connsiteX165" fmla="*/ 358140 w 3658870"/>
                <a:gd name="connsiteY165" fmla="*/ 744220 h 3549980"/>
                <a:gd name="connsiteX166" fmla="*/ 518160 w 3658870"/>
                <a:gd name="connsiteY166" fmla="*/ 690880 h 3549980"/>
                <a:gd name="connsiteX167" fmla="*/ 601980 w 3658870"/>
                <a:gd name="connsiteY167" fmla="*/ 645160 h 3549980"/>
                <a:gd name="connsiteX168" fmla="*/ 685800 w 3658870"/>
                <a:gd name="connsiteY168" fmla="*/ 706120 h 3549980"/>
                <a:gd name="connsiteX169" fmla="*/ 807720 w 3658870"/>
                <a:gd name="connsiteY169" fmla="*/ 668020 h 3549980"/>
                <a:gd name="connsiteX170" fmla="*/ 853440 w 3658870"/>
                <a:gd name="connsiteY170" fmla="*/ 713740 h 3549980"/>
                <a:gd name="connsiteX171" fmla="*/ 967740 w 3658870"/>
                <a:gd name="connsiteY171" fmla="*/ 698500 h 3549980"/>
                <a:gd name="connsiteX172" fmla="*/ 1059180 w 3658870"/>
                <a:gd name="connsiteY172" fmla="*/ 645160 h 3549980"/>
                <a:gd name="connsiteX173" fmla="*/ 1051560 w 3658870"/>
                <a:gd name="connsiteY173" fmla="*/ 584200 h 3549980"/>
                <a:gd name="connsiteX174" fmla="*/ 1097280 w 3658870"/>
                <a:gd name="connsiteY174" fmla="*/ 546100 h 3549980"/>
                <a:gd name="connsiteX175" fmla="*/ 1097280 w 3658870"/>
                <a:gd name="connsiteY175" fmla="*/ 477520 h 3549980"/>
                <a:gd name="connsiteX176" fmla="*/ 1059180 w 3658870"/>
                <a:gd name="connsiteY176" fmla="*/ 386080 h 3549980"/>
                <a:gd name="connsiteX177" fmla="*/ 1109863 w 3658870"/>
                <a:gd name="connsiteY177" fmla="*/ 291052 h 3549980"/>
                <a:gd name="connsiteX178" fmla="*/ 1137920 w 3658870"/>
                <a:gd name="connsiteY178" fmla="*/ 285748 h 3549980"/>
                <a:gd name="connsiteX179" fmla="*/ 1290320 w 3658870"/>
                <a:gd name="connsiteY179" fmla="*/ 311148 h 3549980"/>
                <a:gd name="connsiteX180" fmla="*/ 1360170 w 3658870"/>
                <a:gd name="connsiteY180" fmla="*/ 406400 h 3549980"/>
                <a:gd name="connsiteX181" fmla="*/ 1823720 w 3658870"/>
                <a:gd name="connsiteY181" fmla="*/ 431800 h 3549980"/>
                <a:gd name="connsiteX182" fmla="*/ 1849120 w 3658870"/>
                <a:gd name="connsiteY182" fmla="*/ 330200 h 3549980"/>
                <a:gd name="connsiteX183" fmla="*/ 1938020 w 3658870"/>
                <a:gd name="connsiteY183" fmla="*/ 285748 h 3549980"/>
                <a:gd name="connsiteX184" fmla="*/ 1982470 w 3658870"/>
                <a:gd name="connsiteY184" fmla="*/ 241300 h 3549980"/>
                <a:gd name="connsiteX185" fmla="*/ 2020570 w 3658870"/>
                <a:gd name="connsiteY185" fmla="*/ 190500 h 3549980"/>
                <a:gd name="connsiteX186" fmla="*/ 2039620 w 3658870"/>
                <a:gd name="connsiteY186" fmla="*/ 146052 h 3549980"/>
                <a:gd name="connsiteX187" fmla="*/ 2045970 w 3658870"/>
                <a:gd name="connsiteY187" fmla="*/ 101600 h 3549980"/>
                <a:gd name="connsiteX188" fmla="*/ 2153920 w 3658870"/>
                <a:gd name="connsiteY188" fmla="*/ 50800 h 3549980"/>
                <a:gd name="connsiteX189" fmla="*/ 2211070 w 3658870"/>
                <a:gd name="connsiteY189" fmla="*/ 38100 h 3549980"/>
                <a:gd name="connsiteX190" fmla="*/ 2280920 w 3658870"/>
                <a:gd name="connsiteY190" fmla="*/ 38100 h 3549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3658870" h="3549980">
                  <a:moveTo>
                    <a:pt x="2312670" y="0"/>
                  </a:moveTo>
                  <a:lnTo>
                    <a:pt x="2407920" y="44452"/>
                  </a:lnTo>
                  <a:lnTo>
                    <a:pt x="2503170" y="88900"/>
                  </a:lnTo>
                  <a:lnTo>
                    <a:pt x="2674620" y="228600"/>
                  </a:lnTo>
                  <a:lnTo>
                    <a:pt x="2700020" y="317500"/>
                  </a:lnTo>
                  <a:lnTo>
                    <a:pt x="2769870" y="387348"/>
                  </a:lnTo>
                  <a:lnTo>
                    <a:pt x="2776220" y="565148"/>
                  </a:lnTo>
                  <a:lnTo>
                    <a:pt x="2719070" y="679452"/>
                  </a:lnTo>
                  <a:lnTo>
                    <a:pt x="2769870" y="774700"/>
                  </a:lnTo>
                  <a:lnTo>
                    <a:pt x="2769870" y="838200"/>
                  </a:lnTo>
                  <a:lnTo>
                    <a:pt x="2706370" y="876300"/>
                  </a:lnTo>
                  <a:lnTo>
                    <a:pt x="2661920" y="1054100"/>
                  </a:lnTo>
                  <a:lnTo>
                    <a:pt x="2573020" y="1054100"/>
                  </a:lnTo>
                  <a:lnTo>
                    <a:pt x="2515870" y="1016000"/>
                  </a:lnTo>
                  <a:lnTo>
                    <a:pt x="2465070" y="1003300"/>
                  </a:lnTo>
                  <a:lnTo>
                    <a:pt x="2439670" y="1022348"/>
                  </a:lnTo>
                  <a:lnTo>
                    <a:pt x="2503170" y="1143000"/>
                  </a:lnTo>
                  <a:lnTo>
                    <a:pt x="2471420" y="1187452"/>
                  </a:lnTo>
                  <a:lnTo>
                    <a:pt x="2344420" y="1206500"/>
                  </a:lnTo>
                  <a:lnTo>
                    <a:pt x="2344420" y="1295400"/>
                  </a:lnTo>
                  <a:lnTo>
                    <a:pt x="2204720" y="1250948"/>
                  </a:lnTo>
                  <a:lnTo>
                    <a:pt x="2166620" y="1200148"/>
                  </a:lnTo>
                  <a:lnTo>
                    <a:pt x="2052320" y="1231900"/>
                  </a:lnTo>
                  <a:lnTo>
                    <a:pt x="2077720" y="1435100"/>
                  </a:lnTo>
                  <a:lnTo>
                    <a:pt x="2077720" y="1536700"/>
                  </a:lnTo>
                  <a:lnTo>
                    <a:pt x="2122170" y="1562100"/>
                  </a:lnTo>
                  <a:lnTo>
                    <a:pt x="2312670" y="1625600"/>
                  </a:lnTo>
                  <a:lnTo>
                    <a:pt x="2338070" y="1619252"/>
                  </a:lnTo>
                  <a:lnTo>
                    <a:pt x="2490470" y="1587500"/>
                  </a:lnTo>
                  <a:lnTo>
                    <a:pt x="2534920" y="1562100"/>
                  </a:lnTo>
                  <a:lnTo>
                    <a:pt x="2604770" y="1536700"/>
                  </a:lnTo>
                  <a:lnTo>
                    <a:pt x="2668270" y="1536700"/>
                  </a:lnTo>
                  <a:lnTo>
                    <a:pt x="2738120" y="1562100"/>
                  </a:lnTo>
                  <a:lnTo>
                    <a:pt x="2807970" y="1625600"/>
                  </a:lnTo>
                  <a:lnTo>
                    <a:pt x="2877820" y="1612900"/>
                  </a:lnTo>
                  <a:lnTo>
                    <a:pt x="2985770" y="1651000"/>
                  </a:lnTo>
                  <a:lnTo>
                    <a:pt x="3144520" y="1619252"/>
                  </a:lnTo>
                  <a:lnTo>
                    <a:pt x="3214370" y="1562100"/>
                  </a:lnTo>
                  <a:lnTo>
                    <a:pt x="3271520" y="1574800"/>
                  </a:lnTo>
                  <a:lnTo>
                    <a:pt x="3195320" y="1676400"/>
                  </a:lnTo>
                  <a:lnTo>
                    <a:pt x="3195320" y="1746252"/>
                  </a:lnTo>
                  <a:lnTo>
                    <a:pt x="3163570" y="1803400"/>
                  </a:lnTo>
                  <a:lnTo>
                    <a:pt x="3169920" y="1860548"/>
                  </a:lnTo>
                  <a:lnTo>
                    <a:pt x="3087370" y="1873252"/>
                  </a:lnTo>
                  <a:lnTo>
                    <a:pt x="3055620" y="1924052"/>
                  </a:lnTo>
                  <a:lnTo>
                    <a:pt x="3061970" y="2012948"/>
                  </a:lnTo>
                  <a:lnTo>
                    <a:pt x="2966720" y="2076452"/>
                  </a:lnTo>
                  <a:lnTo>
                    <a:pt x="3125470" y="2095500"/>
                  </a:lnTo>
                  <a:lnTo>
                    <a:pt x="3176270" y="2076452"/>
                  </a:lnTo>
                  <a:lnTo>
                    <a:pt x="3233420" y="2063748"/>
                  </a:lnTo>
                  <a:lnTo>
                    <a:pt x="3258820" y="2044700"/>
                  </a:lnTo>
                  <a:lnTo>
                    <a:pt x="3290570" y="2095500"/>
                  </a:lnTo>
                  <a:lnTo>
                    <a:pt x="3265170" y="2152652"/>
                  </a:lnTo>
                  <a:lnTo>
                    <a:pt x="3220720" y="2171700"/>
                  </a:lnTo>
                  <a:lnTo>
                    <a:pt x="3176270" y="2241548"/>
                  </a:lnTo>
                  <a:lnTo>
                    <a:pt x="3214370" y="2254252"/>
                  </a:lnTo>
                  <a:lnTo>
                    <a:pt x="3265170" y="2266948"/>
                  </a:lnTo>
                  <a:lnTo>
                    <a:pt x="3335020" y="2292348"/>
                  </a:lnTo>
                  <a:lnTo>
                    <a:pt x="3430270" y="2286000"/>
                  </a:lnTo>
                  <a:lnTo>
                    <a:pt x="3512820" y="2298700"/>
                  </a:lnTo>
                  <a:lnTo>
                    <a:pt x="3563620" y="2273300"/>
                  </a:lnTo>
                  <a:lnTo>
                    <a:pt x="3601720" y="2330452"/>
                  </a:lnTo>
                  <a:lnTo>
                    <a:pt x="3335020" y="2387600"/>
                  </a:lnTo>
                  <a:lnTo>
                    <a:pt x="3335020" y="2476500"/>
                  </a:lnTo>
                  <a:lnTo>
                    <a:pt x="3373120" y="2514600"/>
                  </a:lnTo>
                  <a:lnTo>
                    <a:pt x="3335020" y="2584452"/>
                  </a:lnTo>
                  <a:lnTo>
                    <a:pt x="3341370" y="2635252"/>
                  </a:lnTo>
                  <a:lnTo>
                    <a:pt x="3430270" y="2654300"/>
                  </a:lnTo>
                  <a:lnTo>
                    <a:pt x="3430270" y="2717800"/>
                  </a:lnTo>
                  <a:lnTo>
                    <a:pt x="3519170" y="2730500"/>
                  </a:lnTo>
                  <a:lnTo>
                    <a:pt x="3563620" y="2781300"/>
                  </a:lnTo>
                  <a:lnTo>
                    <a:pt x="3658870" y="2781300"/>
                  </a:lnTo>
                  <a:lnTo>
                    <a:pt x="3633470" y="2832100"/>
                  </a:lnTo>
                  <a:lnTo>
                    <a:pt x="3614420" y="2901948"/>
                  </a:lnTo>
                  <a:lnTo>
                    <a:pt x="3544570" y="2908300"/>
                  </a:lnTo>
                  <a:lnTo>
                    <a:pt x="3582670" y="2965452"/>
                  </a:lnTo>
                  <a:lnTo>
                    <a:pt x="3474720" y="3105148"/>
                  </a:lnTo>
                  <a:lnTo>
                    <a:pt x="3557270" y="3136900"/>
                  </a:lnTo>
                  <a:lnTo>
                    <a:pt x="3563620" y="3181348"/>
                  </a:lnTo>
                  <a:lnTo>
                    <a:pt x="3468370" y="3251200"/>
                  </a:lnTo>
                  <a:lnTo>
                    <a:pt x="3392170" y="3314700"/>
                  </a:lnTo>
                  <a:lnTo>
                    <a:pt x="3335020" y="3321052"/>
                  </a:lnTo>
                  <a:lnTo>
                    <a:pt x="3309620" y="3384548"/>
                  </a:lnTo>
                  <a:lnTo>
                    <a:pt x="3201670" y="3390900"/>
                  </a:lnTo>
                  <a:lnTo>
                    <a:pt x="3201670" y="3454400"/>
                  </a:lnTo>
                  <a:lnTo>
                    <a:pt x="3188970" y="3543300"/>
                  </a:lnTo>
                  <a:lnTo>
                    <a:pt x="3117708" y="3549980"/>
                  </a:lnTo>
                  <a:lnTo>
                    <a:pt x="3147060" y="3525520"/>
                  </a:lnTo>
                  <a:lnTo>
                    <a:pt x="3093720" y="3487420"/>
                  </a:lnTo>
                  <a:lnTo>
                    <a:pt x="3093720" y="3319780"/>
                  </a:lnTo>
                  <a:lnTo>
                    <a:pt x="3154680" y="3205480"/>
                  </a:lnTo>
                  <a:lnTo>
                    <a:pt x="3086100" y="3197860"/>
                  </a:lnTo>
                  <a:lnTo>
                    <a:pt x="3017520" y="3175000"/>
                  </a:lnTo>
                  <a:lnTo>
                    <a:pt x="2941320" y="3182620"/>
                  </a:lnTo>
                  <a:lnTo>
                    <a:pt x="2895600" y="3152140"/>
                  </a:lnTo>
                  <a:lnTo>
                    <a:pt x="2773680" y="3159760"/>
                  </a:lnTo>
                  <a:lnTo>
                    <a:pt x="2720340" y="3304540"/>
                  </a:lnTo>
                  <a:lnTo>
                    <a:pt x="2667000" y="3380740"/>
                  </a:lnTo>
                  <a:lnTo>
                    <a:pt x="2560320" y="3380740"/>
                  </a:lnTo>
                  <a:lnTo>
                    <a:pt x="2400300" y="3380740"/>
                  </a:lnTo>
                  <a:lnTo>
                    <a:pt x="2331720" y="3380740"/>
                  </a:lnTo>
                  <a:lnTo>
                    <a:pt x="2293620" y="3449320"/>
                  </a:lnTo>
                  <a:lnTo>
                    <a:pt x="2171700" y="3411220"/>
                  </a:lnTo>
                  <a:lnTo>
                    <a:pt x="2072640" y="3357880"/>
                  </a:lnTo>
                  <a:lnTo>
                    <a:pt x="2110740" y="3296920"/>
                  </a:lnTo>
                  <a:lnTo>
                    <a:pt x="2042160" y="3220720"/>
                  </a:lnTo>
                  <a:lnTo>
                    <a:pt x="1981200" y="3121660"/>
                  </a:lnTo>
                  <a:lnTo>
                    <a:pt x="1889760" y="3159760"/>
                  </a:lnTo>
                  <a:lnTo>
                    <a:pt x="1859280" y="3205480"/>
                  </a:lnTo>
                  <a:lnTo>
                    <a:pt x="1821180" y="3235960"/>
                  </a:lnTo>
                  <a:lnTo>
                    <a:pt x="1699260" y="3235960"/>
                  </a:lnTo>
                  <a:lnTo>
                    <a:pt x="1615440" y="3235960"/>
                  </a:lnTo>
                  <a:lnTo>
                    <a:pt x="1607820" y="3167380"/>
                  </a:lnTo>
                  <a:lnTo>
                    <a:pt x="1536774" y="3160276"/>
                  </a:lnTo>
                  <a:lnTo>
                    <a:pt x="1531620" y="3124200"/>
                  </a:lnTo>
                  <a:lnTo>
                    <a:pt x="1442720" y="3054348"/>
                  </a:lnTo>
                  <a:lnTo>
                    <a:pt x="1290320" y="2952748"/>
                  </a:lnTo>
                  <a:lnTo>
                    <a:pt x="1264920" y="2705100"/>
                  </a:lnTo>
                  <a:lnTo>
                    <a:pt x="1322070" y="2635252"/>
                  </a:lnTo>
                  <a:lnTo>
                    <a:pt x="1258570" y="2578100"/>
                  </a:lnTo>
                  <a:lnTo>
                    <a:pt x="1252220" y="2520948"/>
                  </a:lnTo>
                  <a:lnTo>
                    <a:pt x="1201420" y="2476500"/>
                  </a:lnTo>
                  <a:lnTo>
                    <a:pt x="1182370" y="2349500"/>
                  </a:lnTo>
                  <a:lnTo>
                    <a:pt x="1049020" y="2222500"/>
                  </a:lnTo>
                  <a:lnTo>
                    <a:pt x="1010920" y="2038348"/>
                  </a:lnTo>
                  <a:lnTo>
                    <a:pt x="890270" y="1936748"/>
                  </a:lnTo>
                  <a:lnTo>
                    <a:pt x="845820" y="1873252"/>
                  </a:lnTo>
                  <a:lnTo>
                    <a:pt x="687070" y="1828800"/>
                  </a:lnTo>
                  <a:lnTo>
                    <a:pt x="547370" y="1892300"/>
                  </a:lnTo>
                  <a:lnTo>
                    <a:pt x="458470" y="1892300"/>
                  </a:lnTo>
                  <a:lnTo>
                    <a:pt x="464820" y="2044700"/>
                  </a:lnTo>
                  <a:lnTo>
                    <a:pt x="496570" y="2101852"/>
                  </a:lnTo>
                  <a:lnTo>
                    <a:pt x="572770" y="2235200"/>
                  </a:lnTo>
                  <a:lnTo>
                    <a:pt x="534670" y="2286000"/>
                  </a:lnTo>
                  <a:lnTo>
                    <a:pt x="579120" y="2324100"/>
                  </a:lnTo>
                  <a:lnTo>
                    <a:pt x="579120" y="2349500"/>
                  </a:lnTo>
                  <a:lnTo>
                    <a:pt x="534670" y="2393948"/>
                  </a:lnTo>
                  <a:lnTo>
                    <a:pt x="490220" y="2444748"/>
                  </a:lnTo>
                  <a:lnTo>
                    <a:pt x="414020" y="2444748"/>
                  </a:lnTo>
                  <a:lnTo>
                    <a:pt x="375920" y="2349500"/>
                  </a:lnTo>
                  <a:lnTo>
                    <a:pt x="363220" y="2349500"/>
                  </a:lnTo>
                  <a:lnTo>
                    <a:pt x="331470" y="2330452"/>
                  </a:lnTo>
                  <a:lnTo>
                    <a:pt x="267970" y="2343148"/>
                  </a:lnTo>
                  <a:lnTo>
                    <a:pt x="198120" y="2292348"/>
                  </a:lnTo>
                  <a:lnTo>
                    <a:pt x="172720" y="2216148"/>
                  </a:lnTo>
                  <a:lnTo>
                    <a:pt x="33020" y="2203452"/>
                  </a:lnTo>
                  <a:lnTo>
                    <a:pt x="11669" y="2143168"/>
                  </a:lnTo>
                  <a:lnTo>
                    <a:pt x="45720" y="2153920"/>
                  </a:lnTo>
                  <a:lnTo>
                    <a:pt x="114300" y="2092960"/>
                  </a:lnTo>
                  <a:lnTo>
                    <a:pt x="144780" y="1864360"/>
                  </a:lnTo>
                  <a:lnTo>
                    <a:pt x="38100" y="1742440"/>
                  </a:lnTo>
                  <a:lnTo>
                    <a:pt x="60960" y="1673860"/>
                  </a:lnTo>
                  <a:lnTo>
                    <a:pt x="0" y="1651000"/>
                  </a:lnTo>
                  <a:lnTo>
                    <a:pt x="0" y="1590040"/>
                  </a:lnTo>
                  <a:lnTo>
                    <a:pt x="106680" y="1590040"/>
                  </a:lnTo>
                  <a:lnTo>
                    <a:pt x="83820" y="1506220"/>
                  </a:lnTo>
                  <a:lnTo>
                    <a:pt x="99060" y="1475740"/>
                  </a:lnTo>
                  <a:lnTo>
                    <a:pt x="68580" y="1308100"/>
                  </a:lnTo>
                  <a:lnTo>
                    <a:pt x="30480" y="1277620"/>
                  </a:lnTo>
                  <a:lnTo>
                    <a:pt x="106680" y="1201420"/>
                  </a:lnTo>
                  <a:lnTo>
                    <a:pt x="121920" y="1155700"/>
                  </a:lnTo>
                  <a:lnTo>
                    <a:pt x="182880" y="1148080"/>
                  </a:lnTo>
                  <a:lnTo>
                    <a:pt x="182880" y="995680"/>
                  </a:lnTo>
                  <a:lnTo>
                    <a:pt x="243840" y="896620"/>
                  </a:lnTo>
                  <a:lnTo>
                    <a:pt x="289560" y="866140"/>
                  </a:lnTo>
                  <a:lnTo>
                    <a:pt x="358140" y="744220"/>
                  </a:lnTo>
                  <a:lnTo>
                    <a:pt x="518160" y="690880"/>
                  </a:lnTo>
                  <a:lnTo>
                    <a:pt x="601980" y="645160"/>
                  </a:lnTo>
                  <a:lnTo>
                    <a:pt x="685800" y="706120"/>
                  </a:lnTo>
                  <a:lnTo>
                    <a:pt x="807720" y="668020"/>
                  </a:lnTo>
                  <a:lnTo>
                    <a:pt x="853440" y="713740"/>
                  </a:lnTo>
                  <a:lnTo>
                    <a:pt x="967740" y="698500"/>
                  </a:lnTo>
                  <a:lnTo>
                    <a:pt x="1059180" y="645160"/>
                  </a:lnTo>
                  <a:lnTo>
                    <a:pt x="1051560" y="584200"/>
                  </a:lnTo>
                  <a:lnTo>
                    <a:pt x="1097280" y="546100"/>
                  </a:lnTo>
                  <a:lnTo>
                    <a:pt x="1097280" y="477520"/>
                  </a:lnTo>
                  <a:lnTo>
                    <a:pt x="1059180" y="386080"/>
                  </a:lnTo>
                  <a:lnTo>
                    <a:pt x="1109863" y="291052"/>
                  </a:lnTo>
                  <a:lnTo>
                    <a:pt x="1137920" y="285748"/>
                  </a:lnTo>
                  <a:lnTo>
                    <a:pt x="1290320" y="311148"/>
                  </a:lnTo>
                  <a:lnTo>
                    <a:pt x="1360170" y="406400"/>
                  </a:lnTo>
                  <a:lnTo>
                    <a:pt x="1823720" y="431800"/>
                  </a:lnTo>
                  <a:lnTo>
                    <a:pt x="1849120" y="330200"/>
                  </a:lnTo>
                  <a:lnTo>
                    <a:pt x="1938020" y="285748"/>
                  </a:lnTo>
                  <a:lnTo>
                    <a:pt x="1982470" y="241300"/>
                  </a:lnTo>
                  <a:lnTo>
                    <a:pt x="2020570" y="190500"/>
                  </a:lnTo>
                  <a:lnTo>
                    <a:pt x="2039620" y="146052"/>
                  </a:lnTo>
                  <a:lnTo>
                    <a:pt x="2045970" y="101600"/>
                  </a:lnTo>
                  <a:lnTo>
                    <a:pt x="2153920" y="50800"/>
                  </a:lnTo>
                  <a:lnTo>
                    <a:pt x="2211070" y="38100"/>
                  </a:lnTo>
                  <a:lnTo>
                    <a:pt x="2280920" y="381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2D81EA4D-2EE0-AAB4-A79E-6A8BBD4E5D39}"/>
                </a:ext>
              </a:extLst>
            </p:cNvPr>
            <p:cNvSpPr/>
            <p:nvPr/>
          </p:nvSpPr>
          <p:spPr>
            <a:xfrm>
              <a:off x="3723088" y="2220397"/>
              <a:ext cx="733079" cy="669095"/>
            </a:xfrm>
            <a:custGeom>
              <a:avLst/>
              <a:gdLst>
                <a:gd name="connsiteX0" fmla="*/ 425450 w 2386330"/>
                <a:gd name="connsiteY0" fmla="*/ 0 h 2178052"/>
                <a:gd name="connsiteX1" fmla="*/ 469900 w 2386330"/>
                <a:gd name="connsiteY1" fmla="*/ 50800 h 2178052"/>
                <a:gd name="connsiteX2" fmla="*/ 584200 w 2386330"/>
                <a:gd name="connsiteY2" fmla="*/ 63500 h 2178052"/>
                <a:gd name="connsiteX3" fmla="*/ 603250 w 2386330"/>
                <a:gd name="connsiteY3" fmla="*/ 133348 h 2178052"/>
                <a:gd name="connsiteX4" fmla="*/ 577850 w 2386330"/>
                <a:gd name="connsiteY4" fmla="*/ 177800 h 2178052"/>
                <a:gd name="connsiteX5" fmla="*/ 603250 w 2386330"/>
                <a:gd name="connsiteY5" fmla="*/ 285748 h 2178052"/>
                <a:gd name="connsiteX6" fmla="*/ 647700 w 2386330"/>
                <a:gd name="connsiteY6" fmla="*/ 342900 h 2178052"/>
                <a:gd name="connsiteX7" fmla="*/ 762000 w 2386330"/>
                <a:gd name="connsiteY7" fmla="*/ 368300 h 2178052"/>
                <a:gd name="connsiteX8" fmla="*/ 850900 w 2386330"/>
                <a:gd name="connsiteY8" fmla="*/ 361948 h 2178052"/>
                <a:gd name="connsiteX9" fmla="*/ 856447 w 2386330"/>
                <a:gd name="connsiteY9" fmla="*/ 295388 h 2178052"/>
                <a:gd name="connsiteX10" fmla="*/ 1037590 w 2386330"/>
                <a:gd name="connsiteY10" fmla="*/ 309880 h 2178052"/>
                <a:gd name="connsiteX11" fmla="*/ 1075690 w 2386330"/>
                <a:gd name="connsiteY11" fmla="*/ 279400 h 2178052"/>
                <a:gd name="connsiteX12" fmla="*/ 1174750 w 2386330"/>
                <a:gd name="connsiteY12" fmla="*/ 256540 h 2178052"/>
                <a:gd name="connsiteX13" fmla="*/ 1304290 w 2386330"/>
                <a:gd name="connsiteY13" fmla="*/ 294640 h 2178052"/>
                <a:gd name="connsiteX14" fmla="*/ 1357630 w 2386330"/>
                <a:gd name="connsiteY14" fmla="*/ 256540 h 2178052"/>
                <a:gd name="connsiteX15" fmla="*/ 1494790 w 2386330"/>
                <a:gd name="connsiteY15" fmla="*/ 279400 h 2178052"/>
                <a:gd name="connsiteX16" fmla="*/ 1570990 w 2386330"/>
                <a:gd name="connsiteY16" fmla="*/ 271780 h 2178052"/>
                <a:gd name="connsiteX17" fmla="*/ 1776730 w 2386330"/>
                <a:gd name="connsiteY17" fmla="*/ 393700 h 2178052"/>
                <a:gd name="connsiteX18" fmla="*/ 1951990 w 2386330"/>
                <a:gd name="connsiteY18" fmla="*/ 462280 h 2178052"/>
                <a:gd name="connsiteX19" fmla="*/ 1997710 w 2386330"/>
                <a:gd name="connsiteY19" fmla="*/ 546100 h 2178052"/>
                <a:gd name="connsiteX20" fmla="*/ 2051050 w 2386330"/>
                <a:gd name="connsiteY20" fmla="*/ 538480 h 2178052"/>
                <a:gd name="connsiteX21" fmla="*/ 2180590 w 2386330"/>
                <a:gd name="connsiteY21" fmla="*/ 401320 h 2178052"/>
                <a:gd name="connsiteX22" fmla="*/ 2317750 w 2386330"/>
                <a:gd name="connsiteY22" fmla="*/ 363220 h 2178052"/>
                <a:gd name="connsiteX23" fmla="*/ 2378710 w 2386330"/>
                <a:gd name="connsiteY23" fmla="*/ 439420 h 2178052"/>
                <a:gd name="connsiteX24" fmla="*/ 2386330 w 2386330"/>
                <a:gd name="connsiteY24" fmla="*/ 622300 h 2178052"/>
                <a:gd name="connsiteX25" fmla="*/ 2340610 w 2386330"/>
                <a:gd name="connsiteY25" fmla="*/ 728980 h 2178052"/>
                <a:gd name="connsiteX26" fmla="*/ 2279650 w 2386330"/>
                <a:gd name="connsiteY26" fmla="*/ 782320 h 2178052"/>
                <a:gd name="connsiteX27" fmla="*/ 2218690 w 2386330"/>
                <a:gd name="connsiteY27" fmla="*/ 782320 h 2178052"/>
                <a:gd name="connsiteX28" fmla="*/ 2218690 w 2386330"/>
                <a:gd name="connsiteY28" fmla="*/ 850900 h 2178052"/>
                <a:gd name="connsiteX29" fmla="*/ 2165350 w 2386330"/>
                <a:gd name="connsiteY29" fmla="*/ 858520 h 2178052"/>
                <a:gd name="connsiteX30" fmla="*/ 2127250 w 2386330"/>
                <a:gd name="connsiteY30" fmla="*/ 927100 h 2178052"/>
                <a:gd name="connsiteX31" fmla="*/ 2051050 w 2386330"/>
                <a:gd name="connsiteY31" fmla="*/ 934720 h 2178052"/>
                <a:gd name="connsiteX32" fmla="*/ 2035810 w 2386330"/>
                <a:gd name="connsiteY32" fmla="*/ 1010920 h 2178052"/>
                <a:gd name="connsiteX33" fmla="*/ 1997710 w 2386330"/>
                <a:gd name="connsiteY33" fmla="*/ 1049020 h 2178052"/>
                <a:gd name="connsiteX34" fmla="*/ 1921510 w 2386330"/>
                <a:gd name="connsiteY34" fmla="*/ 1079500 h 2178052"/>
                <a:gd name="connsiteX35" fmla="*/ 1883410 w 2386330"/>
                <a:gd name="connsiteY35" fmla="*/ 1140460 h 2178052"/>
                <a:gd name="connsiteX36" fmla="*/ 1860550 w 2386330"/>
                <a:gd name="connsiteY36" fmla="*/ 1209040 h 2178052"/>
                <a:gd name="connsiteX37" fmla="*/ 1761490 w 2386330"/>
                <a:gd name="connsiteY37" fmla="*/ 1254760 h 2178052"/>
                <a:gd name="connsiteX38" fmla="*/ 1833188 w 2386330"/>
                <a:gd name="connsiteY38" fmla="*/ 1491364 h 2178052"/>
                <a:gd name="connsiteX39" fmla="*/ 1625600 w 2386330"/>
                <a:gd name="connsiteY39" fmla="*/ 1485900 h 2178052"/>
                <a:gd name="connsiteX40" fmla="*/ 1606550 w 2386330"/>
                <a:gd name="connsiteY40" fmla="*/ 1428748 h 2178052"/>
                <a:gd name="connsiteX41" fmla="*/ 1441450 w 2386330"/>
                <a:gd name="connsiteY41" fmla="*/ 1320800 h 2178052"/>
                <a:gd name="connsiteX42" fmla="*/ 1428750 w 2386330"/>
                <a:gd name="connsiteY42" fmla="*/ 1390652 h 2178052"/>
                <a:gd name="connsiteX43" fmla="*/ 1181100 w 2386330"/>
                <a:gd name="connsiteY43" fmla="*/ 1587500 h 2178052"/>
                <a:gd name="connsiteX44" fmla="*/ 1117600 w 2386330"/>
                <a:gd name="connsiteY44" fmla="*/ 1587500 h 2178052"/>
                <a:gd name="connsiteX45" fmla="*/ 1123950 w 2386330"/>
                <a:gd name="connsiteY45" fmla="*/ 1644652 h 2178052"/>
                <a:gd name="connsiteX46" fmla="*/ 1168400 w 2386330"/>
                <a:gd name="connsiteY46" fmla="*/ 1708148 h 2178052"/>
                <a:gd name="connsiteX47" fmla="*/ 1174750 w 2386330"/>
                <a:gd name="connsiteY47" fmla="*/ 1765300 h 2178052"/>
                <a:gd name="connsiteX48" fmla="*/ 1263650 w 2386330"/>
                <a:gd name="connsiteY48" fmla="*/ 1854200 h 2178052"/>
                <a:gd name="connsiteX49" fmla="*/ 1301750 w 2386330"/>
                <a:gd name="connsiteY49" fmla="*/ 2038348 h 2178052"/>
                <a:gd name="connsiteX50" fmla="*/ 1416050 w 2386330"/>
                <a:gd name="connsiteY50" fmla="*/ 2120900 h 2178052"/>
                <a:gd name="connsiteX51" fmla="*/ 1377950 w 2386330"/>
                <a:gd name="connsiteY51" fmla="*/ 2178052 h 2178052"/>
                <a:gd name="connsiteX52" fmla="*/ 1035050 w 2386330"/>
                <a:gd name="connsiteY52" fmla="*/ 2127252 h 2178052"/>
                <a:gd name="connsiteX53" fmla="*/ 1041400 w 2386330"/>
                <a:gd name="connsiteY53" fmla="*/ 2082800 h 2178052"/>
                <a:gd name="connsiteX54" fmla="*/ 1009650 w 2386330"/>
                <a:gd name="connsiteY54" fmla="*/ 2070100 h 2178052"/>
                <a:gd name="connsiteX55" fmla="*/ 920750 w 2386330"/>
                <a:gd name="connsiteY55" fmla="*/ 2044700 h 2178052"/>
                <a:gd name="connsiteX56" fmla="*/ 806450 w 2386330"/>
                <a:gd name="connsiteY56" fmla="*/ 1949452 h 2178052"/>
                <a:gd name="connsiteX57" fmla="*/ 711200 w 2386330"/>
                <a:gd name="connsiteY57" fmla="*/ 1879600 h 2178052"/>
                <a:gd name="connsiteX58" fmla="*/ 692150 w 2386330"/>
                <a:gd name="connsiteY58" fmla="*/ 1822452 h 2178052"/>
                <a:gd name="connsiteX59" fmla="*/ 539750 w 2386330"/>
                <a:gd name="connsiteY59" fmla="*/ 1727200 h 2178052"/>
                <a:gd name="connsiteX60" fmla="*/ 501650 w 2386330"/>
                <a:gd name="connsiteY60" fmla="*/ 1612900 h 2178052"/>
                <a:gd name="connsiteX61" fmla="*/ 596900 w 2386330"/>
                <a:gd name="connsiteY61" fmla="*/ 1587500 h 2178052"/>
                <a:gd name="connsiteX62" fmla="*/ 546100 w 2386330"/>
                <a:gd name="connsiteY62" fmla="*/ 1409700 h 2178052"/>
                <a:gd name="connsiteX63" fmla="*/ 400050 w 2386330"/>
                <a:gd name="connsiteY63" fmla="*/ 1435100 h 2178052"/>
                <a:gd name="connsiteX64" fmla="*/ 247650 w 2386330"/>
                <a:gd name="connsiteY64" fmla="*/ 1390652 h 2178052"/>
                <a:gd name="connsiteX65" fmla="*/ 152400 w 2386330"/>
                <a:gd name="connsiteY65" fmla="*/ 1339852 h 2178052"/>
                <a:gd name="connsiteX66" fmla="*/ 158750 w 2386330"/>
                <a:gd name="connsiteY66" fmla="*/ 1130300 h 2178052"/>
                <a:gd name="connsiteX67" fmla="*/ 0 w 2386330"/>
                <a:gd name="connsiteY67" fmla="*/ 939800 h 2178052"/>
                <a:gd name="connsiteX68" fmla="*/ 88900 w 2386330"/>
                <a:gd name="connsiteY68" fmla="*/ 774700 h 2178052"/>
                <a:gd name="connsiteX69" fmla="*/ 222250 w 2386330"/>
                <a:gd name="connsiteY69" fmla="*/ 927100 h 2178052"/>
                <a:gd name="connsiteX70" fmla="*/ 254000 w 2386330"/>
                <a:gd name="connsiteY70" fmla="*/ 685800 h 2178052"/>
                <a:gd name="connsiteX71" fmla="*/ 292100 w 2386330"/>
                <a:gd name="connsiteY71" fmla="*/ 666748 h 2178052"/>
                <a:gd name="connsiteX72" fmla="*/ 279400 w 2386330"/>
                <a:gd name="connsiteY72" fmla="*/ 546100 h 2178052"/>
                <a:gd name="connsiteX73" fmla="*/ 228600 w 2386330"/>
                <a:gd name="connsiteY73" fmla="*/ 546100 h 2178052"/>
                <a:gd name="connsiteX74" fmla="*/ 114300 w 2386330"/>
                <a:gd name="connsiteY74" fmla="*/ 381000 h 2178052"/>
                <a:gd name="connsiteX75" fmla="*/ 114300 w 2386330"/>
                <a:gd name="connsiteY75" fmla="*/ 317500 h 2178052"/>
                <a:gd name="connsiteX76" fmla="*/ 133350 w 2386330"/>
                <a:gd name="connsiteY76" fmla="*/ 260348 h 2178052"/>
                <a:gd name="connsiteX77" fmla="*/ 177800 w 2386330"/>
                <a:gd name="connsiteY77" fmla="*/ 298452 h 2178052"/>
                <a:gd name="connsiteX78" fmla="*/ 254000 w 2386330"/>
                <a:gd name="connsiteY78" fmla="*/ 361948 h 2178052"/>
                <a:gd name="connsiteX79" fmla="*/ 247650 w 2386330"/>
                <a:gd name="connsiteY79" fmla="*/ 222252 h 2178052"/>
                <a:gd name="connsiteX80" fmla="*/ 222250 w 2386330"/>
                <a:gd name="connsiteY80" fmla="*/ 120652 h 2178052"/>
                <a:gd name="connsiteX81" fmla="*/ 279400 w 2386330"/>
                <a:gd name="connsiteY81" fmla="*/ 120652 h 2178052"/>
                <a:gd name="connsiteX82" fmla="*/ 273050 w 2386330"/>
                <a:gd name="connsiteY82" fmla="*/ 6348 h 2178052"/>
                <a:gd name="connsiteX83" fmla="*/ 381000 w 2386330"/>
                <a:gd name="connsiteY83" fmla="*/ 19052 h 217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2386330" h="2178052">
                  <a:moveTo>
                    <a:pt x="425450" y="0"/>
                  </a:moveTo>
                  <a:lnTo>
                    <a:pt x="469900" y="50800"/>
                  </a:lnTo>
                  <a:lnTo>
                    <a:pt x="584200" y="63500"/>
                  </a:lnTo>
                  <a:lnTo>
                    <a:pt x="603250" y="133348"/>
                  </a:lnTo>
                  <a:lnTo>
                    <a:pt x="577850" y="177800"/>
                  </a:lnTo>
                  <a:lnTo>
                    <a:pt x="603250" y="285748"/>
                  </a:lnTo>
                  <a:lnTo>
                    <a:pt x="647700" y="342900"/>
                  </a:lnTo>
                  <a:lnTo>
                    <a:pt x="762000" y="368300"/>
                  </a:lnTo>
                  <a:lnTo>
                    <a:pt x="850900" y="361948"/>
                  </a:lnTo>
                  <a:lnTo>
                    <a:pt x="856447" y="295388"/>
                  </a:lnTo>
                  <a:lnTo>
                    <a:pt x="1037590" y="309880"/>
                  </a:lnTo>
                  <a:lnTo>
                    <a:pt x="1075690" y="279400"/>
                  </a:lnTo>
                  <a:lnTo>
                    <a:pt x="1174750" y="256540"/>
                  </a:lnTo>
                  <a:lnTo>
                    <a:pt x="1304290" y="294640"/>
                  </a:lnTo>
                  <a:lnTo>
                    <a:pt x="1357630" y="256540"/>
                  </a:lnTo>
                  <a:lnTo>
                    <a:pt x="1494790" y="279400"/>
                  </a:lnTo>
                  <a:lnTo>
                    <a:pt x="1570990" y="271780"/>
                  </a:lnTo>
                  <a:lnTo>
                    <a:pt x="1776730" y="393700"/>
                  </a:lnTo>
                  <a:lnTo>
                    <a:pt x="1951990" y="462280"/>
                  </a:lnTo>
                  <a:lnTo>
                    <a:pt x="1997710" y="546100"/>
                  </a:lnTo>
                  <a:lnTo>
                    <a:pt x="2051050" y="538480"/>
                  </a:lnTo>
                  <a:lnTo>
                    <a:pt x="2180590" y="401320"/>
                  </a:lnTo>
                  <a:lnTo>
                    <a:pt x="2317750" y="363220"/>
                  </a:lnTo>
                  <a:lnTo>
                    <a:pt x="2378710" y="439420"/>
                  </a:lnTo>
                  <a:lnTo>
                    <a:pt x="2386330" y="622300"/>
                  </a:lnTo>
                  <a:lnTo>
                    <a:pt x="2340610" y="728980"/>
                  </a:lnTo>
                  <a:lnTo>
                    <a:pt x="2279650" y="782320"/>
                  </a:lnTo>
                  <a:lnTo>
                    <a:pt x="2218690" y="782320"/>
                  </a:lnTo>
                  <a:lnTo>
                    <a:pt x="2218690" y="850900"/>
                  </a:lnTo>
                  <a:lnTo>
                    <a:pt x="2165350" y="858520"/>
                  </a:lnTo>
                  <a:lnTo>
                    <a:pt x="2127250" y="927100"/>
                  </a:lnTo>
                  <a:lnTo>
                    <a:pt x="2051050" y="934720"/>
                  </a:lnTo>
                  <a:lnTo>
                    <a:pt x="2035810" y="1010920"/>
                  </a:lnTo>
                  <a:lnTo>
                    <a:pt x="1997710" y="1049020"/>
                  </a:lnTo>
                  <a:lnTo>
                    <a:pt x="1921510" y="1079500"/>
                  </a:lnTo>
                  <a:lnTo>
                    <a:pt x="1883410" y="1140460"/>
                  </a:lnTo>
                  <a:lnTo>
                    <a:pt x="1860550" y="1209040"/>
                  </a:lnTo>
                  <a:lnTo>
                    <a:pt x="1761490" y="1254760"/>
                  </a:lnTo>
                  <a:lnTo>
                    <a:pt x="1833188" y="1491364"/>
                  </a:lnTo>
                  <a:lnTo>
                    <a:pt x="1625600" y="1485900"/>
                  </a:lnTo>
                  <a:lnTo>
                    <a:pt x="1606550" y="1428748"/>
                  </a:lnTo>
                  <a:lnTo>
                    <a:pt x="1441450" y="1320800"/>
                  </a:lnTo>
                  <a:lnTo>
                    <a:pt x="1428750" y="1390652"/>
                  </a:lnTo>
                  <a:lnTo>
                    <a:pt x="1181100" y="1587500"/>
                  </a:lnTo>
                  <a:lnTo>
                    <a:pt x="1117600" y="1587500"/>
                  </a:lnTo>
                  <a:lnTo>
                    <a:pt x="1123950" y="1644652"/>
                  </a:lnTo>
                  <a:lnTo>
                    <a:pt x="1168400" y="1708148"/>
                  </a:lnTo>
                  <a:lnTo>
                    <a:pt x="1174750" y="1765300"/>
                  </a:lnTo>
                  <a:lnTo>
                    <a:pt x="1263650" y="1854200"/>
                  </a:lnTo>
                  <a:lnTo>
                    <a:pt x="1301750" y="2038348"/>
                  </a:lnTo>
                  <a:lnTo>
                    <a:pt x="1416050" y="2120900"/>
                  </a:lnTo>
                  <a:lnTo>
                    <a:pt x="1377950" y="2178052"/>
                  </a:lnTo>
                  <a:lnTo>
                    <a:pt x="1035050" y="2127252"/>
                  </a:lnTo>
                  <a:lnTo>
                    <a:pt x="1041400" y="2082800"/>
                  </a:lnTo>
                  <a:lnTo>
                    <a:pt x="1009650" y="2070100"/>
                  </a:lnTo>
                  <a:lnTo>
                    <a:pt x="920750" y="2044700"/>
                  </a:lnTo>
                  <a:lnTo>
                    <a:pt x="806450" y="1949452"/>
                  </a:lnTo>
                  <a:lnTo>
                    <a:pt x="711200" y="1879600"/>
                  </a:lnTo>
                  <a:lnTo>
                    <a:pt x="692150" y="1822452"/>
                  </a:lnTo>
                  <a:lnTo>
                    <a:pt x="539750" y="1727200"/>
                  </a:lnTo>
                  <a:lnTo>
                    <a:pt x="501650" y="1612900"/>
                  </a:lnTo>
                  <a:lnTo>
                    <a:pt x="596900" y="1587500"/>
                  </a:lnTo>
                  <a:lnTo>
                    <a:pt x="546100" y="1409700"/>
                  </a:lnTo>
                  <a:lnTo>
                    <a:pt x="400050" y="1435100"/>
                  </a:lnTo>
                  <a:lnTo>
                    <a:pt x="247650" y="1390652"/>
                  </a:lnTo>
                  <a:lnTo>
                    <a:pt x="152400" y="1339852"/>
                  </a:lnTo>
                  <a:lnTo>
                    <a:pt x="158750" y="1130300"/>
                  </a:lnTo>
                  <a:lnTo>
                    <a:pt x="0" y="939800"/>
                  </a:lnTo>
                  <a:lnTo>
                    <a:pt x="88900" y="774700"/>
                  </a:lnTo>
                  <a:lnTo>
                    <a:pt x="222250" y="927100"/>
                  </a:lnTo>
                  <a:lnTo>
                    <a:pt x="254000" y="685800"/>
                  </a:lnTo>
                  <a:lnTo>
                    <a:pt x="292100" y="666748"/>
                  </a:lnTo>
                  <a:lnTo>
                    <a:pt x="279400" y="546100"/>
                  </a:lnTo>
                  <a:lnTo>
                    <a:pt x="228600" y="546100"/>
                  </a:lnTo>
                  <a:lnTo>
                    <a:pt x="114300" y="381000"/>
                  </a:lnTo>
                  <a:lnTo>
                    <a:pt x="114300" y="317500"/>
                  </a:lnTo>
                  <a:lnTo>
                    <a:pt x="133350" y="260348"/>
                  </a:lnTo>
                  <a:lnTo>
                    <a:pt x="177800" y="298452"/>
                  </a:lnTo>
                  <a:lnTo>
                    <a:pt x="254000" y="361948"/>
                  </a:lnTo>
                  <a:lnTo>
                    <a:pt x="247650" y="222252"/>
                  </a:lnTo>
                  <a:lnTo>
                    <a:pt x="222250" y="120652"/>
                  </a:lnTo>
                  <a:lnTo>
                    <a:pt x="279400" y="120652"/>
                  </a:lnTo>
                  <a:lnTo>
                    <a:pt x="273050" y="6348"/>
                  </a:lnTo>
                  <a:lnTo>
                    <a:pt x="381000" y="1905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85EF789A-3211-1356-4B6D-94DD7AE62794}"/>
                </a:ext>
              </a:extLst>
            </p:cNvPr>
            <p:cNvGrpSpPr/>
            <p:nvPr/>
          </p:nvGrpSpPr>
          <p:grpSpPr>
            <a:xfrm>
              <a:off x="5257829" y="1676538"/>
              <a:ext cx="311062" cy="140247"/>
              <a:chOff x="5559286" y="1975686"/>
              <a:chExt cx="346965" cy="156435"/>
            </a:xfrm>
          </p:grpSpPr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5C88790D-DF3D-E75C-2F4D-2BF1FD7B4BD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0E68AD0B-7294-5E61-1391-5B464B65F5A7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21F8DCFC-E569-B306-DECD-D9C06A8D77A4}"/>
                  </a:ext>
                </a:extLst>
              </p:cNvPr>
              <p:cNvSpPr/>
              <p:nvPr/>
            </p:nvSpPr>
            <p:spPr>
              <a:xfrm>
                <a:off x="5580885" y="200305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02A238F1-EF29-80F4-0E83-A4BEBCEDBDFE}"/>
                  </a:ext>
                </a:extLst>
              </p:cNvPr>
              <p:cNvSpPr/>
              <p:nvPr/>
            </p:nvSpPr>
            <p:spPr>
              <a:xfrm>
                <a:off x="5771415" y="2003055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35B6E16-1BD1-9AB8-E07E-90FD29853C8F}"/>
                </a:ext>
              </a:extLst>
            </p:cNvPr>
            <p:cNvGrpSpPr/>
            <p:nvPr/>
          </p:nvGrpSpPr>
          <p:grpSpPr>
            <a:xfrm>
              <a:off x="4494078" y="1340790"/>
              <a:ext cx="311062" cy="140247"/>
              <a:chOff x="5559286" y="1975686"/>
              <a:chExt cx="346965" cy="156435"/>
            </a:xfrm>
          </p:grpSpPr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B9074E52-9687-D62E-090F-7836360B851B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EA6FCC59-0FA7-BC76-3043-D83CCF065CB2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1570ADC8-C939-4941-938E-BAA250232F6F}"/>
                  </a:ext>
                </a:extLst>
              </p:cNvPr>
              <p:cNvSpPr/>
              <p:nvPr/>
            </p:nvSpPr>
            <p:spPr>
              <a:xfrm>
                <a:off x="560787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BD66A7A1-94A1-325B-9FE1-0B23380AF6A0}"/>
                  </a:ext>
                </a:extLst>
              </p:cNvPr>
              <p:cNvSpPr/>
              <p:nvPr/>
            </p:nvSpPr>
            <p:spPr>
              <a:xfrm>
                <a:off x="579840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5B9C0DB3-15B5-91DE-3BE4-D1C2BF78E40A}"/>
                </a:ext>
              </a:extLst>
            </p:cNvPr>
            <p:cNvGrpSpPr/>
            <p:nvPr/>
          </p:nvGrpSpPr>
          <p:grpSpPr>
            <a:xfrm>
              <a:off x="4810363" y="2391053"/>
              <a:ext cx="311062" cy="140247"/>
              <a:chOff x="5559286" y="1975686"/>
              <a:chExt cx="346965" cy="156435"/>
            </a:xfrm>
          </p:grpSpPr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2A22D25C-C7E9-7190-7E18-E1783DAC08B9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AE93BA50-980F-C8D5-F9FF-9F9EB70BFF41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6BB0CCB5-B642-6B46-79E2-7B0CFDB8039D}"/>
                  </a:ext>
                </a:extLst>
              </p:cNvPr>
              <p:cNvSpPr/>
              <p:nvPr/>
            </p:nvSpPr>
            <p:spPr>
              <a:xfrm>
                <a:off x="5599935" y="19935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66656B10-36BF-CFCD-D40C-573C455C82FA}"/>
                  </a:ext>
                </a:extLst>
              </p:cNvPr>
              <p:cNvSpPr/>
              <p:nvPr/>
            </p:nvSpPr>
            <p:spPr>
              <a:xfrm>
                <a:off x="5790465" y="19935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8E66EE1F-AF00-DCF4-FC6F-D2C146AFC22A}"/>
                </a:ext>
              </a:extLst>
            </p:cNvPr>
            <p:cNvGrpSpPr/>
            <p:nvPr/>
          </p:nvGrpSpPr>
          <p:grpSpPr>
            <a:xfrm>
              <a:off x="3936564" y="2372018"/>
              <a:ext cx="311062" cy="140247"/>
              <a:chOff x="5559286" y="1975686"/>
              <a:chExt cx="346965" cy="156435"/>
            </a:xfrm>
          </p:grpSpPr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1D70DF8F-7FC1-C9AF-BE96-8D7BD0BAAA0F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FF8B9D9F-944B-23E1-595A-43D30E7A8A3E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C8A74DAF-4B45-643B-B4D8-E576A83A94F0}"/>
                  </a:ext>
                </a:extLst>
              </p:cNvPr>
              <p:cNvSpPr/>
              <p:nvPr/>
            </p:nvSpPr>
            <p:spPr>
              <a:xfrm>
                <a:off x="5631685" y="19935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C136A30F-1109-9977-2C55-1AE8126CE2F2}"/>
                  </a:ext>
                </a:extLst>
              </p:cNvPr>
              <p:cNvSpPr/>
              <p:nvPr/>
            </p:nvSpPr>
            <p:spPr>
              <a:xfrm>
                <a:off x="5822215" y="19935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1" name="フリーフォーム: 図形 820">
              <a:extLst>
                <a:ext uri="{FF2B5EF4-FFF2-40B4-BE49-F238E27FC236}">
                  <a16:creationId xmlns:a16="http://schemas.microsoft.com/office/drawing/2014/main" id="{E341061A-3120-49EF-57EC-F20889C74718}"/>
                </a:ext>
              </a:extLst>
            </p:cNvPr>
            <p:cNvSpPr/>
            <p:nvPr/>
          </p:nvSpPr>
          <p:spPr>
            <a:xfrm>
              <a:off x="4861408" y="3409607"/>
              <a:ext cx="3880" cy="1872"/>
            </a:xfrm>
            <a:custGeom>
              <a:avLst/>
              <a:gdLst>
                <a:gd name="connsiteX0" fmla="*/ 0 w 3880"/>
                <a:gd name="connsiteY0" fmla="*/ 0 h 1872"/>
                <a:gd name="connsiteX1" fmla="*/ 3880 w 3880"/>
                <a:gd name="connsiteY1" fmla="*/ 1601 h 1872"/>
                <a:gd name="connsiteX2" fmla="*/ 3745 w 3880"/>
                <a:gd name="connsiteY2" fmla="*/ 1872 h 1872"/>
                <a:gd name="connsiteX3" fmla="*/ 0 w 3880"/>
                <a:gd name="connsiteY3" fmla="*/ 0 h 1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80" h="1872">
                  <a:moveTo>
                    <a:pt x="0" y="0"/>
                  </a:moveTo>
                  <a:lnTo>
                    <a:pt x="3880" y="1601"/>
                  </a:lnTo>
                  <a:lnTo>
                    <a:pt x="3745" y="18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20" name="フリーフォーム: 図形 819">
              <a:extLst>
                <a:ext uri="{FF2B5EF4-FFF2-40B4-BE49-F238E27FC236}">
                  <a16:creationId xmlns:a16="http://schemas.microsoft.com/office/drawing/2014/main" id="{DA3684F9-4D54-B682-D68E-36653CEC8687}"/>
                </a:ext>
              </a:extLst>
            </p:cNvPr>
            <p:cNvSpPr/>
            <p:nvPr/>
          </p:nvSpPr>
          <p:spPr>
            <a:xfrm>
              <a:off x="4865289" y="3410531"/>
              <a:ext cx="339" cy="677"/>
            </a:xfrm>
            <a:custGeom>
              <a:avLst/>
              <a:gdLst>
                <a:gd name="connsiteX0" fmla="*/ 339 w 339"/>
                <a:gd name="connsiteY0" fmla="*/ 0 h 677"/>
                <a:gd name="connsiteX1" fmla="*/ 1 w 339"/>
                <a:gd name="connsiteY1" fmla="*/ 677 h 677"/>
                <a:gd name="connsiteX2" fmla="*/ 0 w 339"/>
                <a:gd name="connsiteY2" fmla="*/ 677 h 677"/>
                <a:gd name="connsiteX3" fmla="*/ 339 w 339"/>
                <a:gd name="connsiteY3" fmla="*/ 0 h 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" h="677">
                  <a:moveTo>
                    <a:pt x="339" y="0"/>
                  </a:moveTo>
                  <a:lnTo>
                    <a:pt x="1" y="677"/>
                  </a:lnTo>
                  <a:lnTo>
                    <a:pt x="0" y="677"/>
                  </a:lnTo>
                  <a:lnTo>
                    <a:pt x="339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9258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165578</TotalTime>
  <Words>71</Words>
  <Application>Microsoft Office PowerPoint</Application>
  <PresentationFormat>A4 210 x 297 mm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pptxn75_福岡県のおとなり、隣接する県のイラスト</dc:title>
  <dc:subject>pptxn75_福岡県のおとなり、隣接する県のイラスト</dc:subject>
  <dc:creator>でじけろお</dc:creator>
  <cp:revision>1</cp:revision>
  <dcterms:created xsi:type="dcterms:W3CDTF">2018-05-20T00:31:01Z</dcterms:created>
  <dcterms:modified xsi:type="dcterms:W3CDTF">2025-01-30T17:24:17Z</dcterms:modified>
  <cp:version>1</cp:version>
</cp:coreProperties>
</file>