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8" r:id="rId2"/>
    <p:sldId id="99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99"/>
    <a:srgbClr val="00FF00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0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0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A7CEF2-6F21-22FA-D260-1A296E6B4D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E0336C-35D4-7905-36A6-37BA1C0E207B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高知県のおとなり、隣接する県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6EB94A6C-62FB-9380-1E58-30EB0F73DC8F}"/>
              </a:ext>
            </a:extLst>
          </p:cNvPr>
          <p:cNvGrpSpPr/>
          <p:nvPr/>
        </p:nvGrpSpPr>
        <p:grpSpPr>
          <a:xfrm>
            <a:off x="663981" y="841096"/>
            <a:ext cx="2725536" cy="2633215"/>
            <a:chOff x="663981" y="841096"/>
            <a:chExt cx="2725536" cy="2633215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A12E4ECB-6B89-CEEF-663E-B08A1BE10A0E}"/>
                </a:ext>
              </a:extLst>
            </p:cNvPr>
            <p:cNvGrpSpPr/>
            <p:nvPr/>
          </p:nvGrpSpPr>
          <p:grpSpPr>
            <a:xfrm>
              <a:off x="663981" y="841096"/>
              <a:ext cx="2725536" cy="2633215"/>
              <a:chOff x="663981" y="841096"/>
              <a:chExt cx="2725536" cy="2633215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C9CC68C5-02B8-16E9-CD42-1521B176E879}"/>
                  </a:ext>
                </a:extLst>
              </p:cNvPr>
              <p:cNvSpPr/>
              <p:nvPr/>
            </p:nvSpPr>
            <p:spPr>
              <a:xfrm>
                <a:off x="2566642" y="841096"/>
                <a:ext cx="822874" cy="602289"/>
              </a:xfrm>
              <a:custGeom>
                <a:avLst/>
                <a:gdLst>
                  <a:gd name="connsiteX0" fmla="*/ 174520 w 822874"/>
                  <a:gd name="connsiteY0" fmla="*/ 0 h 602289"/>
                  <a:gd name="connsiteX1" fmla="*/ 474467 w 822874"/>
                  <a:gd name="connsiteY1" fmla="*/ 0 h 602289"/>
                  <a:gd name="connsiteX2" fmla="*/ 473793 w 822874"/>
                  <a:gd name="connsiteY2" fmla="*/ 10783 h 602289"/>
                  <a:gd name="connsiteX3" fmla="*/ 534121 w 822874"/>
                  <a:gd name="connsiteY3" fmla="*/ 34326 h 602289"/>
                  <a:gd name="connsiteX4" fmla="*/ 541478 w 822874"/>
                  <a:gd name="connsiteY4" fmla="*/ 49040 h 602289"/>
                  <a:gd name="connsiteX5" fmla="*/ 565021 w 822874"/>
                  <a:gd name="connsiteY5" fmla="*/ 49040 h 602289"/>
                  <a:gd name="connsiteX6" fmla="*/ 582677 w 822874"/>
                  <a:gd name="connsiteY6" fmla="*/ 68168 h 602289"/>
                  <a:gd name="connsiteX7" fmla="*/ 607691 w 822874"/>
                  <a:gd name="connsiteY7" fmla="*/ 53454 h 602289"/>
                  <a:gd name="connsiteX8" fmla="*/ 641534 w 822874"/>
                  <a:gd name="connsiteY8" fmla="*/ 53454 h 602289"/>
                  <a:gd name="connsiteX9" fmla="*/ 645948 w 822874"/>
                  <a:gd name="connsiteY9" fmla="*/ 71111 h 602289"/>
                  <a:gd name="connsiteX10" fmla="*/ 634177 w 822874"/>
                  <a:gd name="connsiteY10" fmla="*/ 82882 h 602289"/>
                  <a:gd name="connsiteX11" fmla="*/ 659191 w 822874"/>
                  <a:gd name="connsiteY11" fmla="*/ 91711 h 602289"/>
                  <a:gd name="connsiteX12" fmla="*/ 670962 w 822874"/>
                  <a:gd name="connsiteY12" fmla="*/ 102010 h 602289"/>
                  <a:gd name="connsiteX13" fmla="*/ 662133 w 822874"/>
                  <a:gd name="connsiteY13" fmla="*/ 122610 h 602289"/>
                  <a:gd name="connsiteX14" fmla="*/ 678319 w 822874"/>
                  <a:gd name="connsiteY14" fmla="*/ 138796 h 602289"/>
                  <a:gd name="connsiteX15" fmla="*/ 688619 w 822874"/>
                  <a:gd name="connsiteY15" fmla="*/ 135853 h 602289"/>
                  <a:gd name="connsiteX16" fmla="*/ 693033 w 822874"/>
                  <a:gd name="connsiteY16" fmla="*/ 127024 h 602289"/>
                  <a:gd name="connsiteX17" fmla="*/ 718047 w 822874"/>
                  <a:gd name="connsiteY17" fmla="*/ 125553 h 602289"/>
                  <a:gd name="connsiteX18" fmla="*/ 738647 w 822874"/>
                  <a:gd name="connsiteY18" fmla="*/ 135853 h 602289"/>
                  <a:gd name="connsiteX19" fmla="*/ 723933 w 822874"/>
                  <a:gd name="connsiteY19" fmla="*/ 150567 h 602289"/>
                  <a:gd name="connsiteX20" fmla="*/ 738647 w 822874"/>
                  <a:gd name="connsiteY20" fmla="*/ 154981 h 602289"/>
                  <a:gd name="connsiteX21" fmla="*/ 759246 w 822874"/>
                  <a:gd name="connsiteY21" fmla="*/ 149095 h 602289"/>
                  <a:gd name="connsiteX22" fmla="*/ 768075 w 822874"/>
                  <a:gd name="connsiteY22" fmla="*/ 160867 h 602289"/>
                  <a:gd name="connsiteX23" fmla="*/ 809274 w 822874"/>
                  <a:gd name="connsiteY23" fmla="*/ 166752 h 602289"/>
                  <a:gd name="connsiteX24" fmla="*/ 804860 w 822874"/>
                  <a:gd name="connsiteY24" fmla="*/ 182938 h 602289"/>
                  <a:gd name="connsiteX25" fmla="*/ 812217 w 822874"/>
                  <a:gd name="connsiteY25" fmla="*/ 206480 h 602289"/>
                  <a:gd name="connsiteX26" fmla="*/ 790146 w 822874"/>
                  <a:gd name="connsiteY26" fmla="*/ 234437 h 602289"/>
                  <a:gd name="connsiteX27" fmla="*/ 773960 w 822874"/>
                  <a:gd name="connsiteY27" fmla="*/ 237380 h 602289"/>
                  <a:gd name="connsiteX28" fmla="*/ 763661 w 822874"/>
                  <a:gd name="connsiteY28" fmla="*/ 249151 h 602289"/>
                  <a:gd name="connsiteX29" fmla="*/ 776903 w 822874"/>
                  <a:gd name="connsiteY29" fmla="*/ 259451 h 602289"/>
                  <a:gd name="connsiteX30" fmla="*/ 782789 w 822874"/>
                  <a:gd name="connsiteY30" fmla="*/ 291822 h 602289"/>
                  <a:gd name="connsiteX31" fmla="*/ 773960 w 822874"/>
                  <a:gd name="connsiteY31" fmla="*/ 305065 h 602289"/>
                  <a:gd name="connsiteX32" fmla="*/ 785732 w 822874"/>
                  <a:gd name="connsiteY32" fmla="*/ 319779 h 602289"/>
                  <a:gd name="connsiteX33" fmla="*/ 800446 w 822874"/>
                  <a:gd name="connsiteY33" fmla="*/ 316836 h 602289"/>
                  <a:gd name="connsiteX34" fmla="*/ 810746 w 822874"/>
                  <a:gd name="connsiteY34" fmla="*/ 327136 h 602289"/>
                  <a:gd name="connsiteX35" fmla="*/ 822874 w 822874"/>
                  <a:gd name="connsiteY35" fmla="*/ 330532 h 602289"/>
                  <a:gd name="connsiteX36" fmla="*/ 822874 w 822874"/>
                  <a:gd name="connsiteY36" fmla="*/ 354915 h 602289"/>
                  <a:gd name="connsiteX37" fmla="*/ 822517 w 822874"/>
                  <a:gd name="connsiteY37" fmla="*/ 355093 h 602289"/>
                  <a:gd name="connsiteX38" fmla="*/ 822874 w 822874"/>
                  <a:gd name="connsiteY38" fmla="*/ 355569 h 602289"/>
                  <a:gd name="connsiteX39" fmla="*/ 822874 w 822874"/>
                  <a:gd name="connsiteY39" fmla="*/ 532870 h 602289"/>
                  <a:gd name="connsiteX40" fmla="*/ 822517 w 822874"/>
                  <a:gd name="connsiteY40" fmla="*/ 533133 h 602289"/>
                  <a:gd name="connsiteX41" fmla="*/ 790146 w 822874"/>
                  <a:gd name="connsiteY41" fmla="*/ 544904 h 602289"/>
                  <a:gd name="connsiteX42" fmla="*/ 769546 w 822874"/>
                  <a:gd name="connsiteY42" fmla="*/ 527247 h 602289"/>
                  <a:gd name="connsiteX43" fmla="*/ 751889 w 822874"/>
                  <a:gd name="connsiteY43" fmla="*/ 528719 h 602289"/>
                  <a:gd name="connsiteX44" fmla="*/ 737175 w 822874"/>
                  <a:gd name="connsiteY44" fmla="*/ 527247 h 602289"/>
                  <a:gd name="connsiteX45" fmla="*/ 725404 w 822874"/>
                  <a:gd name="connsiteY45" fmla="*/ 536076 h 602289"/>
                  <a:gd name="connsiteX46" fmla="*/ 707747 w 822874"/>
                  <a:gd name="connsiteY46" fmla="*/ 550790 h 602289"/>
                  <a:gd name="connsiteX47" fmla="*/ 693033 w 822874"/>
                  <a:gd name="connsiteY47" fmla="*/ 537547 h 602289"/>
                  <a:gd name="connsiteX48" fmla="*/ 665076 w 822874"/>
                  <a:gd name="connsiteY48" fmla="*/ 556675 h 602289"/>
                  <a:gd name="connsiteX49" fmla="*/ 657719 w 822874"/>
                  <a:gd name="connsiteY49" fmla="*/ 564032 h 602289"/>
                  <a:gd name="connsiteX50" fmla="*/ 657719 w 822874"/>
                  <a:gd name="connsiteY50" fmla="*/ 577275 h 602289"/>
                  <a:gd name="connsiteX51" fmla="*/ 563549 w 822874"/>
                  <a:gd name="connsiteY51" fmla="*/ 602289 h 602289"/>
                  <a:gd name="connsiteX52" fmla="*/ 544421 w 822874"/>
                  <a:gd name="connsiteY52" fmla="*/ 587575 h 602289"/>
                  <a:gd name="connsiteX53" fmla="*/ 506164 w 822874"/>
                  <a:gd name="connsiteY53" fmla="*/ 587575 h 602289"/>
                  <a:gd name="connsiteX54" fmla="*/ 425237 w 822874"/>
                  <a:gd name="connsiteY54" fmla="*/ 528719 h 602289"/>
                  <a:gd name="connsiteX55" fmla="*/ 406109 w 822874"/>
                  <a:gd name="connsiteY55" fmla="*/ 533133 h 602289"/>
                  <a:gd name="connsiteX56" fmla="*/ 389923 w 822874"/>
                  <a:gd name="connsiteY56" fmla="*/ 509590 h 602289"/>
                  <a:gd name="connsiteX57" fmla="*/ 375209 w 822874"/>
                  <a:gd name="connsiteY57" fmla="*/ 500762 h 602289"/>
                  <a:gd name="connsiteX58" fmla="*/ 364909 w 822874"/>
                  <a:gd name="connsiteY58" fmla="*/ 493405 h 602289"/>
                  <a:gd name="connsiteX59" fmla="*/ 354609 w 822874"/>
                  <a:gd name="connsiteY59" fmla="*/ 478691 h 602289"/>
                  <a:gd name="connsiteX60" fmla="*/ 332538 w 822874"/>
                  <a:gd name="connsiteY60" fmla="*/ 475748 h 602289"/>
                  <a:gd name="connsiteX61" fmla="*/ 314881 w 822874"/>
                  <a:gd name="connsiteY61" fmla="*/ 475748 h 602289"/>
                  <a:gd name="connsiteX62" fmla="*/ 308996 w 822874"/>
                  <a:gd name="connsiteY62" fmla="*/ 480162 h 602289"/>
                  <a:gd name="connsiteX63" fmla="*/ 269268 w 822874"/>
                  <a:gd name="connsiteY63" fmla="*/ 474277 h 602289"/>
                  <a:gd name="connsiteX64" fmla="*/ 233954 w 822874"/>
                  <a:gd name="connsiteY64" fmla="*/ 488991 h 602289"/>
                  <a:gd name="connsiteX65" fmla="*/ 195697 w 822874"/>
                  <a:gd name="connsiteY65" fmla="*/ 471334 h 602289"/>
                  <a:gd name="connsiteX66" fmla="*/ 182455 w 822874"/>
                  <a:gd name="connsiteY66" fmla="*/ 478691 h 602289"/>
                  <a:gd name="connsiteX67" fmla="*/ 163326 w 822874"/>
                  <a:gd name="connsiteY67" fmla="*/ 478691 h 602289"/>
                  <a:gd name="connsiteX68" fmla="*/ 154498 w 822874"/>
                  <a:gd name="connsiteY68" fmla="*/ 474277 h 602289"/>
                  <a:gd name="connsiteX69" fmla="*/ 132427 w 822874"/>
                  <a:gd name="connsiteY69" fmla="*/ 480162 h 602289"/>
                  <a:gd name="connsiteX70" fmla="*/ 128013 w 822874"/>
                  <a:gd name="connsiteY70" fmla="*/ 488991 h 602289"/>
                  <a:gd name="connsiteX71" fmla="*/ 128013 w 822874"/>
                  <a:gd name="connsiteY71" fmla="*/ 499291 h 602289"/>
                  <a:gd name="connsiteX72" fmla="*/ 113298 w 822874"/>
                  <a:gd name="connsiteY72" fmla="*/ 508119 h 602289"/>
                  <a:gd name="connsiteX73" fmla="*/ 92699 w 822874"/>
                  <a:gd name="connsiteY73" fmla="*/ 514005 h 602289"/>
                  <a:gd name="connsiteX74" fmla="*/ 77985 w 822874"/>
                  <a:gd name="connsiteY74" fmla="*/ 496348 h 602289"/>
                  <a:gd name="connsiteX75" fmla="*/ 58856 w 822874"/>
                  <a:gd name="connsiteY75" fmla="*/ 508119 h 602289"/>
                  <a:gd name="connsiteX76" fmla="*/ 47085 w 822874"/>
                  <a:gd name="connsiteY76" fmla="*/ 508119 h 602289"/>
                  <a:gd name="connsiteX77" fmla="*/ 45614 w 822874"/>
                  <a:gd name="connsiteY77" fmla="*/ 491934 h 602289"/>
                  <a:gd name="connsiteX78" fmla="*/ 55914 w 822874"/>
                  <a:gd name="connsiteY78" fmla="*/ 480162 h 602289"/>
                  <a:gd name="connsiteX79" fmla="*/ 42671 w 822874"/>
                  <a:gd name="connsiteY79" fmla="*/ 471334 h 602289"/>
                  <a:gd name="connsiteX80" fmla="*/ 42671 w 822874"/>
                  <a:gd name="connsiteY80" fmla="*/ 449263 h 602289"/>
                  <a:gd name="connsiteX81" fmla="*/ 22071 w 822874"/>
                  <a:gd name="connsiteY81" fmla="*/ 428663 h 602289"/>
                  <a:gd name="connsiteX82" fmla="*/ 10300 w 822874"/>
                  <a:gd name="connsiteY82" fmla="*/ 428663 h 602289"/>
                  <a:gd name="connsiteX83" fmla="*/ 8829 w 822874"/>
                  <a:gd name="connsiteY83" fmla="*/ 415420 h 602289"/>
                  <a:gd name="connsiteX84" fmla="*/ 1472 w 822874"/>
                  <a:gd name="connsiteY84" fmla="*/ 408063 h 602289"/>
                  <a:gd name="connsiteX85" fmla="*/ 2943 w 822874"/>
                  <a:gd name="connsiteY85" fmla="*/ 388935 h 602289"/>
                  <a:gd name="connsiteX86" fmla="*/ 13243 w 822874"/>
                  <a:gd name="connsiteY86" fmla="*/ 368335 h 602289"/>
                  <a:gd name="connsiteX87" fmla="*/ 32371 w 822874"/>
                  <a:gd name="connsiteY87" fmla="*/ 362450 h 602289"/>
                  <a:gd name="connsiteX88" fmla="*/ 14714 w 822874"/>
                  <a:gd name="connsiteY88" fmla="*/ 337436 h 602289"/>
                  <a:gd name="connsiteX89" fmla="*/ 0 w 822874"/>
                  <a:gd name="connsiteY89" fmla="*/ 334493 h 602289"/>
                  <a:gd name="connsiteX90" fmla="*/ 11771 w 822874"/>
                  <a:gd name="connsiteY90" fmla="*/ 315365 h 602289"/>
                  <a:gd name="connsiteX91" fmla="*/ 11771 w 822874"/>
                  <a:gd name="connsiteY91" fmla="*/ 294765 h 602289"/>
                  <a:gd name="connsiteX92" fmla="*/ 23543 w 822874"/>
                  <a:gd name="connsiteY92" fmla="*/ 282994 h 602289"/>
                  <a:gd name="connsiteX93" fmla="*/ 8829 w 822874"/>
                  <a:gd name="connsiteY93" fmla="*/ 277108 h 602289"/>
                  <a:gd name="connsiteX94" fmla="*/ 10300 w 822874"/>
                  <a:gd name="connsiteY94" fmla="*/ 266808 h 602289"/>
                  <a:gd name="connsiteX95" fmla="*/ 17657 w 822874"/>
                  <a:gd name="connsiteY95" fmla="*/ 252094 h 602289"/>
                  <a:gd name="connsiteX96" fmla="*/ 41200 w 822874"/>
                  <a:gd name="connsiteY96" fmla="*/ 241794 h 602289"/>
                  <a:gd name="connsiteX97" fmla="*/ 47085 w 822874"/>
                  <a:gd name="connsiteY97" fmla="*/ 218252 h 602289"/>
                  <a:gd name="connsiteX98" fmla="*/ 55914 w 822874"/>
                  <a:gd name="connsiteY98" fmla="*/ 200595 h 602289"/>
                  <a:gd name="connsiteX99" fmla="*/ 69156 w 822874"/>
                  <a:gd name="connsiteY99" fmla="*/ 196180 h 602289"/>
                  <a:gd name="connsiteX100" fmla="*/ 77985 w 822874"/>
                  <a:gd name="connsiteY100" fmla="*/ 168224 h 602289"/>
                  <a:gd name="connsiteX101" fmla="*/ 77985 w 822874"/>
                  <a:gd name="connsiteY101" fmla="*/ 154981 h 602289"/>
                  <a:gd name="connsiteX102" fmla="*/ 94170 w 822874"/>
                  <a:gd name="connsiteY102" fmla="*/ 143210 h 602289"/>
                  <a:gd name="connsiteX103" fmla="*/ 110356 w 822874"/>
                  <a:gd name="connsiteY103" fmla="*/ 150567 h 602289"/>
                  <a:gd name="connsiteX104" fmla="*/ 110356 w 822874"/>
                  <a:gd name="connsiteY104" fmla="*/ 140267 h 602289"/>
                  <a:gd name="connsiteX105" fmla="*/ 107413 w 822874"/>
                  <a:gd name="connsiteY105" fmla="*/ 132910 h 602289"/>
                  <a:gd name="connsiteX106" fmla="*/ 108884 w 822874"/>
                  <a:gd name="connsiteY106" fmla="*/ 124082 h 602289"/>
                  <a:gd name="connsiteX107" fmla="*/ 92699 w 822874"/>
                  <a:gd name="connsiteY107" fmla="*/ 112310 h 602289"/>
                  <a:gd name="connsiteX108" fmla="*/ 86813 w 822874"/>
                  <a:gd name="connsiteY108" fmla="*/ 93182 h 602289"/>
                  <a:gd name="connsiteX109" fmla="*/ 108884 w 822874"/>
                  <a:gd name="connsiteY109" fmla="*/ 74054 h 602289"/>
                  <a:gd name="connsiteX110" fmla="*/ 130955 w 822874"/>
                  <a:gd name="connsiteY110" fmla="*/ 79939 h 602289"/>
                  <a:gd name="connsiteX111" fmla="*/ 151555 w 822874"/>
                  <a:gd name="connsiteY111" fmla="*/ 68168 h 602289"/>
                  <a:gd name="connsiteX112" fmla="*/ 182455 w 822874"/>
                  <a:gd name="connsiteY112" fmla="*/ 40211 h 602289"/>
                  <a:gd name="connsiteX113" fmla="*/ 185397 w 822874"/>
                  <a:gd name="connsiteY113" fmla="*/ 10783 h 602289"/>
                  <a:gd name="connsiteX114" fmla="*/ 173626 w 822874"/>
                  <a:gd name="connsiteY114" fmla="*/ 3426 h 602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822874" h="602289">
                    <a:moveTo>
                      <a:pt x="174520" y="0"/>
                    </a:moveTo>
                    <a:lnTo>
                      <a:pt x="474467" y="0"/>
                    </a:lnTo>
                    <a:lnTo>
                      <a:pt x="473793" y="10783"/>
                    </a:lnTo>
                    <a:lnTo>
                      <a:pt x="534121" y="34326"/>
                    </a:lnTo>
                    <a:lnTo>
                      <a:pt x="541478" y="49040"/>
                    </a:lnTo>
                    <a:lnTo>
                      <a:pt x="565021" y="49040"/>
                    </a:lnTo>
                    <a:lnTo>
                      <a:pt x="582677" y="68168"/>
                    </a:lnTo>
                    <a:lnTo>
                      <a:pt x="607691" y="53454"/>
                    </a:lnTo>
                    <a:lnTo>
                      <a:pt x="641534" y="53454"/>
                    </a:lnTo>
                    <a:lnTo>
                      <a:pt x="645948" y="71111"/>
                    </a:lnTo>
                    <a:lnTo>
                      <a:pt x="634177" y="82882"/>
                    </a:lnTo>
                    <a:lnTo>
                      <a:pt x="659191" y="91711"/>
                    </a:lnTo>
                    <a:lnTo>
                      <a:pt x="670962" y="102010"/>
                    </a:lnTo>
                    <a:lnTo>
                      <a:pt x="662133" y="122610"/>
                    </a:lnTo>
                    <a:lnTo>
                      <a:pt x="678319" y="138796"/>
                    </a:lnTo>
                    <a:lnTo>
                      <a:pt x="688619" y="135853"/>
                    </a:lnTo>
                    <a:lnTo>
                      <a:pt x="693033" y="127024"/>
                    </a:lnTo>
                    <a:lnTo>
                      <a:pt x="718047" y="125553"/>
                    </a:lnTo>
                    <a:lnTo>
                      <a:pt x="738647" y="135853"/>
                    </a:lnTo>
                    <a:lnTo>
                      <a:pt x="723933" y="150567"/>
                    </a:lnTo>
                    <a:lnTo>
                      <a:pt x="738647" y="154981"/>
                    </a:lnTo>
                    <a:lnTo>
                      <a:pt x="759246" y="149095"/>
                    </a:lnTo>
                    <a:lnTo>
                      <a:pt x="768075" y="160867"/>
                    </a:lnTo>
                    <a:lnTo>
                      <a:pt x="809274" y="166752"/>
                    </a:lnTo>
                    <a:lnTo>
                      <a:pt x="804860" y="182938"/>
                    </a:lnTo>
                    <a:lnTo>
                      <a:pt x="812217" y="206480"/>
                    </a:lnTo>
                    <a:lnTo>
                      <a:pt x="790146" y="234437"/>
                    </a:lnTo>
                    <a:lnTo>
                      <a:pt x="773960" y="237380"/>
                    </a:lnTo>
                    <a:lnTo>
                      <a:pt x="763661" y="249151"/>
                    </a:lnTo>
                    <a:lnTo>
                      <a:pt x="776903" y="259451"/>
                    </a:lnTo>
                    <a:lnTo>
                      <a:pt x="782789" y="291822"/>
                    </a:lnTo>
                    <a:lnTo>
                      <a:pt x="773960" y="305065"/>
                    </a:lnTo>
                    <a:lnTo>
                      <a:pt x="785732" y="319779"/>
                    </a:lnTo>
                    <a:lnTo>
                      <a:pt x="800446" y="316836"/>
                    </a:lnTo>
                    <a:lnTo>
                      <a:pt x="810746" y="327136"/>
                    </a:lnTo>
                    <a:lnTo>
                      <a:pt x="822874" y="330532"/>
                    </a:lnTo>
                    <a:lnTo>
                      <a:pt x="822874" y="354915"/>
                    </a:lnTo>
                    <a:lnTo>
                      <a:pt x="822517" y="355093"/>
                    </a:lnTo>
                    <a:lnTo>
                      <a:pt x="822874" y="355569"/>
                    </a:lnTo>
                    <a:lnTo>
                      <a:pt x="822874" y="532870"/>
                    </a:lnTo>
                    <a:lnTo>
                      <a:pt x="822517" y="533133"/>
                    </a:lnTo>
                    <a:lnTo>
                      <a:pt x="790146" y="544904"/>
                    </a:lnTo>
                    <a:lnTo>
                      <a:pt x="769546" y="527247"/>
                    </a:lnTo>
                    <a:lnTo>
                      <a:pt x="751889" y="528719"/>
                    </a:lnTo>
                    <a:lnTo>
                      <a:pt x="737175" y="527247"/>
                    </a:lnTo>
                    <a:lnTo>
                      <a:pt x="725404" y="536076"/>
                    </a:lnTo>
                    <a:lnTo>
                      <a:pt x="707747" y="550790"/>
                    </a:lnTo>
                    <a:lnTo>
                      <a:pt x="693033" y="537547"/>
                    </a:lnTo>
                    <a:lnTo>
                      <a:pt x="665076" y="556675"/>
                    </a:lnTo>
                    <a:lnTo>
                      <a:pt x="657719" y="564032"/>
                    </a:lnTo>
                    <a:lnTo>
                      <a:pt x="657719" y="577275"/>
                    </a:lnTo>
                    <a:lnTo>
                      <a:pt x="563549" y="602289"/>
                    </a:lnTo>
                    <a:lnTo>
                      <a:pt x="544421" y="587575"/>
                    </a:lnTo>
                    <a:lnTo>
                      <a:pt x="506164" y="587575"/>
                    </a:lnTo>
                    <a:lnTo>
                      <a:pt x="425237" y="528719"/>
                    </a:lnTo>
                    <a:lnTo>
                      <a:pt x="406109" y="533133"/>
                    </a:lnTo>
                    <a:lnTo>
                      <a:pt x="389923" y="509590"/>
                    </a:lnTo>
                    <a:lnTo>
                      <a:pt x="375209" y="500762"/>
                    </a:lnTo>
                    <a:lnTo>
                      <a:pt x="364909" y="493405"/>
                    </a:lnTo>
                    <a:lnTo>
                      <a:pt x="354609" y="478691"/>
                    </a:lnTo>
                    <a:lnTo>
                      <a:pt x="332538" y="475748"/>
                    </a:lnTo>
                    <a:lnTo>
                      <a:pt x="314881" y="475748"/>
                    </a:lnTo>
                    <a:lnTo>
                      <a:pt x="308996" y="480162"/>
                    </a:lnTo>
                    <a:lnTo>
                      <a:pt x="269268" y="474277"/>
                    </a:lnTo>
                    <a:lnTo>
                      <a:pt x="233954" y="488991"/>
                    </a:lnTo>
                    <a:lnTo>
                      <a:pt x="195697" y="471334"/>
                    </a:lnTo>
                    <a:lnTo>
                      <a:pt x="182455" y="478691"/>
                    </a:lnTo>
                    <a:lnTo>
                      <a:pt x="163326" y="478691"/>
                    </a:lnTo>
                    <a:lnTo>
                      <a:pt x="154498" y="474277"/>
                    </a:lnTo>
                    <a:lnTo>
                      <a:pt x="132427" y="480162"/>
                    </a:lnTo>
                    <a:lnTo>
                      <a:pt x="128013" y="488991"/>
                    </a:lnTo>
                    <a:lnTo>
                      <a:pt x="128013" y="499291"/>
                    </a:lnTo>
                    <a:lnTo>
                      <a:pt x="113298" y="508119"/>
                    </a:lnTo>
                    <a:lnTo>
                      <a:pt x="92699" y="514005"/>
                    </a:lnTo>
                    <a:lnTo>
                      <a:pt x="77985" y="496348"/>
                    </a:lnTo>
                    <a:lnTo>
                      <a:pt x="58856" y="508119"/>
                    </a:lnTo>
                    <a:lnTo>
                      <a:pt x="47085" y="508119"/>
                    </a:lnTo>
                    <a:lnTo>
                      <a:pt x="45614" y="491934"/>
                    </a:lnTo>
                    <a:lnTo>
                      <a:pt x="55914" y="480162"/>
                    </a:lnTo>
                    <a:lnTo>
                      <a:pt x="42671" y="471334"/>
                    </a:lnTo>
                    <a:lnTo>
                      <a:pt x="42671" y="449263"/>
                    </a:lnTo>
                    <a:lnTo>
                      <a:pt x="22071" y="428663"/>
                    </a:lnTo>
                    <a:lnTo>
                      <a:pt x="10300" y="428663"/>
                    </a:lnTo>
                    <a:lnTo>
                      <a:pt x="8829" y="415420"/>
                    </a:lnTo>
                    <a:lnTo>
                      <a:pt x="1472" y="408063"/>
                    </a:lnTo>
                    <a:lnTo>
                      <a:pt x="2943" y="388935"/>
                    </a:lnTo>
                    <a:lnTo>
                      <a:pt x="13243" y="368335"/>
                    </a:lnTo>
                    <a:lnTo>
                      <a:pt x="32371" y="362450"/>
                    </a:lnTo>
                    <a:lnTo>
                      <a:pt x="14714" y="337436"/>
                    </a:lnTo>
                    <a:lnTo>
                      <a:pt x="0" y="334493"/>
                    </a:lnTo>
                    <a:lnTo>
                      <a:pt x="11771" y="315365"/>
                    </a:lnTo>
                    <a:lnTo>
                      <a:pt x="11771" y="294765"/>
                    </a:lnTo>
                    <a:lnTo>
                      <a:pt x="23543" y="282994"/>
                    </a:lnTo>
                    <a:lnTo>
                      <a:pt x="8829" y="277108"/>
                    </a:lnTo>
                    <a:lnTo>
                      <a:pt x="10300" y="266808"/>
                    </a:lnTo>
                    <a:lnTo>
                      <a:pt x="17657" y="252094"/>
                    </a:lnTo>
                    <a:lnTo>
                      <a:pt x="41200" y="241794"/>
                    </a:lnTo>
                    <a:lnTo>
                      <a:pt x="47085" y="218252"/>
                    </a:lnTo>
                    <a:lnTo>
                      <a:pt x="55914" y="200595"/>
                    </a:lnTo>
                    <a:lnTo>
                      <a:pt x="69156" y="196180"/>
                    </a:lnTo>
                    <a:lnTo>
                      <a:pt x="77985" y="168224"/>
                    </a:lnTo>
                    <a:lnTo>
                      <a:pt x="77985" y="154981"/>
                    </a:lnTo>
                    <a:lnTo>
                      <a:pt x="94170" y="143210"/>
                    </a:lnTo>
                    <a:lnTo>
                      <a:pt x="110356" y="150567"/>
                    </a:lnTo>
                    <a:lnTo>
                      <a:pt x="110356" y="140267"/>
                    </a:lnTo>
                    <a:lnTo>
                      <a:pt x="107413" y="132910"/>
                    </a:lnTo>
                    <a:lnTo>
                      <a:pt x="108884" y="124082"/>
                    </a:lnTo>
                    <a:lnTo>
                      <a:pt x="92699" y="112310"/>
                    </a:lnTo>
                    <a:lnTo>
                      <a:pt x="86813" y="93182"/>
                    </a:lnTo>
                    <a:lnTo>
                      <a:pt x="108884" y="74054"/>
                    </a:lnTo>
                    <a:lnTo>
                      <a:pt x="130955" y="79939"/>
                    </a:lnTo>
                    <a:lnTo>
                      <a:pt x="151555" y="68168"/>
                    </a:lnTo>
                    <a:lnTo>
                      <a:pt x="182455" y="40211"/>
                    </a:lnTo>
                    <a:lnTo>
                      <a:pt x="185397" y="10783"/>
                    </a:lnTo>
                    <a:lnTo>
                      <a:pt x="173626" y="3426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17951ACE-9AC5-6138-5B55-AB36780EB681}"/>
                  </a:ext>
                </a:extLst>
              </p:cNvPr>
              <p:cNvGrpSpPr/>
              <p:nvPr/>
            </p:nvGrpSpPr>
            <p:grpSpPr>
              <a:xfrm>
                <a:off x="663982" y="841096"/>
                <a:ext cx="2725535" cy="2633215"/>
                <a:chOff x="663982" y="841096"/>
                <a:chExt cx="2725535" cy="2633215"/>
              </a:xfrm>
            </p:grpSpPr>
            <p:sp>
              <p:nvSpPr>
                <p:cNvPr id="4" name="フリーフォーム: 図形 3">
                  <a:extLst>
                    <a:ext uri="{FF2B5EF4-FFF2-40B4-BE49-F238E27FC236}">
                      <a16:creationId xmlns:a16="http://schemas.microsoft.com/office/drawing/2014/main" id="{E83370E1-D118-BEE6-EE8C-3F8AA352B0ED}"/>
                    </a:ext>
                  </a:extLst>
                </p:cNvPr>
                <p:cNvSpPr/>
                <p:nvPr/>
              </p:nvSpPr>
              <p:spPr>
                <a:xfrm>
                  <a:off x="2852095" y="1459569"/>
                  <a:ext cx="262647" cy="359760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" name="フリーフォーム: 図形 5">
                  <a:extLst>
                    <a:ext uri="{FF2B5EF4-FFF2-40B4-BE49-F238E27FC236}">
                      <a16:creationId xmlns:a16="http://schemas.microsoft.com/office/drawing/2014/main" id="{1B133020-FF92-6DCB-06A2-A3B8467ADE6B}"/>
                    </a:ext>
                  </a:extLst>
                </p:cNvPr>
                <p:cNvSpPr/>
                <p:nvPr/>
              </p:nvSpPr>
              <p:spPr>
                <a:xfrm>
                  <a:off x="1404230" y="2079032"/>
                  <a:ext cx="1205082" cy="984370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1BFFB9AE-43F4-D8E3-8A72-29E9DBE39258}"/>
                    </a:ext>
                  </a:extLst>
                </p:cNvPr>
                <p:cNvSpPr/>
                <p:nvPr/>
              </p:nvSpPr>
              <p:spPr>
                <a:xfrm>
                  <a:off x="2487921" y="1496354"/>
                  <a:ext cx="154497" cy="128747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8A528D91-E7CF-C199-4B05-45B25BFEC750}"/>
                    </a:ext>
                  </a:extLst>
                </p:cNvPr>
                <p:cNvSpPr/>
                <p:nvPr/>
              </p:nvSpPr>
              <p:spPr>
                <a:xfrm>
                  <a:off x="2150144" y="1770036"/>
                  <a:ext cx="759335" cy="591506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57E65FBF-B994-E37F-0466-A6E8841B2851}"/>
                    </a:ext>
                  </a:extLst>
                </p:cNvPr>
                <p:cNvSpPr/>
                <p:nvPr/>
              </p:nvSpPr>
              <p:spPr>
                <a:xfrm>
                  <a:off x="2079606" y="1636138"/>
                  <a:ext cx="620292" cy="335179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4448BCBC-6C9F-2424-D47F-2B39C55A63A3}"/>
                    </a:ext>
                  </a:extLst>
                </p:cNvPr>
                <p:cNvSpPr/>
                <p:nvPr/>
              </p:nvSpPr>
              <p:spPr>
                <a:xfrm>
                  <a:off x="1011363" y="1864205"/>
                  <a:ext cx="1257170" cy="1038814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CDB89CFB-D9CD-6A2C-0D43-3B831D2AA2BE}"/>
                    </a:ext>
                  </a:extLst>
                </p:cNvPr>
                <p:cNvSpPr/>
                <p:nvPr/>
              </p:nvSpPr>
              <p:spPr>
                <a:xfrm>
                  <a:off x="1771199" y="841096"/>
                  <a:ext cx="980840" cy="225018"/>
                </a:xfrm>
                <a:custGeom>
                  <a:avLst/>
                  <a:gdLst>
                    <a:gd name="connsiteX0" fmla="*/ 618892 w 980840"/>
                    <a:gd name="connsiteY0" fmla="*/ 0 h 225018"/>
                    <a:gd name="connsiteX1" fmla="*/ 969962 w 980840"/>
                    <a:gd name="connsiteY1" fmla="*/ 0 h 225018"/>
                    <a:gd name="connsiteX2" fmla="*/ 969069 w 980840"/>
                    <a:gd name="connsiteY2" fmla="*/ 3424 h 225018"/>
                    <a:gd name="connsiteX3" fmla="*/ 980840 w 980840"/>
                    <a:gd name="connsiteY3" fmla="*/ 10781 h 225018"/>
                    <a:gd name="connsiteX4" fmla="*/ 977897 w 980840"/>
                    <a:gd name="connsiteY4" fmla="*/ 40210 h 225018"/>
                    <a:gd name="connsiteX5" fmla="*/ 946998 w 980840"/>
                    <a:gd name="connsiteY5" fmla="*/ 68166 h 225018"/>
                    <a:gd name="connsiteX6" fmla="*/ 926398 w 980840"/>
                    <a:gd name="connsiteY6" fmla="*/ 79938 h 225018"/>
                    <a:gd name="connsiteX7" fmla="*/ 904379 w 980840"/>
                    <a:gd name="connsiteY7" fmla="*/ 74066 h 225018"/>
                    <a:gd name="connsiteX8" fmla="*/ 893439 w 980840"/>
                    <a:gd name="connsiteY8" fmla="*/ 64341 h 225018"/>
                    <a:gd name="connsiteX9" fmla="*/ 875782 w 980840"/>
                    <a:gd name="connsiteY9" fmla="*/ 76700 h 225018"/>
                    <a:gd name="connsiteX10" fmla="*/ 845765 w 980840"/>
                    <a:gd name="connsiteY10" fmla="*/ 87295 h 225018"/>
                    <a:gd name="connsiteX11" fmla="*/ 838702 w 980840"/>
                    <a:gd name="connsiteY11" fmla="*/ 104951 h 225018"/>
                    <a:gd name="connsiteX12" fmla="*/ 806920 w 980840"/>
                    <a:gd name="connsiteY12" fmla="*/ 110248 h 225018"/>
                    <a:gd name="connsiteX13" fmla="*/ 798091 w 980840"/>
                    <a:gd name="connsiteY13" fmla="*/ 99654 h 225018"/>
                    <a:gd name="connsiteX14" fmla="*/ 782200 w 980840"/>
                    <a:gd name="connsiteY14" fmla="*/ 110248 h 225018"/>
                    <a:gd name="connsiteX15" fmla="*/ 753949 w 980840"/>
                    <a:gd name="connsiteY15" fmla="*/ 115546 h 225018"/>
                    <a:gd name="connsiteX16" fmla="*/ 736292 w 980840"/>
                    <a:gd name="connsiteY16" fmla="*/ 133202 h 225018"/>
                    <a:gd name="connsiteX17" fmla="*/ 723932 w 980840"/>
                    <a:gd name="connsiteY17" fmla="*/ 101420 h 225018"/>
                    <a:gd name="connsiteX18" fmla="*/ 732761 w 980840"/>
                    <a:gd name="connsiteY18" fmla="*/ 76700 h 225018"/>
                    <a:gd name="connsiteX19" fmla="*/ 713338 w 980840"/>
                    <a:gd name="connsiteY19" fmla="*/ 73169 h 225018"/>
                    <a:gd name="connsiteX20" fmla="*/ 715104 w 980840"/>
                    <a:gd name="connsiteY20" fmla="*/ 53747 h 225018"/>
                    <a:gd name="connsiteX21" fmla="*/ 715104 w 980840"/>
                    <a:gd name="connsiteY21" fmla="*/ 39621 h 225018"/>
                    <a:gd name="connsiteX22" fmla="*/ 704510 w 980840"/>
                    <a:gd name="connsiteY22" fmla="*/ 34324 h 225018"/>
                    <a:gd name="connsiteX23" fmla="*/ 679790 w 980840"/>
                    <a:gd name="connsiteY23" fmla="*/ 14901 h 225018"/>
                    <a:gd name="connsiteX24" fmla="*/ 658602 w 980840"/>
                    <a:gd name="connsiteY24" fmla="*/ 18433 h 225018"/>
                    <a:gd name="connsiteX25" fmla="*/ 639179 w 980840"/>
                    <a:gd name="connsiteY25" fmla="*/ 18433 h 225018"/>
                    <a:gd name="connsiteX26" fmla="*/ 614460 w 980840"/>
                    <a:gd name="connsiteY26" fmla="*/ 9604 h 225018"/>
                    <a:gd name="connsiteX27" fmla="*/ 415684 w 980840"/>
                    <a:gd name="connsiteY27" fmla="*/ 0 h 225018"/>
                    <a:gd name="connsiteX28" fmla="*/ 566334 w 980840"/>
                    <a:gd name="connsiteY28" fmla="*/ 0 h 225018"/>
                    <a:gd name="connsiteX29" fmla="*/ 565020 w 980840"/>
                    <a:gd name="connsiteY29" fmla="*/ 13136 h 225018"/>
                    <a:gd name="connsiteX30" fmla="*/ 545598 w 980840"/>
                    <a:gd name="connsiteY30" fmla="*/ 13136 h 225018"/>
                    <a:gd name="connsiteX31" fmla="*/ 543832 w 980840"/>
                    <a:gd name="connsiteY31" fmla="*/ 25496 h 225018"/>
                    <a:gd name="connsiteX32" fmla="*/ 519113 w 980840"/>
                    <a:gd name="connsiteY32" fmla="*/ 29027 h 225018"/>
                    <a:gd name="connsiteX33" fmla="*/ 519113 w 980840"/>
                    <a:gd name="connsiteY33" fmla="*/ 43152 h 225018"/>
                    <a:gd name="connsiteX34" fmla="*/ 508518 w 980840"/>
                    <a:gd name="connsiteY34" fmla="*/ 60809 h 225018"/>
                    <a:gd name="connsiteX35" fmla="*/ 490862 w 980840"/>
                    <a:gd name="connsiteY35" fmla="*/ 62575 h 225018"/>
                    <a:gd name="connsiteX36" fmla="*/ 471439 w 980840"/>
                    <a:gd name="connsiteY36" fmla="*/ 21964 h 225018"/>
                    <a:gd name="connsiteX37" fmla="*/ 387804 w 980840"/>
                    <a:gd name="connsiteY37" fmla="*/ 0 h 225018"/>
                    <a:gd name="connsiteX38" fmla="*/ 400304 w 980840"/>
                    <a:gd name="connsiteY38" fmla="*/ 0 h 225018"/>
                    <a:gd name="connsiteX39" fmla="*/ 390217 w 980840"/>
                    <a:gd name="connsiteY39" fmla="*/ 776 h 225018"/>
                    <a:gd name="connsiteX40" fmla="*/ 121833 w 980840"/>
                    <a:gd name="connsiteY40" fmla="*/ 0 h 225018"/>
                    <a:gd name="connsiteX41" fmla="*/ 321743 w 980840"/>
                    <a:gd name="connsiteY41" fmla="*/ 0 h 225018"/>
                    <a:gd name="connsiteX42" fmla="*/ 314293 w 980840"/>
                    <a:gd name="connsiteY42" fmla="*/ 14901 h 225018"/>
                    <a:gd name="connsiteX43" fmla="*/ 307230 w 980840"/>
                    <a:gd name="connsiteY43" fmla="*/ 48449 h 225018"/>
                    <a:gd name="connsiteX44" fmla="*/ 301933 w 980840"/>
                    <a:gd name="connsiteY44" fmla="*/ 67872 h 225018"/>
                    <a:gd name="connsiteX45" fmla="*/ 275447 w 980840"/>
                    <a:gd name="connsiteY45" fmla="*/ 73169 h 225018"/>
                    <a:gd name="connsiteX46" fmla="*/ 268385 w 980840"/>
                    <a:gd name="connsiteY46" fmla="*/ 87295 h 225018"/>
                    <a:gd name="connsiteX47" fmla="*/ 282510 w 980840"/>
                    <a:gd name="connsiteY47" fmla="*/ 115546 h 225018"/>
                    <a:gd name="connsiteX48" fmla="*/ 222477 w 980840"/>
                    <a:gd name="connsiteY48" fmla="*/ 131437 h 225018"/>
                    <a:gd name="connsiteX49" fmla="*/ 190694 w 980840"/>
                    <a:gd name="connsiteY49" fmla="*/ 120843 h 225018"/>
                    <a:gd name="connsiteX50" fmla="*/ 195992 w 980840"/>
                    <a:gd name="connsiteY50" fmla="*/ 175579 h 225018"/>
                    <a:gd name="connsiteX51" fmla="*/ 174803 w 980840"/>
                    <a:gd name="connsiteY51" fmla="*/ 191470 h 225018"/>
                    <a:gd name="connsiteX52" fmla="*/ 144787 w 980840"/>
                    <a:gd name="connsiteY52" fmla="*/ 189704 h 225018"/>
                    <a:gd name="connsiteX53" fmla="*/ 132427 w 980840"/>
                    <a:gd name="connsiteY53" fmla="*/ 198533 h 225018"/>
                    <a:gd name="connsiteX54" fmla="*/ 121833 w 980840"/>
                    <a:gd name="connsiteY54" fmla="*/ 191470 h 225018"/>
                    <a:gd name="connsiteX55" fmla="*/ 111238 w 980840"/>
                    <a:gd name="connsiteY55" fmla="*/ 195001 h 225018"/>
                    <a:gd name="connsiteX56" fmla="*/ 114770 w 980840"/>
                    <a:gd name="connsiteY56" fmla="*/ 214424 h 225018"/>
                    <a:gd name="connsiteX57" fmla="*/ 97113 w 980840"/>
                    <a:gd name="connsiteY57" fmla="*/ 225018 h 225018"/>
                    <a:gd name="connsiteX58" fmla="*/ 79456 w 980840"/>
                    <a:gd name="connsiteY58" fmla="*/ 216190 h 225018"/>
                    <a:gd name="connsiteX59" fmla="*/ 65331 w 980840"/>
                    <a:gd name="connsiteY59" fmla="*/ 221487 h 225018"/>
                    <a:gd name="connsiteX60" fmla="*/ 61799 w 980840"/>
                    <a:gd name="connsiteY60" fmla="*/ 216190 h 225018"/>
                    <a:gd name="connsiteX61" fmla="*/ 0 w 980840"/>
                    <a:gd name="connsiteY61" fmla="*/ 214424 h 225018"/>
                    <a:gd name="connsiteX62" fmla="*/ 12360 w 980840"/>
                    <a:gd name="connsiteY62" fmla="*/ 154391 h 225018"/>
                    <a:gd name="connsiteX63" fmla="*/ 40611 w 980840"/>
                    <a:gd name="connsiteY63" fmla="*/ 133202 h 225018"/>
                    <a:gd name="connsiteX64" fmla="*/ 31783 w 980840"/>
                    <a:gd name="connsiteY64" fmla="*/ 99654 h 225018"/>
                    <a:gd name="connsiteX65" fmla="*/ 19423 w 980840"/>
                    <a:gd name="connsiteY65" fmla="*/ 97889 h 225018"/>
                    <a:gd name="connsiteX66" fmla="*/ 28251 w 980840"/>
                    <a:gd name="connsiteY66" fmla="*/ 83763 h 225018"/>
                    <a:gd name="connsiteX67" fmla="*/ 68862 w 980840"/>
                    <a:gd name="connsiteY67" fmla="*/ 66106 h 225018"/>
                    <a:gd name="connsiteX68" fmla="*/ 121833 w 980840"/>
                    <a:gd name="connsiteY68" fmla="*/ 46684 h 225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980840" h="225018">
                      <a:moveTo>
                        <a:pt x="618892" y="0"/>
                      </a:moveTo>
                      <a:lnTo>
                        <a:pt x="969962" y="0"/>
                      </a:lnTo>
                      <a:lnTo>
                        <a:pt x="969069" y="3424"/>
                      </a:lnTo>
                      <a:lnTo>
                        <a:pt x="980840" y="10781"/>
                      </a:lnTo>
                      <a:lnTo>
                        <a:pt x="977897" y="40210"/>
                      </a:lnTo>
                      <a:lnTo>
                        <a:pt x="946998" y="68166"/>
                      </a:lnTo>
                      <a:lnTo>
                        <a:pt x="926398" y="79938"/>
                      </a:lnTo>
                      <a:lnTo>
                        <a:pt x="904379" y="74066"/>
                      </a:lnTo>
                      <a:lnTo>
                        <a:pt x="893439" y="64341"/>
                      </a:lnTo>
                      <a:lnTo>
                        <a:pt x="875782" y="76700"/>
                      </a:lnTo>
                      <a:lnTo>
                        <a:pt x="845765" y="87295"/>
                      </a:lnTo>
                      <a:lnTo>
                        <a:pt x="838702" y="104951"/>
                      </a:lnTo>
                      <a:lnTo>
                        <a:pt x="806920" y="110248"/>
                      </a:lnTo>
                      <a:lnTo>
                        <a:pt x="798091" y="99654"/>
                      </a:lnTo>
                      <a:lnTo>
                        <a:pt x="782200" y="110248"/>
                      </a:lnTo>
                      <a:lnTo>
                        <a:pt x="753949" y="115546"/>
                      </a:lnTo>
                      <a:lnTo>
                        <a:pt x="736292" y="133202"/>
                      </a:lnTo>
                      <a:lnTo>
                        <a:pt x="723932" y="101420"/>
                      </a:lnTo>
                      <a:lnTo>
                        <a:pt x="732761" y="76700"/>
                      </a:lnTo>
                      <a:lnTo>
                        <a:pt x="713338" y="73169"/>
                      </a:lnTo>
                      <a:lnTo>
                        <a:pt x="715104" y="53747"/>
                      </a:lnTo>
                      <a:lnTo>
                        <a:pt x="715104" y="39621"/>
                      </a:lnTo>
                      <a:lnTo>
                        <a:pt x="704510" y="34324"/>
                      </a:lnTo>
                      <a:lnTo>
                        <a:pt x="679790" y="14901"/>
                      </a:lnTo>
                      <a:lnTo>
                        <a:pt x="658602" y="18433"/>
                      </a:lnTo>
                      <a:lnTo>
                        <a:pt x="639179" y="18433"/>
                      </a:lnTo>
                      <a:lnTo>
                        <a:pt x="614460" y="9604"/>
                      </a:lnTo>
                      <a:close/>
                      <a:moveTo>
                        <a:pt x="415684" y="0"/>
                      </a:moveTo>
                      <a:lnTo>
                        <a:pt x="566334" y="0"/>
                      </a:lnTo>
                      <a:lnTo>
                        <a:pt x="565020" y="13136"/>
                      </a:lnTo>
                      <a:lnTo>
                        <a:pt x="545598" y="13136"/>
                      </a:lnTo>
                      <a:lnTo>
                        <a:pt x="543832" y="25496"/>
                      </a:lnTo>
                      <a:lnTo>
                        <a:pt x="519113" y="29027"/>
                      </a:lnTo>
                      <a:lnTo>
                        <a:pt x="519113" y="43152"/>
                      </a:lnTo>
                      <a:lnTo>
                        <a:pt x="508518" y="60809"/>
                      </a:lnTo>
                      <a:lnTo>
                        <a:pt x="490862" y="62575"/>
                      </a:lnTo>
                      <a:lnTo>
                        <a:pt x="471439" y="21964"/>
                      </a:lnTo>
                      <a:close/>
                      <a:moveTo>
                        <a:pt x="387804" y="0"/>
                      </a:moveTo>
                      <a:lnTo>
                        <a:pt x="400304" y="0"/>
                      </a:lnTo>
                      <a:lnTo>
                        <a:pt x="390217" y="776"/>
                      </a:lnTo>
                      <a:close/>
                      <a:moveTo>
                        <a:pt x="121833" y="0"/>
                      </a:moveTo>
                      <a:lnTo>
                        <a:pt x="321743" y="0"/>
                      </a:lnTo>
                      <a:lnTo>
                        <a:pt x="314293" y="14901"/>
                      </a:lnTo>
                      <a:lnTo>
                        <a:pt x="307230" y="48449"/>
                      </a:lnTo>
                      <a:lnTo>
                        <a:pt x="301933" y="67872"/>
                      </a:lnTo>
                      <a:lnTo>
                        <a:pt x="275447" y="73169"/>
                      </a:lnTo>
                      <a:lnTo>
                        <a:pt x="268385" y="87295"/>
                      </a:lnTo>
                      <a:lnTo>
                        <a:pt x="282510" y="115546"/>
                      </a:lnTo>
                      <a:lnTo>
                        <a:pt x="222477" y="131437"/>
                      </a:lnTo>
                      <a:lnTo>
                        <a:pt x="190694" y="120843"/>
                      </a:lnTo>
                      <a:lnTo>
                        <a:pt x="195992" y="175579"/>
                      </a:lnTo>
                      <a:lnTo>
                        <a:pt x="174803" y="191470"/>
                      </a:lnTo>
                      <a:lnTo>
                        <a:pt x="144787" y="189704"/>
                      </a:lnTo>
                      <a:lnTo>
                        <a:pt x="132427" y="198533"/>
                      </a:lnTo>
                      <a:lnTo>
                        <a:pt x="121833" y="191470"/>
                      </a:lnTo>
                      <a:lnTo>
                        <a:pt x="111238" y="195001"/>
                      </a:lnTo>
                      <a:lnTo>
                        <a:pt x="114770" y="214424"/>
                      </a:lnTo>
                      <a:lnTo>
                        <a:pt x="97113" y="225018"/>
                      </a:lnTo>
                      <a:lnTo>
                        <a:pt x="79456" y="216190"/>
                      </a:lnTo>
                      <a:lnTo>
                        <a:pt x="65331" y="221487"/>
                      </a:lnTo>
                      <a:lnTo>
                        <a:pt x="61799" y="216190"/>
                      </a:lnTo>
                      <a:lnTo>
                        <a:pt x="0" y="214424"/>
                      </a:lnTo>
                      <a:lnTo>
                        <a:pt x="12360" y="154391"/>
                      </a:lnTo>
                      <a:lnTo>
                        <a:pt x="40611" y="133202"/>
                      </a:lnTo>
                      <a:lnTo>
                        <a:pt x="31783" y="99654"/>
                      </a:lnTo>
                      <a:lnTo>
                        <a:pt x="19423" y="97889"/>
                      </a:lnTo>
                      <a:lnTo>
                        <a:pt x="28251" y="83763"/>
                      </a:lnTo>
                      <a:lnTo>
                        <a:pt x="68862" y="66106"/>
                      </a:lnTo>
                      <a:lnTo>
                        <a:pt x="121833" y="46684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FAD0D3CD-9C11-8BC0-6CF8-337EBE56CF12}"/>
                    </a:ext>
                  </a:extLst>
                </p:cNvPr>
                <p:cNvSpPr/>
                <p:nvPr/>
              </p:nvSpPr>
              <p:spPr>
                <a:xfrm>
                  <a:off x="663982" y="1398065"/>
                  <a:ext cx="487461" cy="730995"/>
                </a:xfrm>
                <a:custGeom>
                  <a:avLst/>
                  <a:gdLst>
                    <a:gd name="connsiteX0" fmla="*/ 79587 w 487461"/>
                    <a:gd name="connsiteY0" fmla="*/ 0 h 730995"/>
                    <a:gd name="connsiteX1" fmla="*/ 91947 w 487461"/>
                    <a:gd name="connsiteY1" fmla="*/ 51205 h 730995"/>
                    <a:gd name="connsiteX2" fmla="*/ 106072 w 487461"/>
                    <a:gd name="connsiteY2" fmla="*/ 60033 h 730995"/>
                    <a:gd name="connsiteX3" fmla="*/ 111369 w 487461"/>
                    <a:gd name="connsiteY3" fmla="*/ 91816 h 730995"/>
                    <a:gd name="connsiteX4" fmla="*/ 95478 w 487461"/>
                    <a:gd name="connsiteY4" fmla="*/ 98879 h 730995"/>
                    <a:gd name="connsiteX5" fmla="*/ 97244 w 487461"/>
                    <a:gd name="connsiteY5" fmla="*/ 116536 h 730995"/>
                    <a:gd name="connsiteX6" fmla="*/ 76055 w 487461"/>
                    <a:gd name="connsiteY6" fmla="*/ 143021 h 730995"/>
                    <a:gd name="connsiteX7" fmla="*/ 83118 w 487461"/>
                    <a:gd name="connsiteY7" fmla="*/ 164209 h 730995"/>
                    <a:gd name="connsiteX8" fmla="*/ 91947 w 487461"/>
                    <a:gd name="connsiteY8" fmla="*/ 199523 h 730995"/>
                    <a:gd name="connsiteX9" fmla="*/ 106072 w 487461"/>
                    <a:gd name="connsiteY9" fmla="*/ 215414 h 730995"/>
                    <a:gd name="connsiteX10" fmla="*/ 120198 w 487461"/>
                    <a:gd name="connsiteY10" fmla="*/ 215414 h 730995"/>
                    <a:gd name="connsiteX11" fmla="*/ 127260 w 487461"/>
                    <a:gd name="connsiteY11" fmla="*/ 208351 h 730995"/>
                    <a:gd name="connsiteX12" fmla="*/ 160809 w 487461"/>
                    <a:gd name="connsiteY12" fmla="*/ 208351 h 730995"/>
                    <a:gd name="connsiteX13" fmla="*/ 160809 w 487461"/>
                    <a:gd name="connsiteY13" fmla="*/ 218946 h 730995"/>
                    <a:gd name="connsiteX14" fmla="*/ 141386 w 487461"/>
                    <a:gd name="connsiteY14" fmla="*/ 259556 h 730995"/>
                    <a:gd name="connsiteX15" fmla="*/ 139620 w 487461"/>
                    <a:gd name="connsiteY15" fmla="*/ 268385 h 730995"/>
                    <a:gd name="connsiteX16" fmla="*/ 146683 w 487461"/>
                    <a:gd name="connsiteY16" fmla="*/ 280745 h 730995"/>
                    <a:gd name="connsiteX17" fmla="*/ 150214 w 487461"/>
                    <a:gd name="connsiteY17" fmla="*/ 296636 h 730995"/>
                    <a:gd name="connsiteX18" fmla="*/ 174934 w 487461"/>
                    <a:gd name="connsiteY18" fmla="*/ 319590 h 730995"/>
                    <a:gd name="connsiteX19" fmla="*/ 226139 w 487461"/>
                    <a:gd name="connsiteY19" fmla="*/ 319590 h 730995"/>
                    <a:gd name="connsiteX20" fmla="*/ 224373 w 487461"/>
                    <a:gd name="connsiteY20" fmla="*/ 301933 h 730995"/>
                    <a:gd name="connsiteX21" fmla="*/ 249093 w 487461"/>
                    <a:gd name="connsiteY21" fmla="*/ 296636 h 730995"/>
                    <a:gd name="connsiteX22" fmla="*/ 277344 w 487461"/>
                    <a:gd name="connsiteY22" fmla="*/ 312527 h 730995"/>
                    <a:gd name="connsiteX23" fmla="*/ 302064 w 487461"/>
                    <a:gd name="connsiteY23" fmla="*/ 273682 h 730995"/>
                    <a:gd name="connsiteX24" fmla="*/ 314423 w 487461"/>
                    <a:gd name="connsiteY24" fmla="*/ 264853 h 730995"/>
                    <a:gd name="connsiteX25" fmla="*/ 319721 w 487461"/>
                    <a:gd name="connsiteY25" fmla="*/ 257791 h 730995"/>
                    <a:gd name="connsiteX26" fmla="*/ 298532 w 487461"/>
                    <a:gd name="connsiteY26" fmla="*/ 229540 h 730995"/>
                    <a:gd name="connsiteX27" fmla="*/ 305595 w 487461"/>
                    <a:gd name="connsiteY27" fmla="*/ 215414 h 730995"/>
                    <a:gd name="connsiteX28" fmla="*/ 321486 w 487461"/>
                    <a:gd name="connsiteY28" fmla="*/ 195992 h 730995"/>
                    <a:gd name="connsiteX29" fmla="*/ 328549 w 487461"/>
                    <a:gd name="connsiteY29" fmla="*/ 181866 h 730995"/>
                    <a:gd name="connsiteX30" fmla="*/ 356800 w 487461"/>
                    <a:gd name="connsiteY30" fmla="*/ 181866 h 730995"/>
                    <a:gd name="connsiteX31" fmla="*/ 358566 w 487461"/>
                    <a:gd name="connsiteY31" fmla="*/ 208351 h 730995"/>
                    <a:gd name="connsiteX32" fmla="*/ 358566 w 487461"/>
                    <a:gd name="connsiteY32" fmla="*/ 233071 h 730995"/>
                    <a:gd name="connsiteX33" fmla="*/ 358566 w 487461"/>
                    <a:gd name="connsiteY33" fmla="*/ 259556 h 730995"/>
                    <a:gd name="connsiteX34" fmla="*/ 358566 w 487461"/>
                    <a:gd name="connsiteY34" fmla="*/ 273682 h 730995"/>
                    <a:gd name="connsiteX35" fmla="*/ 377988 w 487461"/>
                    <a:gd name="connsiteY35" fmla="*/ 286042 h 730995"/>
                    <a:gd name="connsiteX36" fmla="*/ 379754 w 487461"/>
                    <a:gd name="connsiteY36" fmla="*/ 298401 h 730995"/>
                    <a:gd name="connsiteX37" fmla="*/ 397411 w 487461"/>
                    <a:gd name="connsiteY37" fmla="*/ 300167 h 730995"/>
                    <a:gd name="connsiteX38" fmla="*/ 392114 w 487461"/>
                    <a:gd name="connsiteY38" fmla="*/ 314293 h 730995"/>
                    <a:gd name="connsiteX39" fmla="*/ 404474 w 487461"/>
                    <a:gd name="connsiteY39" fmla="*/ 346075 h 730995"/>
                    <a:gd name="connsiteX40" fmla="*/ 404474 w 487461"/>
                    <a:gd name="connsiteY40" fmla="*/ 360201 h 730995"/>
                    <a:gd name="connsiteX41" fmla="*/ 409771 w 487461"/>
                    <a:gd name="connsiteY41" fmla="*/ 376092 h 730995"/>
                    <a:gd name="connsiteX42" fmla="*/ 411536 w 487461"/>
                    <a:gd name="connsiteY42" fmla="*/ 383154 h 730995"/>
                    <a:gd name="connsiteX43" fmla="*/ 425662 w 487461"/>
                    <a:gd name="connsiteY43" fmla="*/ 386686 h 730995"/>
                    <a:gd name="connsiteX44" fmla="*/ 446850 w 487461"/>
                    <a:gd name="connsiteY44" fmla="*/ 386686 h 730995"/>
                    <a:gd name="connsiteX45" fmla="*/ 446850 w 487461"/>
                    <a:gd name="connsiteY45" fmla="*/ 400811 h 730995"/>
                    <a:gd name="connsiteX46" fmla="*/ 478633 w 487461"/>
                    <a:gd name="connsiteY46" fmla="*/ 404343 h 730995"/>
                    <a:gd name="connsiteX47" fmla="*/ 471570 w 487461"/>
                    <a:gd name="connsiteY47" fmla="*/ 422000 h 730995"/>
                    <a:gd name="connsiteX48" fmla="*/ 480398 w 487461"/>
                    <a:gd name="connsiteY48" fmla="*/ 437891 h 730995"/>
                    <a:gd name="connsiteX49" fmla="*/ 487461 w 487461"/>
                    <a:gd name="connsiteY49" fmla="*/ 464376 h 730995"/>
                    <a:gd name="connsiteX50" fmla="*/ 452147 w 487461"/>
                    <a:gd name="connsiteY50" fmla="*/ 478502 h 730995"/>
                    <a:gd name="connsiteX51" fmla="*/ 459210 w 487461"/>
                    <a:gd name="connsiteY51" fmla="*/ 547364 h 730995"/>
                    <a:gd name="connsiteX52" fmla="*/ 453913 w 487461"/>
                    <a:gd name="connsiteY52" fmla="*/ 586209 h 730995"/>
                    <a:gd name="connsiteX53" fmla="*/ 439787 w 487461"/>
                    <a:gd name="connsiteY53" fmla="*/ 610928 h 730995"/>
                    <a:gd name="connsiteX54" fmla="*/ 399177 w 487461"/>
                    <a:gd name="connsiteY54" fmla="*/ 623288 h 730995"/>
                    <a:gd name="connsiteX55" fmla="*/ 406239 w 487461"/>
                    <a:gd name="connsiteY55" fmla="*/ 690384 h 730995"/>
                    <a:gd name="connsiteX56" fmla="*/ 411536 w 487461"/>
                    <a:gd name="connsiteY56" fmla="*/ 706276 h 730995"/>
                    <a:gd name="connsiteX57" fmla="*/ 411536 w 487461"/>
                    <a:gd name="connsiteY57" fmla="*/ 723932 h 730995"/>
                    <a:gd name="connsiteX58" fmla="*/ 400942 w 487461"/>
                    <a:gd name="connsiteY58" fmla="*/ 730995 h 730995"/>
                    <a:gd name="connsiteX59" fmla="*/ 385051 w 487461"/>
                    <a:gd name="connsiteY59" fmla="*/ 722167 h 730995"/>
                    <a:gd name="connsiteX60" fmla="*/ 386817 w 487461"/>
                    <a:gd name="connsiteY60" fmla="*/ 695681 h 730995"/>
                    <a:gd name="connsiteX61" fmla="*/ 349737 w 487461"/>
                    <a:gd name="connsiteY61" fmla="*/ 665665 h 730995"/>
                    <a:gd name="connsiteX62" fmla="*/ 333846 w 487461"/>
                    <a:gd name="connsiteY62" fmla="*/ 672727 h 730995"/>
                    <a:gd name="connsiteX63" fmla="*/ 298532 w 487461"/>
                    <a:gd name="connsiteY63" fmla="*/ 651539 h 730995"/>
                    <a:gd name="connsiteX64" fmla="*/ 287938 w 487461"/>
                    <a:gd name="connsiteY64" fmla="*/ 651539 h 730995"/>
                    <a:gd name="connsiteX65" fmla="*/ 280875 w 487461"/>
                    <a:gd name="connsiteY65" fmla="*/ 632117 h 730995"/>
                    <a:gd name="connsiteX66" fmla="*/ 268516 w 487461"/>
                    <a:gd name="connsiteY66" fmla="*/ 637414 h 730995"/>
                    <a:gd name="connsiteX67" fmla="*/ 227905 w 487461"/>
                    <a:gd name="connsiteY67" fmla="*/ 600334 h 730995"/>
                    <a:gd name="connsiteX68" fmla="*/ 208482 w 487461"/>
                    <a:gd name="connsiteY68" fmla="*/ 584443 h 730995"/>
                    <a:gd name="connsiteX69" fmla="*/ 189126 w 487461"/>
                    <a:gd name="connsiteY69" fmla="*/ 574120 h 730995"/>
                    <a:gd name="connsiteX70" fmla="*/ 174493 w 487461"/>
                    <a:gd name="connsiteY70" fmla="*/ 590844 h 730995"/>
                    <a:gd name="connsiteX71" fmla="*/ 154629 w 487461"/>
                    <a:gd name="connsiteY71" fmla="*/ 586429 h 730995"/>
                    <a:gd name="connsiteX72" fmla="*/ 174084 w 487461"/>
                    <a:gd name="connsiteY72" fmla="*/ 560207 h 730995"/>
                    <a:gd name="connsiteX73" fmla="*/ 150214 w 487461"/>
                    <a:gd name="connsiteY73" fmla="*/ 529707 h 730995"/>
                    <a:gd name="connsiteX74" fmla="*/ 141386 w 487461"/>
                    <a:gd name="connsiteY74" fmla="*/ 535004 h 730995"/>
                    <a:gd name="connsiteX75" fmla="*/ 125495 w 487461"/>
                    <a:gd name="connsiteY75" fmla="*/ 527941 h 730995"/>
                    <a:gd name="connsiteX76" fmla="*/ 99009 w 487461"/>
                    <a:gd name="connsiteY76" fmla="*/ 536769 h 730995"/>
                    <a:gd name="connsiteX77" fmla="*/ 60164 w 487461"/>
                    <a:gd name="connsiteY77" fmla="*/ 550895 h 730995"/>
                    <a:gd name="connsiteX78" fmla="*/ 37210 w 487461"/>
                    <a:gd name="connsiteY78" fmla="*/ 549129 h 730995"/>
                    <a:gd name="connsiteX79" fmla="*/ 0 w 487461"/>
                    <a:gd name="connsiteY79" fmla="*/ 574432 h 730995"/>
                    <a:gd name="connsiteX80" fmla="*/ 0 w 487461"/>
                    <a:gd name="connsiteY80" fmla="*/ 49570 h 730995"/>
                    <a:gd name="connsiteX81" fmla="*/ 131 w 487461"/>
                    <a:gd name="connsiteY81" fmla="*/ 49439 h 730995"/>
                    <a:gd name="connsiteX82" fmla="*/ 19553 w 487461"/>
                    <a:gd name="connsiteY82" fmla="*/ 49439 h 730995"/>
                    <a:gd name="connsiteX83" fmla="*/ 19553 w 487461"/>
                    <a:gd name="connsiteY83" fmla="*/ 26485 h 730995"/>
                    <a:gd name="connsiteX84" fmla="*/ 33679 w 487461"/>
                    <a:gd name="connsiteY84" fmla="*/ 10594 h 730995"/>
                    <a:gd name="connsiteX85" fmla="*/ 47804 w 487461"/>
                    <a:gd name="connsiteY85" fmla="*/ 17657 h 730995"/>
                    <a:gd name="connsiteX86" fmla="*/ 54867 w 487461"/>
                    <a:gd name="connsiteY86" fmla="*/ 26485 h 730995"/>
                    <a:gd name="connsiteX87" fmla="*/ 67227 w 487461"/>
                    <a:gd name="connsiteY87" fmla="*/ 22954 h 730995"/>
                    <a:gd name="connsiteX0" fmla="*/ 410194 w 818068"/>
                    <a:gd name="connsiteY0" fmla="*/ 0 h 730995"/>
                    <a:gd name="connsiteX1" fmla="*/ 422554 w 818068"/>
                    <a:gd name="connsiteY1" fmla="*/ 51205 h 730995"/>
                    <a:gd name="connsiteX2" fmla="*/ 436679 w 818068"/>
                    <a:gd name="connsiteY2" fmla="*/ 60033 h 730995"/>
                    <a:gd name="connsiteX3" fmla="*/ 441976 w 818068"/>
                    <a:gd name="connsiteY3" fmla="*/ 91816 h 730995"/>
                    <a:gd name="connsiteX4" fmla="*/ 426085 w 818068"/>
                    <a:gd name="connsiteY4" fmla="*/ 98879 h 730995"/>
                    <a:gd name="connsiteX5" fmla="*/ 427851 w 818068"/>
                    <a:gd name="connsiteY5" fmla="*/ 116536 h 730995"/>
                    <a:gd name="connsiteX6" fmla="*/ 406662 w 818068"/>
                    <a:gd name="connsiteY6" fmla="*/ 143021 h 730995"/>
                    <a:gd name="connsiteX7" fmla="*/ 413725 w 818068"/>
                    <a:gd name="connsiteY7" fmla="*/ 164209 h 730995"/>
                    <a:gd name="connsiteX8" fmla="*/ 422554 w 818068"/>
                    <a:gd name="connsiteY8" fmla="*/ 199523 h 730995"/>
                    <a:gd name="connsiteX9" fmla="*/ 436679 w 818068"/>
                    <a:gd name="connsiteY9" fmla="*/ 215414 h 730995"/>
                    <a:gd name="connsiteX10" fmla="*/ 450805 w 818068"/>
                    <a:gd name="connsiteY10" fmla="*/ 215414 h 730995"/>
                    <a:gd name="connsiteX11" fmla="*/ 457867 w 818068"/>
                    <a:gd name="connsiteY11" fmla="*/ 208351 h 730995"/>
                    <a:gd name="connsiteX12" fmla="*/ 491416 w 818068"/>
                    <a:gd name="connsiteY12" fmla="*/ 208351 h 730995"/>
                    <a:gd name="connsiteX13" fmla="*/ 491416 w 818068"/>
                    <a:gd name="connsiteY13" fmla="*/ 218946 h 730995"/>
                    <a:gd name="connsiteX14" fmla="*/ 471993 w 818068"/>
                    <a:gd name="connsiteY14" fmla="*/ 259556 h 730995"/>
                    <a:gd name="connsiteX15" fmla="*/ 470227 w 818068"/>
                    <a:gd name="connsiteY15" fmla="*/ 268385 h 730995"/>
                    <a:gd name="connsiteX16" fmla="*/ 477290 w 818068"/>
                    <a:gd name="connsiteY16" fmla="*/ 280745 h 730995"/>
                    <a:gd name="connsiteX17" fmla="*/ 480821 w 818068"/>
                    <a:gd name="connsiteY17" fmla="*/ 296636 h 730995"/>
                    <a:gd name="connsiteX18" fmla="*/ 505541 w 818068"/>
                    <a:gd name="connsiteY18" fmla="*/ 319590 h 730995"/>
                    <a:gd name="connsiteX19" fmla="*/ 556746 w 818068"/>
                    <a:gd name="connsiteY19" fmla="*/ 319590 h 730995"/>
                    <a:gd name="connsiteX20" fmla="*/ 554980 w 818068"/>
                    <a:gd name="connsiteY20" fmla="*/ 301933 h 730995"/>
                    <a:gd name="connsiteX21" fmla="*/ 579700 w 818068"/>
                    <a:gd name="connsiteY21" fmla="*/ 296636 h 730995"/>
                    <a:gd name="connsiteX22" fmla="*/ 607951 w 818068"/>
                    <a:gd name="connsiteY22" fmla="*/ 312527 h 730995"/>
                    <a:gd name="connsiteX23" fmla="*/ 632671 w 818068"/>
                    <a:gd name="connsiteY23" fmla="*/ 273682 h 730995"/>
                    <a:gd name="connsiteX24" fmla="*/ 645030 w 818068"/>
                    <a:gd name="connsiteY24" fmla="*/ 264853 h 730995"/>
                    <a:gd name="connsiteX25" fmla="*/ 650328 w 818068"/>
                    <a:gd name="connsiteY25" fmla="*/ 257791 h 730995"/>
                    <a:gd name="connsiteX26" fmla="*/ 629139 w 818068"/>
                    <a:gd name="connsiteY26" fmla="*/ 229540 h 730995"/>
                    <a:gd name="connsiteX27" fmla="*/ 636202 w 818068"/>
                    <a:gd name="connsiteY27" fmla="*/ 215414 h 730995"/>
                    <a:gd name="connsiteX28" fmla="*/ 652093 w 818068"/>
                    <a:gd name="connsiteY28" fmla="*/ 195992 h 730995"/>
                    <a:gd name="connsiteX29" fmla="*/ 659156 w 818068"/>
                    <a:gd name="connsiteY29" fmla="*/ 181866 h 730995"/>
                    <a:gd name="connsiteX30" fmla="*/ 687407 w 818068"/>
                    <a:gd name="connsiteY30" fmla="*/ 181866 h 730995"/>
                    <a:gd name="connsiteX31" fmla="*/ 689173 w 818068"/>
                    <a:gd name="connsiteY31" fmla="*/ 208351 h 730995"/>
                    <a:gd name="connsiteX32" fmla="*/ 689173 w 818068"/>
                    <a:gd name="connsiteY32" fmla="*/ 233071 h 730995"/>
                    <a:gd name="connsiteX33" fmla="*/ 689173 w 818068"/>
                    <a:gd name="connsiteY33" fmla="*/ 259556 h 730995"/>
                    <a:gd name="connsiteX34" fmla="*/ 689173 w 818068"/>
                    <a:gd name="connsiteY34" fmla="*/ 273682 h 730995"/>
                    <a:gd name="connsiteX35" fmla="*/ 708595 w 818068"/>
                    <a:gd name="connsiteY35" fmla="*/ 286042 h 730995"/>
                    <a:gd name="connsiteX36" fmla="*/ 710361 w 818068"/>
                    <a:gd name="connsiteY36" fmla="*/ 298401 h 730995"/>
                    <a:gd name="connsiteX37" fmla="*/ 728018 w 818068"/>
                    <a:gd name="connsiteY37" fmla="*/ 300167 h 730995"/>
                    <a:gd name="connsiteX38" fmla="*/ 722721 w 818068"/>
                    <a:gd name="connsiteY38" fmla="*/ 314293 h 730995"/>
                    <a:gd name="connsiteX39" fmla="*/ 735081 w 818068"/>
                    <a:gd name="connsiteY39" fmla="*/ 346075 h 730995"/>
                    <a:gd name="connsiteX40" fmla="*/ 735081 w 818068"/>
                    <a:gd name="connsiteY40" fmla="*/ 360201 h 730995"/>
                    <a:gd name="connsiteX41" fmla="*/ 740378 w 818068"/>
                    <a:gd name="connsiteY41" fmla="*/ 376092 h 730995"/>
                    <a:gd name="connsiteX42" fmla="*/ 742143 w 818068"/>
                    <a:gd name="connsiteY42" fmla="*/ 383154 h 730995"/>
                    <a:gd name="connsiteX43" fmla="*/ 756269 w 818068"/>
                    <a:gd name="connsiteY43" fmla="*/ 386686 h 730995"/>
                    <a:gd name="connsiteX44" fmla="*/ 777457 w 818068"/>
                    <a:gd name="connsiteY44" fmla="*/ 386686 h 730995"/>
                    <a:gd name="connsiteX45" fmla="*/ 777457 w 818068"/>
                    <a:gd name="connsiteY45" fmla="*/ 400811 h 730995"/>
                    <a:gd name="connsiteX46" fmla="*/ 809240 w 818068"/>
                    <a:gd name="connsiteY46" fmla="*/ 404343 h 730995"/>
                    <a:gd name="connsiteX47" fmla="*/ 802177 w 818068"/>
                    <a:gd name="connsiteY47" fmla="*/ 422000 h 730995"/>
                    <a:gd name="connsiteX48" fmla="*/ 811005 w 818068"/>
                    <a:gd name="connsiteY48" fmla="*/ 437891 h 730995"/>
                    <a:gd name="connsiteX49" fmla="*/ 818068 w 818068"/>
                    <a:gd name="connsiteY49" fmla="*/ 464376 h 730995"/>
                    <a:gd name="connsiteX50" fmla="*/ 782754 w 818068"/>
                    <a:gd name="connsiteY50" fmla="*/ 478502 h 730995"/>
                    <a:gd name="connsiteX51" fmla="*/ 789817 w 818068"/>
                    <a:gd name="connsiteY51" fmla="*/ 547364 h 730995"/>
                    <a:gd name="connsiteX52" fmla="*/ 784520 w 818068"/>
                    <a:gd name="connsiteY52" fmla="*/ 586209 h 730995"/>
                    <a:gd name="connsiteX53" fmla="*/ 770394 w 818068"/>
                    <a:gd name="connsiteY53" fmla="*/ 610928 h 730995"/>
                    <a:gd name="connsiteX54" fmla="*/ 729784 w 818068"/>
                    <a:gd name="connsiteY54" fmla="*/ 623288 h 730995"/>
                    <a:gd name="connsiteX55" fmla="*/ 736846 w 818068"/>
                    <a:gd name="connsiteY55" fmla="*/ 690384 h 730995"/>
                    <a:gd name="connsiteX56" fmla="*/ 742143 w 818068"/>
                    <a:gd name="connsiteY56" fmla="*/ 706276 h 730995"/>
                    <a:gd name="connsiteX57" fmla="*/ 742143 w 818068"/>
                    <a:gd name="connsiteY57" fmla="*/ 723932 h 730995"/>
                    <a:gd name="connsiteX58" fmla="*/ 731549 w 818068"/>
                    <a:gd name="connsiteY58" fmla="*/ 730995 h 730995"/>
                    <a:gd name="connsiteX59" fmla="*/ 715658 w 818068"/>
                    <a:gd name="connsiteY59" fmla="*/ 722167 h 730995"/>
                    <a:gd name="connsiteX60" fmla="*/ 717424 w 818068"/>
                    <a:gd name="connsiteY60" fmla="*/ 695681 h 730995"/>
                    <a:gd name="connsiteX61" fmla="*/ 680344 w 818068"/>
                    <a:gd name="connsiteY61" fmla="*/ 665665 h 730995"/>
                    <a:gd name="connsiteX62" fmla="*/ 664453 w 818068"/>
                    <a:gd name="connsiteY62" fmla="*/ 672727 h 730995"/>
                    <a:gd name="connsiteX63" fmla="*/ 629139 w 818068"/>
                    <a:gd name="connsiteY63" fmla="*/ 651539 h 730995"/>
                    <a:gd name="connsiteX64" fmla="*/ 618545 w 818068"/>
                    <a:gd name="connsiteY64" fmla="*/ 651539 h 730995"/>
                    <a:gd name="connsiteX65" fmla="*/ 611482 w 818068"/>
                    <a:gd name="connsiteY65" fmla="*/ 632117 h 730995"/>
                    <a:gd name="connsiteX66" fmla="*/ 599123 w 818068"/>
                    <a:gd name="connsiteY66" fmla="*/ 637414 h 730995"/>
                    <a:gd name="connsiteX67" fmla="*/ 558512 w 818068"/>
                    <a:gd name="connsiteY67" fmla="*/ 600334 h 730995"/>
                    <a:gd name="connsiteX68" fmla="*/ 539089 w 818068"/>
                    <a:gd name="connsiteY68" fmla="*/ 584443 h 730995"/>
                    <a:gd name="connsiteX69" fmla="*/ 519733 w 818068"/>
                    <a:gd name="connsiteY69" fmla="*/ 574120 h 730995"/>
                    <a:gd name="connsiteX70" fmla="*/ 505100 w 818068"/>
                    <a:gd name="connsiteY70" fmla="*/ 590844 h 730995"/>
                    <a:gd name="connsiteX71" fmla="*/ 485236 w 818068"/>
                    <a:gd name="connsiteY71" fmla="*/ 586429 h 730995"/>
                    <a:gd name="connsiteX72" fmla="*/ 504691 w 818068"/>
                    <a:gd name="connsiteY72" fmla="*/ 560207 h 730995"/>
                    <a:gd name="connsiteX73" fmla="*/ 480821 w 818068"/>
                    <a:gd name="connsiteY73" fmla="*/ 529707 h 730995"/>
                    <a:gd name="connsiteX74" fmla="*/ 471993 w 818068"/>
                    <a:gd name="connsiteY74" fmla="*/ 535004 h 730995"/>
                    <a:gd name="connsiteX75" fmla="*/ 456102 w 818068"/>
                    <a:gd name="connsiteY75" fmla="*/ 527941 h 730995"/>
                    <a:gd name="connsiteX76" fmla="*/ 429616 w 818068"/>
                    <a:gd name="connsiteY76" fmla="*/ 536769 h 730995"/>
                    <a:gd name="connsiteX77" fmla="*/ 390771 w 818068"/>
                    <a:gd name="connsiteY77" fmla="*/ 550895 h 730995"/>
                    <a:gd name="connsiteX78" fmla="*/ 367817 w 818068"/>
                    <a:gd name="connsiteY78" fmla="*/ 549129 h 730995"/>
                    <a:gd name="connsiteX79" fmla="*/ 330607 w 818068"/>
                    <a:gd name="connsiteY79" fmla="*/ 574432 h 730995"/>
                    <a:gd name="connsiteX80" fmla="*/ 0 w 818068"/>
                    <a:gd name="connsiteY80" fmla="*/ 278335 h 730995"/>
                    <a:gd name="connsiteX81" fmla="*/ 330607 w 818068"/>
                    <a:gd name="connsiteY81" fmla="*/ 49570 h 730995"/>
                    <a:gd name="connsiteX82" fmla="*/ 330738 w 818068"/>
                    <a:gd name="connsiteY82" fmla="*/ 49439 h 730995"/>
                    <a:gd name="connsiteX83" fmla="*/ 350160 w 818068"/>
                    <a:gd name="connsiteY83" fmla="*/ 49439 h 730995"/>
                    <a:gd name="connsiteX84" fmla="*/ 350160 w 818068"/>
                    <a:gd name="connsiteY84" fmla="*/ 26485 h 730995"/>
                    <a:gd name="connsiteX85" fmla="*/ 364286 w 818068"/>
                    <a:gd name="connsiteY85" fmla="*/ 10594 h 730995"/>
                    <a:gd name="connsiteX86" fmla="*/ 378411 w 818068"/>
                    <a:gd name="connsiteY86" fmla="*/ 17657 h 730995"/>
                    <a:gd name="connsiteX87" fmla="*/ 385474 w 818068"/>
                    <a:gd name="connsiteY87" fmla="*/ 26485 h 730995"/>
                    <a:gd name="connsiteX88" fmla="*/ 397834 w 818068"/>
                    <a:gd name="connsiteY88" fmla="*/ 22954 h 730995"/>
                    <a:gd name="connsiteX89" fmla="*/ 410194 w 818068"/>
                    <a:gd name="connsiteY89" fmla="*/ 0 h 730995"/>
                    <a:gd name="connsiteX0" fmla="*/ 0 w 818068"/>
                    <a:gd name="connsiteY0" fmla="*/ 278335 h 730995"/>
                    <a:gd name="connsiteX1" fmla="*/ 330607 w 818068"/>
                    <a:gd name="connsiteY1" fmla="*/ 49570 h 730995"/>
                    <a:gd name="connsiteX2" fmla="*/ 330738 w 818068"/>
                    <a:gd name="connsiteY2" fmla="*/ 49439 h 730995"/>
                    <a:gd name="connsiteX3" fmla="*/ 350160 w 818068"/>
                    <a:gd name="connsiteY3" fmla="*/ 49439 h 730995"/>
                    <a:gd name="connsiteX4" fmla="*/ 350160 w 818068"/>
                    <a:gd name="connsiteY4" fmla="*/ 26485 h 730995"/>
                    <a:gd name="connsiteX5" fmla="*/ 364286 w 818068"/>
                    <a:gd name="connsiteY5" fmla="*/ 10594 h 730995"/>
                    <a:gd name="connsiteX6" fmla="*/ 378411 w 818068"/>
                    <a:gd name="connsiteY6" fmla="*/ 17657 h 730995"/>
                    <a:gd name="connsiteX7" fmla="*/ 385474 w 818068"/>
                    <a:gd name="connsiteY7" fmla="*/ 26485 h 730995"/>
                    <a:gd name="connsiteX8" fmla="*/ 397834 w 818068"/>
                    <a:gd name="connsiteY8" fmla="*/ 22954 h 730995"/>
                    <a:gd name="connsiteX9" fmla="*/ 410194 w 818068"/>
                    <a:gd name="connsiteY9" fmla="*/ 0 h 730995"/>
                    <a:gd name="connsiteX10" fmla="*/ 422554 w 818068"/>
                    <a:gd name="connsiteY10" fmla="*/ 51205 h 730995"/>
                    <a:gd name="connsiteX11" fmla="*/ 436679 w 818068"/>
                    <a:gd name="connsiteY11" fmla="*/ 60033 h 730995"/>
                    <a:gd name="connsiteX12" fmla="*/ 441976 w 818068"/>
                    <a:gd name="connsiteY12" fmla="*/ 91816 h 730995"/>
                    <a:gd name="connsiteX13" fmla="*/ 426085 w 818068"/>
                    <a:gd name="connsiteY13" fmla="*/ 98879 h 730995"/>
                    <a:gd name="connsiteX14" fmla="*/ 427851 w 818068"/>
                    <a:gd name="connsiteY14" fmla="*/ 116536 h 730995"/>
                    <a:gd name="connsiteX15" fmla="*/ 406662 w 818068"/>
                    <a:gd name="connsiteY15" fmla="*/ 143021 h 730995"/>
                    <a:gd name="connsiteX16" fmla="*/ 413725 w 818068"/>
                    <a:gd name="connsiteY16" fmla="*/ 164209 h 730995"/>
                    <a:gd name="connsiteX17" fmla="*/ 422554 w 818068"/>
                    <a:gd name="connsiteY17" fmla="*/ 199523 h 730995"/>
                    <a:gd name="connsiteX18" fmla="*/ 436679 w 818068"/>
                    <a:gd name="connsiteY18" fmla="*/ 215414 h 730995"/>
                    <a:gd name="connsiteX19" fmla="*/ 450805 w 818068"/>
                    <a:gd name="connsiteY19" fmla="*/ 215414 h 730995"/>
                    <a:gd name="connsiteX20" fmla="*/ 457867 w 818068"/>
                    <a:gd name="connsiteY20" fmla="*/ 208351 h 730995"/>
                    <a:gd name="connsiteX21" fmla="*/ 491416 w 818068"/>
                    <a:gd name="connsiteY21" fmla="*/ 208351 h 730995"/>
                    <a:gd name="connsiteX22" fmla="*/ 491416 w 818068"/>
                    <a:gd name="connsiteY22" fmla="*/ 218946 h 730995"/>
                    <a:gd name="connsiteX23" fmla="*/ 471993 w 818068"/>
                    <a:gd name="connsiteY23" fmla="*/ 259556 h 730995"/>
                    <a:gd name="connsiteX24" fmla="*/ 470227 w 818068"/>
                    <a:gd name="connsiteY24" fmla="*/ 268385 h 730995"/>
                    <a:gd name="connsiteX25" fmla="*/ 477290 w 818068"/>
                    <a:gd name="connsiteY25" fmla="*/ 280745 h 730995"/>
                    <a:gd name="connsiteX26" fmla="*/ 480821 w 818068"/>
                    <a:gd name="connsiteY26" fmla="*/ 296636 h 730995"/>
                    <a:gd name="connsiteX27" fmla="*/ 505541 w 818068"/>
                    <a:gd name="connsiteY27" fmla="*/ 319590 h 730995"/>
                    <a:gd name="connsiteX28" fmla="*/ 556746 w 818068"/>
                    <a:gd name="connsiteY28" fmla="*/ 319590 h 730995"/>
                    <a:gd name="connsiteX29" fmla="*/ 554980 w 818068"/>
                    <a:gd name="connsiteY29" fmla="*/ 301933 h 730995"/>
                    <a:gd name="connsiteX30" fmla="*/ 579700 w 818068"/>
                    <a:gd name="connsiteY30" fmla="*/ 296636 h 730995"/>
                    <a:gd name="connsiteX31" fmla="*/ 607951 w 818068"/>
                    <a:gd name="connsiteY31" fmla="*/ 312527 h 730995"/>
                    <a:gd name="connsiteX32" fmla="*/ 632671 w 818068"/>
                    <a:gd name="connsiteY32" fmla="*/ 273682 h 730995"/>
                    <a:gd name="connsiteX33" fmla="*/ 645030 w 818068"/>
                    <a:gd name="connsiteY33" fmla="*/ 264853 h 730995"/>
                    <a:gd name="connsiteX34" fmla="*/ 650328 w 818068"/>
                    <a:gd name="connsiteY34" fmla="*/ 257791 h 730995"/>
                    <a:gd name="connsiteX35" fmla="*/ 629139 w 818068"/>
                    <a:gd name="connsiteY35" fmla="*/ 229540 h 730995"/>
                    <a:gd name="connsiteX36" fmla="*/ 636202 w 818068"/>
                    <a:gd name="connsiteY36" fmla="*/ 215414 h 730995"/>
                    <a:gd name="connsiteX37" fmla="*/ 652093 w 818068"/>
                    <a:gd name="connsiteY37" fmla="*/ 195992 h 730995"/>
                    <a:gd name="connsiteX38" fmla="*/ 659156 w 818068"/>
                    <a:gd name="connsiteY38" fmla="*/ 181866 h 730995"/>
                    <a:gd name="connsiteX39" fmla="*/ 687407 w 818068"/>
                    <a:gd name="connsiteY39" fmla="*/ 181866 h 730995"/>
                    <a:gd name="connsiteX40" fmla="*/ 689173 w 818068"/>
                    <a:gd name="connsiteY40" fmla="*/ 208351 h 730995"/>
                    <a:gd name="connsiteX41" fmla="*/ 689173 w 818068"/>
                    <a:gd name="connsiteY41" fmla="*/ 233071 h 730995"/>
                    <a:gd name="connsiteX42" fmla="*/ 689173 w 818068"/>
                    <a:gd name="connsiteY42" fmla="*/ 259556 h 730995"/>
                    <a:gd name="connsiteX43" fmla="*/ 689173 w 818068"/>
                    <a:gd name="connsiteY43" fmla="*/ 273682 h 730995"/>
                    <a:gd name="connsiteX44" fmla="*/ 708595 w 818068"/>
                    <a:gd name="connsiteY44" fmla="*/ 286042 h 730995"/>
                    <a:gd name="connsiteX45" fmla="*/ 710361 w 818068"/>
                    <a:gd name="connsiteY45" fmla="*/ 298401 h 730995"/>
                    <a:gd name="connsiteX46" fmla="*/ 728018 w 818068"/>
                    <a:gd name="connsiteY46" fmla="*/ 300167 h 730995"/>
                    <a:gd name="connsiteX47" fmla="*/ 722721 w 818068"/>
                    <a:gd name="connsiteY47" fmla="*/ 314293 h 730995"/>
                    <a:gd name="connsiteX48" fmla="*/ 735081 w 818068"/>
                    <a:gd name="connsiteY48" fmla="*/ 346075 h 730995"/>
                    <a:gd name="connsiteX49" fmla="*/ 735081 w 818068"/>
                    <a:gd name="connsiteY49" fmla="*/ 360201 h 730995"/>
                    <a:gd name="connsiteX50" fmla="*/ 740378 w 818068"/>
                    <a:gd name="connsiteY50" fmla="*/ 376092 h 730995"/>
                    <a:gd name="connsiteX51" fmla="*/ 742143 w 818068"/>
                    <a:gd name="connsiteY51" fmla="*/ 383154 h 730995"/>
                    <a:gd name="connsiteX52" fmla="*/ 756269 w 818068"/>
                    <a:gd name="connsiteY52" fmla="*/ 386686 h 730995"/>
                    <a:gd name="connsiteX53" fmla="*/ 777457 w 818068"/>
                    <a:gd name="connsiteY53" fmla="*/ 386686 h 730995"/>
                    <a:gd name="connsiteX54" fmla="*/ 777457 w 818068"/>
                    <a:gd name="connsiteY54" fmla="*/ 400811 h 730995"/>
                    <a:gd name="connsiteX55" fmla="*/ 809240 w 818068"/>
                    <a:gd name="connsiteY55" fmla="*/ 404343 h 730995"/>
                    <a:gd name="connsiteX56" fmla="*/ 802177 w 818068"/>
                    <a:gd name="connsiteY56" fmla="*/ 422000 h 730995"/>
                    <a:gd name="connsiteX57" fmla="*/ 811005 w 818068"/>
                    <a:gd name="connsiteY57" fmla="*/ 437891 h 730995"/>
                    <a:gd name="connsiteX58" fmla="*/ 818068 w 818068"/>
                    <a:gd name="connsiteY58" fmla="*/ 464376 h 730995"/>
                    <a:gd name="connsiteX59" fmla="*/ 782754 w 818068"/>
                    <a:gd name="connsiteY59" fmla="*/ 478502 h 730995"/>
                    <a:gd name="connsiteX60" fmla="*/ 789817 w 818068"/>
                    <a:gd name="connsiteY60" fmla="*/ 547364 h 730995"/>
                    <a:gd name="connsiteX61" fmla="*/ 784520 w 818068"/>
                    <a:gd name="connsiteY61" fmla="*/ 586209 h 730995"/>
                    <a:gd name="connsiteX62" fmla="*/ 770394 w 818068"/>
                    <a:gd name="connsiteY62" fmla="*/ 610928 h 730995"/>
                    <a:gd name="connsiteX63" fmla="*/ 729784 w 818068"/>
                    <a:gd name="connsiteY63" fmla="*/ 623288 h 730995"/>
                    <a:gd name="connsiteX64" fmla="*/ 736846 w 818068"/>
                    <a:gd name="connsiteY64" fmla="*/ 690384 h 730995"/>
                    <a:gd name="connsiteX65" fmla="*/ 742143 w 818068"/>
                    <a:gd name="connsiteY65" fmla="*/ 706276 h 730995"/>
                    <a:gd name="connsiteX66" fmla="*/ 742143 w 818068"/>
                    <a:gd name="connsiteY66" fmla="*/ 723932 h 730995"/>
                    <a:gd name="connsiteX67" fmla="*/ 731549 w 818068"/>
                    <a:gd name="connsiteY67" fmla="*/ 730995 h 730995"/>
                    <a:gd name="connsiteX68" fmla="*/ 715658 w 818068"/>
                    <a:gd name="connsiteY68" fmla="*/ 722167 h 730995"/>
                    <a:gd name="connsiteX69" fmla="*/ 717424 w 818068"/>
                    <a:gd name="connsiteY69" fmla="*/ 695681 h 730995"/>
                    <a:gd name="connsiteX70" fmla="*/ 680344 w 818068"/>
                    <a:gd name="connsiteY70" fmla="*/ 665665 h 730995"/>
                    <a:gd name="connsiteX71" fmla="*/ 664453 w 818068"/>
                    <a:gd name="connsiteY71" fmla="*/ 672727 h 730995"/>
                    <a:gd name="connsiteX72" fmla="*/ 629139 w 818068"/>
                    <a:gd name="connsiteY72" fmla="*/ 651539 h 730995"/>
                    <a:gd name="connsiteX73" fmla="*/ 618545 w 818068"/>
                    <a:gd name="connsiteY73" fmla="*/ 651539 h 730995"/>
                    <a:gd name="connsiteX74" fmla="*/ 611482 w 818068"/>
                    <a:gd name="connsiteY74" fmla="*/ 632117 h 730995"/>
                    <a:gd name="connsiteX75" fmla="*/ 599123 w 818068"/>
                    <a:gd name="connsiteY75" fmla="*/ 637414 h 730995"/>
                    <a:gd name="connsiteX76" fmla="*/ 558512 w 818068"/>
                    <a:gd name="connsiteY76" fmla="*/ 600334 h 730995"/>
                    <a:gd name="connsiteX77" fmla="*/ 539089 w 818068"/>
                    <a:gd name="connsiteY77" fmla="*/ 584443 h 730995"/>
                    <a:gd name="connsiteX78" fmla="*/ 519733 w 818068"/>
                    <a:gd name="connsiteY78" fmla="*/ 574120 h 730995"/>
                    <a:gd name="connsiteX79" fmla="*/ 505100 w 818068"/>
                    <a:gd name="connsiteY79" fmla="*/ 590844 h 730995"/>
                    <a:gd name="connsiteX80" fmla="*/ 485236 w 818068"/>
                    <a:gd name="connsiteY80" fmla="*/ 586429 h 730995"/>
                    <a:gd name="connsiteX81" fmla="*/ 504691 w 818068"/>
                    <a:gd name="connsiteY81" fmla="*/ 560207 h 730995"/>
                    <a:gd name="connsiteX82" fmla="*/ 480821 w 818068"/>
                    <a:gd name="connsiteY82" fmla="*/ 529707 h 730995"/>
                    <a:gd name="connsiteX83" fmla="*/ 471993 w 818068"/>
                    <a:gd name="connsiteY83" fmla="*/ 535004 h 730995"/>
                    <a:gd name="connsiteX84" fmla="*/ 456102 w 818068"/>
                    <a:gd name="connsiteY84" fmla="*/ 527941 h 730995"/>
                    <a:gd name="connsiteX85" fmla="*/ 429616 w 818068"/>
                    <a:gd name="connsiteY85" fmla="*/ 536769 h 730995"/>
                    <a:gd name="connsiteX86" fmla="*/ 390771 w 818068"/>
                    <a:gd name="connsiteY86" fmla="*/ 550895 h 730995"/>
                    <a:gd name="connsiteX87" fmla="*/ 367817 w 818068"/>
                    <a:gd name="connsiteY87" fmla="*/ 549129 h 730995"/>
                    <a:gd name="connsiteX88" fmla="*/ 330607 w 818068"/>
                    <a:gd name="connsiteY88" fmla="*/ 574432 h 730995"/>
                    <a:gd name="connsiteX89" fmla="*/ 91440 w 818068"/>
                    <a:gd name="connsiteY89" fmla="*/ 369775 h 730995"/>
                    <a:gd name="connsiteX0" fmla="*/ 255123 w 742584"/>
                    <a:gd name="connsiteY0" fmla="*/ 49570 h 730995"/>
                    <a:gd name="connsiteX1" fmla="*/ 255254 w 742584"/>
                    <a:gd name="connsiteY1" fmla="*/ 49439 h 730995"/>
                    <a:gd name="connsiteX2" fmla="*/ 274676 w 742584"/>
                    <a:gd name="connsiteY2" fmla="*/ 49439 h 730995"/>
                    <a:gd name="connsiteX3" fmla="*/ 274676 w 742584"/>
                    <a:gd name="connsiteY3" fmla="*/ 26485 h 730995"/>
                    <a:gd name="connsiteX4" fmla="*/ 288802 w 742584"/>
                    <a:gd name="connsiteY4" fmla="*/ 10594 h 730995"/>
                    <a:gd name="connsiteX5" fmla="*/ 302927 w 742584"/>
                    <a:gd name="connsiteY5" fmla="*/ 17657 h 730995"/>
                    <a:gd name="connsiteX6" fmla="*/ 309990 w 742584"/>
                    <a:gd name="connsiteY6" fmla="*/ 26485 h 730995"/>
                    <a:gd name="connsiteX7" fmla="*/ 322350 w 742584"/>
                    <a:gd name="connsiteY7" fmla="*/ 22954 h 730995"/>
                    <a:gd name="connsiteX8" fmla="*/ 334710 w 742584"/>
                    <a:gd name="connsiteY8" fmla="*/ 0 h 730995"/>
                    <a:gd name="connsiteX9" fmla="*/ 347070 w 742584"/>
                    <a:gd name="connsiteY9" fmla="*/ 51205 h 730995"/>
                    <a:gd name="connsiteX10" fmla="*/ 361195 w 742584"/>
                    <a:gd name="connsiteY10" fmla="*/ 60033 h 730995"/>
                    <a:gd name="connsiteX11" fmla="*/ 366492 w 742584"/>
                    <a:gd name="connsiteY11" fmla="*/ 91816 h 730995"/>
                    <a:gd name="connsiteX12" fmla="*/ 350601 w 742584"/>
                    <a:gd name="connsiteY12" fmla="*/ 98879 h 730995"/>
                    <a:gd name="connsiteX13" fmla="*/ 352367 w 742584"/>
                    <a:gd name="connsiteY13" fmla="*/ 116536 h 730995"/>
                    <a:gd name="connsiteX14" fmla="*/ 331178 w 742584"/>
                    <a:gd name="connsiteY14" fmla="*/ 143021 h 730995"/>
                    <a:gd name="connsiteX15" fmla="*/ 338241 w 742584"/>
                    <a:gd name="connsiteY15" fmla="*/ 164209 h 730995"/>
                    <a:gd name="connsiteX16" fmla="*/ 347070 w 742584"/>
                    <a:gd name="connsiteY16" fmla="*/ 199523 h 730995"/>
                    <a:gd name="connsiteX17" fmla="*/ 361195 w 742584"/>
                    <a:gd name="connsiteY17" fmla="*/ 215414 h 730995"/>
                    <a:gd name="connsiteX18" fmla="*/ 375321 w 742584"/>
                    <a:gd name="connsiteY18" fmla="*/ 215414 h 730995"/>
                    <a:gd name="connsiteX19" fmla="*/ 382383 w 742584"/>
                    <a:gd name="connsiteY19" fmla="*/ 208351 h 730995"/>
                    <a:gd name="connsiteX20" fmla="*/ 415932 w 742584"/>
                    <a:gd name="connsiteY20" fmla="*/ 208351 h 730995"/>
                    <a:gd name="connsiteX21" fmla="*/ 415932 w 742584"/>
                    <a:gd name="connsiteY21" fmla="*/ 218946 h 730995"/>
                    <a:gd name="connsiteX22" fmla="*/ 396509 w 742584"/>
                    <a:gd name="connsiteY22" fmla="*/ 259556 h 730995"/>
                    <a:gd name="connsiteX23" fmla="*/ 394743 w 742584"/>
                    <a:gd name="connsiteY23" fmla="*/ 268385 h 730995"/>
                    <a:gd name="connsiteX24" fmla="*/ 401806 w 742584"/>
                    <a:gd name="connsiteY24" fmla="*/ 280745 h 730995"/>
                    <a:gd name="connsiteX25" fmla="*/ 405337 w 742584"/>
                    <a:gd name="connsiteY25" fmla="*/ 296636 h 730995"/>
                    <a:gd name="connsiteX26" fmla="*/ 430057 w 742584"/>
                    <a:gd name="connsiteY26" fmla="*/ 319590 h 730995"/>
                    <a:gd name="connsiteX27" fmla="*/ 481262 w 742584"/>
                    <a:gd name="connsiteY27" fmla="*/ 319590 h 730995"/>
                    <a:gd name="connsiteX28" fmla="*/ 479496 w 742584"/>
                    <a:gd name="connsiteY28" fmla="*/ 301933 h 730995"/>
                    <a:gd name="connsiteX29" fmla="*/ 504216 w 742584"/>
                    <a:gd name="connsiteY29" fmla="*/ 296636 h 730995"/>
                    <a:gd name="connsiteX30" fmla="*/ 532467 w 742584"/>
                    <a:gd name="connsiteY30" fmla="*/ 312527 h 730995"/>
                    <a:gd name="connsiteX31" fmla="*/ 557187 w 742584"/>
                    <a:gd name="connsiteY31" fmla="*/ 273682 h 730995"/>
                    <a:gd name="connsiteX32" fmla="*/ 569546 w 742584"/>
                    <a:gd name="connsiteY32" fmla="*/ 264853 h 730995"/>
                    <a:gd name="connsiteX33" fmla="*/ 574844 w 742584"/>
                    <a:gd name="connsiteY33" fmla="*/ 257791 h 730995"/>
                    <a:gd name="connsiteX34" fmla="*/ 553655 w 742584"/>
                    <a:gd name="connsiteY34" fmla="*/ 229540 h 730995"/>
                    <a:gd name="connsiteX35" fmla="*/ 560718 w 742584"/>
                    <a:gd name="connsiteY35" fmla="*/ 215414 h 730995"/>
                    <a:gd name="connsiteX36" fmla="*/ 576609 w 742584"/>
                    <a:gd name="connsiteY36" fmla="*/ 195992 h 730995"/>
                    <a:gd name="connsiteX37" fmla="*/ 583672 w 742584"/>
                    <a:gd name="connsiteY37" fmla="*/ 181866 h 730995"/>
                    <a:gd name="connsiteX38" fmla="*/ 611923 w 742584"/>
                    <a:gd name="connsiteY38" fmla="*/ 181866 h 730995"/>
                    <a:gd name="connsiteX39" fmla="*/ 613689 w 742584"/>
                    <a:gd name="connsiteY39" fmla="*/ 208351 h 730995"/>
                    <a:gd name="connsiteX40" fmla="*/ 613689 w 742584"/>
                    <a:gd name="connsiteY40" fmla="*/ 233071 h 730995"/>
                    <a:gd name="connsiteX41" fmla="*/ 613689 w 742584"/>
                    <a:gd name="connsiteY41" fmla="*/ 259556 h 730995"/>
                    <a:gd name="connsiteX42" fmla="*/ 613689 w 742584"/>
                    <a:gd name="connsiteY42" fmla="*/ 273682 h 730995"/>
                    <a:gd name="connsiteX43" fmla="*/ 633111 w 742584"/>
                    <a:gd name="connsiteY43" fmla="*/ 286042 h 730995"/>
                    <a:gd name="connsiteX44" fmla="*/ 634877 w 742584"/>
                    <a:gd name="connsiteY44" fmla="*/ 298401 h 730995"/>
                    <a:gd name="connsiteX45" fmla="*/ 652534 w 742584"/>
                    <a:gd name="connsiteY45" fmla="*/ 300167 h 730995"/>
                    <a:gd name="connsiteX46" fmla="*/ 647237 w 742584"/>
                    <a:gd name="connsiteY46" fmla="*/ 314293 h 730995"/>
                    <a:gd name="connsiteX47" fmla="*/ 659597 w 742584"/>
                    <a:gd name="connsiteY47" fmla="*/ 346075 h 730995"/>
                    <a:gd name="connsiteX48" fmla="*/ 659597 w 742584"/>
                    <a:gd name="connsiteY48" fmla="*/ 360201 h 730995"/>
                    <a:gd name="connsiteX49" fmla="*/ 664894 w 742584"/>
                    <a:gd name="connsiteY49" fmla="*/ 376092 h 730995"/>
                    <a:gd name="connsiteX50" fmla="*/ 666659 w 742584"/>
                    <a:gd name="connsiteY50" fmla="*/ 383154 h 730995"/>
                    <a:gd name="connsiteX51" fmla="*/ 680785 w 742584"/>
                    <a:gd name="connsiteY51" fmla="*/ 386686 h 730995"/>
                    <a:gd name="connsiteX52" fmla="*/ 701973 w 742584"/>
                    <a:gd name="connsiteY52" fmla="*/ 386686 h 730995"/>
                    <a:gd name="connsiteX53" fmla="*/ 701973 w 742584"/>
                    <a:gd name="connsiteY53" fmla="*/ 400811 h 730995"/>
                    <a:gd name="connsiteX54" fmla="*/ 733756 w 742584"/>
                    <a:gd name="connsiteY54" fmla="*/ 404343 h 730995"/>
                    <a:gd name="connsiteX55" fmla="*/ 726693 w 742584"/>
                    <a:gd name="connsiteY55" fmla="*/ 422000 h 730995"/>
                    <a:gd name="connsiteX56" fmla="*/ 735521 w 742584"/>
                    <a:gd name="connsiteY56" fmla="*/ 437891 h 730995"/>
                    <a:gd name="connsiteX57" fmla="*/ 742584 w 742584"/>
                    <a:gd name="connsiteY57" fmla="*/ 464376 h 730995"/>
                    <a:gd name="connsiteX58" fmla="*/ 707270 w 742584"/>
                    <a:gd name="connsiteY58" fmla="*/ 478502 h 730995"/>
                    <a:gd name="connsiteX59" fmla="*/ 714333 w 742584"/>
                    <a:gd name="connsiteY59" fmla="*/ 547364 h 730995"/>
                    <a:gd name="connsiteX60" fmla="*/ 709036 w 742584"/>
                    <a:gd name="connsiteY60" fmla="*/ 586209 h 730995"/>
                    <a:gd name="connsiteX61" fmla="*/ 694910 w 742584"/>
                    <a:gd name="connsiteY61" fmla="*/ 610928 h 730995"/>
                    <a:gd name="connsiteX62" fmla="*/ 654300 w 742584"/>
                    <a:gd name="connsiteY62" fmla="*/ 623288 h 730995"/>
                    <a:gd name="connsiteX63" fmla="*/ 661362 w 742584"/>
                    <a:gd name="connsiteY63" fmla="*/ 690384 h 730995"/>
                    <a:gd name="connsiteX64" fmla="*/ 666659 w 742584"/>
                    <a:gd name="connsiteY64" fmla="*/ 706276 h 730995"/>
                    <a:gd name="connsiteX65" fmla="*/ 666659 w 742584"/>
                    <a:gd name="connsiteY65" fmla="*/ 723932 h 730995"/>
                    <a:gd name="connsiteX66" fmla="*/ 656065 w 742584"/>
                    <a:gd name="connsiteY66" fmla="*/ 730995 h 730995"/>
                    <a:gd name="connsiteX67" fmla="*/ 640174 w 742584"/>
                    <a:gd name="connsiteY67" fmla="*/ 722167 h 730995"/>
                    <a:gd name="connsiteX68" fmla="*/ 641940 w 742584"/>
                    <a:gd name="connsiteY68" fmla="*/ 695681 h 730995"/>
                    <a:gd name="connsiteX69" fmla="*/ 604860 w 742584"/>
                    <a:gd name="connsiteY69" fmla="*/ 665665 h 730995"/>
                    <a:gd name="connsiteX70" fmla="*/ 588969 w 742584"/>
                    <a:gd name="connsiteY70" fmla="*/ 672727 h 730995"/>
                    <a:gd name="connsiteX71" fmla="*/ 553655 w 742584"/>
                    <a:gd name="connsiteY71" fmla="*/ 651539 h 730995"/>
                    <a:gd name="connsiteX72" fmla="*/ 543061 w 742584"/>
                    <a:gd name="connsiteY72" fmla="*/ 651539 h 730995"/>
                    <a:gd name="connsiteX73" fmla="*/ 535998 w 742584"/>
                    <a:gd name="connsiteY73" fmla="*/ 632117 h 730995"/>
                    <a:gd name="connsiteX74" fmla="*/ 523639 w 742584"/>
                    <a:gd name="connsiteY74" fmla="*/ 637414 h 730995"/>
                    <a:gd name="connsiteX75" fmla="*/ 483028 w 742584"/>
                    <a:gd name="connsiteY75" fmla="*/ 600334 h 730995"/>
                    <a:gd name="connsiteX76" fmla="*/ 463605 w 742584"/>
                    <a:gd name="connsiteY76" fmla="*/ 584443 h 730995"/>
                    <a:gd name="connsiteX77" fmla="*/ 444249 w 742584"/>
                    <a:gd name="connsiteY77" fmla="*/ 574120 h 730995"/>
                    <a:gd name="connsiteX78" fmla="*/ 429616 w 742584"/>
                    <a:gd name="connsiteY78" fmla="*/ 590844 h 730995"/>
                    <a:gd name="connsiteX79" fmla="*/ 409752 w 742584"/>
                    <a:gd name="connsiteY79" fmla="*/ 586429 h 730995"/>
                    <a:gd name="connsiteX80" fmla="*/ 429207 w 742584"/>
                    <a:gd name="connsiteY80" fmla="*/ 560207 h 730995"/>
                    <a:gd name="connsiteX81" fmla="*/ 405337 w 742584"/>
                    <a:gd name="connsiteY81" fmla="*/ 529707 h 730995"/>
                    <a:gd name="connsiteX82" fmla="*/ 396509 w 742584"/>
                    <a:gd name="connsiteY82" fmla="*/ 535004 h 730995"/>
                    <a:gd name="connsiteX83" fmla="*/ 380618 w 742584"/>
                    <a:gd name="connsiteY83" fmla="*/ 527941 h 730995"/>
                    <a:gd name="connsiteX84" fmla="*/ 354132 w 742584"/>
                    <a:gd name="connsiteY84" fmla="*/ 536769 h 730995"/>
                    <a:gd name="connsiteX85" fmla="*/ 315287 w 742584"/>
                    <a:gd name="connsiteY85" fmla="*/ 550895 h 730995"/>
                    <a:gd name="connsiteX86" fmla="*/ 292333 w 742584"/>
                    <a:gd name="connsiteY86" fmla="*/ 549129 h 730995"/>
                    <a:gd name="connsiteX87" fmla="*/ 255123 w 742584"/>
                    <a:gd name="connsiteY87" fmla="*/ 574432 h 730995"/>
                    <a:gd name="connsiteX88" fmla="*/ 15956 w 742584"/>
                    <a:gd name="connsiteY88" fmla="*/ 369775 h 730995"/>
                    <a:gd name="connsiteX0" fmla="*/ 0 w 487461"/>
                    <a:gd name="connsiteY0" fmla="*/ 49570 h 730995"/>
                    <a:gd name="connsiteX1" fmla="*/ 131 w 487461"/>
                    <a:gd name="connsiteY1" fmla="*/ 49439 h 730995"/>
                    <a:gd name="connsiteX2" fmla="*/ 19553 w 487461"/>
                    <a:gd name="connsiteY2" fmla="*/ 49439 h 730995"/>
                    <a:gd name="connsiteX3" fmla="*/ 19553 w 487461"/>
                    <a:gd name="connsiteY3" fmla="*/ 26485 h 730995"/>
                    <a:gd name="connsiteX4" fmla="*/ 33679 w 487461"/>
                    <a:gd name="connsiteY4" fmla="*/ 10594 h 730995"/>
                    <a:gd name="connsiteX5" fmla="*/ 47804 w 487461"/>
                    <a:gd name="connsiteY5" fmla="*/ 17657 h 730995"/>
                    <a:gd name="connsiteX6" fmla="*/ 54867 w 487461"/>
                    <a:gd name="connsiteY6" fmla="*/ 26485 h 730995"/>
                    <a:gd name="connsiteX7" fmla="*/ 67227 w 487461"/>
                    <a:gd name="connsiteY7" fmla="*/ 22954 h 730995"/>
                    <a:gd name="connsiteX8" fmla="*/ 79587 w 487461"/>
                    <a:gd name="connsiteY8" fmla="*/ 0 h 730995"/>
                    <a:gd name="connsiteX9" fmla="*/ 91947 w 487461"/>
                    <a:gd name="connsiteY9" fmla="*/ 51205 h 730995"/>
                    <a:gd name="connsiteX10" fmla="*/ 106072 w 487461"/>
                    <a:gd name="connsiteY10" fmla="*/ 60033 h 730995"/>
                    <a:gd name="connsiteX11" fmla="*/ 111369 w 487461"/>
                    <a:gd name="connsiteY11" fmla="*/ 91816 h 730995"/>
                    <a:gd name="connsiteX12" fmla="*/ 95478 w 487461"/>
                    <a:gd name="connsiteY12" fmla="*/ 98879 h 730995"/>
                    <a:gd name="connsiteX13" fmla="*/ 97244 w 487461"/>
                    <a:gd name="connsiteY13" fmla="*/ 116536 h 730995"/>
                    <a:gd name="connsiteX14" fmla="*/ 76055 w 487461"/>
                    <a:gd name="connsiteY14" fmla="*/ 143021 h 730995"/>
                    <a:gd name="connsiteX15" fmla="*/ 83118 w 487461"/>
                    <a:gd name="connsiteY15" fmla="*/ 164209 h 730995"/>
                    <a:gd name="connsiteX16" fmla="*/ 91947 w 487461"/>
                    <a:gd name="connsiteY16" fmla="*/ 199523 h 730995"/>
                    <a:gd name="connsiteX17" fmla="*/ 106072 w 487461"/>
                    <a:gd name="connsiteY17" fmla="*/ 215414 h 730995"/>
                    <a:gd name="connsiteX18" fmla="*/ 120198 w 487461"/>
                    <a:gd name="connsiteY18" fmla="*/ 215414 h 730995"/>
                    <a:gd name="connsiteX19" fmla="*/ 127260 w 487461"/>
                    <a:gd name="connsiteY19" fmla="*/ 208351 h 730995"/>
                    <a:gd name="connsiteX20" fmla="*/ 160809 w 487461"/>
                    <a:gd name="connsiteY20" fmla="*/ 208351 h 730995"/>
                    <a:gd name="connsiteX21" fmla="*/ 160809 w 487461"/>
                    <a:gd name="connsiteY21" fmla="*/ 218946 h 730995"/>
                    <a:gd name="connsiteX22" fmla="*/ 141386 w 487461"/>
                    <a:gd name="connsiteY22" fmla="*/ 259556 h 730995"/>
                    <a:gd name="connsiteX23" fmla="*/ 139620 w 487461"/>
                    <a:gd name="connsiteY23" fmla="*/ 268385 h 730995"/>
                    <a:gd name="connsiteX24" fmla="*/ 146683 w 487461"/>
                    <a:gd name="connsiteY24" fmla="*/ 280745 h 730995"/>
                    <a:gd name="connsiteX25" fmla="*/ 150214 w 487461"/>
                    <a:gd name="connsiteY25" fmla="*/ 296636 h 730995"/>
                    <a:gd name="connsiteX26" fmla="*/ 174934 w 487461"/>
                    <a:gd name="connsiteY26" fmla="*/ 319590 h 730995"/>
                    <a:gd name="connsiteX27" fmla="*/ 226139 w 487461"/>
                    <a:gd name="connsiteY27" fmla="*/ 319590 h 730995"/>
                    <a:gd name="connsiteX28" fmla="*/ 224373 w 487461"/>
                    <a:gd name="connsiteY28" fmla="*/ 301933 h 730995"/>
                    <a:gd name="connsiteX29" fmla="*/ 249093 w 487461"/>
                    <a:gd name="connsiteY29" fmla="*/ 296636 h 730995"/>
                    <a:gd name="connsiteX30" fmla="*/ 277344 w 487461"/>
                    <a:gd name="connsiteY30" fmla="*/ 312527 h 730995"/>
                    <a:gd name="connsiteX31" fmla="*/ 302064 w 487461"/>
                    <a:gd name="connsiteY31" fmla="*/ 273682 h 730995"/>
                    <a:gd name="connsiteX32" fmla="*/ 314423 w 487461"/>
                    <a:gd name="connsiteY32" fmla="*/ 264853 h 730995"/>
                    <a:gd name="connsiteX33" fmla="*/ 319721 w 487461"/>
                    <a:gd name="connsiteY33" fmla="*/ 257791 h 730995"/>
                    <a:gd name="connsiteX34" fmla="*/ 298532 w 487461"/>
                    <a:gd name="connsiteY34" fmla="*/ 229540 h 730995"/>
                    <a:gd name="connsiteX35" fmla="*/ 305595 w 487461"/>
                    <a:gd name="connsiteY35" fmla="*/ 215414 h 730995"/>
                    <a:gd name="connsiteX36" fmla="*/ 321486 w 487461"/>
                    <a:gd name="connsiteY36" fmla="*/ 195992 h 730995"/>
                    <a:gd name="connsiteX37" fmla="*/ 328549 w 487461"/>
                    <a:gd name="connsiteY37" fmla="*/ 181866 h 730995"/>
                    <a:gd name="connsiteX38" fmla="*/ 356800 w 487461"/>
                    <a:gd name="connsiteY38" fmla="*/ 181866 h 730995"/>
                    <a:gd name="connsiteX39" fmla="*/ 358566 w 487461"/>
                    <a:gd name="connsiteY39" fmla="*/ 208351 h 730995"/>
                    <a:gd name="connsiteX40" fmla="*/ 358566 w 487461"/>
                    <a:gd name="connsiteY40" fmla="*/ 233071 h 730995"/>
                    <a:gd name="connsiteX41" fmla="*/ 358566 w 487461"/>
                    <a:gd name="connsiteY41" fmla="*/ 259556 h 730995"/>
                    <a:gd name="connsiteX42" fmla="*/ 358566 w 487461"/>
                    <a:gd name="connsiteY42" fmla="*/ 273682 h 730995"/>
                    <a:gd name="connsiteX43" fmla="*/ 377988 w 487461"/>
                    <a:gd name="connsiteY43" fmla="*/ 286042 h 730995"/>
                    <a:gd name="connsiteX44" fmla="*/ 379754 w 487461"/>
                    <a:gd name="connsiteY44" fmla="*/ 298401 h 730995"/>
                    <a:gd name="connsiteX45" fmla="*/ 397411 w 487461"/>
                    <a:gd name="connsiteY45" fmla="*/ 300167 h 730995"/>
                    <a:gd name="connsiteX46" fmla="*/ 392114 w 487461"/>
                    <a:gd name="connsiteY46" fmla="*/ 314293 h 730995"/>
                    <a:gd name="connsiteX47" fmla="*/ 404474 w 487461"/>
                    <a:gd name="connsiteY47" fmla="*/ 346075 h 730995"/>
                    <a:gd name="connsiteX48" fmla="*/ 404474 w 487461"/>
                    <a:gd name="connsiteY48" fmla="*/ 360201 h 730995"/>
                    <a:gd name="connsiteX49" fmla="*/ 409771 w 487461"/>
                    <a:gd name="connsiteY49" fmla="*/ 376092 h 730995"/>
                    <a:gd name="connsiteX50" fmla="*/ 411536 w 487461"/>
                    <a:gd name="connsiteY50" fmla="*/ 383154 h 730995"/>
                    <a:gd name="connsiteX51" fmla="*/ 425662 w 487461"/>
                    <a:gd name="connsiteY51" fmla="*/ 386686 h 730995"/>
                    <a:gd name="connsiteX52" fmla="*/ 446850 w 487461"/>
                    <a:gd name="connsiteY52" fmla="*/ 386686 h 730995"/>
                    <a:gd name="connsiteX53" fmla="*/ 446850 w 487461"/>
                    <a:gd name="connsiteY53" fmla="*/ 400811 h 730995"/>
                    <a:gd name="connsiteX54" fmla="*/ 478633 w 487461"/>
                    <a:gd name="connsiteY54" fmla="*/ 404343 h 730995"/>
                    <a:gd name="connsiteX55" fmla="*/ 471570 w 487461"/>
                    <a:gd name="connsiteY55" fmla="*/ 422000 h 730995"/>
                    <a:gd name="connsiteX56" fmla="*/ 480398 w 487461"/>
                    <a:gd name="connsiteY56" fmla="*/ 437891 h 730995"/>
                    <a:gd name="connsiteX57" fmla="*/ 487461 w 487461"/>
                    <a:gd name="connsiteY57" fmla="*/ 464376 h 730995"/>
                    <a:gd name="connsiteX58" fmla="*/ 452147 w 487461"/>
                    <a:gd name="connsiteY58" fmla="*/ 478502 h 730995"/>
                    <a:gd name="connsiteX59" fmla="*/ 459210 w 487461"/>
                    <a:gd name="connsiteY59" fmla="*/ 547364 h 730995"/>
                    <a:gd name="connsiteX60" fmla="*/ 453913 w 487461"/>
                    <a:gd name="connsiteY60" fmla="*/ 586209 h 730995"/>
                    <a:gd name="connsiteX61" fmla="*/ 439787 w 487461"/>
                    <a:gd name="connsiteY61" fmla="*/ 610928 h 730995"/>
                    <a:gd name="connsiteX62" fmla="*/ 399177 w 487461"/>
                    <a:gd name="connsiteY62" fmla="*/ 623288 h 730995"/>
                    <a:gd name="connsiteX63" fmla="*/ 406239 w 487461"/>
                    <a:gd name="connsiteY63" fmla="*/ 690384 h 730995"/>
                    <a:gd name="connsiteX64" fmla="*/ 411536 w 487461"/>
                    <a:gd name="connsiteY64" fmla="*/ 706276 h 730995"/>
                    <a:gd name="connsiteX65" fmla="*/ 411536 w 487461"/>
                    <a:gd name="connsiteY65" fmla="*/ 723932 h 730995"/>
                    <a:gd name="connsiteX66" fmla="*/ 400942 w 487461"/>
                    <a:gd name="connsiteY66" fmla="*/ 730995 h 730995"/>
                    <a:gd name="connsiteX67" fmla="*/ 385051 w 487461"/>
                    <a:gd name="connsiteY67" fmla="*/ 722167 h 730995"/>
                    <a:gd name="connsiteX68" fmla="*/ 386817 w 487461"/>
                    <a:gd name="connsiteY68" fmla="*/ 695681 h 730995"/>
                    <a:gd name="connsiteX69" fmla="*/ 349737 w 487461"/>
                    <a:gd name="connsiteY69" fmla="*/ 665665 h 730995"/>
                    <a:gd name="connsiteX70" fmla="*/ 333846 w 487461"/>
                    <a:gd name="connsiteY70" fmla="*/ 672727 h 730995"/>
                    <a:gd name="connsiteX71" fmla="*/ 298532 w 487461"/>
                    <a:gd name="connsiteY71" fmla="*/ 651539 h 730995"/>
                    <a:gd name="connsiteX72" fmla="*/ 287938 w 487461"/>
                    <a:gd name="connsiteY72" fmla="*/ 651539 h 730995"/>
                    <a:gd name="connsiteX73" fmla="*/ 280875 w 487461"/>
                    <a:gd name="connsiteY73" fmla="*/ 632117 h 730995"/>
                    <a:gd name="connsiteX74" fmla="*/ 268516 w 487461"/>
                    <a:gd name="connsiteY74" fmla="*/ 637414 h 730995"/>
                    <a:gd name="connsiteX75" fmla="*/ 227905 w 487461"/>
                    <a:gd name="connsiteY75" fmla="*/ 600334 h 730995"/>
                    <a:gd name="connsiteX76" fmla="*/ 208482 w 487461"/>
                    <a:gd name="connsiteY76" fmla="*/ 584443 h 730995"/>
                    <a:gd name="connsiteX77" fmla="*/ 189126 w 487461"/>
                    <a:gd name="connsiteY77" fmla="*/ 574120 h 730995"/>
                    <a:gd name="connsiteX78" fmla="*/ 174493 w 487461"/>
                    <a:gd name="connsiteY78" fmla="*/ 590844 h 730995"/>
                    <a:gd name="connsiteX79" fmla="*/ 154629 w 487461"/>
                    <a:gd name="connsiteY79" fmla="*/ 586429 h 730995"/>
                    <a:gd name="connsiteX80" fmla="*/ 174084 w 487461"/>
                    <a:gd name="connsiteY80" fmla="*/ 560207 h 730995"/>
                    <a:gd name="connsiteX81" fmla="*/ 150214 w 487461"/>
                    <a:gd name="connsiteY81" fmla="*/ 529707 h 730995"/>
                    <a:gd name="connsiteX82" fmla="*/ 141386 w 487461"/>
                    <a:gd name="connsiteY82" fmla="*/ 535004 h 730995"/>
                    <a:gd name="connsiteX83" fmla="*/ 125495 w 487461"/>
                    <a:gd name="connsiteY83" fmla="*/ 527941 h 730995"/>
                    <a:gd name="connsiteX84" fmla="*/ 99009 w 487461"/>
                    <a:gd name="connsiteY84" fmla="*/ 536769 h 730995"/>
                    <a:gd name="connsiteX85" fmla="*/ 60164 w 487461"/>
                    <a:gd name="connsiteY85" fmla="*/ 550895 h 730995"/>
                    <a:gd name="connsiteX86" fmla="*/ 37210 w 487461"/>
                    <a:gd name="connsiteY86" fmla="*/ 549129 h 730995"/>
                    <a:gd name="connsiteX87" fmla="*/ 0 w 487461"/>
                    <a:gd name="connsiteY87" fmla="*/ 574432 h 730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487461" h="730995">
                      <a:moveTo>
                        <a:pt x="0" y="49570"/>
                      </a:moveTo>
                      <a:lnTo>
                        <a:pt x="131" y="49439"/>
                      </a:lnTo>
                      <a:lnTo>
                        <a:pt x="19553" y="49439"/>
                      </a:lnTo>
                      <a:lnTo>
                        <a:pt x="19553" y="26485"/>
                      </a:lnTo>
                      <a:lnTo>
                        <a:pt x="33679" y="10594"/>
                      </a:lnTo>
                      <a:lnTo>
                        <a:pt x="47804" y="17657"/>
                      </a:lnTo>
                      <a:lnTo>
                        <a:pt x="54867" y="26485"/>
                      </a:lnTo>
                      <a:lnTo>
                        <a:pt x="67227" y="22954"/>
                      </a:lnTo>
                      <a:lnTo>
                        <a:pt x="79587" y="0"/>
                      </a:lnTo>
                      <a:lnTo>
                        <a:pt x="91947" y="51205"/>
                      </a:lnTo>
                      <a:lnTo>
                        <a:pt x="106072" y="60033"/>
                      </a:lnTo>
                      <a:lnTo>
                        <a:pt x="111369" y="91816"/>
                      </a:lnTo>
                      <a:lnTo>
                        <a:pt x="95478" y="98879"/>
                      </a:lnTo>
                      <a:lnTo>
                        <a:pt x="97244" y="116536"/>
                      </a:lnTo>
                      <a:lnTo>
                        <a:pt x="76055" y="143021"/>
                      </a:lnTo>
                      <a:lnTo>
                        <a:pt x="83118" y="164209"/>
                      </a:lnTo>
                      <a:lnTo>
                        <a:pt x="91947" y="199523"/>
                      </a:lnTo>
                      <a:lnTo>
                        <a:pt x="106072" y="215414"/>
                      </a:lnTo>
                      <a:lnTo>
                        <a:pt x="120198" y="215414"/>
                      </a:lnTo>
                      <a:lnTo>
                        <a:pt x="127260" y="208351"/>
                      </a:lnTo>
                      <a:lnTo>
                        <a:pt x="160809" y="208351"/>
                      </a:lnTo>
                      <a:lnTo>
                        <a:pt x="160809" y="218946"/>
                      </a:lnTo>
                      <a:lnTo>
                        <a:pt x="141386" y="259556"/>
                      </a:lnTo>
                      <a:lnTo>
                        <a:pt x="139620" y="268385"/>
                      </a:lnTo>
                      <a:lnTo>
                        <a:pt x="146683" y="280745"/>
                      </a:lnTo>
                      <a:lnTo>
                        <a:pt x="150214" y="296636"/>
                      </a:lnTo>
                      <a:lnTo>
                        <a:pt x="174934" y="319590"/>
                      </a:lnTo>
                      <a:lnTo>
                        <a:pt x="226139" y="319590"/>
                      </a:lnTo>
                      <a:lnTo>
                        <a:pt x="224373" y="301933"/>
                      </a:lnTo>
                      <a:lnTo>
                        <a:pt x="249093" y="296636"/>
                      </a:lnTo>
                      <a:lnTo>
                        <a:pt x="277344" y="312527"/>
                      </a:lnTo>
                      <a:lnTo>
                        <a:pt x="302064" y="273682"/>
                      </a:lnTo>
                      <a:lnTo>
                        <a:pt x="314423" y="264853"/>
                      </a:lnTo>
                      <a:lnTo>
                        <a:pt x="319721" y="257791"/>
                      </a:lnTo>
                      <a:lnTo>
                        <a:pt x="298532" y="229540"/>
                      </a:lnTo>
                      <a:lnTo>
                        <a:pt x="305595" y="215414"/>
                      </a:lnTo>
                      <a:lnTo>
                        <a:pt x="321486" y="195992"/>
                      </a:lnTo>
                      <a:lnTo>
                        <a:pt x="328549" y="181866"/>
                      </a:lnTo>
                      <a:lnTo>
                        <a:pt x="356800" y="181866"/>
                      </a:lnTo>
                      <a:lnTo>
                        <a:pt x="358566" y="208351"/>
                      </a:lnTo>
                      <a:lnTo>
                        <a:pt x="358566" y="233071"/>
                      </a:lnTo>
                      <a:lnTo>
                        <a:pt x="358566" y="259556"/>
                      </a:lnTo>
                      <a:lnTo>
                        <a:pt x="358566" y="273682"/>
                      </a:lnTo>
                      <a:lnTo>
                        <a:pt x="377988" y="286042"/>
                      </a:lnTo>
                      <a:lnTo>
                        <a:pt x="379754" y="298401"/>
                      </a:lnTo>
                      <a:lnTo>
                        <a:pt x="397411" y="300167"/>
                      </a:lnTo>
                      <a:lnTo>
                        <a:pt x="392114" y="314293"/>
                      </a:lnTo>
                      <a:lnTo>
                        <a:pt x="404474" y="346075"/>
                      </a:lnTo>
                      <a:lnTo>
                        <a:pt x="404474" y="360201"/>
                      </a:lnTo>
                      <a:lnTo>
                        <a:pt x="409771" y="376092"/>
                      </a:lnTo>
                      <a:lnTo>
                        <a:pt x="411536" y="383154"/>
                      </a:lnTo>
                      <a:lnTo>
                        <a:pt x="425662" y="386686"/>
                      </a:lnTo>
                      <a:lnTo>
                        <a:pt x="446850" y="386686"/>
                      </a:lnTo>
                      <a:lnTo>
                        <a:pt x="446850" y="400811"/>
                      </a:lnTo>
                      <a:lnTo>
                        <a:pt x="478633" y="404343"/>
                      </a:lnTo>
                      <a:lnTo>
                        <a:pt x="471570" y="422000"/>
                      </a:lnTo>
                      <a:lnTo>
                        <a:pt x="480398" y="437891"/>
                      </a:lnTo>
                      <a:lnTo>
                        <a:pt x="487461" y="464376"/>
                      </a:lnTo>
                      <a:lnTo>
                        <a:pt x="452147" y="478502"/>
                      </a:lnTo>
                      <a:lnTo>
                        <a:pt x="459210" y="547364"/>
                      </a:lnTo>
                      <a:lnTo>
                        <a:pt x="453913" y="586209"/>
                      </a:lnTo>
                      <a:lnTo>
                        <a:pt x="439787" y="610928"/>
                      </a:lnTo>
                      <a:lnTo>
                        <a:pt x="399177" y="623288"/>
                      </a:lnTo>
                      <a:lnTo>
                        <a:pt x="406239" y="690384"/>
                      </a:lnTo>
                      <a:lnTo>
                        <a:pt x="411536" y="706276"/>
                      </a:lnTo>
                      <a:lnTo>
                        <a:pt x="411536" y="723932"/>
                      </a:lnTo>
                      <a:lnTo>
                        <a:pt x="400942" y="730995"/>
                      </a:lnTo>
                      <a:lnTo>
                        <a:pt x="385051" y="722167"/>
                      </a:lnTo>
                      <a:lnTo>
                        <a:pt x="386817" y="695681"/>
                      </a:lnTo>
                      <a:lnTo>
                        <a:pt x="349737" y="665665"/>
                      </a:lnTo>
                      <a:lnTo>
                        <a:pt x="333846" y="672727"/>
                      </a:lnTo>
                      <a:lnTo>
                        <a:pt x="298532" y="651539"/>
                      </a:lnTo>
                      <a:lnTo>
                        <a:pt x="287938" y="651539"/>
                      </a:lnTo>
                      <a:lnTo>
                        <a:pt x="280875" y="632117"/>
                      </a:lnTo>
                      <a:lnTo>
                        <a:pt x="268516" y="637414"/>
                      </a:lnTo>
                      <a:lnTo>
                        <a:pt x="227905" y="600334"/>
                      </a:lnTo>
                      <a:lnTo>
                        <a:pt x="208482" y="584443"/>
                      </a:lnTo>
                      <a:lnTo>
                        <a:pt x="189126" y="574120"/>
                      </a:lnTo>
                      <a:lnTo>
                        <a:pt x="174493" y="590844"/>
                      </a:lnTo>
                      <a:lnTo>
                        <a:pt x="154629" y="586429"/>
                      </a:lnTo>
                      <a:lnTo>
                        <a:pt x="174084" y="560207"/>
                      </a:lnTo>
                      <a:lnTo>
                        <a:pt x="150214" y="529707"/>
                      </a:lnTo>
                      <a:lnTo>
                        <a:pt x="141386" y="535004"/>
                      </a:lnTo>
                      <a:lnTo>
                        <a:pt x="125495" y="527941"/>
                      </a:lnTo>
                      <a:lnTo>
                        <a:pt x="99009" y="536769"/>
                      </a:lnTo>
                      <a:lnTo>
                        <a:pt x="60164" y="550895"/>
                      </a:lnTo>
                      <a:lnTo>
                        <a:pt x="37210" y="549129"/>
                      </a:lnTo>
                      <a:lnTo>
                        <a:pt x="0" y="574432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D4E5F9CC-C1C7-05F2-20EE-C70674B1ECA8}"/>
                    </a:ext>
                  </a:extLst>
                </p:cNvPr>
                <p:cNvSpPr/>
                <p:nvPr/>
              </p:nvSpPr>
              <p:spPr>
                <a:xfrm>
                  <a:off x="663982" y="2971292"/>
                  <a:ext cx="208483" cy="503019"/>
                </a:xfrm>
                <a:custGeom>
                  <a:avLst/>
                  <a:gdLst>
                    <a:gd name="connsiteX0" fmla="*/ 148450 w 208483"/>
                    <a:gd name="connsiteY0" fmla="*/ 0 h 503019"/>
                    <a:gd name="connsiteX1" fmla="*/ 159044 w 208483"/>
                    <a:gd name="connsiteY1" fmla="*/ 7063 h 503019"/>
                    <a:gd name="connsiteX2" fmla="*/ 176701 w 208483"/>
                    <a:gd name="connsiteY2" fmla="*/ 5297 h 503019"/>
                    <a:gd name="connsiteX3" fmla="*/ 192592 w 208483"/>
                    <a:gd name="connsiteY3" fmla="*/ 10594 h 503019"/>
                    <a:gd name="connsiteX4" fmla="*/ 208483 w 208483"/>
                    <a:gd name="connsiteY4" fmla="*/ 12360 h 503019"/>
                    <a:gd name="connsiteX5" fmla="*/ 194358 w 208483"/>
                    <a:gd name="connsiteY5" fmla="*/ 38845 h 503019"/>
                    <a:gd name="connsiteX6" fmla="*/ 194358 w 208483"/>
                    <a:gd name="connsiteY6" fmla="*/ 77690 h 503019"/>
                    <a:gd name="connsiteX7" fmla="*/ 206717 w 208483"/>
                    <a:gd name="connsiteY7" fmla="*/ 86519 h 503019"/>
                    <a:gd name="connsiteX8" fmla="*/ 196123 w 208483"/>
                    <a:gd name="connsiteY8" fmla="*/ 95347 h 503019"/>
                    <a:gd name="connsiteX9" fmla="*/ 194358 w 208483"/>
                    <a:gd name="connsiteY9" fmla="*/ 118301 h 503019"/>
                    <a:gd name="connsiteX10" fmla="*/ 178466 w 208483"/>
                    <a:gd name="connsiteY10" fmla="*/ 114770 h 503019"/>
                    <a:gd name="connsiteX11" fmla="*/ 171404 w 208483"/>
                    <a:gd name="connsiteY11" fmla="*/ 125364 h 503019"/>
                    <a:gd name="connsiteX12" fmla="*/ 164341 w 208483"/>
                    <a:gd name="connsiteY12" fmla="*/ 137723 h 503019"/>
                    <a:gd name="connsiteX13" fmla="*/ 144918 w 208483"/>
                    <a:gd name="connsiteY13" fmla="*/ 139489 h 503019"/>
                    <a:gd name="connsiteX14" fmla="*/ 144918 w 208483"/>
                    <a:gd name="connsiteY14" fmla="*/ 157146 h 503019"/>
                    <a:gd name="connsiteX15" fmla="*/ 120199 w 208483"/>
                    <a:gd name="connsiteY15" fmla="*/ 204820 h 503019"/>
                    <a:gd name="connsiteX16" fmla="*/ 95479 w 208483"/>
                    <a:gd name="connsiteY16" fmla="*/ 211882 h 503019"/>
                    <a:gd name="connsiteX17" fmla="*/ 88416 w 208483"/>
                    <a:gd name="connsiteY17" fmla="*/ 229539 h 503019"/>
                    <a:gd name="connsiteX18" fmla="*/ 88416 w 208483"/>
                    <a:gd name="connsiteY18" fmla="*/ 259556 h 503019"/>
                    <a:gd name="connsiteX19" fmla="*/ 106073 w 208483"/>
                    <a:gd name="connsiteY19" fmla="*/ 271916 h 503019"/>
                    <a:gd name="connsiteX20" fmla="*/ 111370 w 208483"/>
                    <a:gd name="connsiteY20" fmla="*/ 287807 h 503019"/>
                    <a:gd name="connsiteX21" fmla="*/ 91948 w 208483"/>
                    <a:gd name="connsiteY21" fmla="*/ 303698 h 503019"/>
                    <a:gd name="connsiteX22" fmla="*/ 68994 w 208483"/>
                    <a:gd name="connsiteY22" fmla="*/ 308995 h 503019"/>
                    <a:gd name="connsiteX23" fmla="*/ 67228 w 208483"/>
                    <a:gd name="connsiteY23" fmla="*/ 316058 h 503019"/>
                    <a:gd name="connsiteX24" fmla="*/ 83119 w 208483"/>
                    <a:gd name="connsiteY24" fmla="*/ 342543 h 503019"/>
                    <a:gd name="connsiteX25" fmla="*/ 56634 w 208483"/>
                    <a:gd name="connsiteY25" fmla="*/ 360200 h 503019"/>
                    <a:gd name="connsiteX26" fmla="*/ 40743 w 208483"/>
                    <a:gd name="connsiteY26" fmla="*/ 393748 h 503019"/>
                    <a:gd name="connsiteX27" fmla="*/ 38977 w 208483"/>
                    <a:gd name="connsiteY27" fmla="*/ 414936 h 503019"/>
                    <a:gd name="connsiteX28" fmla="*/ 8960 w 208483"/>
                    <a:gd name="connsiteY28" fmla="*/ 474970 h 503019"/>
                    <a:gd name="connsiteX29" fmla="*/ 0 w 208483"/>
                    <a:gd name="connsiteY29" fmla="*/ 503019 h 503019"/>
                    <a:gd name="connsiteX30" fmla="*/ 0 w 208483"/>
                    <a:gd name="connsiteY30" fmla="*/ 66062 h 503019"/>
                    <a:gd name="connsiteX31" fmla="*/ 8960 w 208483"/>
                    <a:gd name="connsiteY31" fmla="*/ 68862 h 503019"/>
                    <a:gd name="connsiteX32" fmla="*/ 17789 w 208483"/>
                    <a:gd name="connsiteY32" fmla="*/ 52970 h 503019"/>
                    <a:gd name="connsiteX33" fmla="*/ 33680 w 208483"/>
                    <a:gd name="connsiteY33" fmla="*/ 52970 h 503019"/>
                    <a:gd name="connsiteX34" fmla="*/ 70759 w 208483"/>
                    <a:gd name="connsiteY34" fmla="*/ 52970 h 503019"/>
                    <a:gd name="connsiteX35" fmla="*/ 95479 w 208483"/>
                    <a:gd name="connsiteY35" fmla="*/ 52970 h 503019"/>
                    <a:gd name="connsiteX36" fmla="*/ 107839 w 208483"/>
                    <a:gd name="connsiteY36" fmla="*/ 35314 h 503019"/>
                    <a:gd name="connsiteX37" fmla="*/ 120199 w 208483"/>
                    <a:gd name="connsiteY37" fmla="*/ 1766 h 503019"/>
                    <a:gd name="connsiteX0" fmla="*/ 352057 w 412090"/>
                    <a:gd name="connsiteY0" fmla="*/ 0 h 503019"/>
                    <a:gd name="connsiteX1" fmla="*/ 362651 w 412090"/>
                    <a:gd name="connsiteY1" fmla="*/ 7063 h 503019"/>
                    <a:gd name="connsiteX2" fmla="*/ 380308 w 412090"/>
                    <a:gd name="connsiteY2" fmla="*/ 5297 h 503019"/>
                    <a:gd name="connsiteX3" fmla="*/ 396199 w 412090"/>
                    <a:gd name="connsiteY3" fmla="*/ 10594 h 503019"/>
                    <a:gd name="connsiteX4" fmla="*/ 412090 w 412090"/>
                    <a:gd name="connsiteY4" fmla="*/ 12360 h 503019"/>
                    <a:gd name="connsiteX5" fmla="*/ 397965 w 412090"/>
                    <a:gd name="connsiteY5" fmla="*/ 38845 h 503019"/>
                    <a:gd name="connsiteX6" fmla="*/ 397965 w 412090"/>
                    <a:gd name="connsiteY6" fmla="*/ 77690 h 503019"/>
                    <a:gd name="connsiteX7" fmla="*/ 410324 w 412090"/>
                    <a:gd name="connsiteY7" fmla="*/ 86519 h 503019"/>
                    <a:gd name="connsiteX8" fmla="*/ 399730 w 412090"/>
                    <a:gd name="connsiteY8" fmla="*/ 95347 h 503019"/>
                    <a:gd name="connsiteX9" fmla="*/ 397965 w 412090"/>
                    <a:gd name="connsiteY9" fmla="*/ 118301 h 503019"/>
                    <a:gd name="connsiteX10" fmla="*/ 382073 w 412090"/>
                    <a:gd name="connsiteY10" fmla="*/ 114770 h 503019"/>
                    <a:gd name="connsiteX11" fmla="*/ 375011 w 412090"/>
                    <a:gd name="connsiteY11" fmla="*/ 125364 h 503019"/>
                    <a:gd name="connsiteX12" fmla="*/ 367948 w 412090"/>
                    <a:gd name="connsiteY12" fmla="*/ 137723 h 503019"/>
                    <a:gd name="connsiteX13" fmla="*/ 348525 w 412090"/>
                    <a:gd name="connsiteY13" fmla="*/ 139489 h 503019"/>
                    <a:gd name="connsiteX14" fmla="*/ 348525 w 412090"/>
                    <a:gd name="connsiteY14" fmla="*/ 157146 h 503019"/>
                    <a:gd name="connsiteX15" fmla="*/ 323806 w 412090"/>
                    <a:gd name="connsiteY15" fmla="*/ 204820 h 503019"/>
                    <a:gd name="connsiteX16" fmla="*/ 299086 w 412090"/>
                    <a:gd name="connsiteY16" fmla="*/ 211882 h 503019"/>
                    <a:gd name="connsiteX17" fmla="*/ 292023 w 412090"/>
                    <a:gd name="connsiteY17" fmla="*/ 229539 h 503019"/>
                    <a:gd name="connsiteX18" fmla="*/ 292023 w 412090"/>
                    <a:gd name="connsiteY18" fmla="*/ 259556 h 503019"/>
                    <a:gd name="connsiteX19" fmla="*/ 309680 w 412090"/>
                    <a:gd name="connsiteY19" fmla="*/ 271916 h 503019"/>
                    <a:gd name="connsiteX20" fmla="*/ 314977 w 412090"/>
                    <a:gd name="connsiteY20" fmla="*/ 287807 h 503019"/>
                    <a:gd name="connsiteX21" fmla="*/ 295555 w 412090"/>
                    <a:gd name="connsiteY21" fmla="*/ 303698 h 503019"/>
                    <a:gd name="connsiteX22" fmla="*/ 272601 w 412090"/>
                    <a:gd name="connsiteY22" fmla="*/ 308995 h 503019"/>
                    <a:gd name="connsiteX23" fmla="*/ 270835 w 412090"/>
                    <a:gd name="connsiteY23" fmla="*/ 316058 h 503019"/>
                    <a:gd name="connsiteX24" fmla="*/ 286726 w 412090"/>
                    <a:gd name="connsiteY24" fmla="*/ 342543 h 503019"/>
                    <a:gd name="connsiteX25" fmla="*/ 260241 w 412090"/>
                    <a:gd name="connsiteY25" fmla="*/ 360200 h 503019"/>
                    <a:gd name="connsiteX26" fmla="*/ 244350 w 412090"/>
                    <a:gd name="connsiteY26" fmla="*/ 393748 h 503019"/>
                    <a:gd name="connsiteX27" fmla="*/ 242584 w 412090"/>
                    <a:gd name="connsiteY27" fmla="*/ 414936 h 503019"/>
                    <a:gd name="connsiteX28" fmla="*/ 212567 w 412090"/>
                    <a:gd name="connsiteY28" fmla="*/ 474970 h 503019"/>
                    <a:gd name="connsiteX29" fmla="*/ 203607 w 412090"/>
                    <a:gd name="connsiteY29" fmla="*/ 503019 h 503019"/>
                    <a:gd name="connsiteX30" fmla="*/ 0 w 412090"/>
                    <a:gd name="connsiteY30" fmla="*/ 197358 h 503019"/>
                    <a:gd name="connsiteX31" fmla="*/ 203607 w 412090"/>
                    <a:gd name="connsiteY31" fmla="*/ 66062 h 503019"/>
                    <a:gd name="connsiteX32" fmla="*/ 212567 w 412090"/>
                    <a:gd name="connsiteY32" fmla="*/ 68862 h 503019"/>
                    <a:gd name="connsiteX33" fmla="*/ 221396 w 412090"/>
                    <a:gd name="connsiteY33" fmla="*/ 52970 h 503019"/>
                    <a:gd name="connsiteX34" fmla="*/ 237287 w 412090"/>
                    <a:gd name="connsiteY34" fmla="*/ 52970 h 503019"/>
                    <a:gd name="connsiteX35" fmla="*/ 274366 w 412090"/>
                    <a:gd name="connsiteY35" fmla="*/ 52970 h 503019"/>
                    <a:gd name="connsiteX36" fmla="*/ 299086 w 412090"/>
                    <a:gd name="connsiteY36" fmla="*/ 52970 h 503019"/>
                    <a:gd name="connsiteX37" fmla="*/ 311446 w 412090"/>
                    <a:gd name="connsiteY37" fmla="*/ 35314 h 503019"/>
                    <a:gd name="connsiteX38" fmla="*/ 323806 w 412090"/>
                    <a:gd name="connsiteY38" fmla="*/ 1766 h 503019"/>
                    <a:gd name="connsiteX39" fmla="*/ 352057 w 412090"/>
                    <a:gd name="connsiteY39" fmla="*/ 0 h 503019"/>
                    <a:gd name="connsiteX0" fmla="*/ 0 w 412090"/>
                    <a:gd name="connsiteY0" fmla="*/ 197358 h 503019"/>
                    <a:gd name="connsiteX1" fmla="*/ 203607 w 412090"/>
                    <a:gd name="connsiteY1" fmla="*/ 66062 h 503019"/>
                    <a:gd name="connsiteX2" fmla="*/ 212567 w 412090"/>
                    <a:gd name="connsiteY2" fmla="*/ 68862 h 503019"/>
                    <a:gd name="connsiteX3" fmla="*/ 221396 w 412090"/>
                    <a:gd name="connsiteY3" fmla="*/ 52970 h 503019"/>
                    <a:gd name="connsiteX4" fmla="*/ 237287 w 412090"/>
                    <a:gd name="connsiteY4" fmla="*/ 52970 h 503019"/>
                    <a:gd name="connsiteX5" fmla="*/ 274366 w 412090"/>
                    <a:gd name="connsiteY5" fmla="*/ 52970 h 503019"/>
                    <a:gd name="connsiteX6" fmla="*/ 299086 w 412090"/>
                    <a:gd name="connsiteY6" fmla="*/ 52970 h 503019"/>
                    <a:gd name="connsiteX7" fmla="*/ 311446 w 412090"/>
                    <a:gd name="connsiteY7" fmla="*/ 35314 h 503019"/>
                    <a:gd name="connsiteX8" fmla="*/ 323806 w 412090"/>
                    <a:gd name="connsiteY8" fmla="*/ 1766 h 503019"/>
                    <a:gd name="connsiteX9" fmla="*/ 352057 w 412090"/>
                    <a:gd name="connsiteY9" fmla="*/ 0 h 503019"/>
                    <a:gd name="connsiteX10" fmla="*/ 362651 w 412090"/>
                    <a:gd name="connsiteY10" fmla="*/ 7063 h 503019"/>
                    <a:gd name="connsiteX11" fmla="*/ 380308 w 412090"/>
                    <a:gd name="connsiteY11" fmla="*/ 5297 h 503019"/>
                    <a:gd name="connsiteX12" fmla="*/ 396199 w 412090"/>
                    <a:gd name="connsiteY12" fmla="*/ 10594 h 503019"/>
                    <a:gd name="connsiteX13" fmla="*/ 412090 w 412090"/>
                    <a:gd name="connsiteY13" fmla="*/ 12360 h 503019"/>
                    <a:gd name="connsiteX14" fmla="*/ 397965 w 412090"/>
                    <a:gd name="connsiteY14" fmla="*/ 38845 h 503019"/>
                    <a:gd name="connsiteX15" fmla="*/ 397965 w 412090"/>
                    <a:gd name="connsiteY15" fmla="*/ 77690 h 503019"/>
                    <a:gd name="connsiteX16" fmla="*/ 410324 w 412090"/>
                    <a:gd name="connsiteY16" fmla="*/ 86519 h 503019"/>
                    <a:gd name="connsiteX17" fmla="*/ 399730 w 412090"/>
                    <a:gd name="connsiteY17" fmla="*/ 95347 h 503019"/>
                    <a:gd name="connsiteX18" fmla="*/ 397965 w 412090"/>
                    <a:gd name="connsiteY18" fmla="*/ 118301 h 503019"/>
                    <a:gd name="connsiteX19" fmla="*/ 382073 w 412090"/>
                    <a:gd name="connsiteY19" fmla="*/ 114770 h 503019"/>
                    <a:gd name="connsiteX20" fmla="*/ 375011 w 412090"/>
                    <a:gd name="connsiteY20" fmla="*/ 125364 h 503019"/>
                    <a:gd name="connsiteX21" fmla="*/ 367948 w 412090"/>
                    <a:gd name="connsiteY21" fmla="*/ 137723 h 503019"/>
                    <a:gd name="connsiteX22" fmla="*/ 348525 w 412090"/>
                    <a:gd name="connsiteY22" fmla="*/ 139489 h 503019"/>
                    <a:gd name="connsiteX23" fmla="*/ 348525 w 412090"/>
                    <a:gd name="connsiteY23" fmla="*/ 157146 h 503019"/>
                    <a:gd name="connsiteX24" fmla="*/ 323806 w 412090"/>
                    <a:gd name="connsiteY24" fmla="*/ 204820 h 503019"/>
                    <a:gd name="connsiteX25" fmla="*/ 299086 w 412090"/>
                    <a:gd name="connsiteY25" fmla="*/ 211882 h 503019"/>
                    <a:gd name="connsiteX26" fmla="*/ 292023 w 412090"/>
                    <a:gd name="connsiteY26" fmla="*/ 229539 h 503019"/>
                    <a:gd name="connsiteX27" fmla="*/ 292023 w 412090"/>
                    <a:gd name="connsiteY27" fmla="*/ 259556 h 503019"/>
                    <a:gd name="connsiteX28" fmla="*/ 309680 w 412090"/>
                    <a:gd name="connsiteY28" fmla="*/ 271916 h 503019"/>
                    <a:gd name="connsiteX29" fmla="*/ 314977 w 412090"/>
                    <a:gd name="connsiteY29" fmla="*/ 287807 h 503019"/>
                    <a:gd name="connsiteX30" fmla="*/ 295555 w 412090"/>
                    <a:gd name="connsiteY30" fmla="*/ 303698 h 503019"/>
                    <a:gd name="connsiteX31" fmla="*/ 272601 w 412090"/>
                    <a:gd name="connsiteY31" fmla="*/ 308995 h 503019"/>
                    <a:gd name="connsiteX32" fmla="*/ 270835 w 412090"/>
                    <a:gd name="connsiteY32" fmla="*/ 316058 h 503019"/>
                    <a:gd name="connsiteX33" fmla="*/ 286726 w 412090"/>
                    <a:gd name="connsiteY33" fmla="*/ 342543 h 503019"/>
                    <a:gd name="connsiteX34" fmla="*/ 260241 w 412090"/>
                    <a:gd name="connsiteY34" fmla="*/ 360200 h 503019"/>
                    <a:gd name="connsiteX35" fmla="*/ 244350 w 412090"/>
                    <a:gd name="connsiteY35" fmla="*/ 393748 h 503019"/>
                    <a:gd name="connsiteX36" fmla="*/ 242584 w 412090"/>
                    <a:gd name="connsiteY36" fmla="*/ 414936 h 503019"/>
                    <a:gd name="connsiteX37" fmla="*/ 212567 w 412090"/>
                    <a:gd name="connsiteY37" fmla="*/ 474970 h 503019"/>
                    <a:gd name="connsiteX38" fmla="*/ 203607 w 412090"/>
                    <a:gd name="connsiteY38" fmla="*/ 503019 h 503019"/>
                    <a:gd name="connsiteX39" fmla="*/ 91440 w 412090"/>
                    <a:gd name="connsiteY39" fmla="*/ 288798 h 503019"/>
                    <a:gd name="connsiteX0" fmla="*/ 0 w 412090"/>
                    <a:gd name="connsiteY0" fmla="*/ 197358 h 503019"/>
                    <a:gd name="connsiteX1" fmla="*/ 203607 w 412090"/>
                    <a:gd name="connsiteY1" fmla="*/ 66062 h 503019"/>
                    <a:gd name="connsiteX2" fmla="*/ 212567 w 412090"/>
                    <a:gd name="connsiteY2" fmla="*/ 68862 h 503019"/>
                    <a:gd name="connsiteX3" fmla="*/ 221396 w 412090"/>
                    <a:gd name="connsiteY3" fmla="*/ 52970 h 503019"/>
                    <a:gd name="connsiteX4" fmla="*/ 237287 w 412090"/>
                    <a:gd name="connsiteY4" fmla="*/ 52970 h 503019"/>
                    <a:gd name="connsiteX5" fmla="*/ 274366 w 412090"/>
                    <a:gd name="connsiteY5" fmla="*/ 52970 h 503019"/>
                    <a:gd name="connsiteX6" fmla="*/ 299086 w 412090"/>
                    <a:gd name="connsiteY6" fmla="*/ 52970 h 503019"/>
                    <a:gd name="connsiteX7" fmla="*/ 311446 w 412090"/>
                    <a:gd name="connsiteY7" fmla="*/ 35314 h 503019"/>
                    <a:gd name="connsiteX8" fmla="*/ 323806 w 412090"/>
                    <a:gd name="connsiteY8" fmla="*/ 1766 h 503019"/>
                    <a:gd name="connsiteX9" fmla="*/ 352057 w 412090"/>
                    <a:gd name="connsiteY9" fmla="*/ 0 h 503019"/>
                    <a:gd name="connsiteX10" fmla="*/ 362651 w 412090"/>
                    <a:gd name="connsiteY10" fmla="*/ 7063 h 503019"/>
                    <a:gd name="connsiteX11" fmla="*/ 380308 w 412090"/>
                    <a:gd name="connsiteY11" fmla="*/ 5297 h 503019"/>
                    <a:gd name="connsiteX12" fmla="*/ 396199 w 412090"/>
                    <a:gd name="connsiteY12" fmla="*/ 10594 h 503019"/>
                    <a:gd name="connsiteX13" fmla="*/ 412090 w 412090"/>
                    <a:gd name="connsiteY13" fmla="*/ 12360 h 503019"/>
                    <a:gd name="connsiteX14" fmla="*/ 397965 w 412090"/>
                    <a:gd name="connsiteY14" fmla="*/ 38845 h 503019"/>
                    <a:gd name="connsiteX15" fmla="*/ 397965 w 412090"/>
                    <a:gd name="connsiteY15" fmla="*/ 77690 h 503019"/>
                    <a:gd name="connsiteX16" fmla="*/ 410324 w 412090"/>
                    <a:gd name="connsiteY16" fmla="*/ 86519 h 503019"/>
                    <a:gd name="connsiteX17" fmla="*/ 399730 w 412090"/>
                    <a:gd name="connsiteY17" fmla="*/ 95347 h 503019"/>
                    <a:gd name="connsiteX18" fmla="*/ 397965 w 412090"/>
                    <a:gd name="connsiteY18" fmla="*/ 118301 h 503019"/>
                    <a:gd name="connsiteX19" fmla="*/ 382073 w 412090"/>
                    <a:gd name="connsiteY19" fmla="*/ 114770 h 503019"/>
                    <a:gd name="connsiteX20" fmla="*/ 375011 w 412090"/>
                    <a:gd name="connsiteY20" fmla="*/ 125364 h 503019"/>
                    <a:gd name="connsiteX21" fmla="*/ 367948 w 412090"/>
                    <a:gd name="connsiteY21" fmla="*/ 137723 h 503019"/>
                    <a:gd name="connsiteX22" fmla="*/ 348525 w 412090"/>
                    <a:gd name="connsiteY22" fmla="*/ 139489 h 503019"/>
                    <a:gd name="connsiteX23" fmla="*/ 348525 w 412090"/>
                    <a:gd name="connsiteY23" fmla="*/ 157146 h 503019"/>
                    <a:gd name="connsiteX24" fmla="*/ 323806 w 412090"/>
                    <a:gd name="connsiteY24" fmla="*/ 204820 h 503019"/>
                    <a:gd name="connsiteX25" fmla="*/ 299086 w 412090"/>
                    <a:gd name="connsiteY25" fmla="*/ 211882 h 503019"/>
                    <a:gd name="connsiteX26" fmla="*/ 292023 w 412090"/>
                    <a:gd name="connsiteY26" fmla="*/ 229539 h 503019"/>
                    <a:gd name="connsiteX27" fmla="*/ 292023 w 412090"/>
                    <a:gd name="connsiteY27" fmla="*/ 259556 h 503019"/>
                    <a:gd name="connsiteX28" fmla="*/ 309680 w 412090"/>
                    <a:gd name="connsiteY28" fmla="*/ 271916 h 503019"/>
                    <a:gd name="connsiteX29" fmla="*/ 314977 w 412090"/>
                    <a:gd name="connsiteY29" fmla="*/ 287807 h 503019"/>
                    <a:gd name="connsiteX30" fmla="*/ 295555 w 412090"/>
                    <a:gd name="connsiteY30" fmla="*/ 303698 h 503019"/>
                    <a:gd name="connsiteX31" fmla="*/ 272601 w 412090"/>
                    <a:gd name="connsiteY31" fmla="*/ 308995 h 503019"/>
                    <a:gd name="connsiteX32" fmla="*/ 270835 w 412090"/>
                    <a:gd name="connsiteY32" fmla="*/ 316058 h 503019"/>
                    <a:gd name="connsiteX33" fmla="*/ 286726 w 412090"/>
                    <a:gd name="connsiteY33" fmla="*/ 342543 h 503019"/>
                    <a:gd name="connsiteX34" fmla="*/ 260241 w 412090"/>
                    <a:gd name="connsiteY34" fmla="*/ 360200 h 503019"/>
                    <a:gd name="connsiteX35" fmla="*/ 244350 w 412090"/>
                    <a:gd name="connsiteY35" fmla="*/ 393748 h 503019"/>
                    <a:gd name="connsiteX36" fmla="*/ 242584 w 412090"/>
                    <a:gd name="connsiteY36" fmla="*/ 414936 h 503019"/>
                    <a:gd name="connsiteX37" fmla="*/ 212567 w 412090"/>
                    <a:gd name="connsiteY37" fmla="*/ 474970 h 503019"/>
                    <a:gd name="connsiteX38" fmla="*/ 203607 w 412090"/>
                    <a:gd name="connsiteY38" fmla="*/ 503019 h 503019"/>
                    <a:gd name="connsiteX0" fmla="*/ 0 w 208483"/>
                    <a:gd name="connsiteY0" fmla="*/ 66062 h 503019"/>
                    <a:gd name="connsiteX1" fmla="*/ 8960 w 208483"/>
                    <a:gd name="connsiteY1" fmla="*/ 68862 h 503019"/>
                    <a:gd name="connsiteX2" fmla="*/ 17789 w 208483"/>
                    <a:gd name="connsiteY2" fmla="*/ 52970 h 503019"/>
                    <a:gd name="connsiteX3" fmla="*/ 33680 w 208483"/>
                    <a:gd name="connsiteY3" fmla="*/ 52970 h 503019"/>
                    <a:gd name="connsiteX4" fmla="*/ 70759 w 208483"/>
                    <a:gd name="connsiteY4" fmla="*/ 52970 h 503019"/>
                    <a:gd name="connsiteX5" fmla="*/ 95479 w 208483"/>
                    <a:gd name="connsiteY5" fmla="*/ 52970 h 503019"/>
                    <a:gd name="connsiteX6" fmla="*/ 107839 w 208483"/>
                    <a:gd name="connsiteY6" fmla="*/ 35314 h 503019"/>
                    <a:gd name="connsiteX7" fmla="*/ 120199 w 208483"/>
                    <a:gd name="connsiteY7" fmla="*/ 1766 h 503019"/>
                    <a:gd name="connsiteX8" fmla="*/ 148450 w 208483"/>
                    <a:gd name="connsiteY8" fmla="*/ 0 h 503019"/>
                    <a:gd name="connsiteX9" fmla="*/ 159044 w 208483"/>
                    <a:gd name="connsiteY9" fmla="*/ 7063 h 503019"/>
                    <a:gd name="connsiteX10" fmla="*/ 176701 w 208483"/>
                    <a:gd name="connsiteY10" fmla="*/ 5297 h 503019"/>
                    <a:gd name="connsiteX11" fmla="*/ 192592 w 208483"/>
                    <a:gd name="connsiteY11" fmla="*/ 10594 h 503019"/>
                    <a:gd name="connsiteX12" fmla="*/ 208483 w 208483"/>
                    <a:gd name="connsiteY12" fmla="*/ 12360 h 503019"/>
                    <a:gd name="connsiteX13" fmla="*/ 194358 w 208483"/>
                    <a:gd name="connsiteY13" fmla="*/ 38845 h 503019"/>
                    <a:gd name="connsiteX14" fmla="*/ 194358 w 208483"/>
                    <a:gd name="connsiteY14" fmla="*/ 77690 h 503019"/>
                    <a:gd name="connsiteX15" fmla="*/ 206717 w 208483"/>
                    <a:gd name="connsiteY15" fmla="*/ 86519 h 503019"/>
                    <a:gd name="connsiteX16" fmla="*/ 196123 w 208483"/>
                    <a:gd name="connsiteY16" fmla="*/ 95347 h 503019"/>
                    <a:gd name="connsiteX17" fmla="*/ 194358 w 208483"/>
                    <a:gd name="connsiteY17" fmla="*/ 118301 h 503019"/>
                    <a:gd name="connsiteX18" fmla="*/ 178466 w 208483"/>
                    <a:gd name="connsiteY18" fmla="*/ 114770 h 503019"/>
                    <a:gd name="connsiteX19" fmla="*/ 171404 w 208483"/>
                    <a:gd name="connsiteY19" fmla="*/ 125364 h 503019"/>
                    <a:gd name="connsiteX20" fmla="*/ 164341 w 208483"/>
                    <a:gd name="connsiteY20" fmla="*/ 137723 h 503019"/>
                    <a:gd name="connsiteX21" fmla="*/ 144918 w 208483"/>
                    <a:gd name="connsiteY21" fmla="*/ 139489 h 503019"/>
                    <a:gd name="connsiteX22" fmla="*/ 144918 w 208483"/>
                    <a:gd name="connsiteY22" fmla="*/ 157146 h 503019"/>
                    <a:gd name="connsiteX23" fmla="*/ 120199 w 208483"/>
                    <a:gd name="connsiteY23" fmla="*/ 204820 h 503019"/>
                    <a:gd name="connsiteX24" fmla="*/ 95479 w 208483"/>
                    <a:gd name="connsiteY24" fmla="*/ 211882 h 503019"/>
                    <a:gd name="connsiteX25" fmla="*/ 88416 w 208483"/>
                    <a:gd name="connsiteY25" fmla="*/ 229539 h 503019"/>
                    <a:gd name="connsiteX26" fmla="*/ 88416 w 208483"/>
                    <a:gd name="connsiteY26" fmla="*/ 259556 h 503019"/>
                    <a:gd name="connsiteX27" fmla="*/ 106073 w 208483"/>
                    <a:gd name="connsiteY27" fmla="*/ 271916 h 503019"/>
                    <a:gd name="connsiteX28" fmla="*/ 111370 w 208483"/>
                    <a:gd name="connsiteY28" fmla="*/ 287807 h 503019"/>
                    <a:gd name="connsiteX29" fmla="*/ 91948 w 208483"/>
                    <a:gd name="connsiteY29" fmla="*/ 303698 h 503019"/>
                    <a:gd name="connsiteX30" fmla="*/ 68994 w 208483"/>
                    <a:gd name="connsiteY30" fmla="*/ 308995 h 503019"/>
                    <a:gd name="connsiteX31" fmla="*/ 67228 w 208483"/>
                    <a:gd name="connsiteY31" fmla="*/ 316058 h 503019"/>
                    <a:gd name="connsiteX32" fmla="*/ 83119 w 208483"/>
                    <a:gd name="connsiteY32" fmla="*/ 342543 h 503019"/>
                    <a:gd name="connsiteX33" fmla="*/ 56634 w 208483"/>
                    <a:gd name="connsiteY33" fmla="*/ 360200 h 503019"/>
                    <a:gd name="connsiteX34" fmla="*/ 40743 w 208483"/>
                    <a:gd name="connsiteY34" fmla="*/ 393748 h 503019"/>
                    <a:gd name="connsiteX35" fmla="*/ 38977 w 208483"/>
                    <a:gd name="connsiteY35" fmla="*/ 414936 h 503019"/>
                    <a:gd name="connsiteX36" fmla="*/ 8960 w 208483"/>
                    <a:gd name="connsiteY36" fmla="*/ 474970 h 503019"/>
                    <a:gd name="connsiteX37" fmla="*/ 0 w 208483"/>
                    <a:gd name="connsiteY37" fmla="*/ 503019 h 503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08483" h="503019">
                      <a:moveTo>
                        <a:pt x="0" y="66062"/>
                      </a:moveTo>
                      <a:lnTo>
                        <a:pt x="8960" y="68862"/>
                      </a:lnTo>
                      <a:lnTo>
                        <a:pt x="17789" y="52970"/>
                      </a:lnTo>
                      <a:lnTo>
                        <a:pt x="33680" y="52970"/>
                      </a:lnTo>
                      <a:lnTo>
                        <a:pt x="70759" y="52970"/>
                      </a:lnTo>
                      <a:lnTo>
                        <a:pt x="95479" y="52970"/>
                      </a:lnTo>
                      <a:lnTo>
                        <a:pt x="107839" y="35314"/>
                      </a:lnTo>
                      <a:lnTo>
                        <a:pt x="120199" y="1766"/>
                      </a:lnTo>
                      <a:lnTo>
                        <a:pt x="148450" y="0"/>
                      </a:lnTo>
                      <a:lnTo>
                        <a:pt x="159044" y="7063"/>
                      </a:lnTo>
                      <a:lnTo>
                        <a:pt x="176701" y="5297"/>
                      </a:lnTo>
                      <a:lnTo>
                        <a:pt x="192592" y="10594"/>
                      </a:lnTo>
                      <a:lnTo>
                        <a:pt x="208483" y="12360"/>
                      </a:lnTo>
                      <a:lnTo>
                        <a:pt x="194358" y="38845"/>
                      </a:lnTo>
                      <a:lnTo>
                        <a:pt x="194358" y="77690"/>
                      </a:lnTo>
                      <a:lnTo>
                        <a:pt x="206717" y="86519"/>
                      </a:lnTo>
                      <a:lnTo>
                        <a:pt x="196123" y="95347"/>
                      </a:lnTo>
                      <a:lnTo>
                        <a:pt x="194358" y="118301"/>
                      </a:lnTo>
                      <a:lnTo>
                        <a:pt x="178466" y="114770"/>
                      </a:lnTo>
                      <a:lnTo>
                        <a:pt x="171404" y="125364"/>
                      </a:lnTo>
                      <a:lnTo>
                        <a:pt x="164341" y="137723"/>
                      </a:lnTo>
                      <a:lnTo>
                        <a:pt x="144918" y="139489"/>
                      </a:lnTo>
                      <a:lnTo>
                        <a:pt x="144918" y="157146"/>
                      </a:lnTo>
                      <a:lnTo>
                        <a:pt x="120199" y="204820"/>
                      </a:lnTo>
                      <a:lnTo>
                        <a:pt x="95479" y="211882"/>
                      </a:lnTo>
                      <a:lnTo>
                        <a:pt x="88416" y="229539"/>
                      </a:lnTo>
                      <a:lnTo>
                        <a:pt x="88416" y="259556"/>
                      </a:lnTo>
                      <a:lnTo>
                        <a:pt x="106073" y="271916"/>
                      </a:lnTo>
                      <a:lnTo>
                        <a:pt x="111370" y="287807"/>
                      </a:lnTo>
                      <a:lnTo>
                        <a:pt x="91948" y="303698"/>
                      </a:lnTo>
                      <a:lnTo>
                        <a:pt x="68994" y="308995"/>
                      </a:lnTo>
                      <a:lnTo>
                        <a:pt x="67228" y="316058"/>
                      </a:lnTo>
                      <a:lnTo>
                        <a:pt x="83119" y="342543"/>
                      </a:lnTo>
                      <a:lnTo>
                        <a:pt x="56634" y="360200"/>
                      </a:lnTo>
                      <a:lnTo>
                        <a:pt x="40743" y="393748"/>
                      </a:lnTo>
                      <a:lnTo>
                        <a:pt x="38977" y="414936"/>
                      </a:lnTo>
                      <a:lnTo>
                        <a:pt x="8960" y="474970"/>
                      </a:lnTo>
                      <a:lnTo>
                        <a:pt x="0" y="503019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BB4BF822-78A4-B958-2803-81DC5F066874}"/>
                    </a:ext>
                  </a:extLst>
                </p:cNvPr>
                <p:cNvSpPr/>
                <p:nvPr/>
              </p:nvSpPr>
              <p:spPr>
                <a:xfrm>
                  <a:off x="3136077" y="1691337"/>
                  <a:ext cx="253439" cy="648915"/>
                </a:xfrm>
                <a:custGeom>
                  <a:avLst/>
                  <a:gdLst>
                    <a:gd name="connsiteX0" fmla="*/ 253439 w 253439"/>
                    <a:gd name="connsiteY0" fmla="*/ 0 h 648915"/>
                    <a:gd name="connsiteX1" fmla="*/ 253439 w 253439"/>
                    <a:gd name="connsiteY1" fmla="*/ 648915 h 648915"/>
                    <a:gd name="connsiteX2" fmla="*/ 238368 w 253439"/>
                    <a:gd name="connsiteY2" fmla="*/ 637833 h 648915"/>
                    <a:gd name="connsiteX3" fmla="*/ 231011 w 253439"/>
                    <a:gd name="connsiteY3" fmla="*/ 590748 h 648915"/>
                    <a:gd name="connsiteX4" fmla="*/ 197169 w 253439"/>
                    <a:gd name="connsiteY4" fmla="*/ 573092 h 648915"/>
                    <a:gd name="connsiteX5" fmla="*/ 200111 w 253439"/>
                    <a:gd name="connsiteY5" fmla="*/ 565734 h 648915"/>
                    <a:gd name="connsiteX6" fmla="*/ 207468 w 253439"/>
                    <a:gd name="connsiteY6" fmla="*/ 555435 h 648915"/>
                    <a:gd name="connsiteX7" fmla="*/ 228068 w 253439"/>
                    <a:gd name="connsiteY7" fmla="*/ 553963 h 648915"/>
                    <a:gd name="connsiteX8" fmla="*/ 232482 w 253439"/>
                    <a:gd name="connsiteY8" fmla="*/ 531892 h 648915"/>
                    <a:gd name="connsiteX9" fmla="*/ 228068 w 253439"/>
                    <a:gd name="connsiteY9" fmla="*/ 526006 h 648915"/>
                    <a:gd name="connsiteX10" fmla="*/ 208940 w 253439"/>
                    <a:gd name="connsiteY10" fmla="*/ 518649 h 648915"/>
                    <a:gd name="connsiteX11" fmla="*/ 207468 w 253439"/>
                    <a:gd name="connsiteY11" fmla="*/ 503935 h 648915"/>
                    <a:gd name="connsiteX12" fmla="*/ 186869 w 253439"/>
                    <a:gd name="connsiteY12" fmla="*/ 503935 h 648915"/>
                    <a:gd name="connsiteX13" fmla="*/ 183926 w 253439"/>
                    <a:gd name="connsiteY13" fmla="*/ 492164 h 648915"/>
                    <a:gd name="connsiteX14" fmla="*/ 141255 w 253439"/>
                    <a:gd name="connsiteY14" fmla="*/ 468622 h 648915"/>
                    <a:gd name="connsiteX15" fmla="*/ 125070 w 253439"/>
                    <a:gd name="connsiteY15" fmla="*/ 470093 h 648915"/>
                    <a:gd name="connsiteX16" fmla="*/ 120655 w 253439"/>
                    <a:gd name="connsiteY16" fmla="*/ 459793 h 648915"/>
                    <a:gd name="connsiteX17" fmla="*/ 77985 w 253439"/>
                    <a:gd name="connsiteY17" fmla="*/ 427422 h 648915"/>
                    <a:gd name="connsiteX18" fmla="*/ 55914 w 253439"/>
                    <a:gd name="connsiteY18" fmla="*/ 387694 h 648915"/>
                    <a:gd name="connsiteX19" fmla="*/ 0 w 253439"/>
                    <a:gd name="connsiteY19" fmla="*/ 390637 h 648915"/>
                    <a:gd name="connsiteX20" fmla="*/ 2943 w 253439"/>
                    <a:gd name="connsiteY20" fmla="*/ 377394 h 648915"/>
                    <a:gd name="connsiteX21" fmla="*/ 2943 w 253439"/>
                    <a:gd name="connsiteY21" fmla="*/ 368566 h 648915"/>
                    <a:gd name="connsiteX22" fmla="*/ 10300 w 253439"/>
                    <a:gd name="connsiteY22" fmla="*/ 362680 h 648915"/>
                    <a:gd name="connsiteX23" fmla="*/ 17657 w 253439"/>
                    <a:gd name="connsiteY23" fmla="*/ 342080 h 648915"/>
                    <a:gd name="connsiteX24" fmla="*/ 32371 w 253439"/>
                    <a:gd name="connsiteY24" fmla="*/ 327366 h 648915"/>
                    <a:gd name="connsiteX25" fmla="*/ 11771 w 253439"/>
                    <a:gd name="connsiteY25" fmla="*/ 315595 h 648915"/>
                    <a:gd name="connsiteX26" fmla="*/ 27957 w 253439"/>
                    <a:gd name="connsiteY26" fmla="*/ 290581 h 648915"/>
                    <a:gd name="connsiteX27" fmla="*/ 60328 w 253439"/>
                    <a:gd name="connsiteY27" fmla="*/ 284696 h 648915"/>
                    <a:gd name="connsiteX28" fmla="*/ 72099 w 253439"/>
                    <a:gd name="connsiteY28" fmla="*/ 262624 h 648915"/>
                    <a:gd name="connsiteX29" fmla="*/ 64742 w 253439"/>
                    <a:gd name="connsiteY29" fmla="*/ 252325 h 648915"/>
                    <a:gd name="connsiteX30" fmla="*/ 55914 w 253439"/>
                    <a:gd name="connsiteY30" fmla="*/ 234668 h 648915"/>
                    <a:gd name="connsiteX31" fmla="*/ 20600 w 253439"/>
                    <a:gd name="connsiteY31" fmla="*/ 228782 h 648915"/>
                    <a:gd name="connsiteX32" fmla="*/ 29428 w 253439"/>
                    <a:gd name="connsiteY32" fmla="*/ 215539 h 648915"/>
                    <a:gd name="connsiteX33" fmla="*/ 60328 w 253439"/>
                    <a:gd name="connsiteY33" fmla="*/ 191997 h 648915"/>
                    <a:gd name="connsiteX34" fmla="*/ 50028 w 253439"/>
                    <a:gd name="connsiteY34" fmla="*/ 166983 h 648915"/>
                    <a:gd name="connsiteX35" fmla="*/ 79456 w 253439"/>
                    <a:gd name="connsiteY35" fmla="*/ 172869 h 648915"/>
                    <a:gd name="connsiteX36" fmla="*/ 94170 w 253439"/>
                    <a:gd name="connsiteY36" fmla="*/ 165512 h 648915"/>
                    <a:gd name="connsiteX37" fmla="*/ 86813 w 253439"/>
                    <a:gd name="connsiteY37" fmla="*/ 155212 h 648915"/>
                    <a:gd name="connsiteX38" fmla="*/ 92699 w 253439"/>
                    <a:gd name="connsiteY38" fmla="*/ 149326 h 648915"/>
                    <a:gd name="connsiteX39" fmla="*/ 88285 w 253439"/>
                    <a:gd name="connsiteY39" fmla="*/ 134612 h 648915"/>
                    <a:gd name="connsiteX40" fmla="*/ 58856 w 253439"/>
                    <a:gd name="connsiteY40" fmla="*/ 121369 h 648915"/>
                    <a:gd name="connsiteX41" fmla="*/ 60328 w 253439"/>
                    <a:gd name="connsiteY41" fmla="*/ 103712 h 648915"/>
                    <a:gd name="connsiteX42" fmla="*/ 48557 w 253439"/>
                    <a:gd name="connsiteY42" fmla="*/ 84584 h 648915"/>
                    <a:gd name="connsiteX43" fmla="*/ 33842 w 253439"/>
                    <a:gd name="connsiteY43" fmla="*/ 71341 h 648915"/>
                    <a:gd name="connsiteX44" fmla="*/ 5886 w 253439"/>
                    <a:gd name="connsiteY44" fmla="*/ 53685 h 648915"/>
                    <a:gd name="connsiteX45" fmla="*/ 13243 w 253439"/>
                    <a:gd name="connsiteY45" fmla="*/ 25728 h 648915"/>
                    <a:gd name="connsiteX46" fmla="*/ 27957 w 253439"/>
                    <a:gd name="connsiteY46" fmla="*/ 16899 h 648915"/>
                    <a:gd name="connsiteX47" fmla="*/ 30900 w 253439"/>
                    <a:gd name="connsiteY47" fmla="*/ 38970 h 648915"/>
                    <a:gd name="connsiteX48" fmla="*/ 54442 w 253439"/>
                    <a:gd name="connsiteY48" fmla="*/ 49270 h 648915"/>
                    <a:gd name="connsiteX49" fmla="*/ 72099 w 253439"/>
                    <a:gd name="connsiteY49" fmla="*/ 46328 h 648915"/>
                    <a:gd name="connsiteX50" fmla="*/ 88285 w 253439"/>
                    <a:gd name="connsiteY50" fmla="*/ 53685 h 648915"/>
                    <a:gd name="connsiteX51" fmla="*/ 108884 w 253439"/>
                    <a:gd name="connsiteY51" fmla="*/ 40442 h 648915"/>
                    <a:gd name="connsiteX52" fmla="*/ 114770 w 253439"/>
                    <a:gd name="connsiteY52" fmla="*/ 25728 h 648915"/>
                    <a:gd name="connsiteX53" fmla="*/ 126541 w 253439"/>
                    <a:gd name="connsiteY53" fmla="*/ 27199 h 648915"/>
                    <a:gd name="connsiteX54" fmla="*/ 169212 w 253439"/>
                    <a:gd name="connsiteY54" fmla="*/ 28671 h 648915"/>
                    <a:gd name="connsiteX55" fmla="*/ 188340 w 253439"/>
                    <a:gd name="connsiteY55" fmla="*/ 19842 h 648915"/>
                    <a:gd name="connsiteX56" fmla="*/ 205997 w 253439"/>
                    <a:gd name="connsiteY56" fmla="*/ 6600 h 648915"/>
                    <a:gd name="connsiteX57" fmla="*/ 253082 w 253439"/>
                    <a:gd name="connsiteY57" fmla="*/ 714 h 648915"/>
                    <a:gd name="connsiteX0" fmla="*/ 253439 w 407223"/>
                    <a:gd name="connsiteY0" fmla="*/ 0 h 648915"/>
                    <a:gd name="connsiteX1" fmla="*/ 407223 w 407223"/>
                    <a:gd name="connsiteY1" fmla="*/ 220807 h 648915"/>
                    <a:gd name="connsiteX2" fmla="*/ 253439 w 407223"/>
                    <a:gd name="connsiteY2" fmla="*/ 648915 h 648915"/>
                    <a:gd name="connsiteX3" fmla="*/ 238368 w 407223"/>
                    <a:gd name="connsiteY3" fmla="*/ 637833 h 648915"/>
                    <a:gd name="connsiteX4" fmla="*/ 231011 w 407223"/>
                    <a:gd name="connsiteY4" fmla="*/ 590748 h 648915"/>
                    <a:gd name="connsiteX5" fmla="*/ 197169 w 407223"/>
                    <a:gd name="connsiteY5" fmla="*/ 573092 h 648915"/>
                    <a:gd name="connsiteX6" fmla="*/ 200111 w 407223"/>
                    <a:gd name="connsiteY6" fmla="*/ 565734 h 648915"/>
                    <a:gd name="connsiteX7" fmla="*/ 207468 w 407223"/>
                    <a:gd name="connsiteY7" fmla="*/ 555435 h 648915"/>
                    <a:gd name="connsiteX8" fmla="*/ 228068 w 407223"/>
                    <a:gd name="connsiteY8" fmla="*/ 553963 h 648915"/>
                    <a:gd name="connsiteX9" fmla="*/ 232482 w 407223"/>
                    <a:gd name="connsiteY9" fmla="*/ 531892 h 648915"/>
                    <a:gd name="connsiteX10" fmla="*/ 228068 w 407223"/>
                    <a:gd name="connsiteY10" fmla="*/ 526006 h 648915"/>
                    <a:gd name="connsiteX11" fmla="*/ 208940 w 407223"/>
                    <a:gd name="connsiteY11" fmla="*/ 518649 h 648915"/>
                    <a:gd name="connsiteX12" fmla="*/ 207468 w 407223"/>
                    <a:gd name="connsiteY12" fmla="*/ 503935 h 648915"/>
                    <a:gd name="connsiteX13" fmla="*/ 186869 w 407223"/>
                    <a:gd name="connsiteY13" fmla="*/ 503935 h 648915"/>
                    <a:gd name="connsiteX14" fmla="*/ 183926 w 407223"/>
                    <a:gd name="connsiteY14" fmla="*/ 492164 h 648915"/>
                    <a:gd name="connsiteX15" fmla="*/ 141255 w 407223"/>
                    <a:gd name="connsiteY15" fmla="*/ 468622 h 648915"/>
                    <a:gd name="connsiteX16" fmla="*/ 125070 w 407223"/>
                    <a:gd name="connsiteY16" fmla="*/ 470093 h 648915"/>
                    <a:gd name="connsiteX17" fmla="*/ 120655 w 407223"/>
                    <a:gd name="connsiteY17" fmla="*/ 459793 h 648915"/>
                    <a:gd name="connsiteX18" fmla="*/ 77985 w 407223"/>
                    <a:gd name="connsiteY18" fmla="*/ 427422 h 648915"/>
                    <a:gd name="connsiteX19" fmla="*/ 55914 w 407223"/>
                    <a:gd name="connsiteY19" fmla="*/ 387694 h 648915"/>
                    <a:gd name="connsiteX20" fmla="*/ 0 w 407223"/>
                    <a:gd name="connsiteY20" fmla="*/ 390637 h 648915"/>
                    <a:gd name="connsiteX21" fmla="*/ 2943 w 407223"/>
                    <a:gd name="connsiteY21" fmla="*/ 377394 h 648915"/>
                    <a:gd name="connsiteX22" fmla="*/ 2943 w 407223"/>
                    <a:gd name="connsiteY22" fmla="*/ 368566 h 648915"/>
                    <a:gd name="connsiteX23" fmla="*/ 10300 w 407223"/>
                    <a:gd name="connsiteY23" fmla="*/ 362680 h 648915"/>
                    <a:gd name="connsiteX24" fmla="*/ 17657 w 407223"/>
                    <a:gd name="connsiteY24" fmla="*/ 342080 h 648915"/>
                    <a:gd name="connsiteX25" fmla="*/ 32371 w 407223"/>
                    <a:gd name="connsiteY25" fmla="*/ 327366 h 648915"/>
                    <a:gd name="connsiteX26" fmla="*/ 11771 w 407223"/>
                    <a:gd name="connsiteY26" fmla="*/ 315595 h 648915"/>
                    <a:gd name="connsiteX27" fmla="*/ 27957 w 407223"/>
                    <a:gd name="connsiteY27" fmla="*/ 290581 h 648915"/>
                    <a:gd name="connsiteX28" fmla="*/ 60328 w 407223"/>
                    <a:gd name="connsiteY28" fmla="*/ 284696 h 648915"/>
                    <a:gd name="connsiteX29" fmla="*/ 72099 w 407223"/>
                    <a:gd name="connsiteY29" fmla="*/ 262624 h 648915"/>
                    <a:gd name="connsiteX30" fmla="*/ 64742 w 407223"/>
                    <a:gd name="connsiteY30" fmla="*/ 252325 h 648915"/>
                    <a:gd name="connsiteX31" fmla="*/ 55914 w 407223"/>
                    <a:gd name="connsiteY31" fmla="*/ 234668 h 648915"/>
                    <a:gd name="connsiteX32" fmla="*/ 20600 w 407223"/>
                    <a:gd name="connsiteY32" fmla="*/ 228782 h 648915"/>
                    <a:gd name="connsiteX33" fmla="*/ 29428 w 407223"/>
                    <a:gd name="connsiteY33" fmla="*/ 215539 h 648915"/>
                    <a:gd name="connsiteX34" fmla="*/ 60328 w 407223"/>
                    <a:gd name="connsiteY34" fmla="*/ 191997 h 648915"/>
                    <a:gd name="connsiteX35" fmla="*/ 50028 w 407223"/>
                    <a:gd name="connsiteY35" fmla="*/ 166983 h 648915"/>
                    <a:gd name="connsiteX36" fmla="*/ 79456 w 407223"/>
                    <a:gd name="connsiteY36" fmla="*/ 172869 h 648915"/>
                    <a:gd name="connsiteX37" fmla="*/ 94170 w 407223"/>
                    <a:gd name="connsiteY37" fmla="*/ 165512 h 648915"/>
                    <a:gd name="connsiteX38" fmla="*/ 86813 w 407223"/>
                    <a:gd name="connsiteY38" fmla="*/ 155212 h 648915"/>
                    <a:gd name="connsiteX39" fmla="*/ 92699 w 407223"/>
                    <a:gd name="connsiteY39" fmla="*/ 149326 h 648915"/>
                    <a:gd name="connsiteX40" fmla="*/ 88285 w 407223"/>
                    <a:gd name="connsiteY40" fmla="*/ 134612 h 648915"/>
                    <a:gd name="connsiteX41" fmla="*/ 58856 w 407223"/>
                    <a:gd name="connsiteY41" fmla="*/ 121369 h 648915"/>
                    <a:gd name="connsiteX42" fmla="*/ 60328 w 407223"/>
                    <a:gd name="connsiteY42" fmla="*/ 103712 h 648915"/>
                    <a:gd name="connsiteX43" fmla="*/ 48557 w 407223"/>
                    <a:gd name="connsiteY43" fmla="*/ 84584 h 648915"/>
                    <a:gd name="connsiteX44" fmla="*/ 33842 w 407223"/>
                    <a:gd name="connsiteY44" fmla="*/ 71341 h 648915"/>
                    <a:gd name="connsiteX45" fmla="*/ 5886 w 407223"/>
                    <a:gd name="connsiteY45" fmla="*/ 53685 h 648915"/>
                    <a:gd name="connsiteX46" fmla="*/ 13243 w 407223"/>
                    <a:gd name="connsiteY46" fmla="*/ 25728 h 648915"/>
                    <a:gd name="connsiteX47" fmla="*/ 27957 w 407223"/>
                    <a:gd name="connsiteY47" fmla="*/ 16899 h 648915"/>
                    <a:gd name="connsiteX48" fmla="*/ 30900 w 407223"/>
                    <a:gd name="connsiteY48" fmla="*/ 38970 h 648915"/>
                    <a:gd name="connsiteX49" fmla="*/ 54442 w 407223"/>
                    <a:gd name="connsiteY49" fmla="*/ 49270 h 648915"/>
                    <a:gd name="connsiteX50" fmla="*/ 72099 w 407223"/>
                    <a:gd name="connsiteY50" fmla="*/ 46328 h 648915"/>
                    <a:gd name="connsiteX51" fmla="*/ 88285 w 407223"/>
                    <a:gd name="connsiteY51" fmla="*/ 53685 h 648915"/>
                    <a:gd name="connsiteX52" fmla="*/ 108884 w 407223"/>
                    <a:gd name="connsiteY52" fmla="*/ 40442 h 648915"/>
                    <a:gd name="connsiteX53" fmla="*/ 114770 w 407223"/>
                    <a:gd name="connsiteY53" fmla="*/ 25728 h 648915"/>
                    <a:gd name="connsiteX54" fmla="*/ 126541 w 407223"/>
                    <a:gd name="connsiteY54" fmla="*/ 27199 h 648915"/>
                    <a:gd name="connsiteX55" fmla="*/ 169212 w 407223"/>
                    <a:gd name="connsiteY55" fmla="*/ 28671 h 648915"/>
                    <a:gd name="connsiteX56" fmla="*/ 188340 w 407223"/>
                    <a:gd name="connsiteY56" fmla="*/ 19842 h 648915"/>
                    <a:gd name="connsiteX57" fmla="*/ 205997 w 407223"/>
                    <a:gd name="connsiteY57" fmla="*/ 6600 h 648915"/>
                    <a:gd name="connsiteX58" fmla="*/ 253082 w 407223"/>
                    <a:gd name="connsiteY58" fmla="*/ 714 h 648915"/>
                    <a:gd name="connsiteX59" fmla="*/ 253439 w 407223"/>
                    <a:gd name="connsiteY59" fmla="*/ 0 h 648915"/>
                    <a:gd name="connsiteX0" fmla="*/ 407223 w 498663"/>
                    <a:gd name="connsiteY0" fmla="*/ 220807 h 648915"/>
                    <a:gd name="connsiteX1" fmla="*/ 253439 w 498663"/>
                    <a:gd name="connsiteY1" fmla="*/ 648915 h 648915"/>
                    <a:gd name="connsiteX2" fmla="*/ 238368 w 498663"/>
                    <a:gd name="connsiteY2" fmla="*/ 637833 h 648915"/>
                    <a:gd name="connsiteX3" fmla="*/ 231011 w 498663"/>
                    <a:gd name="connsiteY3" fmla="*/ 590748 h 648915"/>
                    <a:gd name="connsiteX4" fmla="*/ 197169 w 498663"/>
                    <a:gd name="connsiteY4" fmla="*/ 573092 h 648915"/>
                    <a:gd name="connsiteX5" fmla="*/ 200111 w 498663"/>
                    <a:gd name="connsiteY5" fmla="*/ 565734 h 648915"/>
                    <a:gd name="connsiteX6" fmla="*/ 207468 w 498663"/>
                    <a:gd name="connsiteY6" fmla="*/ 555435 h 648915"/>
                    <a:gd name="connsiteX7" fmla="*/ 228068 w 498663"/>
                    <a:gd name="connsiteY7" fmla="*/ 553963 h 648915"/>
                    <a:gd name="connsiteX8" fmla="*/ 232482 w 498663"/>
                    <a:gd name="connsiteY8" fmla="*/ 531892 h 648915"/>
                    <a:gd name="connsiteX9" fmla="*/ 228068 w 498663"/>
                    <a:gd name="connsiteY9" fmla="*/ 526006 h 648915"/>
                    <a:gd name="connsiteX10" fmla="*/ 208940 w 498663"/>
                    <a:gd name="connsiteY10" fmla="*/ 518649 h 648915"/>
                    <a:gd name="connsiteX11" fmla="*/ 207468 w 498663"/>
                    <a:gd name="connsiteY11" fmla="*/ 503935 h 648915"/>
                    <a:gd name="connsiteX12" fmla="*/ 186869 w 498663"/>
                    <a:gd name="connsiteY12" fmla="*/ 503935 h 648915"/>
                    <a:gd name="connsiteX13" fmla="*/ 183926 w 498663"/>
                    <a:gd name="connsiteY13" fmla="*/ 492164 h 648915"/>
                    <a:gd name="connsiteX14" fmla="*/ 141255 w 498663"/>
                    <a:gd name="connsiteY14" fmla="*/ 468622 h 648915"/>
                    <a:gd name="connsiteX15" fmla="*/ 125070 w 498663"/>
                    <a:gd name="connsiteY15" fmla="*/ 470093 h 648915"/>
                    <a:gd name="connsiteX16" fmla="*/ 120655 w 498663"/>
                    <a:gd name="connsiteY16" fmla="*/ 459793 h 648915"/>
                    <a:gd name="connsiteX17" fmla="*/ 77985 w 498663"/>
                    <a:gd name="connsiteY17" fmla="*/ 427422 h 648915"/>
                    <a:gd name="connsiteX18" fmla="*/ 55914 w 498663"/>
                    <a:gd name="connsiteY18" fmla="*/ 387694 h 648915"/>
                    <a:gd name="connsiteX19" fmla="*/ 0 w 498663"/>
                    <a:gd name="connsiteY19" fmla="*/ 390637 h 648915"/>
                    <a:gd name="connsiteX20" fmla="*/ 2943 w 498663"/>
                    <a:gd name="connsiteY20" fmla="*/ 377394 h 648915"/>
                    <a:gd name="connsiteX21" fmla="*/ 2943 w 498663"/>
                    <a:gd name="connsiteY21" fmla="*/ 368566 h 648915"/>
                    <a:gd name="connsiteX22" fmla="*/ 10300 w 498663"/>
                    <a:gd name="connsiteY22" fmla="*/ 362680 h 648915"/>
                    <a:gd name="connsiteX23" fmla="*/ 17657 w 498663"/>
                    <a:gd name="connsiteY23" fmla="*/ 342080 h 648915"/>
                    <a:gd name="connsiteX24" fmla="*/ 32371 w 498663"/>
                    <a:gd name="connsiteY24" fmla="*/ 327366 h 648915"/>
                    <a:gd name="connsiteX25" fmla="*/ 11771 w 498663"/>
                    <a:gd name="connsiteY25" fmla="*/ 315595 h 648915"/>
                    <a:gd name="connsiteX26" fmla="*/ 27957 w 498663"/>
                    <a:gd name="connsiteY26" fmla="*/ 290581 h 648915"/>
                    <a:gd name="connsiteX27" fmla="*/ 60328 w 498663"/>
                    <a:gd name="connsiteY27" fmla="*/ 284696 h 648915"/>
                    <a:gd name="connsiteX28" fmla="*/ 72099 w 498663"/>
                    <a:gd name="connsiteY28" fmla="*/ 262624 h 648915"/>
                    <a:gd name="connsiteX29" fmla="*/ 64742 w 498663"/>
                    <a:gd name="connsiteY29" fmla="*/ 252325 h 648915"/>
                    <a:gd name="connsiteX30" fmla="*/ 55914 w 498663"/>
                    <a:gd name="connsiteY30" fmla="*/ 234668 h 648915"/>
                    <a:gd name="connsiteX31" fmla="*/ 20600 w 498663"/>
                    <a:gd name="connsiteY31" fmla="*/ 228782 h 648915"/>
                    <a:gd name="connsiteX32" fmla="*/ 29428 w 498663"/>
                    <a:gd name="connsiteY32" fmla="*/ 215539 h 648915"/>
                    <a:gd name="connsiteX33" fmla="*/ 60328 w 498663"/>
                    <a:gd name="connsiteY33" fmla="*/ 191997 h 648915"/>
                    <a:gd name="connsiteX34" fmla="*/ 50028 w 498663"/>
                    <a:gd name="connsiteY34" fmla="*/ 166983 h 648915"/>
                    <a:gd name="connsiteX35" fmla="*/ 79456 w 498663"/>
                    <a:gd name="connsiteY35" fmla="*/ 172869 h 648915"/>
                    <a:gd name="connsiteX36" fmla="*/ 94170 w 498663"/>
                    <a:gd name="connsiteY36" fmla="*/ 165512 h 648915"/>
                    <a:gd name="connsiteX37" fmla="*/ 86813 w 498663"/>
                    <a:gd name="connsiteY37" fmla="*/ 155212 h 648915"/>
                    <a:gd name="connsiteX38" fmla="*/ 92699 w 498663"/>
                    <a:gd name="connsiteY38" fmla="*/ 149326 h 648915"/>
                    <a:gd name="connsiteX39" fmla="*/ 88285 w 498663"/>
                    <a:gd name="connsiteY39" fmla="*/ 134612 h 648915"/>
                    <a:gd name="connsiteX40" fmla="*/ 58856 w 498663"/>
                    <a:gd name="connsiteY40" fmla="*/ 121369 h 648915"/>
                    <a:gd name="connsiteX41" fmla="*/ 60328 w 498663"/>
                    <a:gd name="connsiteY41" fmla="*/ 103712 h 648915"/>
                    <a:gd name="connsiteX42" fmla="*/ 48557 w 498663"/>
                    <a:gd name="connsiteY42" fmla="*/ 84584 h 648915"/>
                    <a:gd name="connsiteX43" fmla="*/ 33842 w 498663"/>
                    <a:gd name="connsiteY43" fmla="*/ 71341 h 648915"/>
                    <a:gd name="connsiteX44" fmla="*/ 5886 w 498663"/>
                    <a:gd name="connsiteY44" fmla="*/ 53685 h 648915"/>
                    <a:gd name="connsiteX45" fmla="*/ 13243 w 498663"/>
                    <a:gd name="connsiteY45" fmla="*/ 25728 h 648915"/>
                    <a:gd name="connsiteX46" fmla="*/ 27957 w 498663"/>
                    <a:gd name="connsiteY46" fmla="*/ 16899 h 648915"/>
                    <a:gd name="connsiteX47" fmla="*/ 30900 w 498663"/>
                    <a:gd name="connsiteY47" fmla="*/ 38970 h 648915"/>
                    <a:gd name="connsiteX48" fmla="*/ 54442 w 498663"/>
                    <a:gd name="connsiteY48" fmla="*/ 49270 h 648915"/>
                    <a:gd name="connsiteX49" fmla="*/ 72099 w 498663"/>
                    <a:gd name="connsiteY49" fmla="*/ 46328 h 648915"/>
                    <a:gd name="connsiteX50" fmla="*/ 88285 w 498663"/>
                    <a:gd name="connsiteY50" fmla="*/ 53685 h 648915"/>
                    <a:gd name="connsiteX51" fmla="*/ 108884 w 498663"/>
                    <a:gd name="connsiteY51" fmla="*/ 40442 h 648915"/>
                    <a:gd name="connsiteX52" fmla="*/ 114770 w 498663"/>
                    <a:gd name="connsiteY52" fmla="*/ 25728 h 648915"/>
                    <a:gd name="connsiteX53" fmla="*/ 126541 w 498663"/>
                    <a:gd name="connsiteY53" fmla="*/ 27199 h 648915"/>
                    <a:gd name="connsiteX54" fmla="*/ 169212 w 498663"/>
                    <a:gd name="connsiteY54" fmla="*/ 28671 h 648915"/>
                    <a:gd name="connsiteX55" fmla="*/ 188340 w 498663"/>
                    <a:gd name="connsiteY55" fmla="*/ 19842 h 648915"/>
                    <a:gd name="connsiteX56" fmla="*/ 205997 w 498663"/>
                    <a:gd name="connsiteY56" fmla="*/ 6600 h 648915"/>
                    <a:gd name="connsiteX57" fmla="*/ 253082 w 498663"/>
                    <a:gd name="connsiteY57" fmla="*/ 714 h 648915"/>
                    <a:gd name="connsiteX58" fmla="*/ 253439 w 498663"/>
                    <a:gd name="connsiteY58" fmla="*/ 0 h 648915"/>
                    <a:gd name="connsiteX59" fmla="*/ 498663 w 498663"/>
                    <a:gd name="connsiteY59" fmla="*/ 312247 h 648915"/>
                    <a:gd name="connsiteX0" fmla="*/ 253439 w 498663"/>
                    <a:gd name="connsiteY0" fmla="*/ 648915 h 648915"/>
                    <a:gd name="connsiteX1" fmla="*/ 238368 w 498663"/>
                    <a:gd name="connsiteY1" fmla="*/ 637833 h 648915"/>
                    <a:gd name="connsiteX2" fmla="*/ 231011 w 498663"/>
                    <a:gd name="connsiteY2" fmla="*/ 590748 h 648915"/>
                    <a:gd name="connsiteX3" fmla="*/ 197169 w 498663"/>
                    <a:gd name="connsiteY3" fmla="*/ 573092 h 648915"/>
                    <a:gd name="connsiteX4" fmla="*/ 200111 w 498663"/>
                    <a:gd name="connsiteY4" fmla="*/ 565734 h 648915"/>
                    <a:gd name="connsiteX5" fmla="*/ 207468 w 498663"/>
                    <a:gd name="connsiteY5" fmla="*/ 555435 h 648915"/>
                    <a:gd name="connsiteX6" fmla="*/ 228068 w 498663"/>
                    <a:gd name="connsiteY6" fmla="*/ 553963 h 648915"/>
                    <a:gd name="connsiteX7" fmla="*/ 232482 w 498663"/>
                    <a:gd name="connsiteY7" fmla="*/ 531892 h 648915"/>
                    <a:gd name="connsiteX8" fmla="*/ 228068 w 498663"/>
                    <a:gd name="connsiteY8" fmla="*/ 526006 h 648915"/>
                    <a:gd name="connsiteX9" fmla="*/ 208940 w 498663"/>
                    <a:gd name="connsiteY9" fmla="*/ 518649 h 648915"/>
                    <a:gd name="connsiteX10" fmla="*/ 207468 w 498663"/>
                    <a:gd name="connsiteY10" fmla="*/ 503935 h 648915"/>
                    <a:gd name="connsiteX11" fmla="*/ 186869 w 498663"/>
                    <a:gd name="connsiteY11" fmla="*/ 503935 h 648915"/>
                    <a:gd name="connsiteX12" fmla="*/ 183926 w 498663"/>
                    <a:gd name="connsiteY12" fmla="*/ 492164 h 648915"/>
                    <a:gd name="connsiteX13" fmla="*/ 141255 w 498663"/>
                    <a:gd name="connsiteY13" fmla="*/ 468622 h 648915"/>
                    <a:gd name="connsiteX14" fmla="*/ 125070 w 498663"/>
                    <a:gd name="connsiteY14" fmla="*/ 470093 h 648915"/>
                    <a:gd name="connsiteX15" fmla="*/ 120655 w 498663"/>
                    <a:gd name="connsiteY15" fmla="*/ 459793 h 648915"/>
                    <a:gd name="connsiteX16" fmla="*/ 77985 w 498663"/>
                    <a:gd name="connsiteY16" fmla="*/ 427422 h 648915"/>
                    <a:gd name="connsiteX17" fmla="*/ 55914 w 498663"/>
                    <a:gd name="connsiteY17" fmla="*/ 387694 h 648915"/>
                    <a:gd name="connsiteX18" fmla="*/ 0 w 498663"/>
                    <a:gd name="connsiteY18" fmla="*/ 390637 h 648915"/>
                    <a:gd name="connsiteX19" fmla="*/ 2943 w 498663"/>
                    <a:gd name="connsiteY19" fmla="*/ 377394 h 648915"/>
                    <a:gd name="connsiteX20" fmla="*/ 2943 w 498663"/>
                    <a:gd name="connsiteY20" fmla="*/ 368566 h 648915"/>
                    <a:gd name="connsiteX21" fmla="*/ 10300 w 498663"/>
                    <a:gd name="connsiteY21" fmla="*/ 362680 h 648915"/>
                    <a:gd name="connsiteX22" fmla="*/ 17657 w 498663"/>
                    <a:gd name="connsiteY22" fmla="*/ 342080 h 648915"/>
                    <a:gd name="connsiteX23" fmla="*/ 32371 w 498663"/>
                    <a:gd name="connsiteY23" fmla="*/ 327366 h 648915"/>
                    <a:gd name="connsiteX24" fmla="*/ 11771 w 498663"/>
                    <a:gd name="connsiteY24" fmla="*/ 315595 h 648915"/>
                    <a:gd name="connsiteX25" fmla="*/ 27957 w 498663"/>
                    <a:gd name="connsiteY25" fmla="*/ 290581 h 648915"/>
                    <a:gd name="connsiteX26" fmla="*/ 60328 w 498663"/>
                    <a:gd name="connsiteY26" fmla="*/ 284696 h 648915"/>
                    <a:gd name="connsiteX27" fmla="*/ 72099 w 498663"/>
                    <a:gd name="connsiteY27" fmla="*/ 262624 h 648915"/>
                    <a:gd name="connsiteX28" fmla="*/ 64742 w 498663"/>
                    <a:gd name="connsiteY28" fmla="*/ 252325 h 648915"/>
                    <a:gd name="connsiteX29" fmla="*/ 55914 w 498663"/>
                    <a:gd name="connsiteY29" fmla="*/ 234668 h 648915"/>
                    <a:gd name="connsiteX30" fmla="*/ 20600 w 498663"/>
                    <a:gd name="connsiteY30" fmla="*/ 228782 h 648915"/>
                    <a:gd name="connsiteX31" fmla="*/ 29428 w 498663"/>
                    <a:gd name="connsiteY31" fmla="*/ 215539 h 648915"/>
                    <a:gd name="connsiteX32" fmla="*/ 60328 w 498663"/>
                    <a:gd name="connsiteY32" fmla="*/ 191997 h 648915"/>
                    <a:gd name="connsiteX33" fmla="*/ 50028 w 498663"/>
                    <a:gd name="connsiteY33" fmla="*/ 166983 h 648915"/>
                    <a:gd name="connsiteX34" fmla="*/ 79456 w 498663"/>
                    <a:gd name="connsiteY34" fmla="*/ 172869 h 648915"/>
                    <a:gd name="connsiteX35" fmla="*/ 94170 w 498663"/>
                    <a:gd name="connsiteY35" fmla="*/ 165512 h 648915"/>
                    <a:gd name="connsiteX36" fmla="*/ 86813 w 498663"/>
                    <a:gd name="connsiteY36" fmla="*/ 155212 h 648915"/>
                    <a:gd name="connsiteX37" fmla="*/ 92699 w 498663"/>
                    <a:gd name="connsiteY37" fmla="*/ 149326 h 648915"/>
                    <a:gd name="connsiteX38" fmla="*/ 88285 w 498663"/>
                    <a:gd name="connsiteY38" fmla="*/ 134612 h 648915"/>
                    <a:gd name="connsiteX39" fmla="*/ 58856 w 498663"/>
                    <a:gd name="connsiteY39" fmla="*/ 121369 h 648915"/>
                    <a:gd name="connsiteX40" fmla="*/ 60328 w 498663"/>
                    <a:gd name="connsiteY40" fmla="*/ 103712 h 648915"/>
                    <a:gd name="connsiteX41" fmla="*/ 48557 w 498663"/>
                    <a:gd name="connsiteY41" fmla="*/ 84584 h 648915"/>
                    <a:gd name="connsiteX42" fmla="*/ 33842 w 498663"/>
                    <a:gd name="connsiteY42" fmla="*/ 71341 h 648915"/>
                    <a:gd name="connsiteX43" fmla="*/ 5886 w 498663"/>
                    <a:gd name="connsiteY43" fmla="*/ 53685 h 648915"/>
                    <a:gd name="connsiteX44" fmla="*/ 13243 w 498663"/>
                    <a:gd name="connsiteY44" fmla="*/ 25728 h 648915"/>
                    <a:gd name="connsiteX45" fmla="*/ 27957 w 498663"/>
                    <a:gd name="connsiteY45" fmla="*/ 16899 h 648915"/>
                    <a:gd name="connsiteX46" fmla="*/ 30900 w 498663"/>
                    <a:gd name="connsiteY46" fmla="*/ 38970 h 648915"/>
                    <a:gd name="connsiteX47" fmla="*/ 54442 w 498663"/>
                    <a:gd name="connsiteY47" fmla="*/ 49270 h 648915"/>
                    <a:gd name="connsiteX48" fmla="*/ 72099 w 498663"/>
                    <a:gd name="connsiteY48" fmla="*/ 46328 h 648915"/>
                    <a:gd name="connsiteX49" fmla="*/ 88285 w 498663"/>
                    <a:gd name="connsiteY49" fmla="*/ 53685 h 648915"/>
                    <a:gd name="connsiteX50" fmla="*/ 108884 w 498663"/>
                    <a:gd name="connsiteY50" fmla="*/ 40442 h 648915"/>
                    <a:gd name="connsiteX51" fmla="*/ 114770 w 498663"/>
                    <a:gd name="connsiteY51" fmla="*/ 25728 h 648915"/>
                    <a:gd name="connsiteX52" fmla="*/ 126541 w 498663"/>
                    <a:gd name="connsiteY52" fmla="*/ 27199 h 648915"/>
                    <a:gd name="connsiteX53" fmla="*/ 169212 w 498663"/>
                    <a:gd name="connsiteY53" fmla="*/ 28671 h 648915"/>
                    <a:gd name="connsiteX54" fmla="*/ 188340 w 498663"/>
                    <a:gd name="connsiteY54" fmla="*/ 19842 h 648915"/>
                    <a:gd name="connsiteX55" fmla="*/ 205997 w 498663"/>
                    <a:gd name="connsiteY55" fmla="*/ 6600 h 648915"/>
                    <a:gd name="connsiteX56" fmla="*/ 253082 w 498663"/>
                    <a:gd name="connsiteY56" fmla="*/ 714 h 648915"/>
                    <a:gd name="connsiteX57" fmla="*/ 253439 w 498663"/>
                    <a:gd name="connsiteY57" fmla="*/ 0 h 648915"/>
                    <a:gd name="connsiteX58" fmla="*/ 498663 w 498663"/>
                    <a:gd name="connsiteY58" fmla="*/ 312247 h 648915"/>
                    <a:gd name="connsiteX0" fmla="*/ 253439 w 253439"/>
                    <a:gd name="connsiteY0" fmla="*/ 648915 h 648915"/>
                    <a:gd name="connsiteX1" fmla="*/ 238368 w 253439"/>
                    <a:gd name="connsiteY1" fmla="*/ 637833 h 648915"/>
                    <a:gd name="connsiteX2" fmla="*/ 231011 w 253439"/>
                    <a:gd name="connsiteY2" fmla="*/ 590748 h 648915"/>
                    <a:gd name="connsiteX3" fmla="*/ 197169 w 253439"/>
                    <a:gd name="connsiteY3" fmla="*/ 573092 h 648915"/>
                    <a:gd name="connsiteX4" fmla="*/ 200111 w 253439"/>
                    <a:gd name="connsiteY4" fmla="*/ 565734 h 648915"/>
                    <a:gd name="connsiteX5" fmla="*/ 207468 w 253439"/>
                    <a:gd name="connsiteY5" fmla="*/ 555435 h 648915"/>
                    <a:gd name="connsiteX6" fmla="*/ 228068 w 253439"/>
                    <a:gd name="connsiteY6" fmla="*/ 553963 h 648915"/>
                    <a:gd name="connsiteX7" fmla="*/ 232482 w 253439"/>
                    <a:gd name="connsiteY7" fmla="*/ 531892 h 648915"/>
                    <a:gd name="connsiteX8" fmla="*/ 228068 w 253439"/>
                    <a:gd name="connsiteY8" fmla="*/ 526006 h 648915"/>
                    <a:gd name="connsiteX9" fmla="*/ 208940 w 253439"/>
                    <a:gd name="connsiteY9" fmla="*/ 518649 h 648915"/>
                    <a:gd name="connsiteX10" fmla="*/ 207468 w 253439"/>
                    <a:gd name="connsiteY10" fmla="*/ 503935 h 648915"/>
                    <a:gd name="connsiteX11" fmla="*/ 186869 w 253439"/>
                    <a:gd name="connsiteY11" fmla="*/ 503935 h 648915"/>
                    <a:gd name="connsiteX12" fmla="*/ 183926 w 253439"/>
                    <a:gd name="connsiteY12" fmla="*/ 492164 h 648915"/>
                    <a:gd name="connsiteX13" fmla="*/ 141255 w 253439"/>
                    <a:gd name="connsiteY13" fmla="*/ 468622 h 648915"/>
                    <a:gd name="connsiteX14" fmla="*/ 125070 w 253439"/>
                    <a:gd name="connsiteY14" fmla="*/ 470093 h 648915"/>
                    <a:gd name="connsiteX15" fmla="*/ 120655 w 253439"/>
                    <a:gd name="connsiteY15" fmla="*/ 459793 h 648915"/>
                    <a:gd name="connsiteX16" fmla="*/ 77985 w 253439"/>
                    <a:gd name="connsiteY16" fmla="*/ 427422 h 648915"/>
                    <a:gd name="connsiteX17" fmla="*/ 55914 w 253439"/>
                    <a:gd name="connsiteY17" fmla="*/ 387694 h 648915"/>
                    <a:gd name="connsiteX18" fmla="*/ 0 w 253439"/>
                    <a:gd name="connsiteY18" fmla="*/ 390637 h 648915"/>
                    <a:gd name="connsiteX19" fmla="*/ 2943 w 253439"/>
                    <a:gd name="connsiteY19" fmla="*/ 377394 h 648915"/>
                    <a:gd name="connsiteX20" fmla="*/ 2943 w 253439"/>
                    <a:gd name="connsiteY20" fmla="*/ 368566 h 648915"/>
                    <a:gd name="connsiteX21" fmla="*/ 10300 w 253439"/>
                    <a:gd name="connsiteY21" fmla="*/ 362680 h 648915"/>
                    <a:gd name="connsiteX22" fmla="*/ 17657 w 253439"/>
                    <a:gd name="connsiteY22" fmla="*/ 342080 h 648915"/>
                    <a:gd name="connsiteX23" fmla="*/ 32371 w 253439"/>
                    <a:gd name="connsiteY23" fmla="*/ 327366 h 648915"/>
                    <a:gd name="connsiteX24" fmla="*/ 11771 w 253439"/>
                    <a:gd name="connsiteY24" fmla="*/ 315595 h 648915"/>
                    <a:gd name="connsiteX25" fmla="*/ 27957 w 253439"/>
                    <a:gd name="connsiteY25" fmla="*/ 290581 h 648915"/>
                    <a:gd name="connsiteX26" fmla="*/ 60328 w 253439"/>
                    <a:gd name="connsiteY26" fmla="*/ 284696 h 648915"/>
                    <a:gd name="connsiteX27" fmla="*/ 72099 w 253439"/>
                    <a:gd name="connsiteY27" fmla="*/ 262624 h 648915"/>
                    <a:gd name="connsiteX28" fmla="*/ 64742 w 253439"/>
                    <a:gd name="connsiteY28" fmla="*/ 252325 h 648915"/>
                    <a:gd name="connsiteX29" fmla="*/ 55914 w 253439"/>
                    <a:gd name="connsiteY29" fmla="*/ 234668 h 648915"/>
                    <a:gd name="connsiteX30" fmla="*/ 20600 w 253439"/>
                    <a:gd name="connsiteY30" fmla="*/ 228782 h 648915"/>
                    <a:gd name="connsiteX31" fmla="*/ 29428 w 253439"/>
                    <a:gd name="connsiteY31" fmla="*/ 215539 h 648915"/>
                    <a:gd name="connsiteX32" fmla="*/ 60328 w 253439"/>
                    <a:gd name="connsiteY32" fmla="*/ 191997 h 648915"/>
                    <a:gd name="connsiteX33" fmla="*/ 50028 w 253439"/>
                    <a:gd name="connsiteY33" fmla="*/ 166983 h 648915"/>
                    <a:gd name="connsiteX34" fmla="*/ 79456 w 253439"/>
                    <a:gd name="connsiteY34" fmla="*/ 172869 h 648915"/>
                    <a:gd name="connsiteX35" fmla="*/ 94170 w 253439"/>
                    <a:gd name="connsiteY35" fmla="*/ 165512 h 648915"/>
                    <a:gd name="connsiteX36" fmla="*/ 86813 w 253439"/>
                    <a:gd name="connsiteY36" fmla="*/ 155212 h 648915"/>
                    <a:gd name="connsiteX37" fmla="*/ 92699 w 253439"/>
                    <a:gd name="connsiteY37" fmla="*/ 149326 h 648915"/>
                    <a:gd name="connsiteX38" fmla="*/ 88285 w 253439"/>
                    <a:gd name="connsiteY38" fmla="*/ 134612 h 648915"/>
                    <a:gd name="connsiteX39" fmla="*/ 58856 w 253439"/>
                    <a:gd name="connsiteY39" fmla="*/ 121369 h 648915"/>
                    <a:gd name="connsiteX40" fmla="*/ 60328 w 253439"/>
                    <a:gd name="connsiteY40" fmla="*/ 103712 h 648915"/>
                    <a:gd name="connsiteX41" fmla="*/ 48557 w 253439"/>
                    <a:gd name="connsiteY41" fmla="*/ 84584 h 648915"/>
                    <a:gd name="connsiteX42" fmla="*/ 33842 w 253439"/>
                    <a:gd name="connsiteY42" fmla="*/ 71341 h 648915"/>
                    <a:gd name="connsiteX43" fmla="*/ 5886 w 253439"/>
                    <a:gd name="connsiteY43" fmla="*/ 53685 h 648915"/>
                    <a:gd name="connsiteX44" fmla="*/ 13243 w 253439"/>
                    <a:gd name="connsiteY44" fmla="*/ 25728 h 648915"/>
                    <a:gd name="connsiteX45" fmla="*/ 27957 w 253439"/>
                    <a:gd name="connsiteY45" fmla="*/ 16899 h 648915"/>
                    <a:gd name="connsiteX46" fmla="*/ 30900 w 253439"/>
                    <a:gd name="connsiteY46" fmla="*/ 38970 h 648915"/>
                    <a:gd name="connsiteX47" fmla="*/ 54442 w 253439"/>
                    <a:gd name="connsiteY47" fmla="*/ 49270 h 648915"/>
                    <a:gd name="connsiteX48" fmla="*/ 72099 w 253439"/>
                    <a:gd name="connsiteY48" fmla="*/ 46328 h 648915"/>
                    <a:gd name="connsiteX49" fmla="*/ 88285 w 253439"/>
                    <a:gd name="connsiteY49" fmla="*/ 53685 h 648915"/>
                    <a:gd name="connsiteX50" fmla="*/ 108884 w 253439"/>
                    <a:gd name="connsiteY50" fmla="*/ 40442 h 648915"/>
                    <a:gd name="connsiteX51" fmla="*/ 114770 w 253439"/>
                    <a:gd name="connsiteY51" fmla="*/ 25728 h 648915"/>
                    <a:gd name="connsiteX52" fmla="*/ 126541 w 253439"/>
                    <a:gd name="connsiteY52" fmla="*/ 27199 h 648915"/>
                    <a:gd name="connsiteX53" fmla="*/ 169212 w 253439"/>
                    <a:gd name="connsiteY53" fmla="*/ 28671 h 648915"/>
                    <a:gd name="connsiteX54" fmla="*/ 188340 w 253439"/>
                    <a:gd name="connsiteY54" fmla="*/ 19842 h 648915"/>
                    <a:gd name="connsiteX55" fmla="*/ 205997 w 253439"/>
                    <a:gd name="connsiteY55" fmla="*/ 6600 h 648915"/>
                    <a:gd name="connsiteX56" fmla="*/ 253082 w 253439"/>
                    <a:gd name="connsiteY56" fmla="*/ 714 h 648915"/>
                    <a:gd name="connsiteX57" fmla="*/ 253439 w 253439"/>
                    <a:gd name="connsiteY57" fmla="*/ 0 h 648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253439" h="648915">
                      <a:moveTo>
                        <a:pt x="253439" y="648915"/>
                      </a:moveTo>
                      <a:lnTo>
                        <a:pt x="238368" y="637833"/>
                      </a:lnTo>
                      <a:lnTo>
                        <a:pt x="231011" y="590748"/>
                      </a:lnTo>
                      <a:lnTo>
                        <a:pt x="197169" y="573092"/>
                      </a:lnTo>
                      <a:lnTo>
                        <a:pt x="200111" y="565734"/>
                      </a:lnTo>
                      <a:lnTo>
                        <a:pt x="207468" y="555435"/>
                      </a:lnTo>
                      <a:lnTo>
                        <a:pt x="228068" y="553963"/>
                      </a:lnTo>
                      <a:lnTo>
                        <a:pt x="232482" y="531892"/>
                      </a:lnTo>
                      <a:lnTo>
                        <a:pt x="228068" y="526006"/>
                      </a:lnTo>
                      <a:lnTo>
                        <a:pt x="208940" y="518649"/>
                      </a:lnTo>
                      <a:lnTo>
                        <a:pt x="207468" y="503935"/>
                      </a:lnTo>
                      <a:lnTo>
                        <a:pt x="186869" y="503935"/>
                      </a:lnTo>
                      <a:lnTo>
                        <a:pt x="183926" y="492164"/>
                      </a:lnTo>
                      <a:lnTo>
                        <a:pt x="141255" y="468622"/>
                      </a:lnTo>
                      <a:lnTo>
                        <a:pt x="125070" y="470093"/>
                      </a:lnTo>
                      <a:lnTo>
                        <a:pt x="120655" y="459793"/>
                      </a:lnTo>
                      <a:lnTo>
                        <a:pt x="77985" y="427422"/>
                      </a:lnTo>
                      <a:lnTo>
                        <a:pt x="55914" y="387694"/>
                      </a:lnTo>
                      <a:lnTo>
                        <a:pt x="0" y="390637"/>
                      </a:lnTo>
                      <a:lnTo>
                        <a:pt x="2943" y="377394"/>
                      </a:lnTo>
                      <a:lnTo>
                        <a:pt x="2943" y="368566"/>
                      </a:lnTo>
                      <a:lnTo>
                        <a:pt x="10300" y="362680"/>
                      </a:lnTo>
                      <a:lnTo>
                        <a:pt x="17657" y="342080"/>
                      </a:lnTo>
                      <a:lnTo>
                        <a:pt x="32371" y="327366"/>
                      </a:lnTo>
                      <a:lnTo>
                        <a:pt x="11771" y="315595"/>
                      </a:lnTo>
                      <a:lnTo>
                        <a:pt x="27957" y="290581"/>
                      </a:lnTo>
                      <a:lnTo>
                        <a:pt x="60328" y="284696"/>
                      </a:lnTo>
                      <a:lnTo>
                        <a:pt x="72099" y="262624"/>
                      </a:lnTo>
                      <a:lnTo>
                        <a:pt x="64742" y="252325"/>
                      </a:lnTo>
                      <a:lnTo>
                        <a:pt x="55914" y="234668"/>
                      </a:lnTo>
                      <a:lnTo>
                        <a:pt x="20600" y="228782"/>
                      </a:lnTo>
                      <a:lnTo>
                        <a:pt x="29428" y="215539"/>
                      </a:lnTo>
                      <a:lnTo>
                        <a:pt x="60328" y="191997"/>
                      </a:lnTo>
                      <a:lnTo>
                        <a:pt x="50028" y="166983"/>
                      </a:lnTo>
                      <a:lnTo>
                        <a:pt x="79456" y="172869"/>
                      </a:lnTo>
                      <a:lnTo>
                        <a:pt x="94170" y="165512"/>
                      </a:lnTo>
                      <a:lnTo>
                        <a:pt x="86813" y="155212"/>
                      </a:lnTo>
                      <a:lnTo>
                        <a:pt x="92699" y="149326"/>
                      </a:lnTo>
                      <a:lnTo>
                        <a:pt x="88285" y="134612"/>
                      </a:lnTo>
                      <a:lnTo>
                        <a:pt x="58856" y="121369"/>
                      </a:lnTo>
                      <a:lnTo>
                        <a:pt x="60328" y="103712"/>
                      </a:lnTo>
                      <a:lnTo>
                        <a:pt x="48557" y="84584"/>
                      </a:lnTo>
                      <a:lnTo>
                        <a:pt x="33842" y="71341"/>
                      </a:lnTo>
                      <a:lnTo>
                        <a:pt x="5886" y="53685"/>
                      </a:lnTo>
                      <a:lnTo>
                        <a:pt x="13243" y="25728"/>
                      </a:lnTo>
                      <a:lnTo>
                        <a:pt x="27957" y="16899"/>
                      </a:lnTo>
                      <a:lnTo>
                        <a:pt x="30900" y="38970"/>
                      </a:lnTo>
                      <a:lnTo>
                        <a:pt x="54442" y="49270"/>
                      </a:lnTo>
                      <a:lnTo>
                        <a:pt x="72099" y="46328"/>
                      </a:lnTo>
                      <a:lnTo>
                        <a:pt x="88285" y="53685"/>
                      </a:lnTo>
                      <a:lnTo>
                        <a:pt x="108884" y="40442"/>
                      </a:lnTo>
                      <a:lnTo>
                        <a:pt x="114770" y="25728"/>
                      </a:lnTo>
                      <a:lnTo>
                        <a:pt x="126541" y="27199"/>
                      </a:lnTo>
                      <a:lnTo>
                        <a:pt x="169212" y="28671"/>
                      </a:lnTo>
                      <a:lnTo>
                        <a:pt x="188340" y="19842"/>
                      </a:lnTo>
                      <a:lnTo>
                        <a:pt x="205997" y="6600"/>
                      </a:lnTo>
                      <a:lnTo>
                        <a:pt x="253082" y="714"/>
                      </a:lnTo>
                      <a:lnTo>
                        <a:pt x="253439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625A785D-5509-8AB1-1396-4DE96D2576EA}"/>
                    </a:ext>
                  </a:extLst>
                </p:cNvPr>
                <p:cNvSpPr/>
                <p:nvPr/>
              </p:nvSpPr>
              <p:spPr>
                <a:xfrm>
                  <a:off x="740036" y="841097"/>
                  <a:ext cx="1152994" cy="876556"/>
                </a:xfrm>
                <a:custGeom>
                  <a:avLst/>
                  <a:gdLst>
                    <a:gd name="connsiteX0" fmla="*/ 699273 w 1152994"/>
                    <a:gd name="connsiteY0" fmla="*/ 0 h 876556"/>
                    <a:gd name="connsiteX1" fmla="*/ 1152994 w 1152994"/>
                    <a:gd name="connsiteY1" fmla="*/ 0 h 876556"/>
                    <a:gd name="connsiteX2" fmla="*/ 1152994 w 1152994"/>
                    <a:gd name="connsiteY2" fmla="*/ 46683 h 876556"/>
                    <a:gd name="connsiteX3" fmla="*/ 1100023 w 1152994"/>
                    <a:gd name="connsiteY3" fmla="*/ 66106 h 876556"/>
                    <a:gd name="connsiteX4" fmla="*/ 1059413 w 1152994"/>
                    <a:gd name="connsiteY4" fmla="*/ 83763 h 876556"/>
                    <a:gd name="connsiteX5" fmla="*/ 1050584 w 1152994"/>
                    <a:gd name="connsiteY5" fmla="*/ 97888 h 876556"/>
                    <a:gd name="connsiteX6" fmla="*/ 1062944 w 1152994"/>
                    <a:gd name="connsiteY6" fmla="*/ 99654 h 876556"/>
                    <a:gd name="connsiteX7" fmla="*/ 1071772 w 1152994"/>
                    <a:gd name="connsiteY7" fmla="*/ 133202 h 876556"/>
                    <a:gd name="connsiteX8" fmla="*/ 1043521 w 1152994"/>
                    <a:gd name="connsiteY8" fmla="*/ 154390 h 876556"/>
                    <a:gd name="connsiteX9" fmla="*/ 1032749 w 1152994"/>
                    <a:gd name="connsiteY9" fmla="*/ 206713 h 876556"/>
                    <a:gd name="connsiteX10" fmla="*/ 1012180 w 1152994"/>
                    <a:gd name="connsiteY10" fmla="*/ 199857 h 876556"/>
                    <a:gd name="connsiteX11" fmla="*/ 974660 w 1152994"/>
                    <a:gd name="connsiteY11" fmla="*/ 221928 h 876556"/>
                    <a:gd name="connsiteX12" fmla="*/ 937139 w 1152994"/>
                    <a:gd name="connsiteY12" fmla="*/ 195442 h 876556"/>
                    <a:gd name="connsiteX13" fmla="*/ 910654 w 1152994"/>
                    <a:gd name="connsiteY13" fmla="*/ 210892 h 876556"/>
                    <a:gd name="connsiteX14" fmla="*/ 877547 w 1152994"/>
                    <a:gd name="connsiteY14" fmla="*/ 206478 h 876556"/>
                    <a:gd name="connsiteX15" fmla="*/ 864304 w 1152994"/>
                    <a:gd name="connsiteY15" fmla="*/ 188821 h 876556"/>
                    <a:gd name="connsiteX16" fmla="*/ 846647 w 1152994"/>
                    <a:gd name="connsiteY16" fmla="*/ 195442 h 876556"/>
                    <a:gd name="connsiteX17" fmla="*/ 815748 w 1152994"/>
                    <a:gd name="connsiteY17" fmla="*/ 221928 h 876556"/>
                    <a:gd name="connsiteX18" fmla="*/ 811333 w 1152994"/>
                    <a:gd name="connsiteY18" fmla="*/ 243999 h 876556"/>
                    <a:gd name="connsiteX19" fmla="*/ 780434 w 1152994"/>
                    <a:gd name="connsiteY19" fmla="*/ 283727 h 876556"/>
                    <a:gd name="connsiteX20" fmla="*/ 767191 w 1152994"/>
                    <a:gd name="connsiteY20" fmla="*/ 305798 h 876556"/>
                    <a:gd name="connsiteX21" fmla="*/ 742913 w 1152994"/>
                    <a:gd name="connsiteY21" fmla="*/ 321247 h 876556"/>
                    <a:gd name="connsiteX22" fmla="*/ 714221 w 1152994"/>
                    <a:gd name="connsiteY22" fmla="*/ 321247 h 876556"/>
                    <a:gd name="connsiteX23" fmla="*/ 678907 w 1152994"/>
                    <a:gd name="connsiteY23" fmla="*/ 369804 h 876556"/>
                    <a:gd name="connsiteX24" fmla="*/ 736292 w 1152994"/>
                    <a:gd name="connsiteY24" fmla="*/ 389668 h 876556"/>
                    <a:gd name="connsiteX25" fmla="*/ 738499 w 1152994"/>
                    <a:gd name="connsiteY25" fmla="*/ 413946 h 876556"/>
                    <a:gd name="connsiteX26" fmla="*/ 712013 w 1152994"/>
                    <a:gd name="connsiteY26" fmla="*/ 413946 h 876556"/>
                    <a:gd name="connsiteX27" fmla="*/ 700978 w 1152994"/>
                    <a:gd name="connsiteY27" fmla="*/ 431603 h 876556"/>
                    <a:gd name="connsiteX28" fmla="*/ 665664 w 1152994"/>
                    <a:gd name="connsiteY28" fmla="*/ 420568 h 876556"/>
                    <a:gd name="connsiteX29" fmla="*/ 612694 w 1152994"/>
                    <a:gd name="connsiteY29" fmla="*/ 453674 h 876556"/>
                    <a:gd name="connsiteX30" fmla="*/ 557516 w 1152994"/>
                    <a:gd name="connsiteY30" fmla="*/ 451467 h 876556"/>
                    <a:gd name="connsiteX31" fmla="*/ 531031 w 1152994"/>
                    <a:gd name="connsiteY31" fmla="*/ 440432 h 876556"/>
                    <a:gd name="connsiteX32" fmla="*/ 526616 w 1152994"/>
                    <a:gd name="connsiteY32" fmla="*/ 458088 h 876556"/>
                    <a:gd name="connsiteX33" fmla="*/ 506752 w 1152994"/>
                    <a:gd name="connsiteY33" fmla="*/ 475745 h 876556"/>
                    <a:gd name="connsiteX34" fmla="*/ 491302 w 1152994"/>
                    <a:gd name="connsiteY34" fmla="*/ 453674 h 876556"/>
                    <a:gd name="connsiteX35" fmla="*/ 458196 w 1152994"/>
                    <a:gd name="connsiteY35" fmla="*/ 462502 h 876556"/>
                    <a:gd name="connsiteX36" fmla="*/ 444953 w 1152994"/>
                    <a:gd name="connsiteY36" fmla="*/ 455882 h 876556"/>
                    <a:gd name="connsiteX37" fmla="*/ 433918 w 1152994"/>
                    <a:gd name="connsiteY37" fmla="*/ 475745 h 876556"/>
                    <a:gd name="connsiteX38" fmla="*/ 414054 w 1152994"/>
                    <a:gd name="connsiteY38" fmla="*/ 447053 h 876556"/>
                    <a:gd name="connsiteX39" fmla="*/ 396397 w 1152994"/>
                    <a:gd name="connsiteY39" fmla="*/ 447053 h 876556"/>
                    <a:gd name="connsiteX40" fmla="*/ 396397 w 1152994"/>
                    <a:gd name="connsiteY40" fmla="*/ 473538 h 876556"/>
                    <a:gd name="connsiteX41" fmla="*/ 385361 w 1152994"/>
                    <a:gd name="connsiteY41" fmla="*/ 497816 h 876556"/>
                    <a:gd name="connsiteX42" fmla="*/ 339012 w 1152994"/>
                    <a:gd name="connsiteY42" fmla="*/ 522094 h 876556"/>
                    <a:gd name="connsiteX43" fmla="*/ 325769 w 1152994"/>
                    <a:gd name="connsiteY43" fmla="*/ 539751 h 876556"/>
                    <a:gd name="connsiteX44" fmla="*/ 341219 w 1152994"/>
                    <a:gd name="connsiteY44" fmla="*/ 548580 h 876556"/>
                    <a:gd name="connsiteX45" fmla="*/ 312527 w 1152994"/>
                    <a:gd name="connsiteY45" fmla="*/ 608172 h 876556"/>
                    <a:gd name="connsiteX46" fmla="*/ 325769 w 1152994"/>
                    <a:gd name="connsiteY46" fmla="*/ 625829 h 876556"/>
                    <a:gd name="connsiteX47" fmla="*/ 312527 w 1152994"/>
                    <a:gd name="connsiteY47" fmla="*/ 658935 h 876556"/>
                    <a:gd name="connsiteX48" fmla="*/ 279420 w 1152994"/>
                    <a:gd name="connsiteY48" fmla="*/ 687628 h 876556"/>
                    <a:gd name="connsiteX49" fmla="*/ 268385 w 1152994"/>
                    <a:gd name="connsiteY49" fmla="*/ 689835 h 876556"/>
                    <a:gd name="connsiteX50" fmla="*/ 255142 w 1152994"/>
                    <a:gd name="connsiteY50" fmla="*/ 709698 h 876556"/>
                    <a:gd name="connsiteX51" fmla="*/ 270591 w 1152994"/>
                    <a:gd name="connsiteY51" fmla="*/ 716320 h 876556"/>
                    <a:gd name="connsiteX52" fmla="*/ 277518 w 1152994"/>
                    <a:gd name="connsiteY52" fmla="*/ 738833 h 876556"/>
                    <a:gd name="connsiteX53" fmla="*/ 252493 w 1152994"/>
                    <a:gd name="connsiteY53" fmla="*/ 738833 h 876556"/>
                    <a:gd name="connsiteX54" fmla="*/ 245431 w 1152994"/>
                    <a:gd name="connsiteY54" fmla="*/ 752958 h 876556"/>
                    <a:gd name="connsiteX55" fmla="*/ 229539 w 1152994"/>
                    <a:gd name="connsiteY55" fmla="*/ 772381 h 876556"/>
                    <a:gd name="connsiteX56" fmla="*/ 222477 w 1152994"/>
                    <a:gd name="connsiteY56" fmla="*/ 786506 h 876556"/>
                    <a:gd name="connsiteX57" fmla="*/ 243665 w 1152994"/>
                    <a:gd name="connsiteY57" fmla="*/ 814757 h 876556"/>
                    <a:gd name="connsiteX58" fmla="*/ 238368 w 1152994"/>
                    <a:gd name="connsiteY58" fmla="*/ 821820 h 876556"/>
                    <a:gd name="connsiteX59" fmla="*/ 226008 w 1152994"/>
                    <a:gd name="connsiteY59" fmla="*/ 830648 h 876556"/>
                    <a:gd name="connsiteX60" fmla="*/ 201288 w 1152994"/>
                    <a:gd name="connsiteY60" fmla="*/ 869493 h 876556"/>
                    <a:gd name="connsiteX61" fmla="*/ 173037 w 1152994"/>
                    <a:gd name="connsiteY61" fmla="*/ 853602 h 876556"/>
                    <a:gd name="connsiteX62" fmla="*/ 148318 w 1152994"/>
                    <a:gd name="connsiteY62" fmla="*/ 858899 h 876556"/>
                    <a:gd name="connsiteX63" fmla="*/ 150084 w 1152994"/>
                    <a:gd name="connsiteY63" fmla="*/ 876556 h 876556"/>
                    <a:gd name="connsiteX64" fmla="*/ 98879 w 1152994"/>
                    <a:gd name="connsiteY64" fmla="*/ 876556 h 876556"/>
                    <a:gd name="connsiteX65" fmla="*/ 74159 w 1152994"/>
                    <a:gd name="connsiteY65" fmla="*/ 853602 h 876556"/>
                    <a:gd name="connsiteX66" fmla="*/ 70628 w 1152994"/>
                    <a:gd name="connsiteY66" fmla="*/ 837711 h 876556"/>
                    <a:gd name="connsiteX67" fmla="*/ 63565 w 1152994"/>
                    <a:gd name="connsiteY67" fmla="*/ 825351 h 876556"/>
                    <a:gd name="connsiteX68" fmla="*/ 65331 w 1152994"/>
                    <a:gd name="connsiteY68" fmla="*/ 816523 h 876556"/>
                    <a:gd name="connsiteX69" fmla="*/ 84753 w 1152994"/>
                    <a:gd name="connsiteY69" fmla="*/ 775912 h 876556"/>
                    <a:gd name="connsiteX70" fmla="*/ 84753 w 1152994"/>
                    <a:gd name="connsiteY70" fmla="*/ 765318 h 876556"/>
                    <a:gd name="connsiteX71" fmla="*/ 51205 w 1152994"/>
                    <a:gd name="connsiteY71" fmla="*/ 765318 h 876556"/>
                    <a:gd name="connsiteX72" fmla="*/ 44142 w 1152994"/>
                    <a:gd name="connsiteY72" fmla="*/ 772381 h 876556"/>
                    <a:gd name="connsiteX73" fmla="*/ 30017 w 1152994"/>
                    <a:gd name="connsiteY73" fmla="*/ 772381 h 876556"/>
                    <a:gd name="connsiteX74" fmla="*/ 15891 w 1152994"/>
                    <a:gd name="connsiteY74" fmla="*/ 756489 h 876556"/>
                    <a:gd name="connsiteX75" fmla="*/ 7063 w 1152994"/>
                    <a:gd name="connsiteY75" fmla="*/ 721176 h 876556"/>
                    <a:gd name="connsiteX76" fmla="*/ 0 w 1152994"/>
                    <a:gd name="connsiteY76" fmla="*/ 699987 h 876556"/>
                    <a:gd name="connsiteX77" fmla="*/ 21188 w 1152994"/>
                    <a:gd name="connsiteY77" fmla="*/ 673502 h 876556"/>
                    <a:gd name="connsiteX78" fmla="*/ 19423 w 1152994"/>
                    <a:gd name="connsiteY78" fmla="*/ 655845 h 876556"/>
                    <a:gd name="connsiteX79" fmla="*/ 35314 w 1152994"/>
                    <a:gd name="connsiteY79" fmla="*/ 648783 h 876556"/>
                    <a:gd name="connsiteX80" fmla="*/ 30017 w 1152994"/>
                    <a:gd name="connsiteY80" fmla="*/ 617000 h 876556"/>
                    <a:gd name="connsiteX81" fmla="*/ 15891 w 1152994"/>
                    <a:gd name="connsiteY81" fmla="*/ 608172 h 876556"/>
                    <a:gd name="connsiteX82" fmla="*/ 3586 w 1152994"/>
                    <a:gd name="connsiteY82" fmla="*/ 557191 h 876556"/>
                    <a:gd name="connsiteX83" fmla="*/ 5738 w 1152994"/>
                    <a:gd name="connsiteY83" fmla="*/ 548580 h 876556"/>
                    <a:gd name="connsiteX84" fmla="*/ 63124 w 1152994"/>
                    <a:gd name="connsiteY84" fmla="*/ 561823 h 876556"/>
                    <a:gd name="connsiteX85" fmla="*/ 105058 w 1152994"/>
                    <a:gd name="connsiteY85" fmla="*/ 539751 h 876556"/>
                    <a:gd name="connsiteX86" fmla="*/ 135958 w 1152994"/>
                    <a:gd name="connsiteY86" fmla="*/ 519887 h 876556"/>
                    <a:gd name="connsiteX87" fmla="*/ 144786 w 1152994"/>
                    <a:gd name="connsiteY87" fmla="*/ 493402 h 876556"/>
                    <a:gd name="connsiteX88" fmla="*/ 162443 w 1152994"/>
                    <a:gd name="connsiteY88" fmla="*/ 491195 h 876556"/>
                    <a:gd name="connsiteX89" fmla="*/ 180100 w 1152994"/>
                    <a:gd name="connsiteY89" fmla="*/ 462502 h 876556"/>
                    <a:gd name="connsiteX90" fmla="*/ 195550 w 1152994"/>
                    <a:gd name="connsiteY90" fmla="*/ 447053 h 876556"/>
                    <a:gd name="connsiteX91" fmla="*/ 222036 w 1152994"/>
                    <a:gd name="connsiteY91" fmla="*/ 427188 h 876556"/>
                    <a:gd name="connsiteX92" fmla="*/ 230864 w 1152994"/>
                    <a:gd name="connsiteY92" fmla="*/ 405118 h 876556"/>
                    <a:gd name="connsiteX93" fmla="*/ 246313 w 1152994"/>
                    <a:gd name="connsiteY93" fmla="*/ 396289 h 876556"/>
                    <a:gd name="connsiteX94" fmla="*/ 270591 w 1152994"/>
                    <a:gd name="connsiteY94" fmla="*/ 369804 h 876556"/>
                    <a:gd name="connsiteX95" fmla="*/ 292663 w 1152994"/>
                    <a:gd name="connsiteY95" fmla="*/ 349940 h 876556"/>
                    <a:gd name="connsiteX96" fmla="*/ 332391 w 1152994"/>
                    <a:gd name="connsiteY96" fmla="*/ 308005 h 876556"/>
                    <a:gd name="connsiteX97" fmla="*/ 407433 w 1152994"/>
                    <a:gd name="connsiteY97" fmla="*/ 243999 h 876556"/>
                    <a:gd name="connsiteX98" fmla="*/ 451575 w 1152994"/>
                    <a:gd name="connsiteY98" fmla="*/ 237378 h 876556"/>
                    <a:gd name="connsiteX99" fmla="*/ 469232 w 1152994"/>
                    <a:gd name="connsiteY99" fmla="*/ 199857 h 876556"/>
                    <a:gd name="connsiteX100" fmla="*/ 508959 w 1152994"/>
                    <a:gd name="connsiteY100" fmla="*/ 153507 h 876556"/>
                    <a:gd name="connsiteX101" fmla="*/ 519995 w 1152994"/>
                    <a:gd name="connsiteY101" fmla="*/ 122608 h 876556"/>
                    <a:gd name="connsiteX102" fmla="*/ 577380 w 1152994"/>
                    <a:gd name="connsiteY102" fmla="*/ 78466 h 876556"/>
                    <a:gd name="connsiteX103" fmla="*/ 645801 w 1152994"/>
                    <a:gd name="connsiteY103" fmla="*/ 43152 h 876556"/>
                    <a:gd name="connsiteX104" fmla="*/ 683321 w 1152994"/>
                    <a:gd name="connsiteY104" fmla="*/ 29909 h 876556"/>
                    <a:gd name="connsiteX0" fmla="*/ 699273 w 1152994"/>
                    <a:gd name="connsiteY0" fmla="*/ 74336 h 950892"/>
                    <a:gd name="connsiteX1" fmla="*/ 874452 w 1152994"/>
                    <a:gd name="connsiteY1" fmla="*/ 3 h 950892"/>
                    <a:gd name="connsiteX2" fmla="*/ 1152994 w 1152994"/>
                    <a:gd name="connsiteY2" fmla="*/ 74336 h 950892"/>
                    <a:gd name="connsiteX3" fmla="*/ 1152994 w 1152994"/>
                    <a:gd name="connsiteY3" fmla="*/ 121019 h 950892"/>
                    <a:gd name="connsiteX4" fmla="*/ 1100023 w 1152994"/>
                    <a:gd name="connsiteY4" fmla="*/ 140442 h 950892"/>
                    <a:gd name="connsiteX5" fmla="*/ 1059413 w 1152994"/>
                    <a:gd name="connsiteY5" fmla="*/ 158099 h 950892"/>
                    <a:gd name="connsiteX6" fmla="*/ 1050584 w 1152994"/>
                    <a:gd name="connsiteY6" fmla="*/ 172224 h 950892"/>
                    <a:gd name="connsiteX7" fmla="*/ 1062944 w 1152994"/>
                    <a:gd name="connsiteY7" fmla="*/ 173990 h 950892"/>
                    <a:gd name="connsiteX8" fmla="*/ 1071772 w 1152994"/>
                    <a:gd name="connsiteY8" fmla="*/ 207538 h 950892"/>
                    <a:gd name="connsiteX9" fmla="*/ 1043521 w 1152994"/>
                    <a:gd name="connsiteY9" fmla="*/ 228726 h 950892"/>
                    <a:gd name="connsiteX10" fmla="*/ 1032749 w 1152994"/>
                    <a:gd name="connsiteY10" fmla="*/ 281049 h 950892"/>
                    <a:gd name="connsiteX11" fmla="*/ 1012180 w 1152994"/>
                    <a:gd name="connsiteY11" fmla="*/ 274193 h 950892"/>
                    <a:gd name="connsiteX12" fmla="*/ 974660 w 1152994"/>
                    <a:gd name="connsiteY12" fmla="*/ 296264 h 950892"/>
                    <a:gd name="connsiteX13" fmla="*/ 937139 w 1152994"/>
                    <a:gd name="connsiteY13" fmla="*/ 269778 h 950892"/>
                    <a:gd name="connsiteX14" fmla="*/ 910654 w 1152994"/>
                    <a:gd name="connsiteY14" fmla="*/ 285228 h 950892"/>
                    <a:gd name="connsiteX15" fmla="*/ 877547 w 1152994"/>
                    <a:gd name="connsiteY15" fmla="*/ 280814 h 950892"/>
                    <a:gd name="connsiteX16" fmla="*/ 864304 w 1152994"/>
                    <a:gd name="connsiteY16" fmla="*/ 263157 h 950892"/>
                    <a:gd name="connsiteX17" fmla="*/ 846647 w 1152994"/>
                    <a:gd name="connsiteY17" fmla="*/ 269778 h 950892"/>
                    <a:gd name="connsiteX18" fmla="*/ 815748 w 1152994"/>
                    <a:gd name="connsiteY18" fmla="*/ 296264 h 950892"/>
                    <a:gd name="connsiteX19" fmla="*/ 811333 w 1152994"/>
                    <a:gd name="connsiteY19" fmla="*/ 318335 h 950892"/>
                    <a:gd name="connsiteX20" fmla="*/ 780434 w 1152994"/>
                    <a:gd name="connsiteY20" fmla="*/ 358063 h 950892"/>
                    <a:gd name="connsiteX21" fmla="*/ 767191 w 1152994"/>
                    <a:gd name="connsiteY21" fmla="*/ 380134 h 950892"/>
                    <a:gd name="connsiteX22" fmla="*/ 742913 w 1152994"/>
                    <a:gd name="connsiteY22" fmla="*/ 395583 h 950892"/>
                    <a:gd name="connsiteX23" fmla="*/ 714221 w 1152994"/>
                    <a:gd name="connsiteY23" fmla="*/ 395583 h 950892"/>
                    <a:gd name="connsiteX24" fmla="*/ 678907 w 1152994"/>
                    <a:gd name="connsiteY24" fmla="*/ 444140 h 950892"/>
                    <a:gd name="connsiteX25" fmla="*/ 736292 w 1152994"/>
                    <a:gd name="connsiteY25" fmla="*/ 464004 h 950892"/>
                    <a:gd name="connsiteX26" fmla="*/ 738499 w 1152994"/>
                    <a:gd name="connsiteY26" fmla="*/ 488282 h 950892"/>
                    <a:gd name="connsiteX27" fmla="*/ 712013 w 1152994"/>
                    <a:gd name="connsiteY27" fmla="*/ 488282 h 950892"/>
                    <a:gd name="connsiteX28" fmla="*/ 700978 w 1152994"/>
                    <a:gd name="connsiteY28" fmla="*/ 505939 h 950892"/>
                    <a:gd name="connsiteX29" fmla="*/ 665664 w 1152994"/>
                    <a:gd name="connsiteY29" fmla="*/ 494904 h 950892"/>
                    <a:gd name="connsiteX30" fmla="*/ 612694 w 1152994"/>
                    <a:gd name="connsiteY30" fmla="*/ 528010 h 950892"/>
                    <a:gd name="connsiteX31" fmla="*/ 557516 w 1152994"/>
                    <a:gd name="connsiteY31" fmla="*/ 525803 h 950892"/>
                    <a:gd name="connsiteX32" fmla="*/ 531031 w 1152994"/>
                    <a:gd name="connsiteY32" fmla="*/ 514768 h 950892"/>
                    <a:gd name="connsiteX33" fmla="*/ 526616 w 1152994"/>
                    <a:gd name="connsiteY33" fmla="*/ 532424 h 950892"/>
                    <a:gd name="connsiteX34" fmla="*/ 506752 w 1152994"/>
                    <a:gd name="connsiteY34" fmla="*/ 550081 h 950892"/>
                    <a:gd name="connsiteX35" fmla="*/ 491302 w 1152994"/>
                    <a:gd name="connsiteY35" fmla="*/ 528010 h 950892"/>
                    <a:gd name="connsiteX36" fmla="*/ 458196 w 1152994"/>
                    <a:gd name="connsiteY36" fmla="*/ 536838 h 950892"/>
                    <a:gd name="connsiteX37" fmla="*/ 444953 w 1152994"/>
                    <a:gd name="connsiteY37" fmla="*/ 530218 h 950892"/>
                    <a:gd name="connsiteX38" fmla="*/ 433918 w 1152994"/>
                    <a:gd name="connsiteY38" fmla="*/ 550081 h 950892"/>
                    <a:gd name="connsiteX39" fmla="*/ 414054 w 1152994"/>
                    <a:gd name="connsiteY39" fmla="*/ 521389 h 950892"/>
                    <a:gd name="connsiteX40" fmla="*/ 396397 w 1152994"/>
                    <a:gd name="connsiteY40" fmla="*/ 521389 h 950892"/>
                    <a:gd name="connsiteX41" fmla="*/ 396397 w 1152994"/>
                    <a:gd name="connsiteY41" fmla="*/ 547874 h 950892"/>
                    <a:gd name="connsiteX42" fmla="*/ 385361 w 1152994"/>
                    <a:gd name="connsiteY42" fmla="*/ 572152 h 950892"/>
                    <a:gd name="connsiteX43" fmla="*/ 339012 w 1152994"/>
                    <a:gd name="connsiteY43" fmla="*/ 596430 h 950892"/>
                    <a:gd name="connsiteX44" fmla="*/ 325769 w 1152994"/>
                    <a:gd name="connsiteY44" fmla="*/ 614087 h 950892"/>
                    <a:gd name="connsiteX45" fmla="*/ 341219 w 1152994"/>
                    <a:gd name="connsiteY45" fmla="*/ 622916 h 950892"/>
                    <a:gd name="connsiteX46" fmla="*/ 312527 w 1152994"/>
                    <a:gd name="connsiteY46" fmla="*/ 682508 h 950892"/>
                    <a:gd name="connsiteX47" fmla="*/ 325769 w 1152994"/>
                    <a:gd name="connsiteY47" fmla="*/ 700165 h 950892"/>
                    <a:gd name="connsiteX48" fmla="*/ 312527 w 1152994"/>
                    <a:gd name="connsiteY48" fmla="*/ 733271 h 950892"/>
                    <a:gd name="connsiteX49" fmla="*/ 279420 w 1152994"/>
                    <a:gd name="connsiteY49" fmla="*/ 761964 h 950892"/>
                    <a:gd name="connsiteX50" fmla="*/ 268385 w 1152994"/>
                    <a:gd name="connsiteY50" fmla="*/ 764171 h 950892"/>
                    <a:gd name="connsiteX51" fmla="*/ 255142 w 1152994"/>
                    <a:gd name="connsiteY51" fmla="*/ 784034 h 950892"/>
                    <a:gd name="connsiteX52" fmla="*/ 270591 w 1152994"/>
                    <a:gd name="connsiteY52" fmla="*/ 790656 h 950892"/>
                    <a:gd name="connsiteX53" fmla="*/ 277518 w 1152994"/>
                    <a:gd name="connsiteY53" fmla="*/ 813169 h 950892"/>
                    <a:gd name="connsiteX54" fmla="*/ 252493 w 1152994"/>
                    <a:gd name="connsiteY54" fmla="*/ 813169 h 950892"/>
                    <a:gd name="connsiteX55" fmla="*/ 245431 w 1152994"/>
                    <a:gd name="connsiteY55" fmla="*/ 827294 h 950892"/>
                    <a:gd name="connsiteX56" fmla="*/ 229539 w 1152994"/>
                    <a:gd name="connsiteY56" fmla="*/ 846717 h 950892"/>
                    <a:gd name="connsiteX57" fmla="*/ 222477 w 1152994"/>
                    <a:gd name="connsiteY57" fmla="*/ 860842 h 950892"/>
                    <a:gd name="connsiteX58" fmla="*/ 243665 w 1152994"/>
                    <a:gd name="connsiteY58" fmla="*/ 889093 h 950892"/>
                    <a:gd name="connsiteX59" fmla="*/ 238368 w 1152994"/>
                    <a:gd name="connsiteY59" fmla="*/ 896156 h 950892"/>
                    <a:gd name="connsiteX60" fmla="*/ 226008 w 1152994"/>
                    <a:gd name="connsiteY60" fmla="*/ 904984 h 950892"/>
                    <a:gd name="connsiteX61" fmla="*/ 201288 w 1152994"/>
                    <a:gd name="connsiteY61" fmla="*/ 943829 h 950892"/>
                    <a:gd name="connsiteX62" fmla="*/ 173037 w 1152994"/>
                    <a:gd name="connsiteY62" fmla="*/ 927938 h 950892"/>
                    <a:gd name="connsiteX63" fmla="*/ 148318 w 1152994"/>
                    <a:gd name="connsiteY63" fmla="*/ 933235 h 950892"/>
                    <a:gd name="connsiteX64" fmla="*/ 150084 w 1152994"/>
                    <a:gd name="connsiteY64" fmla="*/ 950892 h 950892"/>
                    <a:gd name="connsiteX65" fmla="*/ 98879 w 1152994"/>
                    <a:gd name="connsiteY65" fmla="*/ 950892 h 950892"/>
                    <a:gd name="connsiteX66" fmla="*/ 74159 w 1152994"/>
                    <a:gd name="connsiteY66" fmla="*/ 927938 h 950892"/>
                    <a:gd name="connsiteX67" fmla="*/ 70628 w 1152994"/>
                    <a:gd name="connsiteY67" fmla="*/ 912047 h 950892"/>
                    <a:gd name="connsiteX68" fmla="*/ 63565 w 1152994"/>
                    <a:gd name="connsiteY68" fmla="*/ 899687 h 950892"/>
                    <a:gd name="connsiteX69" fmla="*/ 65331 w 1152994"/>
                    <a:gd name="connsiteY69" fmla="*/ 890859 h 950892"/>
                    <a:gd name="connsiteX70" fmla="*/ 84753 w 1152994"/>
                    <a:gd name="connsiteY70" fmla="*/ 850248 h 950892"/>
                    <a:gd name="connsiteX71" fmla="*/ 84753 w 1152994"/>
                    <a:gd name="connsiteY71" fmla="*/ 839654 h 950892"/>
                    <a:gd name="connsiteX72" fmla="*/ 51205 w 1152994"/>
                    <a:gd name="connsiteY72" fmla="*/ 839654 h 950892"/>
                    <a:gd name="connsiteX73" fmla="*/ 44142 w 1152994"/>
                    <a:gd name="connsiteY73" fmla="*/ 846717 h 950892"/>
                    <a:gd name="connsiteX74" fmla="*/ 30017 w 1152994"/>
                    <a:gd name="connsiteY74" fmla="*/ 846717 h 950892"/>
                    <a:gd name="connsiteX75" fmla="*/ 15891 w 1152994"/>
                    <a:gd name="connsiteY75" fmla="*/ 830825 h 950892"/>
                    <a:gd name="connsiteX76" fmla="*/ 7063 w 1152994"/>
                    <a:gd name="connsiteY76" fmla="*/ 795512 h 950892"/>
                    <a:gd name="connsiteX77" fmla="*/ 0 w 1152994"/>
                    <a:gd name="connsiteY77" fmla="*/ 774323 h 950892"/>
                    <a:gd name="connsiteX78" fmla="*/ 21188 w 1152994"/>
                    <a:gd name="connsiteY78" fmla="*/ 747838 h 950892"/>
                    <a:gd name="connsiteX79" fmla="*/ 19423 w 1152994"/>
                    <a:gd name="connsiteY79" fmla="*/ 730181 h 950892"/>
                    <a:gd name="connsiteX80" fmla="*/ 35314 w 1152994"/>
                    <a:gd name="connsiteY80" fmla="*/ 723119 h 950892"/>
                    <a:gd name="connsiteX81" fmla="*/ 30017 w 1152994"/>
                    <a:gd name="connsiteY81" fmla="*/ 691336 h 950892"/>
                    <a:gd name="connsiteX82" fmla="*/ 15891 w 1152994"/>
                    <a:gd name="connsiteY82" fmla="*/ 682508 h 950892"/>
                    <a:gd name="connsiteX83" fmla="*/ 3586 w 1152994"/>
                    <a:gd name="connsiteY83" fmla="*/ 631527 h 950892"/>
                    <a:gd name="connsiteX84" fmla="*/ 5738 w 1152994"/>
                    <a:gd name="connsiteY84" fmla="*/ 622916 h 950892"/>
                    <a:gd name="connsiteX85" fmla="*/ 63124 w 1152994"/>
                    <a:gd name="connsiteY85" fmla="*/ 636159 h 950892"/>
                    <a:gd name="connsiteX86" fmla="*/ 105058 w 1152994"/>
                    <a:gd name="connsiteY86" fmla="*/ 614087 h 950892"/>
                    <a:gd name="connsiteX87" fmla="*/ 135958 w 1152994"/>
                    <a:gd name="connsiteY87" fmla="*/ 594223 h 950892"/>
                    <a:gd name="connsiteX88" fmla="*/ 144786 w 1152994"/>
                    <a:gd name="connsiteY88" fmla="*/ 567738 h 950892"/>
                    <a:gd name="connsiteX89" fmla="*/ 162443 w 1152994"/>
                    <a:gd name="connsiteY89" fmla="*/ 565531 h 950892"/>
                    <a:gd name="connsiteX90" fmla="*/ 180100 w 1152994"/>
                    <a:gd name="connsiteY90" fmla="*/ 536838 h 950892"/>
                    <a:gd name="connsiteX91" fmla="*/ 195550 w 1152994"/>
                    <a:gd name="connsiteY91" fmla="*/ 521389 h 950892"/>
                    <a:gd name="connsiteX92" fmla="*/ 222036 w 1152994"/>
                    <a:gd name="connsiteY92" fmla="*/ 501524 h 950892"/>
                    <a:gd name="connsiteX93" fmla="*/ 230864 w 1152994"/>
                    <a:gd name="connsiteY93" fmla="*/ 479454 h 950892"/>
                    <a:gd name="connsiteX94" fmla="*/ 246313 w 1152994"/>
                    <a:gd name="connsiteY94" fmla="*/ 470625 h 950892"/>
                    <a:gd name="connsiteX95" fmla="*/ 270591 w 1152994"/>
                    <a:gd name="connsiteY95" fmla="*/ 444140 h 950892"/>
                    <a:gd name="connsiteX96" fmla="*/ 292663 w 1152994"/>
                    <a:gd name="connsiteY96" fmla="*/ 424276 h 950892"/>
                    <a:gd name="connsiteX97" fmla="*/ 332391 w 1152994"/>
                    <a:gd name="connsiteY97" fmla="*/ 382341 h 950892"/>
                    <a:gd name="connsiteX98" fmla="*/ 407433 w 1152994"/>
                    <a:gd name="connsiteY98" fmla="*/ 318335 h 950892"/>
                    <a:gd name="connsiteX99" fmla="*/ 451575 w 1152994"/>
                    <a:gd name="connsiteY99" fmla="*/ 311714 h 950892"/>
                    <a:gd name="connsiteX100" fmla="*/ 469232 w 1152994"/>
                    <a:gd name="connsiteY100" fmla="*/ 274193 h 950892"/>
                    <a:gd name="connsiteX101" fmla="*/ 508959 w 1152994"/>
                    <a:gd name="connsiteY101" fmla="*/ 227843 h 950892"/>
                    <a:gd name="connsiteX102" fmla="*/ 519995 w 1152994"/>
                    <a:gd name="connsiteY102" fmla="*/ 196944 h 950892"/>
                    <a:gd name="connsiteX103" fmla="*/ 577380 w 1152994"/>
                    <a:gd name="connsiteY103" fmla="*/ 152802 h 950892"/>
                    <a:gd name="connsiteX104" fmla="*/ 645801 w 1152994"/>
                    <a:gd name="connsiteY104" fmla="*/ 117488 h 950892"/>
                    <a:gd name="connsiteX105" fmla="*/ 683321 w 1152994"/>
                    <a:gd name="connsiteY105" fmla="*/ 104245 h 950892"/>
                    <a:gd name="connsiteX106" fmla="*/ 699273 w 1152994"/>
                    <a:gd name="connsiteY106" fmla="*/ 74336 h 950892"/>
                    <a:gd name="connsiteX0" fmla="*/ 874452 w 1152994"/>
                    <a:gd name="connsiteY0" fmla="*/ 0 h 950889"/>
                    <a:gd name="connsiteX1" fmla="*/ 1152994 w 1152994"/>
                    <a:gd name="connsiteY1" fmla="*/ 74333 h 950889"/>
                    <a:gd name="connsiteX2" fmla="*/ 1152994 w 1152994"/>
                    <a:gd name="connsiteY2" fmla="*/ 121016 h 950889"/>
                    <a:gd name="connsiteX3" fmla="*/ 1100023 w 1152994"/>
                    <a:gd name="connsiteY3" fmla="*/ 140439 h 950889"/>
                    <a:gd name="connsiteX4" fmla="*/ 1059413 w 1152994"/>
                    <a:gd name="connsiteY4" fmla="*/ 158096 h 950889"/>
                    <a:gd name="connsiteX5" fmla="*/ 1050584 w 1152994"/>
                    <a:gd name="connsiteY5" fmla="*/ 172221 h 950889"/>
                    <a:gd name="connsiteX6" fmla="*/ 1062944 w 1152994"/>
                    <a:gd name="connsiteY6" fmla="*/ 173987 h 950889"/>
                    <a:gd name="connsiteX7" fmla="*/ 1071772 w 1152994"/>
                    <a:gd name="connsiteY7" fmla="*/ 207535 h 950889"/>
                    <a:gd name="connsiteX8" fmla="*/ 1043521 w 1152994"/>
                    <a:gd name="connsiteY8" fmla="*/ 228723 h 950889"/>
                    <a:gd name="connsiteX9" fmla="*/ 1032749 w 1152994"/>
                    <a:gd name="connsiteY9" fmla="*/ 281046 h 950889"/>
                    <a:gd name="connsiteX10" fmla="*/ 1012180 w 1152994"/>
                    <a:gd name="connsiteY10" fmla="*/ 274190 h 950889"/>
                    <a:gd name="connsiteX11" fmla="*/ 974660 w 1152994"/>
                    <a:gd name="connsiteY11" fmla="*/ 296261 h 950889"/>
                    <a:gd name="connsiteX12" fmla="*/ 937139 w 1152994"/>
                    <a:gd name="connsiteY12" fmla="*/ 269775 h 950889"/>
                    <a:gd name="connsiteX13" fmla="*/ 910654 w 1152994"/>
                    <a:gd name="connsiteY13" fmla="*/ 285225 h 950889"/>
                    <a:gd name="connsiteX14" fmla="*/ 877547 w 1152994"/>
                    <a:gd name="connsiteY14" fmla="*/ 280811 h 950889"/>
                    <a:gd name="connsiteX15" fmla="*/ 864304 w 1152994"/>
                    <a:gd name="connsiteY15" fmla="*/ 263154 h 950889"/>
                    <a:gd name="connsiteX16" fmla="*/ 846647 w 1152994"/>
                    <a:gd name="connsiteY16" fmla="*/ 269775 h 950889"/>
                    <a:gd name="connsiteX17" fmla="*/ 815748 w 1152994"/>
                    <a:gd name="connsiteY17" fmla="*/ 296261 h 950889"/>
                    <a:gd name="connsiteX18" fmla="*/ 811333 w 1152994"/>
                    <a:gd name="connsiteY18" fmla="*/ 318332 h 950889"/>
                    <a:gd name="connsiteX19" fmla="*/ 780434 w 1152994"/>
                    <a:gd name="connsiteY19" fmla="*/ 358060 h 950889"/>
                    <a:gd name="connsiteX20" fmla="*/ 767191 w 1152994"/>
                    <a:gd name="connsiteY20" fmla="*/ 380131 h 950889"/>
                    <a:gd name="connsiteX21" fmla="*/ 742913 w 1152994"/>
                    <a:gd name="connsiteY21" fmla="*/ 395580 h 950889"/>
                    <a:gd name="connsiteX22" fmla="*/ 714221 w 1152994"/>
                    <a:gd name="connsiteY22" fmla="*/ 395580 h 950889"/>
                    <a:gd name="connsiteX23" fmla="*/ 678907 w 1152994"/>
                    <a:gd name="connsiteY23" fmla="*/ 444137 h 950889"/>
                    <a:gd name="connsiteX24" fmla="*/ 736292 w 1152994"/>
                    <a:gd name="connsiteY24" fmla="*/ 464001 h 950889"/>
                    <a:gd name="connsiteX25" fmla="*/ 738499 w 1152994"/>
                    <a:gd name="connsiteY25" fmla="*/ 488279 h 950889"/>
                    <a:gd name="connsiteX26" fmla="*/ 712013 w 1152994"/>
                    <a:gd name="connsiteY26" fmla="*/ 488279 h 950889"/>
                    <a:gd name="connsiteX27" fmla="*/ 700978 w 1152994"/>
                    <a:gd name="connsiteY27" fmla="*/ 505936 h 950889"/>
                    <a:gd name="connsiteX28" fmla="*/ 665664 w 1152994"/>
                    <a:gd name="connsiteY28" fmla="*/ 494901 h 950889"/>
                    <a:gd name="connsiteX29" fmla="*/ 612694 w 1152994"/>
                    <a:gd name="connsiteY29" fmla="*/ 528007 h 950889"/>
                    <a:gd name="connsiteX30" fmla="*/ 557516 w 1152994"/>
                    <a:gd name="connsiteY30" fmla="*/ 525800 h 950889"/>
                    <a:gd name="connsiteX31" fmla="*/ 531031 w 1152994"/>
                    <a:gd name="connsiteY31" fmla="*/ 514765 h 950889"/>
                    <a:gd name="connsiteX32" fmla="*/ 526616 w 1152994"/>
                    <a:gd name="connsiteY32" fmla="*/ 532421 h 950889"/>
                    <a:gd name="connsiteX33" fmla="*/ 506752 w 1152994"/>
                    <a:gd name="connsiteY33" fmla="*/ 550078 h 950889"/>
                    <a:gd name="connsiteX34" fmla="*/ 491302 w 1152994"/>
                    <a:gd name="connsiteY34" fmla="*/ 528007 h 950889"/>
                    <a:gd name="connsiteX35" fmla="*/ 458196 w 1152994"/>
                    <a:gd name="connsiteY35" fmla="*/ 536835 h 950889"/>
                    <a:gd name="connsiteX36" fmla="*/ 444953 w 1152994"/>
                    <a:gd name="connsiteY36" fmla="*/ 530215 h 950889"/>
                    <a:gd name="connsiteX37" fmla="*/ 433918 w 1152994"/>
                    <a:gd name="connsiteY37" fmla="*/ 550078 h 950889"/>
                    <a:gd name="connsiteX38" fmla="*/ 414054 w 1152994"/>
                    <a:gd name="connsiteY38" fmla="*/ 521386 h 950889"/>
                    <a:gd name="connsiteX39" fmla="*/ 396397 w 1152994"/>
                    <a:gd name="connsiteY39" fmla="*/ 521386 h 950889"/>
                    <a:gd name="connsiteX40" fmla="*/ 396397 w 1152994"/>
                    <a:gd name="connsiteY40" fmla="*/ 547871 h 950889"/>
                    <a:gd name="connsiteX41" fmla="*/ 385361 w 1152994"/>
                    <a:gd name="connsiteY41" fmla="*/ 572149 h 950889"/>
                    <a:gd name="connsiteX42" fmla="*/ 339012 w 1152994"/>
                    <a:gd name="connsiteY42" fmla="*/ 596427 h 950889"/>
                    <a:gd name="connsiteX43" fmla="*/ 325769 w 1152994"/>
                    <a:gd name="connsiteY43" fmla="*/ 614084 h 950889"/>
                    <a:gd name="connsiteX44" fmla="*/ 341219 w 1152994"/>
                    <a:gd name="connsiteY44" fmla="*/ 622913 h 950889"/>
                    <a:gd name="connsiteX45" fmla="*/ 312527 w 1152994"/>
                    <a:gd name="connsiteY45" fmla="*/ 682505 h 950889"/>
                    <a:gd name="connsiteX46" fmla="*/ 325769 w 1152994"/>
                    <a:gd name="connsiteY46" fmla="*/ 700162 h 950889"/>
                    <a:gd name="connsiteX47" fmla="*/ 312527 w 1152994"/>
                    <a:gd name="connsiteY47" fmla="*/ 733268 h 950889"/>
                    <a:gd name="connsiteX48" fmla="*/ 279420 w 1152994"/>
                    <a:gd name="connsiteY48" fmla="*/ 761961 h 950889"/>
                    <a:gd name="connsiteX49" fmla="*/ 268385 w 1152994"/>
                    <a:gd name="connsiteY49" fmla="*/ 764168 h 950889"/>
                    <a:gd name="connsiteX50" fmla="*/ 255142 w 1152994"/>
                    <a:gd name="connsiteY50" fmla="*/ 784031 h 950889"/>
                    <a:gd name="connsiteX51" fmla="*/ 270591 w 1152994"/>
                    <a:gd name="connsiteY51" fmla="*/ 790653 h 950889"/>
                    <a:gd name="connsiteX52" fmla="*/ 277518 w 1152994"/>
                    <a:gd name="connsiteY52" fmla="*/ 813166 h 950889"/>
                    <a:gd name="connsiteX53" fmla="*/ 252493 w 1152994"/>
                    <a:gd name="connsiteY53" fmla="*/ 813166 h 950889"/>
                    <a:gd name="connsiteX54" fmla="*/ 245431 w 1152994"/>
                    <a:gd name="connsiteY54" fmla="*/ 827291 h 950889"/>
                    <a:gd name="connsiteX55" fmla="*/ 229539 w 1152994"/>
                    <a:gd name="connsiteY55" fmla="*/ 846714 h 950889"/>
                    <a:gd name="connsiteX56" fmla="*/ 222477 w 1152994"/>
                    <a:gd name="connsiteY56" fmla="*/ 860839 h 950889"/>
                    <a:gd name="connsiteX57" fmla="*/ 243665 w 1152994"/>
                    <a:gd name="connsiteY57" fmla="*/ 889090 h 950889"/>
                    <a:gd name="connsiteX58" fmla="*/ 238368 w 1152994"/>
                    <a:gd name="connsiteY58" fmla="*/ 896153 h 950889"/>
                    <a:gd name="connsiteX59" fmla="*/ 226008 w 1152994"/>
                    <a:gd name="connsiteY59" fmla="*/ 904981 h 950889"/>
                    <a:gd name="connsiteX60" fmla="*/ 201288 w 1152994"/>
                    <a:gd name="connsiteY60" fmla="*/ 943826 h 950889"/>
                    <a:gd name="connsiteX61" fmla="*/ 173037 w 1152994"/>
                    <a:gd name="connsiteY61" fmla="*/ 927935 h 950889"/>
                    <a:gd name="connsiteX62" fmla="*/ 148318 w 1152994"/>
                    <a:gd name="connsiteY62" fmla="*/ 933232 h 950889"/>
                    <a:gd name="connsiteX63" fmla="*/ 150084 w 1152994"/>
                    <a:gd name="connsiteY63" fmla="*/ 950889 h 950889"/>
                    <a:gd name="connsiteX64" fmla="*/ 98879 w 1152994"/>
                    <a:gd name="connsiteY64" fmla="*/ 950889 h 950889"/>
                    <a:gd name="connsiteX65" fmla="*/ 74159 w 1152994"/>
                    <a:gd name="connsiteY65" fmla="*/ 927935 h 950889"/>
                    <a:gd name="connsiteX66" fmla="*/ 70628 w 1152994"/>
                    <a:gd name="connsiteY66" fmla="*/ 912044 h 950889"/>
                    <a:gd name="connsiteX67" fmla="*/ 63565 w 1152994"/>
                    <a:gd name="connsiteY67" fmla="*/ 899684 h 950889"/>
                    <a:gd name="connsiteX68" fmla="*/ 65331 w 1152994"/>
                    <a:gd name="connsiteY68" fmla="*/ 890856 h 950889"/>
                    <a:gd name="connsiteX69" fmla="*/ 84753 w 1152994"/>
                    <a:gd name="connsiteY69" fmla="*/ 850245 h 950889"/>
                    <a:gd name="connsiteX70" fmla="*/ 84753 w 1152994"/>
                    <a:gd name="connsiteY70" fmla="*/ 839651 h 950889"/>
                    <a:gd name="connsiteX71" fmla="*/ 51205 w 1152994"/>
                    <a:gd name="connsiteY71" fmla="*/ 839651 h 950889"/>
                    <a:gd name="connsiteX72" fmla="*/ 44142 w 1152994"/>
                    <a:gd name="connsiteY72" fmla="*/ 846714 h 950889"/>
                    <a:gd name="connsiteX73" fmla="*/ 30017 w 1152994"/>
                    <a:gd name="connsiteY73" fmla="*/ 846714 h 950889"/>
                    <a:gd name="connsiteX74" fmla="*/ 15891 w 1152994"/>
                    <a:gd name="connsiteY74" fmla="*/ 830822 h 950889"/>
                    <a:gd name="connsiteX75" fmla="*/ 7063 w 1152994"/>
                    <a:gd name="connsiteY75" fmla="*/ 795509 h 950889"/>
                    <a:gd name="connsiteX76" fmla="*/ 0 w 1152994"/>
                    <a:gd name="connsiteY76" fmla="*/ 774320 h 950889"/>
                    <a:gd name="connsiteX77" fmla="*/ 21188 w 1152994"/>
                    <a:gd name="connsiteY77" fmla="*/ 747835 h 950889"/>
                    <a:gd name="connsiteX78" fmla="*/ 19423 w 1152994"/>
                    <a:gd name="connsiteY78" fmla="*/ 730178 h 950889"/>
                    <a:gd name="connsiteX79" fmla="*/ 35314 w 1152994"/>
                    <a:gd name="connsiteY79" fmla="*/ 723116 h 950889"/>
                    <a:gd name="connsiteX80" fmla="*/ 30017 w 1152994"/>
                    <a:gd name="connsiteY80" fmla="*/ 691333 h 950889"/>
                    <a:gd name="connsiteX81" fmla="*/ 15891 w 1152994"/>
                    <a:gd name="connsiteY81" fmla="*/ 682505 h 950889"/>
                    <a:gd name="connsiteX82" fmla="*/ 3586 w 1152994"/>
                    <a:gd name="connsiteY82" fmla="*/ 631524 h 950889"/>
                    <a:gd name="connsiteX83" fmla="*/ 5738 w 1152994"/>
                    <a:gd name="connsiteY83" fmla="*/ 622913 h 950889"/>
                    <a:gd name="connsiteX84" fmla="*/ 63124 w 1152994"/>
                    <a:gd name="connsiteY84" fmla="*/ 636156 h 950889"/>
                    <a:gd name="connsiteX85" fmla="*/ 105058 w 1152994"/>
                    <a:gd name="connsiteY85" fmla="*/ 614084 h 950889"/>
                    <a:gd name="connsiteX86" fmla="*/ 135958 w 1152994"/>
                    <a:gd name="connsiteY86" fmla="*/ 594220 h 950889"/>
                    <a:gd name="connsiteX87" fmla="*/ 144786 w 1152994"/>
                    <a:gd name="connsiteY87" fmla="*/ 567735 h 950889"/>
                    <a:gd name="connsiteX88" fmla="*/ 162443 w 1152994"/>
                    <a:gd name="connsiteY88" fmla="*/ 565528 h 950889"/>
                    <a:gd name="connsiteX89" fmla="*/ 180100 w 1152994"/>
                    <a:gd name="connsiteY89" fmla="*/ 536835 h 950889"/>
                    <a:gd name="connsiteX90" fmla="*/ 195550 w 1152994"/>
                    <a:gd name="connsiteY90" fmla="*/ 521386 h 950889"/>
                    <a:gd name="connsiteX91" fmla="*/ 222036 w 1152994"/>
                    <a:gd name="connsiteY91" fmla="*/ 501521 h 950889"/>
                    <a:gd name="connsiteX92" fmla="*/ 230864 w 1152994"/>
                    <a:gd name="connsiteY92" fmla="*/ 479451 h 950889"/>
                    <a:gd name="connsiteX93" fmla="*/ 246313 w 1152994"/>
                    <a:gd name="connsiteY93" fmla="*/ 470622 h 950889"/>
                    <a:gd name="connsiteX94" fmla="*/ 270591 w 1152994"/>
                    <a:gd name="connsiteY94" fmla="*/ 444137 h 950889"/>
                    <a:gd name="connsiteX95" fmla="*/ 292663 w 1152994"/>
                    <a:gd name="connsiteY95" fmla="*/ 424273 h 950889"/>
                    <a:gd name="connsiteX96" fmla="*/ 332391 w 1152994"/>
                    <a:gd name="connsiteY96" fmla="*/ 382338 h 950889"/>
                    <a:gd name="connsiteX97" fmla="*/ 407433 w 1152994"/>
                    <a:gd name="connsiteY97" fmla="*/ 318332 h 950889"/>
                    <a:gd name="connsiteX98" fmla="*/ 451575 w 1152994"/>
                    <a:gd name="connsiteY98" fmla="*/ 311711 h 950889"/>
                    <a:gd name="connsiteX99" fmla="*/ 469232 w 1152994"/>
                    <a:gd name="connsiteY99" fmla="*/ 274190 h 950889"/>
                    <a:gd name="connsiteX100" fmla="*/ 508959 w 1152994"/>
                    <a:gd name="connsiteY100" fmla="*/ 227840 h 950889"/>
                    <a:gd name="connsiteX101" fmla="*/ 519995 w 1152994"/>
                    <a:gd name="connsiteY101" fmla="*/ 196941 h 950889"/>
                    <a:gd name="connsiteX102" fmla="*/ 577380 w 1152994"/>
                    <a:gd name="connsiteY102" fmla="*/ 152799 h 950889"/>
                    <a:gd name="connsiteX103" fmla="*/ 645801 w 1152994"/>
                    <a:gd name="connsiteY103" fmla="*/ 117485 h 950889"/>
                    <a:gd name="connsiteX104" fmla="*/ 683321 w 1152994"/>
                    <a:gd name="connsiteY104" fmla="*/ 104242 h 950889"/>
                    <a:gd name="connsiteX105" fmla="*/ 699273 w 1152994"/>
                    <a:gd name="connsiteY105" fmla="*/ 74333 h 950889"/>
                    <a:gd name="connsiteX106" fmla="*/ 965892 w 1152994"/>
                    <a:gd name="connsiteY106" fmla="*/ 91440 h 950889"/>
                    <a:gd name="connsiteX0" fmla="*/ 874452 w 1152994"/>
                    <a:gd name="connsiteY0" fmla="*/ 0 h 950889"/>
                    <a:gd name="connsiteX1" fmla="*/ 1152994 w 1152994"/>
                    <a:gd name="connsiteY1" fmla="*/ 74333 h 950889"/>
                    <a:gd name="connsiteX2" fmla="*/ 1152994 w 1152994"/>
                    <a:gd name="connsiteY2" fmla="*/ 121016 h 950889"/>
                    <a:gd name="connsiteX3" fmla="*/ 1100023 w 1152994"/>
                    <a:gd name="connsiteY3" fmla="*/ 140439 h 950889"/>
                    <a:gd name="connsiteX4" fmla="*/ 1059413 w 1152994"/>
                    <a:gd name="connsiteY4" fmla="*/ 158096 h 950889"/>
                    <a:gd name="connsiteX5" fmla="*/ 1050584 w 1152994"/>
                    <a:gd name="connsiteY5" fmla="*/ 172221 h 950889"/>
                    <a:gd name="connsiteX6" fmla="*/ 1062944 w 1152994"/>
                    <a:gd name="connsiteY6" fmla="*/ 173987 h 950889"/>
                    <a:gd name="connsiteX7" fmla="*/ 1071772 w 1152994"/>
                    <a:gd name="connsiteY7" fmla="*/ 207535 h 950889"/>
                    <a:gd name="connsiteX8" fmla="*/ 1043521 w 1152994"/>
                    <a:gd name="connsiteY8" fmla="*/ 228723 h 950889"/>
                    <a:gd name="connsiteX9" fmla="*/ 1032749 w 1152994"/>
                    <a:gd name="connsiteY9" fmla="*/ 281046 h 950889"/>
                    <a:gd name="connsiteX10" fmla="*/ 1012180 w 1152994"/>
                    <a:gd name="connsiteY10" fmla="*/ 274190 h 950889"/>
                    <a:gd name="connsiteX11" fmla="*/ 974660 w 1152994"/>
                    <a:gd name="connsiteY11" fmla="*/ 296261 h 950889"/>
                    <a:gd name="connsiteX12" fmla="*/ 937139 w 1152994"/>
                    <a:gd name="connsiteY12" fmla="*/ 269775 h 950889"/>
                    <a:gd name="connsiteX13" fmla="*/ 910654 w 1152994"/>
                    <a:gd name="connsiteY13" fmla="*/ 285225 h 950889"/>
                    <a:gd name="connsiteX14" fmla="*/ 877547 w 1152994"/>
                    <a:gd name="connsiteY14" fmla="*/ 280811 h 950889"/>
                    <a:gd name="connsiteX15" fmla="*/ 864304 w 1152994"/>
                    <a:gd name="connsiteY15" fmla="*/ 263154 h 950889"/>
                    <a:gd name="connsiteX16" fmla="*/ 846647 w 1152994"/>
                    <a:gd name="connsiteY16" fmla="*/ 269775 h 950889"/>
                    <a:gd name="connsiteX17" fmla="*/ 815748 w 1152994"/>
                    <a:gd name="connsiteY17" fmla="*/ 296261 h 950889"/>
                    <a:gd name="connsiteX18" fmla="*/ 811333 w 1152994"/>
                    <a:gd name="connsiteY18" fmla="*/ 318332 h 950889"/>
                    <a:gd name="connsiteX19" fmla="*/ 780434 w 1152994"/>
                    <a:gd name="connsiteY19" fmla="*/ 358060 h 950889"/>
                    <a:gd name="connsiteX20" fmla="*/ 767191 w 1152994"/>
                    <a:gd name="connsiteY20" fmla="*/ 380131 h 950889"/>
                    <a:gd name="connsiteX21" fmla="*/ 742913 w 1152994"/>
                    <a:gd name="connsiteY21" fmla="*/ 395580 h 950889"/>
                    <a:gd name="connsiteX22" fmla="*/ 714221 w 1152994"/>
                    <a:gd name="connsiteY22" fmla="*/ 395580 h 950889"/>
                    <a:gd name="connsiteX23" fmla="*/ 678907 w 1152994"/>
                    <a:gd name="connsiteY23" fmla="*/ 444137 h 950889"/>
                    <a:gd name="connsiteX24" fmla="*/ 736292 w 1152994"/>
                    <a:gd name="connsiteY24" fmla="*/ 464001 h 950889"/>
                    <a:gd name="connsiteX25" fmla="*/ 738499 w 1152994"/>
                    <a:gd name="connsiteY25" fmla="*/ 488279 h 950889"/>
                    <a:gd name="connsiteX26" fmla="*/ 712013 w 1152994"/>
                    <a:gd name="connsiteY26" fmla="*/ 488279 h 950889"/>
                    <a:gd name="connsiteX27" fmla="*/ 700978 w 1152994"/>
                    <a:gd name="connsiteY27" fmla="*/ 505936 h 950889"/>
                    <a:gd name="connsiteX28" fmla="*/ 665664 w 1152994"/>
                    <a:gd name="connsiteY28" fmla="*/ 494901 h 950889"/>
                    <a:gd name="connsiteX29" fmla="*/ 612694 w 1152994"/>
                    <a:gd name="connsiteY29" fmla="*/ 528007 h 950889"/>
                    <a:gd name="connsiteX30" fmla="*/ 557516 w 1152994"/>
                    <a:gd name="connsiteY30" fmla="*/ 525800 h 950889"/>
                    <a:gd name="connsiteX31" fmla="*/ 531031 w 1152994"/>
                    <a:gd name="connsiteY31" fmla="*/ 514765 h 950889"/>
                    <a:gd name="connsiteX32" fmla="*/ 526616 w 1152994"/>
                    <a:gd name="connsiteY32" fmla="*/ 532421 h 950889"/>
                    <a:gd name="connsiteX33" fmla="*/ 506752 w 1152994"/>
                    <a:gd name="connsiteY33" fmla="*/ 550078 h 950889"/>
                    <a:gd name="connsiteX34" fmla="*/ 491302 w 1152994"/>
                    <a:gd name="connsiteY34" fmla="*/ 528007 h 950889"/>
                    <a:gd name="connsiteX35" fmla="*/ 458196 w 1152994"/>
                    <a:gd name="connsiteY35" fmla="*/ 536835 h 950889"/>
                    <a:gd name="connsiteX36" fmla="*/ 444953 w 1152994"/>
                    <a:gd name="connsiteY36" fmla="*/ 530215 h 950889"/>
                    <a:gd name="connsiteX37" fmla="*/ 433918 w 1152994"/>
                    <a:gd name="connsiteY37" fmla="*/ 550078 h 950889"/>
                    <a:gd name="connsiteX38" fmla="*/ 414054 w 1152994"/>
                    <a:gd name="connsiteY38" fmla="*/ 521386 h 950889"/>
                    <a:gd name="connsiteX39" fmla="*/ 396397 w 1152994"/>
                    <a:gd name="connsiteY39" fmla="*/ 521386 h 950889"/>
                    <a:gd name="connsiteX40" fmla="*/ 396397 w 1152994"/>
                    <a:gd name="connsiteY40" fmla="*/ 547871 h 950889"/>
                    <a:gd name="connsiteX41" fmla="*/ 385361 w 1152994"/>
                    <a:gd name="connsiteY41" fmla="*/ 572149 h 950889"/>
                    <a:gd name="connsiteX42" fmla="*/ 339012 w 1152994"/>
                    <a:gd name="connsiteY42" fmla="*/ 596427 h 950889"/>
                    <a:gd name="connsiteX43" fmla="*/ 325769 w 1152994"/>
                    <a:gd name="connsiteY43" fmla="*/ 614084 h 950889"/>
                    <a:gd name="connsiteX44" fmla="*/ 341219 w 1152994"/>
                    <a:gd name="connsiteY44" fmla="*/ 622913 h 950889"/>
                    <a:gd name="connsiteX45" fmla="*/ 312527 w 1152994"/>
                    <a:gd name="connsiteY45" fmla="*/ 682505 h 950889"/>
                    <a:gd name="connsiteX46" fmla="*/ 325769 w 1152994"/>
                    <a:gd name="connsiteY46" fmla="*/ 700162 h 950889"/>
                    <a:gd name="connsiteX47" fmla="*/ 312527 w 1152994"/>
                    <a:gd name="connsiteY47" fmla="*/ 733268 h 950889"/>
                    <a:gd name="connsiteX48" fmla="*/ 279420 w 1152994"/>
                    <a:gd name="connsiteY48" fmla="*/ 761961 h 950889"/>
                    <a:gd name="connsiteX49" fmla="*/ 268385 w 1152994"/>
                    <a:gd name="connsiteY49" fmla="*/ 764168 h 950889"/>
                    <a:gd name="connsiteX50" fmla="*/ 255142 w 1152994"/>
                    <a:gd name="connsiteY50" fmla="*/ 784031 h 950889"/>
                    <a:gd name="connsiteX51" fmla="*/ 270591 w 1152994"/>
                    <a:gd name="connsiteY51" fmla="*/ 790653 h 950889"/>
                    <a:gd name="connsiteX52" fmla="*/ 277518 w 1152994"/>
                    <a:gd name="connsiteY52" fmla="*/ 813166 h 950889"/>
                    <a:gd name="connsiteX53" fmla="*/ 252493 w 1152994"/>
                    <a:gd name="connsiteY53" fmla="*/ 813166 h 950889"/>
                    <a:gd name="connsiteX54" fmla="*/ 245431 w 1152994"/>
                    <a:gd name="connsiteY54" fmla="*/ 827291 h 950889"/>
                    <a:gd name="connsiteX55" fmla="*/ 229539 w 1152994"/>
                    <a:gd name="connsiteY55" fmla="*/ 846714 h 950889"/>
                    <a:gd name="connsiteX56" fmla="*/ 222477 w 1152994"/>
                    <a:gd name="connsiteY56" fmla="*/ 860839 h 950889"/>
                    <a:gd name="connsiteX57" fmla="*/ 243665 w 1152994"/>
                    <a:gd name="connsiteY57" fmla="*/ 889090 h 950889"/>
                    <a:gd name="connsiteX58" fmla="*/ 238368 w 1152994"/>
                    <a:gd name="connsiteY58" fmla="*/ 896153 h 950889"/>
                    <a:gd name="connsiteX59" fmla="*/ 226008 w 1152994"/>
                    <a:gd name="connsiteY59" fmla="*/ 904981 h 950889"/>
                    <a:gd name="connsiteX60" fmla="*/ 201288 w 1152994"/>
                    <a:gd name="connsiteY60" fmla="*/ 943826 h 950889"/>
                    <a:gd name="connsiteX61" fmla="*/ 173037 w 1152994"/>
                    <a:gd name="connsiteY61" fmla="*/ 927935 h 950889"/>
                    <a:gd name="connsiteX62" fmla="*/ 148318 w 1152994"/>
                    <a:gd name="connsiteY62" fmla="*/ 933232 h 950889"/>
                    <a:gd name="connsiteX63" fmla="*/ 150084 w 1152994"/>
                    <a:gd name="connsiteY63" fmla="*/ 950889 h 950889"/>
                    <a:gd name="connsiteX64" fmla="*/ 98879 w 1152994"/>
                    <a:gd name="connsiteY64" fmla="*/ 950889 h 950889"/>
                    <a:gd name="connsiteX65" fmla="*/ 74159 w 1152994"/>
                    <a:gd name="connsiteY65" fmla="*/ 927935 h 950889"/>
                    <a:gd name="connsiteX66" fmla="*/ 70628 w 1152994"/>
                    <a:gd name="connsiteY66" fmla="*/ 912044 h 950889"/>
                    <a:gd name="connsiteX67" fmla="*/ 63565 w 1152994"/>
                    <a:gd name="connsiteY67" fmla="*/ 899684 h 950889"/>
                    <a:gd name="connsiteX68" fmla="*/ 65331 w 1152994"/>
                    <a:gd name="connsiteY68" fmla="*/ 890856 h 950889"/>
                    <a:gd name="connsiteX69" fmla="*/ 84753 w 1152994"/>
                    <a:gd name="connsiteY69" fmla="*/ 850245 h 950889"/>
                    <a:gd name="connsiteX70" fmla="*/ 84753 w 1152994"/>
                    <a:gd name="connsiteY70" fmla="*/ 839651 h 950889"/>
                    <a:gd name="connsiteX71" fmla="*/ 51205 w 1152994"/>
                    <a:gd name="connsiteY71" fmla="*/ 839651 h 950889"/>
                    <a:gd name="connsiteX72" fmla="*/ 44142 w 1152994"/>
                    <a:gd name="connsiteY72" fmla="*/ 846714 h 950889"/>
                    <a:gd name="connsiteX73" fmla="*/ 30017 w 1152994"/>
                    <a:gd name="connsiteY73" fmla="*/ 846714 h 950889"/>
                    <a:gd name="connsiteX74" fmla="*/ 15891 w 1152994"/>
                    <a:gd name="connsiteY74" fmla="*/ 830822 h 950889"/>
                    <a:gd name="connsiteX75" fmla="*/ 7063 w 1152994"/>
                    <a:gd name="connsiteY75" fmla="*/ 795509 h 950889"/>
                    <a:gd name="connsiteX76" fmla="*/ 0 w 1152994"/>
                    <a:gd name="connsiteY76" fmla="*/ 774320 h 950889"/>
                    <a:gd name="connsiteX77" fmla="*/ 21188 w 1152994"/>
                    <a:gd name="connsiteY77" fmla="*/ 747835 h 950889"/>
                    <a:gd name="connsiteX78" fmla="*/ 19423 w 1152994"/>
                    <a:gd name="connsiteY78" fmla="*/ 730178 h 950889"/>
                    <a:gd name="connsiteX79" fmla="*/ 35314 w 1152994"/>
                    <a:gd name="connsiteY79" fmla="*/ 723116 h 950889"/>
                    <a:gd name="connsiteX80" fmla="*/ 30017 w 1152994"/>
                    <a:gd name="connsiteY80" fmla="*/ 691333 h 950889"/>
                    <a:gd name="connsiteX81" fmla="*/ 15891 w 1152994"/>
                    <a:gd name="connsiteY81" fmla="*/ 682505 h 950889"/>
                    <a:gd name="connsiteX82" fmla="*/ 3586 w 1152994"/>
                    <a:gd name="connsiteY82" fmla="*/ 631524 h 950889"/>
                    <a:gd name="connsiteX83" fmla="*/ 5738 w 1152994"/>
                    <a:gd name="connsiteY83" fmla="*/ 622913 h 950889"/>
                    <a:gd name="connsiteX84" fmla="*/ 63124 w 1152994"/>
                    <a:gd name="connsiteY84" fmla="*/ 636156 h 950889"/>
                    <a:gd name="connsiteX85" fmla="*/ 105058 w 1152994"/>
                    <a:gd name="connsiteY85" fmla="*/ 614084 h 950889"/>
                    <a:gd name="connsiteX86" fmla="*/ 135958 w 1152994"/>
                    <a:gd name="connsiteY86" fmla="*/ 594220 h 950889"/>
                    <a:gd name="connsiteX87" fmla="*/ 144786 w 1152994"/>
                    <a:gd name="connsiteY87" fmla="*/ 567735 h 950889"/>
                    <a:gd name="connsiteX88" fmla="*/ 162443 w 1152994"/>
                    <a:gd name="connsiteY88" fmla="*/ 565528 h 950889"/>
                    <a:gd name="connsiteX89" fmla="*/ 180100 w 1152994"/>
                    <a:gd name="connsiteY89" fmla="*/ 536835 h 950889"/>
                    <a:gd name="connsiteX90" fmla="*/ 195550 w 1152994"/>
                    <a:gd name="connsiteY90" fmla="*/ 521386 h 950889"/>
                    <a:gd name="connsiteX91" fmla="*/ 222036 w 1152994"/>
                    <a:gd name="connsiteY91" fmla="*/ 501521 h 950889"/>
                    <a:gd name="connsiteX92" fmla="*/ 230864 w 1152994"/>
                    <a:gd name="connsiteY92" fmla="*/ 479451 h 950889"/>
                    <a:gd name="connsiteX93" fmla="*/ 246313 w 1152994"/>
                    <a:gd name="connsiteY93" fmla="*/ 470622 h 950889"/>
                    <a:gd name="connsiteX94" fmla="*/ 270591 w 1152994"/>
                    <a:gd name="connsiteY94" fmla="*/ 444137 h 950889"/>
                    <a:gd name="connsiteX95" fmla="*/ 292663 w 1152994"/>
                    <a:gd name="connsiteY95" fmla="*/ 424273 h 950889"/>
                    <a:gd name="connsiteX96" fmla="*/ 332391 w 1152994"/>
                    <a:gd name="connsiteY96" fmla="*/ 382338 h 950889"/>
                    <a:gd name="connsiteX97" fmla="*/ 407433 w 1152994"/>
                    <a:gd name="connsiteY97" fmla="*/ 318332 h 950889"/>
                    <a:gd name="connsiteX98" fmla="*/ 451575 w 1152994"/>
                    <a:gd name="connsiteY98" fmla="*/ 311711 h 950889"/>
                    <a:gd name="connsiteX99" fmla="*/ 469232 w 1152994"/>
                    <a:gd name="connsiteY99" fmla="*/ 274190 h 950889"/>
                    <a:gd name="connsiteX100" fmla="*/ 508959 w 1152994"/>
                    <a:gd name="connsiteY100" fmla="*/ 227840 h 950889"/>
                    <a:gd name="connsiteX101" fmla="*/ 519995 w 1152994"/>
                    <a:gd name="connsiteY101" fmla="*/ 196941 h 950889"/>
                    <a:gd name="connsiteX102" fmla="*/ 577380 w 1152994"/>
                    <a:gd name="connsiteY102" fmla="*/ 152799 h 950889"/>
                    <a:gd name="connsiteX103" fmla="*/ 645801 w 1152994"/>
                    <a:gd name="connsiteY103" fmla="*/ 117485 h 950889"/>
                    <a:gd name="connsiteX104" fmla="*/ 683321 w 1152994"/>
                    <a:gd name="connsiteY104" fmla="*/ 104242 h 950889"/>
                    <a:gd name="connsiteX105" fmla="*/ 699273 w 1152994"/>
                    <a:gd name="connsiteY105" fmla="*/ 74333 h 950889"/>
                    <a:gd name="connsiteX0" fmla="*/ 1152994 w 1152994"/>
                    <a:gd name="connsiteY0" fmla="*/ 0 h 876556"/>
                    <a:gd name="connsiteX1" fmla="*/ 1152994 w 1152994"/>
                    <a:gd name="connsiteY1" fmla="*/ 46683 h 876556"/>
                    <a:gd name="connsiteX2" fmla="*/ 1100023 w 1152994"/>
                    <a:gd name="connsiteY2" fmla="*/ 66106 h 876556"/>
                    <a:gd name="connsiteX3" fmla="*/ 1059413 w 1152994"/>
                    <a:gd name="connsiteY3" fmla="*/ 83763 h 876556"/>
                    <a:gd name="connsiteX4" fmla="*/ 1050584 w 1152994"/>
                    <a:gd name="connsiteY4" fmla="*/ 97888 h 876556"/>
                    <a:gd name="connsiteX5" fmla="*/ 1062944 w 1152994"/>
                    <a:gd name="connsiteY5" fmla="*/ 99654 h 876556"/>
                    <a:gd name="connsiteX6" fmla="*/ 1071772 w 1152994"/>
                    <a:gd name="connsiteY6" fmla="*/ 133202 h 876556"/>
                    <a:gd name="connsiteX7" fmla="*/ 1043521 w 1152994"/>
                    <a:gd name="connsiteY7" fmla="*/ 154390 h 876556"/>
                    <a:gd name="connsiteX8" fmla="*/ 1032749 w 1152994"/>
                    <a:gd name="connsiteY8" fmla="*/ 206713 h 876556"/>
                    <a:gd name="connsiteX9" fmla="*/ 1012180 w 1152994"/>
                    <a:gd name="connsiteY9" fmla="*/ 199857 h 876556"/>
                    <a:gd name="connsiteX10" fmla="*/ 974660 w 1152994"/>
                    <a:gd name="connsiteY10" fmla="*/ 221928 h 876556"/>
                    <a:gd name="connsiteX11" fmla="*/ 937139 w 1152994"/>
                    <a:gd name="connsiteY11" fmla="*/ 195442 h 876556"/>
                    <a:gd name="connsiteX12" fmla="*/ 910654 w 1152994"/>
                    <a:gd name="connsiteY12" fmla="*/ 210892 h 876556"/>
                    <a:gd name="connsiteX13" fmla="*/ 877547 w 1152994"/>
                    <a:gd name="connsiteY13" fmla="*/ 206478 h 876556"/>
                    <a:gd name="connsiteX14" fmla="*/ 864304 w 1152994"/>
                    <a:gd name="connsiteY14" fmla="*/ 188821 h 876556"/>
                    <a:gd name="connsiteX15" fmla="*/ 846647 w 1152994"/>
                    <a:gd name="connsiteY15" fmla="*/ 195442 h 876556"/>
                    <a:gd name="connsiteX16" fmla="*/ 815748 w 1152994"/>
                    <a:gd name="connsiteY16" fmla="*/ 221928 h 876556"/>
                    <a:gd name="connsiteX17" fmla="*/ 811333 w 1152994"/>
                    <a:gd name="connsiteY17" fmla="*/ 243999 h 876556"/>
                    <a:gd name="connsiteX18" fmla="*/ 780434 w 1152994"/>
                    <a:gd name="connsiteY18" fmla="*/ 283727 h 876556"/>
                    <a:gd name="connsiteX19" fmla="*/ 767191 w 1152994"/>
                    <a:gd name="connsiteY19" fmla="*/ 305798 h 876556"/>
                    <a:gd name="connsiteX20" fmla="*/ 742913 w 1152994"/>
                    <a:gd name="connsiteY20" fmla="*/ 321247 h 876556"/>
                    <a:gd name="connsiteX21" fmla="*/ 714221 w 1152994"/>
                    <a:gd name="connsiteY21" fmla="*/ 321247 h 876556"/>
                    <a:gd name="connsiteX22" fmla="*/ 678907 w 1152994"/>
                    <a:gd name="connsiteY22" fmla="*/ 369804 h 876556"/>
                    <a:gd name="connsiteX23" fmla="*/ 736292 w 1152994"/>
                    <a:gd name="connsiteY23" fmla="*/ 389668 h 876556"/>
                    <a:gd name="connsiteX24" fmla="*/ 738499 w 1152994"/>
                    <a:gd name="connsiteY24" fmla="*/ 413946 h 876556"/>
                    <a:gd name="connsiteX25" fmla="*/ 712013 w 1152994"/>
                    <a:gd name="connsiteY25" fmla="*/ 413946 h 876556"/>
                    <a:gd name="connsiteX26" fmla="*/ 700978 w 1152994"/>
                    <a:gd name="connsiteY26" fmla="*/ 431603 h 876556"/>
                    <a:gd name="connsiteX27" fmla="*/ 665664 w 1152994"/>
                    <a:gd name="connsiteY27" fmla="*/ 420568 h 876556"/>
                    <a:gd name="connsiteX28" fmla="*/ 612694 w 1152994"/>
                    <a:gd name="connsiteY28" fmla="*/ 453674 h 876556"/>
                    <a:gd name="connsiteX29" fmla="*/ 557516 w 1152994"/>
                    <a:gd name="connsiteY29" fmla="*/ 451467 h 876556"/>
                    <a:gd name="connsiteX30" fmla="*/ 531031 w 1152994"/>
                    <a:gd name="connsiteY30" fmla="*/ 440432 h 876556"/>
                    <a:gd name="connsiteX31" fmla="*/ 526616 w 1152994"/>
                    <a:gd name="connsiteY31" fmla="*/ 458088 h 876556"/>
                    <a:gd name="connsiteX32" fmla="*/ 506752 w 1152994"/>
                    <a:gd name="connsiteY32" fmla="*/ 475745 h 876556"/>
                    <a:gd name="connsiteX33" fmla="*/ 491302 w 1152994"/>
                    <a:gd name="connsiteY33" fmla="*/ 453674 h 876556"/>
                    <a:gd name="connsiteX34" fmla="*/ 458196 w 1152994"/>
                    <a:gd name="connsiteY34" fmla="*/ 462502 h 876556"/>
                    <a:gd name="connsiteX35" fmla="*/ 444953 w 1152994"/>
                    <a:gd name="connsiteY35" fmla="*/ 455882 h 876556"/>
                    <a:gd name="connsiteX36" fmla="*/ 433918 w 1152994"/>
                    <a:gd name="connsiteY36" fmla="*/ 475745 h 876556"/>
                    <a:gd name="connsiteX37" fmla="*/ 414054 w 1152994"/>
                    <a:gd name="connsiteY37" fmla="*/ 447053 h 876556"/>
                    <a:gd name="connsiteX38" fmla="*/ 396397 w 1152994"/>
                    <a:gd name="connsiteY38" fmla="*/ 447053 h 876556"/>
                    <a:gd name="connsiteX39" fmla="*/ 396397 w 1152994"/>
                    <a:gd name="connsiteY39" fmla="*/ 473538 h 876556"/>
                    <a:gd name="connsiteX40" fmla="*/ 385361 w 1152994"/>
                    <a:gd name="connsiteY40" fmla="*/ 497816 h 876556"/>
                    <a:gd name="connsiteX41" fmla="*/ 339012 w 1152994"/>
                    <a:gd name="connsiteY41" fmla="*/ 522094 h 876556"/>
                    <a:gd name="connsiteX42" fmla="*/ 325769 w 1152994"/>
                    <a:gd name="connsiteY42" fmla="*/ 539751 h 876556"/>
                    <a:gd name="connsiteX43" fmla="*/ 341219 w 1152994"/>
                    <a:gd name="connsiteY43" fmla="*/ 548580 h 876556"/>
                    <a:gd name="connsiteX44" fmla="*/ 312527 w 1152994"/>
                    <a:gd name="connsiteY44" fmla="*/ 608172 h 876556"/>
                    <a:gd name="connsiteX45" fmla="*/ 325769 w 1152994"/>
                    <a:gd name="connsiteY45" fmla="*/ 625829 h 876556"/>
                    <a:gd name="connsiteX46" fmla="*/ 312527 w 1152994"/>
                    <a:gd name="connsiteY46" fmla="*/ 658935 h 876556"/>
                    <a:gd name="connsiteX47" fmla="*/ 279420 w 1152994"/>
                    <a:gd name="connsiteY47" fmla="*/ 687628 h 876556"/>
                    <a:gd name="connsiteX48" fmla="*/ 268385 w 1152994"/>
                    <a:gd name="connsiteY48" fmla="*/ 689835 h 876556"/>
                    <a:gd name="connsiteX49" fmla="*/ 255142 w 1152994"/>
                    <a:gd name="connsiteY49" fmla="*/ 709698 h 876556"/>
                    <a:gd name="connsiteX50" fmla="*/ 270591 w 1152994"/>
                    <a:gd name="connsiteY50" fmla="*/ 716320 h 876556"/>
                    <a:gd name="connsiteX51" fmla="*/ 277518 w 1152994"/>
                    <a:gd name="connsiteY51" fmla="*/ 738833 h 876556"/>
                    <a:gd name="connsiteX52" fmla="*/ 252493 w 1152994"/>
                    <a:gd name="connsiteY52" fmla="*/ 738833 h 876556"/>
                    <a:gd name="connsiteX53" fmla="*/ 245431 w 1152994"/>
                    <a:gd name="connsiteY53" fmla="*/ 752958 h 876556"/>
                    <a:gd name="connsiteX54" fmla="*/ 229539 w 1152994"/>
                    <a:gd name="connsiteY54" fmla="*/ 772381 h 876556"/>
                    <a:gd name="connsiteX55" fmla="*/ 222477 w 1152994"/>
                    <a:gd name="connsiteY55" fmla="*/ 786506 h 876556"/>
                    <a:gd name="connsiteX56" fmla="*/ 243665 w 1152994"/>
                    <a:gd name="connsiteY56" fmla="*/ 814757 h 876556"/>
                    <a:gd name="connsiteX57" fmla="*/ 238368 w 1152994"/>
                    <a:gd name="connsiteY57" fmla="*/ 821820 h 876556"/>
                    <a:gd name="connsiteX58" fmla="*/ 226008 w 1152994"/>
                    <a:gd name="connsiteY58" fmla="*/ 830648 h 876556"/>
                    <a:gd name="connsiteX59" fmla="*/ 201288 w 1152994"/>
                    <a:gd name="connsiteY59" fmla="*/ 869493 h 876556"/>
                    <a:gd name="connsiteX60" fmla="*/ 173037 w 1152994"/>
                    <a:gd name="connsiteY60" fmla="*/ 853602 h 876556"/>
                    <a:gd name="connsiteX61" fmla="*/ 148318 w 1152994"/>
                    <a:gd name="connsiteY61" fmla="*/ 858899 h 876556"/>
                    <a:gd name="connsiteX62" fmla="*/ 150084 w 1152994"/>
                    <a:gd name="connsiteY62" fmla="*/ 876556 h 876556"/>
                    <a:gd name="connsiteX63" fmla="*/ 98879 w 1152994"/>
                    <a:gd name="connsiteY63" fmla="*/ 876556 h 876556"/>
                    <a:gd name="connsiteX64" fmla="*/ 74159 w 1152994"/>
                    <a:gd name="connsiteY64" fmla="*/ 853602 h 876556"/>
                    <a:gd name="connsiteX65" fmla="*/ 70628 w 1152994"/>
                    <a:gd name="connsiteY65" fmla="*/ 837711 h 876556"/>
                    <a:gd name="connsiteX66" fmla="*/ 63565 w 1152994"/>
                    <a:gd name="connsiteY66" fmla="*/ 825351 h 876556"/>
                    <a:gd name="connsiteX67" fmla="*/ 65331 w 1152994"/>
                    <a:gd name="connsiteY67" fmla="*/ 816523 h 876556"/>
                    <a:gd name="connsiteX68" fmla="*/ 84753 w 1152994"/>
                    <a:gd name="connsiteY68" fmla="*/ 775912 h 876556"/>
                    <a:gd name="connsiteX69" fmla="*/ 84753 w 1152994"/>
                    <a:gd name="connsiteY69" fmla="*/ 765318 h 876556"/>
                    <a:gd name="connsiteX70" fmla="*/ 51205 w 1152994"/>
                    <a:gd name="connsiteY70" fmla="*/ 765318 h 876556"/>
                    <a:gd name="connsiteX71" fmla="*/ 44142 w 1152994"/>
                    <a:gd name="connsiteY71" fmla="*/ 772381 h 876556"/>
                    <a:gd name="connsiteX72" fmla="*/ 30017 w 1152994"/>
                    <a:gd name="connsiteY72" fmla="*/ 772381 h 876556"/>
                    <a:gd name="connsiteX73" fmla="*/ 15891 w 1152994"/>
                    <a:gd name="connsiteY73" fmla="*/ 756489 h 876556"/>
                    <a:gd name="connsiteX74" fmla="*/ 7063 w 1152994"/>
                    <a:gd name="connsiteY74" fmla="*/ 721176 h 876556"/>
                    <a:gd name="connsiteX75" fmla="*/ 0 w 1152994"/>
                    <a:gd name="connsiteY75" fmla="*/ 699987 h 876556"/>
                    <a:gd name="connsiteX76" fmla="*/ 21188 w 1152994"/>
                    <a:gd name="connsiteY76" fmla="*/ 673502 h 876556"/>
                    <a:gd name="connsiteX77" fmla="*/ 19423 w 1152994"/>
                    <a:gd name="connsiteY77" fmla="*/ 655845 h 876556"/>
                    <a:gd name="connsiteX78" fmla="*/ 35314 w 1152994"/>
                    <a:gd name="connsiteY78" fmla="*/ 648783 h 876556"/>
                    <a:gd name="connsiteX79" fmla="*/ 30017 w 1152994"/>
                    <a:gd name="connsiteY79" fmla="*/ 617000 h 876556"/>
                    <a:gd name="connsiteX80" fmla="*/ 15891 w 1152994"/>
                    <a:gd name="connsiteY80" fmla="*/ 608172 h 876556"/>
                    <a:gd name="connsiteX81" fmla="*/ 3586 w 1152994"/>
                    <a:gd name="connsiteY81" fmla="*/ 557191 h 876556"/>
                    <a:gd name="connsiteX82" fmla="*/ 5738 w 1152994"/>
                    <a:gd name="connsiteY82" fmla="*/ 548580 h 876556"/>
                    <a:gd name="connsiteX83" fmla="*/ 63124 w 1152994"/>
                    <a:gd name="connsiteY83" fmla="*/ 561823 h 876556"/>
                    <a:gd name="connsiteX84" fmla="*/ 105058 w 1152994"/>
                    <a:gd name="connsiteY84" fmla="*/ 539751 h 876556"/>
                    <a:gd name="connsiteX85" fmla="*/ 135958 w 1152994"/>
                    <a:gd name="connsiteY85" fmla="*/ 519887 h 876556"/>
                    <a:gd name="connsiteX86" fmla="*/ 144786 w 1152994"/>
                    <a:gd name="connsiteY86" fmla="*/ 493402 h 876556"/>
                    <a:gd name="connsiteX87" fmla="*/ 162443 w 1152994"/>
                    <a:gd name="connsiteY87" fmla="*/ 491195 h 876556"/>
                    <a:gd name="connsiteX88" fmla="*/ 180100 w 1152994"/>
                    <a:gd name="connsiteY88" fmla="*/ 462502 h 876556"/>
                    <a:gd name="connsiteX89" fmla="*/ 195550 w 1152994"/>
                    <a:gd name="connsiteY89" fmla="*/ 447053 h 876556"/>
                    <a:gd name="connsiteX90" fmla="*/ 222036 w 1152994"/>
                    <a:gd name="connsiteY90" fmla="*/ 427188 h 876556"/>
                    <a:gd name="connsiteX91" fmla="*/ 230864 w 1152994"/>
                    <a:gd name="connsiteY91" fmla="*/ 405118 h 876556"/>
                    <a:gd name="connsiteX92" fmla="*/ 246313 w 1152994"/>
                    <a:gd name="connsiteY92" fmla="*/ 396289 h 876556"/>
                    <a:gd name="connsiteX93" fmla="*/ 270591 w 1152994"/>
                    <a:gd name="connsiteY93" fmla="*/ 369804 h 876556"/>
                    <a:gd name="connsiteX94" fmla="*/ 292663 w 1152994"/>
                    <a:gd name="connsiteY94" fmla="*/ 349940 h 876556"/>
                    <a:gd name="connsiteX95" fmla="*/ 332391 w 1152994"/>
                    <a:gd name="connsiteY95" fmla="*/ 308005 h 876556"/>
                    <a:gd name="connsiteX96" fmla="*/ 407433 w 1152994"/>
                    <a:gd name="connsiteY96" fmla="*/ 243999 h 876556"/>
                    <a:gd name="connsiteX97" fmla="*/ 451575 w 1152994"/>
                    <a:gd name="connsiteY97" fmla="*/ 237378 h 876556"/>
                    <a:gd name="connsiteX98" fmla="*/ 469232 w 1152994"/>
                    <a:gd name="connsiteY98" fmla="*/ 199857 h 876556"/>
                    <a:gd name="connsiteX99" fmla="*/ 508959 w 1152994"/>
                    <a:gd name="connsiteY99" fmla="*/ 153507 h 876556"/>
                    <a:gd name="connsiteX100" fmla="*/ 519995 w 1152994"/>
                    <a:gd name="connsiteY100" fmla="*/ 122608 h 876556"/>
                    <a:gd name="connsiteX101" fmla="*/ 577380 w 1152994"/>
                    <a:gd name="connsiteY101" fmla="*/ 78466 h 876556"/>
                    <a:gd name="connsiteX102" fmla="*/ 645801 w 1152994"/>
                    <a:gd name="connsiteY102" fmla="*/ 43152 h 876556"/>
                    <a:gd name="connsiteX103" fmla="*/ 683321 w 1152994"/>
                    <a:gd name="connsiteY103" fmla="*/ 29909 h 876556"/>
                    <a:gd name="connsiteX104" fmla="*/ 699273 w 1152994"/>
                    <a:gd name="connsiteY104" fmla="*/ 0 h 876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1152994" h="876556">
                      <a:moveTo>
                        <a:pt x="1152994" y="0"/>
                      </a:moveTo>
                      <a:lnTo>
                        <a:pt x="1152994" y="46683"/>
                      </a:lnTo>
                      <a:lnTo>
                        <a:pt x="1100023" y="66106"/>
                      </a:lnTo>
                      <a:lnTo>
                        <a:pt x="1059413" y="83763"/>
                      </a:lnTo>
                      <a:lnTo>
                        <a:pt x="1050584" y="97888"/>
                      </a:lnTo>
                      <a:lnTo>
                        <a:pt x="1062944" y="99654"/>
                      </a:lnTo>
                      <a:lnTo>
                        <a:pt x="1071772" y="133202"/>
                      </a:lnTo>
                      <a:lnTo>
                        <a:pt x="1043521" y="154390"/>
                      </a:lnTo>
                      <a:lnTo>
                        <a:pt x="1032749" y="206713"/>
                      </a:lnTo>
                      <a:lnTo>
                        <a:pt x="1012180" y="199857"/>
                      </a:lnTo>
                      <a:lnTo>
                        <a:pt x="974660" y="221928"/>
                      </a:lnTo>
                      <a:lnTo>
                        <a:pt x="937139" y="195442"/>
                      </a:lnTo>
                      <a:lnTo>
                        <a:pt x="910654" y="210892"/>
                      </a:lnTo>
                      <a:lnTo>
                        <a:pt x="877547" y="206478"/>
                      </a:lnTo>
                      <a:lnTo>
                        <a:pt x="864304" y="188821"/>
                      </a:lnTo>
                      <a:lnTo>
                        <a:pt x="846647" y="195442"/>
                      </a:lnTo>
                      <a:lnTo>
                        <a:pt x="815748" y="221928"/>
                      </a:lnTo>
                      <a:lnTo>
                        <a:pt x="811333" y="243999"/>
                      </a:lnTo>
                      <a:lnTo>
                        <a:pt x="780434" y="283727"/>
                      </a:lnTo>
                      <a:lnTo>
                        <a:pt x="767191" y="305798"/>
                      </a:lnTo>
                      <a:lnTo>
                        <a:pt x="742913" y="321247"/>
                      </a:lnTo>
                      <a:lnTo>
                        <a:pt x="714221" y="321247"/>
                      </a:lnTo>
                      <a:lnTo>
                        <a:pt x="678907" y="369804"/>
                      </a:lnTo>
                      <a:lnTo>
                        <a:pt x="736292" y="389668"/>
                      </a:lnTo>
                      <a:lnTo>
                        <a:pt x="738499" y="413946"/>
                      </a:lnTo>
                      <a:lnTo>
                        <a:pt x="712013" y="413946"/>
                      </a:lnTo>
                      <a:lnTo>
                        <a:pt x="700978" y="431603"/>
                      </a:lnTo>
                      <a:lnTo>
                        <a:pt x="665664" y="420568"/>
                      </a:lnTo>
                      <a:lnTo>
                        <a:pt x="612694" y="453674"/>
                      </a:lnTo>
                      <a:lnTo>
                        <a:pt x="557516" y="451467"/>
                      </a:lnTo>
                      <a:lnTo>
                        <a:pt x="531031" y="440432"/>
                      </a:lnTo>
                      <a:lnTo>
                        <a:pt x="526616" y="458088"/>
                      </a:lnTo>
                      <a:lnTo>
                        <a:pt x="506752" y="475745"/>
                      </a:lnTo>
                      <a:lnTo>
                        <a:pt x="491302" y="453674"/>
                      </a:lnTo>
                      <a:lnTo>
                        <a:pt x="458196" y="462502"/>
                      </a:lnTo>
                      <a:lnTo>
                        <a:pt x="444953" y="455882"/>
                      </a:lnTo>
                      <a:lnTo>
                        <a:pt x="433918" y="475745"/>
                      </a:lnTo>
                      <a:lnTo>
                        <a:pt x="414054" y="447053"/>
                      </a:lnTo>
                      <a:lnTo>
                        <a:pt x="396397" y="447053"/>
                      </a:lnTo>
                      <a:lnTo>
                        <a:pt x="396397" y="473538"/>
                      </a:lnTo>
                      <a:lnTo>
                        <a:pt x="385361" y="497816"/>
                      </a:lnTo>
                      <a:lnTo>
                        <a:pt x="339012" y="522094"/>
                      </a:lnTo>
                      <a:lnTo>
                        <a:pt x="325769" y="539751"/>
                      </a:lnTo>
                      <a:lnTo>
                        <a:pt x="341219" y="548580"/>
                      </a:lnTo>
                      <a:lnTo>
                        <a:pt x="312527" y="608172"/>
                      </a:lnTo>
                      <a:lnTo>
                        <a:pt x="325769" y="625829"/>
                      </a:lnTo>
                      <a:lnTo>
                        <a:pt x="312527" y="658935"/>
                      </a:lnTo>
                      <a:lnTo>
                        <a:pt x="279420" y="687628"/>
                      </a:lnTo>
                      <a:lnTo>
                        <a:pt x="268385" y="689835"/>
                      </a:lnTo>
                      <a:lnTo>
                        <a:pt x="255142" y="709698"/>
                      </a:lnTo>
                      <a:lnTo>
                        <a:pt x="270591" y="716320"/>
                      </a:lnTo>
                      <a:lnTo>
                        <a:pt x="277518" y="738833"/>
                      </a:lnTo>
                      <a:lnTo>
                        <a:pt x="252493" y="738833"/>
                      </a:lnTo>
                      <a:lnTo>
                        <a:pt x="245431" y="752958"/>
                      </a:lnTo>
                      <a:lnTo>
                        <a:pt x="229539" y="772381"/>
                      </a:lnTo>
                      <a:lnTo>
                        <a:pt x="222477" y="786506"/>
                      </a:lnTo>
                      <a:lnTo>
                        <a:pt x="243665" y="814757"/>
                      </a:lnTo>
                      <a:lnTo>
                        <a:pt x="238368" y="821820"/>
                      </a:lnTo>
                      <a:lnTo>
                        <a:pt x="226008" y="830648"/>
                      </a:lnTo>
                      <a:lnTo>
                        <a:pt x="201288" y="869493"/>
                      </a:lnTo>
                      <a:lnTo>
                        <a:pt x="173037" y="853602"/>
                      </a:lnTo>
                      <a:lnTo>
                        <a:pt x="148318" y="858899"/>
                      </a:lnTo>
                      <a:lnTo>
                        <a:pt x="150084" y="876556"/>
                      </a:lnTo>
                      <a:lnTo>
                        <a:pt x="98879" y="876556"/>
                      </a:lnTo>
                      <a:lnTo>
                        <a:pt x="74159" y="853602"/>
                      </a:lnTo>
                      <a:lnTo>
                        <a:pt x="70628" y="837711"/>
                      </a:lnTo>
                      <a:lnTo>
                        <a:pt x="63565" y="825351"/>
                      </a:lnTo>
                      <a:lnTo>
                        <a:pt x="65331" y="816523"/>
                      </a:lnTo>
                      <a:lnTo>
                        <a:pt x="84753" y="775912"/>
                      </a:lnTo>
                      <a:lnTo>
                        <a:pt x="84753" y="765318"/>
                      </a:lnTo>
                      <a:lnTo>
                        <a:pt x="51205" y="765318"/>
                      </a:lnTo>
                      <a:lnTo>
                        <a:pt x="44142" y="772381"/>
                      </a:lnTo>
                      <a:lnTo>
                        <a:pt x="30017" y="772381"/>
                      </a:lnTo>
                      <a:lnTo>
                        <a:pt x="15891" y="756489"/>
                      </a:lnTo>
                      <a:lnTo>
                        <a:pt x="7063" y="721176"/>
                      </a:lnTo>
                      <a:lnTo>
                        <a:pt x="0" y="699987"/>
                      </a:lnTo>
                      <a:lnTo>
                        <a:pt x="21188" y="673502"/>
                      </a:lnTo>
                      <a:lnTo>
                        <a:pt x="19423" y="655845"/>
                      </a:lnTo>
                      <a:lnTo>
                        <a:pt x="35314" y="648783"/>
                      </a:lnTo>
                      <a:lnTo>
                        <a:pt x="30017" y="617000"/>
                      </a:lnTo>
                      <a:lnTo>
                        <a:pt x="15891" y="608172"/>
                      </a:lnTo>
                      <a:lnTo>
                        <a:pt x="3586" y="557191"/>
                      </a:lnTo>
                      <a:lnTo>
                        <a:pt x="5738" y="548580"/>
                      </a:lnTo>
                      <a:lnTo>
                        <a:pt x="63124" y="561823"/>
                      </a:lnTo>
                      <a:lnTo>
                        <a:pt x="105058" y="539751"/>
                      </a:lnTo>
                      <a:lnTo>
                        <a:pt x="135958" y="519887"/>
                      </a:lnTo>
                      <a:lnTo>
                        <a:pt x="144786" y="493402"/>
                      </a:lnTo>
                      <a:lnTo>
                        <a:pt x="162443" y="491195"/>
                      </a:lnTo>
                      <a:lnTo>
                        <a:pt x="180100" y="462502"/>
                      </a:lnTo>
                      <a:lnTo>
                        <a:pt x="195550" y="447053"/>
                      </a:lnTo>
                      <a:lnTo>
                        <a:pt x="222036" y="427188"/>
                      </a:lnTo>
                      <a:lnTo>
                        <a:pt x="230864" y="405118"/>
                      </a:lnTo>
                      <a:lnTo>
                        <a:pt x="246313" y="396289"/>
                      </a:lnTo>
                      <a:lnTo>
                        <a:pt x="270591" y="369804"/>
                      </a:lnTo>
                      <a:lnTo>
                        <a:pt x="292663" y="349940"/>
                      </a:lnTo>
                      <a:lnTo>
                        <a:pt x="332391" y="308005"/>
                      </a:lnTo>
                      <a:lnTo>
                        <a:pt x="407433" y="243999"/>
                      </a:lnTo>
                      <a:lnTo>
                        <a:pt x="451575" y="237378"/>
                      </a:lnTo>
                      <a:lnTo>
                        <a:pt x="469232" y="199857"/>
                      </a:lnTo>
                      <a:lnTo>
                        <a:pt x="508959" y="153507"/>
                      </a:lnTo>
                      <a:lnTo>
                        <a:pt x="519995" y="122608"/>
                      </a:lnTo>
                      <a:lnTo>
                        <a:pt x="577380" y="78466"/>
                      </a:lnTo>
                      <a:lnTo>
                        <a:pt x="645801" y="43152"/>
                      </a:lnTo>
                      <a:lnTo>
                        <a:pt x="683321" y="29909"/>
                      </a:lnTo>
                      <a:lnTo>
                        <a:pt x="699273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EC9AC046-0CA0-1476-FEA0-E94A5E1F3A10}"/>
                    </a:ext>
                  </a:extLst>
                </p:cNvPr>
                <p:cNvSpPr/>
                <p:nvPr/>
              </p:nvSpPr>
              <p:spPr>
                <a:xfrm>
                  <a:off x="1870809" y="841096"/>
                  <a:ext cx="826789" cy="762672"/>
                </a:xfrm>
                <a:custGeom>
                  <a:avLst/>
                  <a:gdLst>
                    <a:gd name="connsiteX0" fmla="*/ 222135 w 826789"/>
                    <a:gd name="connsiteY0" fmla="*/ 0 h 762672"/>
                    <a:gd name="connsiteX1" fmla="*/ 288188 w 826789"/>
                    <a:gd name="connsiteY1" fmla="*/ 0 h 762672"/>
                    <a:gd name="connsiteX2" fmla="*/ 290608 w 826789"/>
                    <a:gd name="connsiteY2" fmla="*/ 778 h 762672"/>
                    <a:gd name="connsiteX3" fmla="*/ 300717 w 826789"/>
                    <a:gd name="connsiteY3" fmla="*/ 0 h 762672"/>
                    <a:gd name="connsiteX4" fmla="*/ 316070 w 826789"/>
                    <a:gd name="connsiteY4" fmla="*/ 0 h 762672"/>
                    <a:gd name="connsiteX5" fmla="*/ 371830 w 826789"/>
                    <a:gd name="connsiteY5" fmla="*/ 21966 h 762672"/>
                    <a:gd name="connsiteX6" fmla="*/ 391252 w 826789"/>
                    <a:gd name="connsiteY6" fmla="*/ 62577 h 762672"/>
                    <a:gd name="connsiteX7" fmla="*/ 408909 w 826789"/>
                    <a:gd name="connsiteY7" fmla="*/ 60811 h 762672"/>
                    <a:gd name="connsiteX8" fmla="*/ 419503 w 826789"/>
                    <a:gd name="connsiteY8" fmla="*/ 43154 h 762672"/>
                    <a:gd name="connsiteX9" fmla="*/ 419503 w 826789"/>
                    <a:gd name="connsiteY9" fmla="*/ 29029 h 762672"/>
                    <a:gd name="connsiteX10" fmla="*/ 444223 w 826789"/>
                    <a:gd name="connsiteY10" fmla="*/ 25497 h 762672"/>
                    <a:gd name="connsiteX11" fmla="*/ 445989 w 826789"/>
                    <a:gd name="connsiteY11" fmla="*/ 13137 h 762672"/>
                    <a:gd name="connsiteX12" fmla="*/ 465411 w 826789"/>
                    <a:gd name="connsiteY12" fmla="*/ 13137 h 762672"/>
                    <a:gd name="connsiteX13" fmla="*/ 466725 w 826789"/>
                    <a:gd name="connsiteY13" fmla="*/ 0 h 762672"/>
                    <a:gd name="connsiteX14" fmla="*/ 519284 w 826789"/>
                    <a:gd name="connsiteY14" fmla="*/ 0 h 762672"/>
                    <a:gd name="connsiteX15" fmla="*/ 514850 w 826789"/>
                    <a:gd name="connsiteY15" fmla="*/ 9606 h 762672"/>
                    <a:gd name="connsiteX16" fmla="*/ 539570 w 826789"/>
                    <a:gd name="connsiteY16" fmla="*/ 18435 h 762672"/>
                    <a:gd name="connsiteX17" fmla="*/ 558993 w 826789"/>
                    <a:gd name="connsiteY17" fmla="*/ 18435 h 762672"/>
                    <a:gd name="connsiteX18" fmla="*/ 580181 w 826789"/>
                    <a:gd name="connsiteY18" fmla="*/ 14903 h 762672"/>
                    <a:gd name="connsiteX19" fmla="*/ 604901 w 826789"/>
                    <a:gd name="connsiteY19" fmla="*/ 34326 h 762672"/>
                    <a:gd name="connsiteX20" fmla="*/ 615495 w 826789"/>
                    <a:gd name="connsiteY20" fmla="*/ 39623 h 762672"/>
                    <a:gd name="connsiteX21" fmla="*/ 615495 w 826789"/>
                    <a:gd name="connsiteY21" fmla="*/ 53748 h 762672"/>
                    <a:gd name="connsiteX22" fmla="*/ 613729 w 826789"/>
                    <a:gd name="connsiteY22" fmla="*/ 73171 h 762672"/>
                    <a:gd name="connsiteX23" fmla="*/ 633152 w 826789"/>
                    <a:gd name="connsiteY23" fmla="*/ 76702 h 762672"/>
                    <a:gd name="connsiteX24" fmla="*/ 624323 w 826789"/>
                    <a:gd name="connsiteY24" fmla="*/ 101422 h 762672"/>
                    <a:gd name="connsiteX25" fmla="*/ 636683 w 826789"/>
                    <a:gd name="connsiteY25" fmla="*/ 133204 h 762672"/>
                    <a:gd name="connsiteX26" fmla="*/ 654340 w 826789"/>
                    <a:gd name="connsiteY26" fmla="*/ 115547 h 762672"/>
                    <a:gd name="connsiteX27" fmla="*/ 682591 w 826789"/>
                    <a:gd name="connsiteY27" fmla="*/ 110250 h 762672"/>
                    <a:gd name="connsiteX28" fmla="*/ 698482 w 826789"/>
                    <a:gd name="connsiteY28" fmla="*/ 99656 h 762672"/>
                    <a:gd name="connsiteX29" fmla="*/ 707311 w 826789"/>
                    <a:gd name="connsiteY29" fmla="*/ 110250 h 762672"/>
                    <a:gd name="connsiteX30" fmla="*/ 739093 w 826789"/>
                    <a:gd name="connsiteY30" fmla="*/ 104953 h 762672"/>
                    <a:gd name="connsiteX31" fmla="*/ 746156 w 826789"/>
                    <a:gd name="connsiteY31" fmla="*/ 87296 h 762672"/>
                    <a:gd name="connsiteX32" fmla="*/ 776173 w 826789"/>
                    <a:gd name="connsiteY32" fmla="*/ 76702 h 762672"/>
                    <a:gd name="connsiteX33" fmla="*/ 793830 w 826789"/>
                    <a:gd name="connsiteY33" fmla="*/ 64342 h 762672"/>
                    <a:gd name="connsiteX34" fmla="*/ 804770 w 826789"/>
                    <a:gd name="connsiteY34" fmla="*/ 74068 h 762672"/>
                    <a:gd name="connsiteX35" fmla="*/ 826789 w 826789"/>
                    <a:gd name="connsiteY35" fmla="*/ 79939 h 762672"/>
                    <a:gd name="connsiteX36" fmla="*/ 804718 w 826789"/>
                    <a:gd name="connsiteY36" fmla="*/ 74054 h 762672"/>
                    <a:gd name="connsiteX37" fmla="*/ 782647 w 826789"/>
                    <a:gd name="connsiteY37" fmla="*/ 93182 h 762672"/>
                    <a:gd name="connsiteX38" fmla="*/ 788533 w 826789"/>
                    <a:gd name="connsiteY38" fmla="*/ 112310 h 762672"/>
                    <a:gd name="connsiteX39" fmla="*/ 804718 w 826789"/>
                    <a:gd name="connsiteY39" fmla="*/ 124082 h 762672"/>
                    <a:gd name="connsiteX40" fmla="*/ 803247 w 826789"/>
                    <a:gd name="connsiteY40" fmla="*/ 132910 h 762672"/>
                    <a:gd name="connsiteX41" fmla="*/ 806189 w 826789"/>
                    <a:gd name="connsiteY41" fmla="*/ 140267 h 762672"/>
                    <a:gd name="connsiteX42" fmla="*/ 806189 w 826789"/>
                    <a:gd name="connsiteY42" fmla="*/ 150567 h 762672"/>
                    <a:gd name="connsiteX43" fmla="*/ 790004 w 826789"/>
                    <a:gd name="connsiteY43" fmla="*/ 143210 h 762672"/>
                    <a:gd name="connsiteX44" fmla="*/ 773818 w 826789"/>
                    <a:gd name="connsiteY44" fmla="*/ 154981 h 762672"/>
                    <a:gd name="connsiteX45" fmla="*/ 773818 w 826789"/>
                    <a:gd name="connsiteY45" fmla="*/ 168224 h 762672"/>
                    <a:gd name="connsiteX46" fmla="*/ 764990 w 826789"/>
                    <a:gd name="connsiteY46" fmla="*/ 196180 h 762672"/>
                    <a:gd name="connsiteX47" fmla="*/ 751747 w 826789"/>
                    <a:gd name="connsiteY47" fmla="*/ 200595 h 762672"/>
                    <a:gd name="connsiteX48" fmla="*/ 742919 w 826789"/>
                    <a:gd name="connsiteY48" fmla="*/ 218252 h 762672"/>
                    <a:gd name="connsiteX49" fmla="*/ 737033 w 826789"/>
                    <a:gd name="connsiteY49" fmla="*/ 241794 h 762672"/>
                    <a:gd name="connsiteX50" fmla="*/ 713491 w 826789"/>
                    <a:gd name="connsiteY50" fmla="*/ 252094 h 762672"/>
                    <a:gd name="connsiteX51" fmla="*/ 706134 w 826789"/>
                    <a:gd name="connsiteY51" fmla="*/ 266808 h 762672"/>
                    <a:gd name="connsiteX52" fmla="*/ 704662 w 826789"/>
                    <a:gd name="connsiteY52" fmla="*/ 277108 h 762672"/>
                    <a:gd name="connsiteX53" fmla="*/ 719376 w 826789"/>
                    <a:gd name="connsiteY53" fmla="*/ 282994 h 762672"/>
                    <a:gd name="connsiteX54" fmla="*/ 707605 w 826789"/>
                    <a:gd name="connsiteY54" fmla="*/ 294765 h 762672"/>
                    <a:gd name="connsiteX55" fmla="*/ 707605 w 826789"/>
                    <a:gd name="connsiteY55" fmla="*/ 315364 h 762672"/>
                    <a:gd name="connsiteX56" fmla="*/ 695834 w 826789"/>
                    <a:gd name="connsiteY56" fmla="*/ 334493 h 762672"/>
                    <a:gd name="connsiteX57" fmla="*/ 710548 w 826789"/>
                    <a:gd name="connsiteY57" fmla="*/ 337436 h 762672"/>
                    <a:gd name="connsiteX58" fmla="*/ 728205 w 826789"/>
                    <a:gd name="connsiteY58" fmla="*/ 362449 h 762672"/>
                    <a:gd name="connsiteX59" fmla="*/ 709076 w 826789"/>
                    <a:gd name="connsiteY59" fmla="*/ 368335 h 762672"/>
                    <a:gd name="connsiteX60" fmla="*/ 698777 w 826789"/>
                    <a:gd name="connsiteY60" fmla="*/ 388935 h 762672"/>
                    <a:gd name="connsiteX61" fmla="*/ 697305 w 826789"/>
                    <a:gd name="connsiteY61" fmla="*/ 408063 h 762672"/>
                    <a:gd name="connsiteX62" fmla="*/ 704662 w 826789"/>
                    <a:gd name="connsiteY62" fmla="*/ 415420 h 762672"/>
                    <a:gd name="connsiteX63" fmla="*/ 706134 w 826789"/>
                    <a:gd name="connsiteY63" fmla="*/ 428663 h 762672"/>
                    <a:gd name="connsiteX64" fmla="*/ 717905 w 826789"/>
                    <a:gd name="connsiteY64" fmla="*/ 428663 h 762672"/>
                    <a:gd name="connsiteX65" fmla="*/ 738505 w 826789"/>
                    <a:gd name="connsiteY65" fmla="*/ 449262 h 762672"/>
                    <a:gd name="connsiteX66" fmla="*/ 738505 w 826789"/>
                    <a:gd name="connsiteY66" fmla="*/ 471334 h 762672"/>
                    <a:gd name="connsiteX67" fmla="*/ 751747 w 826789"/>
                    <a:gd name="connsiteY67" fmla="*/ 480162 h 762672"/>
                    <a:gd name="connsiteX68" fmla="*/ 741447 w 826789"/>
                    <a:gd name="connsiteY68" fmla="*/ 491933 h 762672"/>
                    <a:gd name="connsiteX69" fmla="*/ 742919 w 826789"/>
                    <a:gd name="connsiteY69" fmla="*/ 508119 h 762672"/>
                    <a:gd name="connsiteX70" fmla="*/ 723791 w 826789"/>
                    <a:gd name="connsiteY70" fmla="*/ 508119 h 762672"/>
                    <a:gd name="connsiteX71" fmla="*/ 710548 w 826789"/>
                    <a:gd name="connsiteY71" fmla="*/ 521361 h 762672"/>
                    <a:gd name="connsiteX72" fmla="*/ 688477 w 826789"/>
                    <a:gd name="connsiteY72" fmla="*/ 522833 h 762672"/>
                    <a:gd name="connsiteX73" fmla="*/ 687005 w 826789"/>
                    <a:gd name="connsiteY73" fmla="*/ 539018 h 762672"/>
                    <a:gd name="connsiteX74" fmla="*/ 644334 w 826789"/>
                    <a:gd name="connsiteY74" fmla="*/ 580218 h 762672"/>
                    <a:gd name="connsiteX75" fmla="*/ 641392 w 826789"/>
                    <a:gd name="connsiteY75" fmla="*/ 612589 h 762672"/>
                    <a:gd name="connsiteX76" fmla="*/ 622263 w 826789"/>
                    <a:gd name="connsiteY76" fmla="*/ 615531 h 762672"/>
                    <a:gd name="connsiteX77" fmla="*/ 606078 w 826789"/>
                    <a:gd name="connsiteY77" fmla="*/ 630245 h 762672"/>
                    <a:gd name="connsiteX78" fmla="*/ 582535 w 826789"/>
                    <a:gd name="connsiteY78" fmla="*/ 636131 h 762672"/>
                    <a:gd name="connsiteX79" fmla="*/ 548693 w 826789"/>
                    <a:gd name="connsiteY79" fmla="*/ 621417 h 762672"/>
                    <a:gd name="connsiteX80" fmla="*/ 545750 w 826789"/>
                    <a:gd name="connsiteY80" fmla="*/ 649374 h 762672"/>
                    <a:gd name="connsiteX81" fmla="*/ 523679 w 826789"/>
                    <a:gd name="connsiteY81" fmla="*/ 665559 h 762672"/>
                    <a:gd name="connsiteX82" fmla="*/ 513379 w 826789"/>
                    <a:gd name="connsiteY82" fmla="*/ 677331 h 762672"/>
                    <a:gd name="connsiteX83" fmla="*/ 522208 w 826789"/>
                    <a:gd name="connsiteY83" fmla="*/ 696459 h 762672"/>
                    <a:gd name="connsiteX84" fmla="*/ 500136 w 826789"/>
                    <a:gd name="connsiteY84" fmla="*/ 686159 h 762672"/>
                    <a:gd name="connsiteX85" fmla="*/ 486894 w 826789"/>
                    <a:gd name="connsiteY85" fmla="*/ 693516 h 762672"/>
                    <a:gd name="connsiteX86" fmla="*/ 488365 w 826789"/>
                    <a:gd name="connsiteY86" fmla="*/ 709701 h 762672"/>
                    <a:gd name="connsiteX87" fmla="*/ 476594 w 826789"/>
                    <a:gd name="connsiteY87" fmla="*/ 724416 h 762672"/>
                    <a:gd name="connsiteX88" fmla="*/ 472180 w 826789"/>
                    <a:gd name="connsiteY88" fmla="*/ 734715 h 762672"/>
                    <a:gd name="connsiteX89" fmla="*/ 478065 w 826789"/>
                    <a:gd name="connsiteY89" fmla="*/ 749429 h 762672"/>
                    <a:gd name="connsiteX90" fmla="*/ 447166 w 826789"/>
                    <a:gd name="connsiteY90" fmla="*/ 753844 h 762672"/>
                    <a:gd name="connsiteX91" fmla="*/ 429509 w 826789"/>
                    <a:gd name="connsiteY91" fmla="*/ 749429 h 762672"/>
                    <a:gd name="connsiteX92" fmla="*/ 416266 w 826789"/>
                    <a:gd name="connsiteY92" fmla="*/ 737658 h 762672"/>
                    <a:gd name="connsiteX93" fmla="*/ 394195 w 826789"/>
                    <a:gd name="connsiteY93" fmla="*/ 736187 h 762672"/>
                    <a:gd name="connsiteX94" fmla="*/ 388309 w 826789"/>
                    <a:gd name="connsiteY94" fmla="*/ 749429 h 762672"/>
                    <a:gd name="connsiteX95" fmla="*/ 385367 w 826789"/>
                    <a:gd name="connsiteY95" fmla="*/ 762672 h 762672"/>
                    <a:gd name="connsiteX96" fmla="*/ 366238 w 826789"/>
                    <a:gd name="connsiteY96" fmla="*/ 762672 h 762672"/>
                    <a:gd name="connsiteX97" fmla="*/ 352996 w 826789"/>
                    <a:gd name="connsiteY97" fmla="*/ 743544 h 762672"/>
                    <a:gd name="connsiteX98" fmla="*/ 344167 w 826789"/>
                    <a:gd name="connsiteY98" fmla="*/ 722944 h 762672"/>
                    <a:gd name="connsiteX99" fmla="*/ 335339 w 826789"/>
                    <a:gd name="connsiteY99" fmla="*/ 720001 h 762672"/>
                    <a:gd name="connsiteX100" fmla="*/ 325039 w 826789"/>
                    <a:gd name="connsiteY100" fmla="*/ 715587 h 762672"/>
                    <a:gd name="connsiteX101" fmla="*/ 305910 w 826789"/>
                    <a:gd name="connsiteY101" fmla="*/ 702344 h 762672"/>
                    <a:gd name="connsiteX102" fmla="*/ 295611 w 826789"/>
                    <a:gd name="connsiteY102" fmla="*/ 706759 h 762672"/>
                    <a:gd name="connsiteX103" fmla="*/ 288254 w 826789"/>
                    <a:gd name="connsiteY103" fmla="*/ 718530 h 762672"/>
                    <a:gd name="connsiteX104" fmla="*/ 272068 w 826789"/>
                    <a:gd name="connsiteY104" fmla="*/ 706759 h 762672"/>
                    <a:gd name="connsiteX105" fmla="*/ 242640 w 826789"/>
                    <a:gd name="connsiteY105" fmla="*/ 711173 h 762672"/>
                    <a:gd name="connsiteX106" fmla="*/ 236754 w 826789"/>
                    <a:gd name="connsiteY106" fmla="*/ 721473 h 762672"/>
                    <a:gd name="connsiteX107" fmla="*/ 229397 w 826789"/>
                    <a:gd name="connsiteY107" fmla="*/ 736187 h 762672"/>
                    <a:gd name="connsiteX108" fmla="*/ 198498 w 826789"/>
                    <a:gd name="connsiteY108" fmla="*/ 737658 h 762672"/>
                    <a:gd name="connsiteX109" fmla="*/ 176426 w 826789"/>
                    <a:gd name="connsiteY109" fmla="*/ 739130 h 762672"/>
                    <a:gd name="connsiteX110" fmla="*/ 172012 w 826789"/>
                    <a:gd name="connsiteY110" fmla="*/ 750901 h 762672"/>
                    <a:gd name="connsiteX111" fmla="*/ 149941 w 826789"/>
                    <a:gd name="connsiteY111" fmla="*/ 759729 h 762672"/>
                    <a:gd name="connsiteX112" fmla="*/ 133756 w 826789"/>
                    <a:gd name="connsiteY112" fmla="*/ 750901 h 762672"/>
                    <a:gd name="connsiteX113" fmla="*/ 120513 w 826789"/>
                    <a:gd name="connsiteY113" fmla="*/ 730301 h 762672"/>
                    <a:gd name="connsiteX114" fmla="*/ 132284 w 826789"/>
                    <a:gd name="connsiteY114" fmla="*/ 708230 h 762672"/>
                    <a:gd name="connsiteX115" fmla="*/ 126398 w 826789"/>
                    <a:gd name="connsiteY115" fmla="*/ 667031 h 762672"/>
                    <a:gd name="connsiteX116" fmla="*/ 107270 w 826789"/>
                    <a:gd name="connsiteY116" fmla="*/ 639074 h 762672"/>
                    <a:gd name="connsiteX117" fmla="*/ 95499 w 826789"/>
                    <a:gd name="connsiteY117" fmla="*/ 633188 h 762672"/>
                    <a:gd name="connsiteX118" fmla="*/ 83728 w 826789"/>
                    <a:gd name="connsiteY118" fmla="*/ 608174 h 762672"/>
                    <a:gd name="connsiteX119" fmla="*/ 92556 w 826789"/>
                    <a:gd name="connsiteY119" fmla="*/ 564032 h 762672"/>
                    <a:gd name="connsiteX120" fmla="*/ 82256 w 826789"/>
                    <a:gd name="connsiteY120" fmla="*/ 561089 h 762672"/>
                    <a:gd name="connsiteX121" fmla="*/ 60185 w 826789"/>
                    <a:gd name="connsiteY121" fmla="*/ 519890 h 762672"/>
                    <a:gd name="connsiteX122" fmla="*/ 76371 w 826789"/>
                    <a:gd name="connsiteY122" fmla="*/ 440434 h 762672"/>
                    <a:gd name="connsiteX123" fmla="*/ 41057 w 826789"/>
                    <a:gd name="connsiteY123" fmla="*/ 424249 h 762672"/>
                    <a:gd name="connsiteX124" fmla="*/ 16043 w 826789"/>
                    <a:gd name="connsiteY124" fmla="*/ 375692 h 762672"/>
                    <a:gd name="connsiteX125" fmla="*/ 27814 w 826789"/>
                    <a:gd name="connsiteY125" fmla="*/ 338907 h 762672"/>
                    <a:gd name="connsiteX126" fmla="*/ 18986 w 826789"/>
                    <a:gd name="connsiteY126" fmla="*/ 315364 h 762672"/>
                    <a:gd name="connsiteX127" fmla="*/ 39585 w 826789"/>
                    <a:gd name="connsiteY127" fmla="*/ 285936 h 762672"/>
                    <a:gd name="connsiteX128" fmla="*/ 35171 w 826789"/>
                    <a:gd name="connsiteY128" fmla="*/ 272694 h 762672"/>
                    <a:gd name="connsiteX129" fmla="*/ 21928 w 826789"/>
                    <a:gd name="connsiteY129" fmla="*/ 260922 h 762672"/>
                    <a:gd name="connsiteX130" fmla="*/ 2800 w 826789"/>
                    <a:gd name="connsiteY130" fmla="*/ 240323 h 762672"/>
                    <a:gd name="connsiteX131" fmla="*/ 0 w 826789"/>
                    <a:gd name="connsiteY131" fmla="*/ 223522 h 762672"/>
                    <a:gd name="connsiteX132" fmla="*/ 15160 w 826789"/>
                    <a:gd name="connsiteY132" fmla="*/ 214426 h 762672"/>
                    <a:gd name="connsiteX133" fmla="*/ 11629 w 826789"/>
                    <a:gd name="connsiteY133" fmla="*/ 195003 h 762672"/>
                    <a:gd name="connsiteX134" fmla="*/ 22223 w 826789"/>
                    <a:gd name="connsiteY134" fmla="*/ 191472 h 762672"/>
                    <a:gd name="connsiteX135" fmla="*/ 32817 w 826789"/>
                    <a:gd name="connsiteY135" fmla="*/ 198535 h 762672"/>
                    <a:gd name="connsiteX136" fmla="*/ 45177 w 826789"/>
                    <a:gd name="connsiteY136" fmla="*/ 189706 h 762672"/>
                    <a:gd name="connsiteX137" fmla="*/ 75193 w 826789"/>
                    <a:gd name="connsiteY137" fmla="*/ 191472 h 762672"/>
                    <a:gd name="connsiteX138" fmla="*/ 96382 w 826789"/>
                    <a:gd name="connsiteY138" fmla="*/ 175581 h 762672"/>
                    <a:gd name="connsiteX139" fmla="*/ 91085 w 826789"/>
                    <a:gd name="connsiteY139" fmla="*/ 120844 h 762672"/>
                    <a:gd name="connsiteX140" fmla="*/ 122867 w 826789"/>
                    <a:gd name="connsiteY140" fmla="*/ 131439 h 762672"/>
                    <a:gd name="connsiteX141" fmla="*/ 182901 w 826789"/>
                    <a:gd name="connsiteY141" fmla="*/ 115547 h 762672"/>
                    <a:gd name="connsiteX142" fmla="*/ 168775 w 826789"/>
                    <a:gd name="connsiteY142" fmla="*/ 87296 h 762672"/>
                    <a:gd name="connsiteX143" fmla="*/ 175838 w 826789"/>
                    <a:gd name="connsiteY143" fmla="*/ 73171 h 762672"/>
                    <a:gd name="connsiteX144" fmla="*/ 202323 w 826789"/>
                    <a:gd name="connsiteY144" fmla="*/ 67874 h 762672"/>
                    <a:gd name="connsiteX145" fmla="*/ 207620 w 826789"/>
                    <a:gd name="connsiteY145" fmla="*/ 48451 h 762672"/>
                    <a:gd name="connsiteX146" fmla="*/ 214683 w 826789"/>
                    <a:gd name="connsiteY146" fmla="*/ 14903 h 762672"/>
                    <a:gd name="connsiteX0" fmla="*/ 222135 w 826789"/>
                    <a:gd name="connsiteY0" fmla="*/ 723900 h 1486572"/>
                    <a:gd name="connsiteX1" fmla="*/ 288188 w 826789"/>
                    <a:gd name="connsiteY1" fmla="*/ 723900 h 1486572"/>
                    <a:gd name="connsiteX2" fmla="*/ 290608 w 826789"/>
                    <a:gd name="connsiteY2" fmla="*/ 724678 h 1486572"/>
                    <a:gd name="connsiteX3" fmla="*/ 381679 w 826789"/>
                    <a:gd name="connsiteY3" fmla="*/ 0 h 1486572"/>
                    <a:gd name="connsiteX4" fmla="*/ 316070 w 826789"/>
                    <a:gd name="connsiteY4" fmla="*/ 723900 h 1486572"/>
                    <a:gd name="connsiteX5" fmla="*/ 371830 w 826789"/>
                    <a:gd name="connsiteY5" fmla="*/ 745866 h 1486572"/>
                    <a:gd name="connsiteX6" fmla="*/ 391252 w 826789"/>
                    <a:gd name="connsiteY6" fmla="*/ 786477 h 1486572"/>
                    <a:gd name="connsiteX7" fmla="*/ 408909 w 826789"/>
                    <a:gd name="connsiteY7" fmla="*/ 784711 h 1486572"/>
                    <a:gd name="connsiteX8" fmla="*/ 419503 w 826789"/>
                    <a:gd name="connsiteY8" fmla="*/ 767054 h 1486572"/>
                    <a:gd name="connsiteX9" fmla="*/ 419503 w 826789"/>
                    <a:gd name="connsiteY9" fmla="*/ 752929 h 1486572"/>
                    <a:gd name="connsiteX10" fmla="*/ 444223 w 826789"/>
                    <a:gd name="connsiteY10" fmla="*/ 749397 h 1486572"/>
                    <a:gd name="connsiteX11" fmla="*/ 445989 w 826789"/>
                    <a:gd name="connsiteY11" fmla="*/ 737037 h 1486572"/>
                    <a:gd name="connsiteX12" fmla="*/ 465411 w 826789"/>
                    <a:gd name="connsiteY12" fmla="*/ 737037 h 1486572"/>
                    <a:gd name="connsiteX13" fmla="*/ 466725 w 826789"/>
                    <a:gd name="connsiteY13" fmla="*/ 723900 h 1486572"/>
                    <a:gd name="connsiteX14" fmla="*/ 519284 w 826789"/>
                    <a:gd name="connsiteY14" fmla="*/ 723900 h 1486572"/>
                    <a:gd name="connsiteX15" fmla="*/ 514850 w 826789"/>
                    <a:gd name="connsiteY15" fmla="*/ 733506 h 1486572"/>
                    <a:gd name="connsiteX16" fmla="*/ 539570 w 826789"/>
                    <a:gd name="connsiteY16" fmla="*/ 742335 h 1486572"/>
                    <a:gd name="connsiteX17" fmla="*/ 558993 w 826789"/>
                    <a:gd name="connsiteY17" fmla="*/ 742335 h 1486572"/>
                    <a:gd name="connsiteX18" fmla="*/ 580181 w 826789"/>
                    <a:gd name="connsiteY18" fmla="*/ 738803 h 1486572"/>
                    <a:gd name="connsiteX19" fmla="*/ 604901 w 826789"/>
                    <a:gd name="connsiteY19" fmla="*/ 758226 h 1486572"/>
                    <a:gd name="connsiteX20" fmla="*/ 615495 w 826789"/>
                    <a:gd name="connsiteY20" fmla="*/ 763523 h 1486572"/>
                    <a:gd name="connsiteX21" fmla="*/ 615495 w 826789"/>
                    <a:gd name="connsiteY21" fmla="*/ 777648 h 1486572"/>
                    <a:gd name="connsiteX22" fmla="*/ 613729 w 826789"/>
                    <a:gd name="connsiteY22" fmla="*/ 797071 h 1486572"/>
                    <a:gd name="connsiteX23" fmla="*/ 633152 w 826789"/>
                    <a:gd name="connsiteY23" fmla="*/ 800602 h 1486572"/>
                    <a:gd name="connsiteX24" fmla="*/ 624323 w 826789"/>
                    <a:gd name="connsiteY24" fmla="*/ 825322 h 1486572"/>
                    <a:gd name="connsiteX25" fmla="*/ 636683 w 826789"/>
                    <a:gd name="connsiteY25" fmla="*/ 857104 h 1486572"/>
                    <a:gd name="connsiteX26" fmla="*/ 654340 w 826789"/>
                    <a:gd name="connsiteY26" fmla="*/ 839447 h 1486572"/>
                    <a:gd name="connsiteX27" fmla="*/ 682591 w 826789"/>
                    <a:gd name="connsiteY27" fmla="*/ 834150 h 1486572"/>
                    <a:gd name="connsiteX28" fmla="*/ 698482 w 826789"/>
                    <a:gd name="connsiteY28" fmla="*/ 823556 h 1486572"/>
                    <a:gd name="connsiteX29" fmla="*/ 707311 w 826789"/>
                    <a:gd name="connsiteY29" fmla="*/ 834150 h 1486572"/>
                    <a:gd name="connsiteX30" fmla="*/ 739093 w 826789"/>
                    <a:gd name="connsiteY30" fmla="*/ 828853 h 1486572"/>
                    <a:gd name="connsiteX31" fmla="*/ 746156 w 826789"/>
                    <a:gd name="connsiteY31" fmla="*/ 811196 h 1486572"/>
                    <a:gd name="connsiteX32" fmla="*/ 776173 w 826789"/>
                    <a:gd name="connsiteY32" fmla="*/ 800602 h 1486572"/>
                    <a:gd name="connsiteX33" fmla="*/ 793830 w 826789"/>
                    <a:gd name="connsiteY33" fmla="*/ 788242 h 1486572"/>
                    <a:gd name="connsiteX34" fmla="*/ 804770 w 826789"/>
                    <a:gd name="connsiteY34" fmla="*/ 797968 h 1486572"/>
                    <a:gd name="connsiteX35" fmla="*/ 826789 w 826789"/>
                    <a:gd name="connsiteY35" fmla="*/ 803839 h 1486572"/>
                    <a:gd name="connsiteX36" fmla="*/ 804718 w 826789"/>
                    <a:gd name="connsiteY36" fmla="*/ 797954 h 1486572"/>
                    <a:gd name="connsiteX37" fmla="*/ 782647 w 826789"/>
                    <a:gd name="connsiteY37" fmla="*/ 817082 h 1486572"/>
                    <a:gd name="connsiteX38" fmla="*/ 788533 w 826789"/>
                    <a:gd name="connsiteY38" fmla="*/ 836210 h 1486572"/>
                    <a:gd name="connsiteX39" fmla="*/ 804718 w 826789"/>
                    <a:gd name="connsiteY39" fmla="*/ 847982 h 1486572"/>
                    <a:gd name="connsiteX40" fmla="*/ 803247 w 826789"/>
                    <a:gd name="connsiteY40" fmla="*/ 856810 h 1486572"/>
                    <a:gd name="connsiteX41" fmla="*/ 806189 w 826789"/>
                    <a:gd name="connsiteY41" fmla="*/ 864167 h 1486572"/>
                    <a:gd name="connsiteX42" fmla="*/ 806189 w 826789"/>
                    <a:gd name="connsiteY42" fmla="*/ 874467 h 1486572"/>
                    <a:gd name="connsiteX43" fmla="*/ 790004 w 826789"/>
                    <a:gd name="connsiteY43" fmla="*/ 867110 h 1486572"/>
                    <a:gd name="connsiteX44" fmla="*/ 773818 w 826789"/>
                    <a:gd name="connsiteY44" fmla="*/ 878881 h 1486572"/>
                    <a:gd name="connsiteX45" fmla="*/ 773818 w 826789"/>
                    <a:gd name="connsiteY45" fmla="*/ 892124 h 1486572"/>
                    <a:gd name="connsiteX46" fmla="*/ 764990 w 826789"/>
                    <a:gd name="connsiteY46" fmla="*/ 920080 h 1486572"/>
                    <a:gd name="connsiteX47" fmla="*/ 751747 w 826789"/>
                    <a:gd name="connsiteY47" fmla="*/ 924495 h 1486572"/>
                    <a:gd name="connsiteX48" fmla="*/ 742919 w 826789"/>
                    <a:gd name="connsiteY48" fmla="*/ 942152 h 1486572"/>
                    <a:gd name="connsiteX49" fmla="*/ 737033 w 826789"/>
                    <a:gd name="connsiteY49" fmla="*/ 965694 h 1486572"/>
                    <a:gd name="connsiteX50" fmla="*/ 713491 w 826789"/>
                    <a:gd name="connsiteY50" fmla="*/ 975994 h 1486572"/>
                    <a:gd name="connsiteX51" fmla="*/ 706134 w 826789"/>
                    <a:gd name="connsiteY51" fmla="*/ 990708 h 1486572"/>
                    <a:gd name="connsiteX52" fmla="*/ 704662 w 826789"/>
                    <a:gd name="connsiteY52" fmla="*/ 1001008 h 1486572"/>
                    <a:gd name="connsiteX53" fmla="*/ 719376 w 826789"/>
                    <a:gd name="connsiteY53" fmla="*/ 1006894 h 1486572"/>
                    <a:gd name="connsiteX54" fmla="*/ 707605 w 826789"/>
                    <a:gd name="connsiteY54" fmla="*/ 1018665 h 1486572"/>
                    <a:gd name="connsiteX55" fmla="*/ 707605 w 826789"/>
                    <a:gd name="connsiteY55" fmla="*/ 1039264 h 1486572"/>
                    <a:gd name="connsiteX56" fmla="*/ 695834 w 826789"/>
                    <a:gd name="connsiteY56" fmla="*/ 1058393 h 1486572"/>
                    <a:gd name="connsiteX57" fmla="*/ 710548 w 826789"/>
                    <a:gd name="connsiteY57" fmla="*/ 1061336 h 1486572"/>
                    <a:gd name="connsiteX58" fmla="*/ 728205 w 826789"/>
                    <a:gd name="connsiteY58" fmla="*/ 1086349 h 1486572"/>
                    <a:gd name="connsiteX59" fmla="*/ 709076 w 826789"/>
                    <a:gd name="connsiteY59" fmla="*/ 1092235 h 1486572"/>
                    <a:gd name="connsiteX60" fmla="*/ 698777 w 826789"/>
                    <a:gd name="connsiteY60" fmla="*/ 1112835 h 1486572"/>
                    <a:gd name="connsiteX61" fmla="*/ 697305 w 826789"/>
                    <a:gd name="connsiteY61" fmla="*/ 1131963 h 1486572"/>
                    <a:gd name="connsiteX62" fmla="*/ 704662 w 826789"/>
                    <a:gd name="connsiteY62" fmla="*/ 1139320 h 1486572"/>
                    <a:gd name="connsiteX63" fmla="*/ 706134 w 826789"/>
                    <a:gd name="connsiteY63" fmla="*/ 1152563 h 1486572"/>
                    <a:gd name="connsiteX64" fmla="*/ 717905 w 826789"/>
                    <a:gd name="connsiteY64" fmla="*/ 1152563 h 1486572"/>
                    <a:gd name="connsiteX65" fmla="*/ 738505 w 826789"/>
                    <a:gd name="connsiteY65" fmla="*/ 1173162 h 1486572"/>
                    <a:gd name="connsiteX66" fmla="*/ 738505 w 826789"/>
                    <a:gd name="connsiteY66" fmla="*/ 1195234 h 1486572"/>
                    <a:gd name="connsiteX67" fmla="*/ 751747 w 826789"/>
                    <a:gd name="connsiteY67" fmla="*/ 1204062 h 1486572"/>
                    <a:gd name="connsiteX68" fmla="*/ 741447 w 826789"/>
                    <a:gd name="connsiteY68" fmla="*/ 1215833 h 1486572"/>
                    <a:gd name="connsiteX69" fmla="*/ 742919 w 826789"/>
                    <a:gd name="connsiteY69" fmla="*/ 1232019 h 1486572"/>
                    <a:gd name="connsiteX70" fmla="*/ 723791 w 826789"/>
                    <a:gd name="connsiteY70" fmla="*/ 1232019 h 1486572"/>
                    <a:gd name="connsiteX71" fmla="*/ 710548 w 826789"/>
                    <a:gd name="connsiteY71" fmla="*/ 1245261 h 1486572"/>
                    <a:gd name="connsiteX72" fmla="*/ 688477 w 826789"/>
                    <a:gd name="connsiteY72" fmla="*/ 1246733 h 1486572"/>
                    <a:gd name="connsiteX73" fmla="*/ 687005 w 826789"/>
                    <a:gd name="connsiteY73" fmla="*/ 1262918 h 1486572"/>
                    <a:gd name="connsiteX74" fmla="*/ 644334 w 826789"/>
                    <a:gd name="connsiteY74" fmla="*/ 1304118 h 1486572"/>
                    <a:gd name="connsiteX75" fmla="*/ 641392 w 826789"/>
                    <a:gd name="connsiteY75" fmla="*/ 1336489 h 1486572"/>
                    <a:gd name="connsiteX76" fmla="*/ 622263 w 826789"/>
                    <a:gd name="connsiteY76" fmla="*/ 1339431 h 1486572"/>
                    <a:gd name="connsiteX77" fmla="*/ 606078 w 826789"/>
                    <a:gd name="connsiteY77" fmla="*/ 1354145 h 1486572"/>
                    <a:gd name="connsiteX78" fmla="*/ 582535 w 826789"/>
                    <a:gd name="connsiteY78" fmla="*/ 1360031 h 1486572"/>
                    <a:gd name="connsiteX79" fmla="*/ 548693 w 826789"/>
                    <a:gd name="connsiteY79" fmla="*/ 1345317 h 1486572"/>
                    <a:gd name="connsiteX80" fmla="*/ 545750 w 826789"/>
                    <a:gd name="connsiteY80" fmla="*/ 1373274 h 1486572"/>
                    <a:gd name="connsiteX81" fmla="*/ 523679 w 826789"/>
                    <a:gd name="connsiteY81" fmla="*/ 1389459 h 1486572"/>
                    <a:gd name="connsiteX82" fmla="*/ 513379 w 826789"/>
                    <a:gd name="connsiteY82" fmla="*/ 1401231 h 1486572"/>
                    <a:gd name="connsiteX83" fmla="*/ 522208 w 826789"/>
                    <a:gd name="connsiteY83" fmla="*/ 1420359 h 1486572"/>
                    <a:gd name="connsiteX84" fmla="*/ 500136 w 826789"/>
                    <a:gd name="connsiteY84" fmla="*/ 1410059 h 1486572"/>
                    <a:gd name="connsiteX85" fmla="*/ 486894 w 826789"/>
                    <a:gd name="connsiteY85" fmla="*/ 1417416 h 1486572"/>
                    <a:gd name="connsiteX86" fmla="*/ 488365 w 826789"/>
                    <a:gd name="connsiteY86" fmla="*/ 1433601 h 1486572"/>
                    <a:gd name="connsiteX87" fmla="*/ 476594 w 826789"/>
                    <a:gd name="connsiteY87" fmla="*/ 1448316 h 1486572"/>
                    <a:gd name="connsiteX88" fmla="*/ 472180 w 826789"/>
                    <a:gd name="connsiteY88" fmla="*/ 1458615 h 1486572"/>
                    <a:gd name="connsiteX89" fmla="*/ 478065 w 826789"/>
                    <a:gd name="connsiteY89" fmla="*/ 1473329 h 1486572"/>
                    <a:gd name="connsiteX90" fmla="*/ 447166 w 826789"/>
                    <a:gd name="connsiteY90" fmla="*/ 1477744 h 1486572"/>
                    <a:gd name="connsiteX91" fmla="*/ 429509 w 826789"/>
                    <a:gd name="connsiteY91" fmla="*/ 1473329 h 1486572"/>
                    <a:gd name="connsiteX92" fmla="*/ 416266 w 826789"/>
                    <a:gd name="connsiteY92" fmla="*/ 1461558 h 1486572"/>
                    <a:gd name="connsiteX93" fmla="*/ 394195 w 826789"/>
                    <a:gd name="connsiteY93" fmla="*/ 1460087 h 1486572"/>
                    <a:gd name="connsiteX94" fmla="*/ 388309 w 826789"/>
                    <a:gd name="connsiteY94" fmla="*/ 1473329 h 1486572"/>
                    <a:gd name="connsiteX95" fmla="*/ 385367 w 826789"/>
                    <a:gd name="connsiteY95" fmla="*/ 1486572 h 1486572"/>
                    <a:gd name="connsiteX96" fmla="*/ 366238 w 826789"/>
                    <a:gd name="connsiteY96" fmla="*/ 1486572 h 1486572"/>
                    <a:gd name="connsiteX97" fmla="*/ 352996 w 826789"/>
                    <a:gd name="connsiteY97" fmla="*/ 1467444 h 1486572"/>
                    <a:gd name="connsiteX98" fmla="*/ 344167 w 826789"/>
                    <a:gd name="connsiteY98" fmla="*/ 1446844 h 1486572"/>
                    <a:gd name="connsiteX99" fmla="*/ 335339 w 826789"/>
                    <a:gd name="connsiteY99" fmla="*/ 1443901 h 1486572"/>
                    <a:gd name="connsiteX100" fmla="*/ 325039 w 826789"/>
                    <a:gd name="connsiteY100" fmla="*/ 1439487 h 1486572"/>
                    <a:gd name="connsiteX101" fmla="*/ 305910 w 826789"/>
                    <a:gd name="connsiteY101" fmla="*/ 1426244 h 1486572"/>
                    <a:gd name="connsiteX102" fmla="*/ 295611 w 826789"/>
                    <a:gd name="connsiteY102" fmla="*/ 1430659 h 1486572"/>
                    <a:gd name="connsiteX103" fmla="*/ 288254 w 826789"/>
                    <a:gd name="connsiteY103" fmla="*/ 1442430 h 1486572"/>
                    <a:gd name="connsiteX104" fmla="*/ 272068 w 826789"/>
                    <a:gd name="connsiteY104" fmla="*/ 1430659 h 1486572"/>
                    <a:gd name="connsiteX105" fmla="*/ 242640 w 826789"/>
                    <a:gd name="connsiteY105" fmla="*/ 1435073 h 1486572"/>
                    <a:gd name="connsiteX106" fmla="*/ 236754 w 826789"/>
                    <a:gd name="connsiteY106" fmla="*/ 1445373 h 1486572"/>
                    <a:gd name="connsiteX107" fmla="*/ 229397 w 826789"/>
                    <a:gd name="connsiteY107" fmla="*/ 1460087 h 1486572"/>
                    <a:gd name="connsiteX108" fmla="*/ 198498 w 826789"/>
                    <a:gd name="connsiteY108" fmla="*/ 1461558 h 1486572"/>
                    <a:gd name="connsiteX109" fmla="*/ 176426 w 826789"/>
                    <a:gd name="connsiteY109" fmla="*/ 1463030 h 1486572"/>
                    <a:gd name="connsiteX110" fmla="*/ 172012 w 826789"/>
                    <a:gd name="connsiteY110" fmla="*/ 1474801 h 1486572"/>
                    <a:gd name="connsiteX111" fmla="*/ 149941 w 826789"/>
                    <a:gd name="connsiteY111" fmla="*/ 1483629 h 1486572"/>
                    <a:gd name="connsiteX112" fmla="*/ 133756 w 826789"/>
                    <a:gd name="connsiteY112" fmla="*/ 1474801 h 1486572"/>
                    <a:gd name="connsiteX113" fmla="*/ 120513 w 826789"/>
                    <a:gd name="connsiteY113" fmla="*/ 1454201 h 1486572"/>
                    <a:gd name="connsiteX114" fmla="*/ 132284 w 826789"/>
                    <a:gd name="connsiteY114" fmla="*/ 1432130 h 1486572"/>
                    <a:gd name="connsiteX115" fmla="*/ 126398 w 826789"/>
                    <a:gd name="connsiteY115" fmla="*/ 1390931 h 1486572"/>
                    <a:gd name="connsiteX116" fmla="*/ 107270 w 826789"/>
                    <a:gd name="connsiteY116" fmla="*/ 1362974 h 1486572"/>
                    <a:gd name="connsiteX117" fmla="*/ 95499 w 826789"/>
                    <a:gd name="connsiteY117" fmla="*/ 1357088 h 1486572"/>
                    <a:gd name="connsiteX118" fmla="*/ 83728 w 826789"/>
                    <a:gd name="connsiteY118" fmla="*/ 1332074 h 1486572"/>
                    <a:gd name="connsiteX119" fmla="*/ 92556 w 826789"/>
                    <a:gd name="connsiteY119" fmla="*/ 1287932 h 1486572"/>
                    <a:gd name="connsiteX120" fmla="*/ 82256 w 826789"/>
                    <a:gd name="connsiteY120" fmla="*/ 1284989 h 1486572"/>
                    <a:gd name="connsiteX121" fmla="*/ 60185 w 826789"/>
                    <a:gd name="connsiteY121" fmla="*/ 1243790 h 1486572"/>
                    <a:gd name="connsiteX122" fmla="*/ 76371 w 826789"/>
                    <a:gd name="connsiteY122" fmla="*/ 1164334 h 1486572"/>
                    <a:gd name="connsiteX123" fmla="*/ 41057 w 826789"/>
                    <a:gd name="connsiteY123" fmla="*/ 1148149 h 1486572"/>
                    <a:gd name="connsiteX124" fmla="*/ 16043 w 826789"/>
                    <a:gd name="connsiteY124" fmla="*/ 1099592 h 1486572"/>
                    <a:gd name="connsiteX125" fmla="*/ 27814 w 826789"/>
                    <a:gd name="connsiteY125" fmla="*/ 1062807 h 1486572"/>
                    <a:gd name="connsiteX126" fmla="*/ 18986 w 826789"/>
                    <a:gd name="connsiteY126" fmla="*/ 1039264 h 1486572"/>
                    <a:gd name="connsiteX127" fmla="*/ 39585 w 826789"/>
                    <a:gd name="connsiteY127" fmla="*/ 1009836 h 1486572"/>
                    <a:gd name="connsiteX128" fmla="*/ 35171 w 826789"/>
                    <a:gd name="connsiteY128" fmla="*/ 996594 h 1486572"/>
                    <a:gd name="connsiteX129" fmla="*/ 21928 w 826789"/>
                    <a:gd name="connsiteY129" fmla="*/ 984822 h 1486572"/>
                    <a:gd name="connsiteX130" fmla="*/ 2800 w 826789"/>
                    <a:gd name="connsiteY130" fmla="*/ 964223 h 1486572"/>
                    <a:gd name="connsiteX131" fmla="*/ 0 w 826789"/>
                    <a:gd name="connsiteY131" fmla="*/ 947422 h 1486572"/>
                    <a:gd name="connsiteX132" fmla="*/ 15160 w 826789"/>
                    <a:gd name="connsiteY132" fmla="*/ 938326 h 1486572"/>
                    <a:gd name="connsiteX133" fmla="*/ 11629 w 826789"/>
                    <a:gd name="connsiteY133" fmla="*/ 918903 h 1486572"/>
                    <a:gd name="connsiteX134" fmla="*/ 22223 w 826789"/>
                    <a:gd name="connsiteY134" fmla="*/ 915372 h 1486572"/>
                    <a:gd name="connsiteX135" fmla="*/ 32817 w 826789"/>
                    <a:gd name="connsiteY135" fmla="*/ 922435 h 1486572"/>
                    <a:gd name="connsiteX136" fmla="*/ 45177 w 826789"/>
                    <a:gd name="connsiteY136" fmla="*/ 913606 h 1486572"/>
                    <a:gd name="connsiteX137" fmla="*/ 75193 w 826789"/>
                    <a:gd name="connsiteY137" fmla="*/ 915372 h 1486572"/>
                    <a:gd name="connsiteX138" fmla="*/ 96382 w 826789"/>
                    <a:gd name="connsiteY138" fmla="*/ 899481 h 1486572"/>
                    <a:gd name="connsiteX139" fmla="*/ 91085 w 826789"/>
                    <a:gd name="connsiteY139" fmla="*/ 844744 h 1486572"/>
                    <a:gd name="connsiteX140" fmla="*/ 122867 w 826789"/>
                    <a:gd name="connsiteY140" fmla="*/ 855339 h 1486572"/>
                    <a:gd name="connsiteX141" fmla="*/ 182901 w 826789"/>
                    <a:gd name="connsiteY141" fmla="*/ 839447 h 1486572"/>
                    <a:gd name="connsiteX142" fmla="*/ 168775 w 826789"/>
                    <a:gd name="connsiteY142" fmla="*/ 811196 h 1486572"/>
                    <a:gd name="connsiteX143" fmla="*/ 175838 w 826789"/>
                    <a:gd name="connsiteY143" fmla="*/ 797071 h 1486572"/>
                    <a:gd name="connsiteX144" fmla="*/ 202323 w 826789"/>
                    <a:gd name="connsiteY144" fmla="*/ 791774 h 1486572"/>
                    <a:gd name="connsiteX145" fmla="*/ 207620 w 826789"/>
                    <a:gd name="connsiteY145" fmla="*/ 772351 h 1486572"/>
                    <a:gd name="connsiteX146" fmla="*/ 214683 w 826789"/>
                    <a:gd name="connsiteY146" fmla="*/ 738803 h 1486572"/>
                    <a:gd name="connsiteX147" fmla="*/ 222135 w 826789"/>
                    <a:gd name="connsiteY147" fmla="*/ 723900 h 1486572"/>
                    <a:gd name="connsiteX0" fmla="*/ 381679 w 826789"/>
                    <a:gd name="connsiteY0" fmla="*/ 0 h 1486572"/>
                    <a:gd name="connsiteX1" fmla="*/ 316070 w 826789"/>
                    <a:gd name="connsiteY1" fmla="*/ 723900 h 1486572"/>
                    <a:gd name="connsiteX2" fmla="*/ 371830 w 826789"/>
                    <a:gd name="connsiteY2" fmla="*/ 745866 h 1486572"/>
                    <a:gd name="connsiteX3" fmla="*/ 391252 w 826789"/>
                    <a:gd name="connsiteY3" fmla="*/ 786477 h 1486572"/>
                    <a:gd name="connsiteX4" fmla="*/ 408909 w 826789"/>
                    <a:gd name="connsiteY4" fmla="*/ 784711 h 1486572"/>
                    <a:gd name="connsiteX5" fmla="*/ 419503 w 826789"/>
                    <a:gd name="connsiteY5" fmla="*/ 767054 h 1486572"/>
                    <a:gd name="connsiteX6" fmla="*/ 419503 w 826789"/>
                    <a:gd name="connsiteY6" fmla="*/ 752929 h 1486572"/>
                    <a:gd name="connsiteX7" fmla="*/ 444223 w 826789"/>
                    <a:gd name="connsiteY7" fmla="*/ 749397 h 1486572"/>
                    <a:gd name="connsiteX8" fmla="*/ 445989 w 826789"/>
                    <a:gd name="connsiteY8" fmla="*/ 737037 h 1486572"/>
                    <a:gd name="connsiteX9" fmla="*/ 465411 w 826789"/>
                    <a:gd name="connsiteY9" fmla="*/ 737037 h 1486572"/>
                    <a:gd name="connsiteX10" fmla="*/ 466725 w 826789"/>
                    <a:gd name="connsiteY10" fmla="*/ 723900 h 1486572"/>
                    <a:gd name="connsiteX11" fmla="*/ 519284 w 826789"/>
                    <a:gd name="connsiteY11" fmla="*/ 723900 h 1486572"/>
                    <a:gd name="connsiteX12" fmla="*/ 514850 w 826789"/>
                    <a:gd name="connsiteY12" fmla="*/ 733506 h 1486572"/>
                    <a:gd name="connsiteX13" fmla="*/ 539570 w 826789"/>
                    <a:gd name="connsiteY13" fmla="*/ 742335 h 1486572"/>
                    <a:gd name="connsiteX14" fmla="*/ 558993 w 826789"/>
                    <a:gd name="connsiteY14" fmla="*/ 742335 h 1486572"/>
                    <a:gd name="connsiteX15" fmla="*/ 580181 w 826789"/>
                    <a:gd name="connsiteY15" fmla="*/ 738803 h 1486572"/>
                    <a:gd name="connsiteX16" fmla="*/ 604901 w 826789"/>
                    <a:gd name="connsiteY16" fmla="*/ 758226 h 1486572"/>
                    <a:gd name="connsiteX17" fmla="*/ 615495 w 826789"/>
                    <a:gd name="connsiteY17" fmla="*/ 763523 h 1486572"/>
                    <a:gd name="connsiteX18" fmla="*/ 615495 w 826789"/>
                    <a:gd name="connsiteY18" fmla="*/ 777648 h 1486572"/>
                    <a:gd name="connsiteX19" fmla="*/ 613729 w 826789"/>
                    <a:gd name="connsiteY19" fmla="*/ 797071 h 1486572"/>
                    <a:gd name="connsiteX20" fmla="*/ 633152 w 826789"/>
                    <a:gd name="connsiteY20" fmla="*/ 800602 h 1486572"/>
                    <a:gd name="connsiteX21" fmla="*/ 624323 w 826789"/>
                    <a:gd name="connsiteY21" fmla="*/ 825322 h 1486572"/>
                    <a:gd name="connsiteX22" fmla="*/ 636683 w 826789"/>
                    <a:gd name="connsiteY22" fmla="*/ 857104 h 1486572"/>
                    <a:gd name="connsiteX23" fmla="*/ 654340 w 826789"/>
                    <a:gd name="connsiteY23" fmla="*/ 839447 h 1486572"/>
                    <a:gd name="connsiteX24" fmla="*/ 682591 w 826789"/>
                    <a:gd name="connsiteY24" fmla="*/ 834150 h 1486572"/>
                    <a:gd name="connsiteX25" fmla="*/ 698482 w 826789"/>
                    <a:gd name="connsiteY25" fmla="*/ 823556 h 1486572"/>
                    <a:gd name="connsiteX26" fmla="*/ 707311 w 826789"/>
                    <a:gd name="connsiteY26" fmla="*/ 834150 h 1486572"/>
                    <a:gd name="connsiteX27" fmla="*/ 739093 w 826789"/>
                    <a:gd name="connsiteY27" fmla="*/ 828853 h 1486572"/>
                    <a:gd name="connsiteX28" fmla="*/ 746156 w 826789"/>
                    <a:gd name="connsiteY28" fmla="*/ 811196 h 1486572"/>
                    <a:gd name="connsiteX29" fmla="*/ 776173 w 826789"/>
                    <a:gd name="connsiteY29" fmla="*/ 800602 h 1486572"/>
                    <a:gd name="connsiteX30" fmla="*/ 793830 w 826789"/>
                    <a:gd name="connsiteY30" fmla="*/ 788242 h 1486572"/>
                    <a:gd name="connsiteX31" fmla="*/ 804770 w 826789"/>
                    <a:gd name="connsiteY31" fmla="*/ 797968 h 1486572"/>
                    <a:gd name="connsiteX32" fmla="*/ 826789 w 826789"/>
                    <a:gd name="connsiteY32" fmla="*/ 803839 h 1486572"/>
                    <a:gd name="connsiteX33" fmla="*/ 804718 w 826789"/>
                    <a:gd name="connsiteY33" fmla="*/ 797954 h 1486572"/>
                    <a:gd name="connsiteX34" fmla="*/ 782647 w 826789"/>
                    <a:gd name="connsiteY34" fmla="*/ 817082 h 1486572"/>
                    <a:gd name="connsiteX35" fmla="*/ 788533 w 826789"/>
                    <a:gd name="connsiteY35" fmla="*/ 836210 h 1486572"/>
                    <a:gd name="connsiteX36" fmla="*/ 804718 w 826789"/>
                    <a:gd name="connsiteY36" fmla="*/ 847982 h 1486572"/>
                    <a:gd name="connsiteX37" fmla="*/ 803247 w 826789"/>
                    <a:gd name="connsiteY37" fmla="*/ 856810 h 1486572"/>
                    <a:gd name="connsiteX38" fmla="*/ 806189 w 826789"/>
                    <a:gd name="connsiteY38" fmla="*/ 864167 h 1486572"/>
                    <a:gd name="connsiteX39" fmla="*/ 806189 w 826789"/>
                    <a:gd name="connsiteY39" fmla="*/ 874467 h 1486572"/>
                    <a:gd name="connsiteX40" fmla="*/ 790004 w 826789"/>
                    <a:gd name="connsiteY40" fmla="*/ 867110 h 1486572"/>
                    <a:gd name="connsiteX41" fmla="*/ 773818 w 826789"/>
                    <a:gd name="connsiteY41" fmla="*/ 878881 h 1486572"/>
                    <a:gd name="connsiteX42" fmla="*/ 773818 w 826789"/>
                    <a:gd name="connsiteY42" fmla="*/ 892124 h 1486572"/>
                    <a:gd name="connsiteX43" fmla="*/ 764990 w 826789"/>
                    <a:gd name="connsiteY43" fmla="*/ 920080 h 1486572"/>
                    <a:gd name="connsiteX44" fmla="*/ 751747 w 826789"/>
                    <a:gd name="connsiteY44" fmla="*/ 924495 h 1486572"/>
                    <a:gd name="connsiteX45" fmla="*/ 742919 w 826789"/>
                    <a:gd name="connsiteY45" fmla="*/ 942152 h 1486572"/>
                    <a:gd name="connsiteX46" fmla="*/ 737033 w 826789"/>
                    <a:gd name="connsiteY46" fmla="*/ 965694 h 1486572"/>
                    <a:gd name="connsiteX47" fmla="*/ 713491 w 826789"/>
                    <a:gd name="connsiteY47" fmla="*/ 975994 h 1486572"/>
                    <a:gd name="connsiteX48" fmla="*/ 706134 w 826789"/>
                    <a:gd name="connsiteY48" fmla="*/ 990708 h 1486572"/>
                    <a:gd name="connsiteX49" fmla="*/ 704662 w 826789"/>
                    <a:gd name="connsiteY49" fmla="*/ 1001008 h 1486572"/>
                    <a:gd name="connsiteX50" fmla="*/ 719376 w 826789"/>
                    <a:gd name="connsiteY50" fmla="*/ 1006894 h 1486572"/>
                    <a:gd name="connsiteX51" fmla="*/ 707605 w 826789"/>
                    <a:gd name="connsiteY51" fmla="*/ 1018665 h 1486572"/>
                    <a:gd name="connsiteX52" fmla="*/ 707605 w 826789"/>
                    <a:gd name="connsiteY52" fmla="*/ 1039264 h 1486572"/>
                    <a:gd name="connsiteX53" fmla="*/ 695834 w 826789"/>
                    <a:gd name="connsiteY53" fmla="*/ 1058393 h 1486572"/>
                    <a:gd name="connsiteX54" fmla="*/ 710548 w 826789"/>
                    <a:gd name="connsiteY54" fmla="*/ 1061336 h 1486572"/>
                    <a:gd name="connsiteX55" fmla="*/ 728205 w 826789"/>
                    <a:gd name="connsiteY55" fmla="*/ 1086349 h 1486572"/>
                    <a:gd name="connsiteX56" fmla="*/ 709076 w 826789"/>
                    <a:gd name="connsiteY56" fmla="*/ 1092235 h 1486572"/>
                    <a:gd name="connsiteX57" fmla="*/ 698777 w 826789"/>
                    <a:gd name="connsiteY57" fmla="*/ 1112835 h 1486572"/>
                    <a:gd name="connsiteX58" fmla="*/ 697305 w 826789"/>
                    <a:gd name="connsiteY58" fmla="*/ 1131963 h 1486572"/>
                    <a:gd name="connsiteX59" fmla="*/ 704662 w 826789"/>
                    <a:gd name="connsiteY59" fmla="*/ 1139320 h 1486572"/>
                    <a:gd name="connsiteX60" fmla="*/ 706134 w 826789"/>
                    <a:gd name="connsiteY60" fmla="*/ 1152563 h 1486572"/>
                    <a:gd name="connsiteX61" fmla="*/ 717905 w 826789"/>
                    <a:gd name="connsiteY61" fmla="*/ 1152563 h 1486572"/>
                    <a:gd name="connsiteX62" fmla="*/ 738505 w 826789"/>
                    <a:gd name="connsiteY62" fmla="*/ 1173162 h 1486572"/>
                    <a:gd name="connsiteX63" fmla="*/ 738505 w 826789"/>
                    <a:gd name="connsiteY63" fmla="*/ 1195234 h 1486572"/>
                    <a:gd name="connsiteX64" fmla="*/ 751747 w 826789"/>
                    <a:gd name="connsiteY64" fmla="*/ 1204062 h 1486572"/>
                    <a:gd name="connsiteX65" fmla="*/ 741447 w 826789"/>
                    <a:gd name="connsiteY65" fmla="*/ 1215833 h 1486572"/>
                    <a:gd name="connsiteX66" fmla="*/ 742919 w 826789"/>
                    <a:gd name="connsiteY66" fmla="*/ 1232019 h 1486572"/>
                    <a:gd name="connsiteX67" fmla="*/ 723791 w 826789"/>
                    <a:gd name="connsiteY67" fmla="*/ 1232019 h 1486572"/>
                    <a:gd name="connsiteX68" fmla="*/ 710548 w 826789"/>
                    <a:gd name="connsiteY68" fmla="*/ 1245261 h 1486572"/>
                    <a:gd name="connsiteX69" fmla="*/ 688477 w 826789"/>
                    <a:gd name="connsiteY69" fmla="*/ 1246733 h 1486572"/>
                    <a:gd name="connsiteX70" fmla="*/ 687005 w 826789"/>
                    <a:gd name="connsiteY70" fmla="*/ 1262918 h 1486572"/>
                    <a:gd name="connsiteX71" fmla="*/ 644334 w 826789"/>
                    <a:gd name="connsiteY71" fmla="*/ 1304118 h 1486572"/>
                    <a:gd name="connsiteX72" fmla="*/ 641392 w 826789"/>
                    <a:gd name="connsiteY72" fmla="*/ 1336489 h 1486572"/>
                    <a:gd name="connsiteX73" fmla="*/ 622263 w 826789"/>
                    <a:gd name="connsiteY73" fmla="*/ 1339431 h 1486572"/>
                    <a:gd name="connsiteX74" fmla="*/ 606078 w 826789"/>
                    <a:gd name="connsiteY74" fmla="*/ 1354145 h 1486572"/>
                    <a:gd name="connsiteX75" fmla="*/ 582535 w 826789"/>
                    <a:gd name="connsiteY75" fmla="*/ 1360031 h 1486572"/>
                    <a:gd name="connsiteX76" fmla="*/ 548693 w 826789"/>
                    <a:gd name="connsiteY76" fmla="*/ 1345317 h 1486572"/>
                    <a:gd name="connsiteX77" fmla="*/ 545750 w 826789"/>
                    <a:gd name="connsiteY77" fmla="*/ 1373274 h 1486572"/>
                    <a:gd name="connsiteX78" fmla="*/ 523679 w 826789"/>
                    <a:gd name="connsiteY78" fmla="*/ 1389459 h 1486572"/>
                    <a:gd name="connsiteX79" fmla="*/ 513379 w 826789"/>
                    <a:gd name="connsiteY79" fmla="*/ 1401231 h 1486572"/>
                    <a:gd name="connsiteX80" fmla="*/ 522208 w 826789"/>
                    <a:gd name="connsiteY80" fmla="*/ 1420359 h 1486572"/>
                    <a:gd name="connsiteX81" fmla="*/ 500136 w 826789"/>
                    <a:gd name="connsiteY81" fmla="*/ 1410059 h 1486572"/>
                    <a:gd name="connsiteX82" fmla="*/ 486894 w 826789"/>
                    <a:gd name="connsiteY82" fmla="*/ 1417416 h 1486572"/>
                    <a:gd name="connsiteX83" fmla="*/ 488365 w 826789"/>
                    <a:gd name="connsiteY83" fmla="*/ 1433601 h 1486572"/>
                    <a:gd name="connsiteX84" fmla="*/ 476594 w 826789"/>
                    <a:gd name="connsiteY84" fmla="*/ 1448316 h 1486572"/>
                    <a:gd name="connsiteX85" fmla="*/ 472180 w 826789"/>
                    <a:gd name="connsiteY85" fmla="*/ 1458615 h 1486572"/>
                    <a:gd name="connsiteX86" fmla="*/ 478065 w 826789"/>
                    <a:gd name="connsiteY86" fmla="*/ 1473329 h 1486572"/>
                    <a:gd name="connsiteX87" fmla="*/ 447166 w 826789"/>
                    <a:gd name="connsiteY87" fmla="*/ 1477744 h 1486572"/>
                    <a:gd name="connsiteX88" fmla="*/ 429509 w 826789"/>
                    <a:gd name="connsiteY88" fmla="*/ 1473329 h 1486572"/>
                    <a:gd name="connsiteX89" fmla="*/ 416266 w 826789"/>
                    <a:gd name="connsiteY89" fmla="*/ 1461558 h 1486572"/>
                    <a:gd name="connsiteX90" fmla="*/ 394195 w 826789"/>
                    <a:gd name="connsiteY90" fmla="*/ 1460087 h 1486572"/>
                    <a:gd name="connsiteX91" fmla="*/ 388309 w 826789"/>
                    <a:gd name="connsiteY91" fmla="*/ 1473329 h 1486572"/>
                    <a:gd name="connsiteX92" fmla="*/ 385367 w 826789"/>
                    <a:gd name="connsiteY92" fmla="*/ 1486572 h 1486572"/>
                    <a:gd name="connsiteX93" fmla="*/ 366238 w 826789"/>
                    <a:gd name="connsiteY93" fmla="*/ 1486572 h 1486572"/>
                    <a:gd name="connsiteX94" fmla="*/ 352996 w 826789"/>
                    <a:gd name="connsiteY94" fmla="*/ 1467444 h 1486572"/>
                    <a:gd name="connsiteX95" fmla="*/ 344167 w 826789"/>
                    <a:gd name="connsiteY95" fmla="*/ 1446844 h 1486572"/>
                    <a:gd name="connsiteX96" fmla="*/ 335339 w 826789"/>
                    <a:gd name="connsiteY96" fmla="*/ 1443901 h 1486572"/>
                    <a:gd name="connsiteX97" fmla="*/ 325039 w 826789"/>
                    <a:gd name="connsiteY97" fmla="*/ 1439487 h 1486572"/>
                    <a:gd name="connsiteX98" fmla="*/ 305910 w 826789"/>
                    <a:gd name="connsiteY98" fmla="*/ 1426244 h 1486572"/>
                    <a:gd name="connsiteX99" fmla="*/ 295611 w 826789"/>
                    <a:gd name="connsiteY99" fmla="*/ 1430659 h 1486572"/>
                    <a:gd name="connsiteX100" fmla="*/ 288254 w 826789"/>
                    <a:gd name="connsiteY100" fmla="*/ 1442430 h 1486572"/>
                    <a:gd name="connsiteX101" fmla="*/ 272068 w 826789"/>
                    <a:gd name="connsiteY101" fmla="*/ 1430659 h 1486572"/>
                    <a:gd name="connsiteX102" fmla="*/ 242640 w 826789"/>
                    <a:gd name="connsiteY102" fmla="*/ 1435073 h 1486572"/>
                    <a:gd name="connsiteX103" fmla="*/ 236754 w 826789"/>
                    <a:gd name="connsiteY103" fmla="*/ 1445373 h 1486572"/>
                    <a:gd name="connsiteX104" fmla="*/ 229397 w 826789"/>
                    <a:gd name="connsiteY104" fmla="*/ 1460087 h 1486572"/>
                    <a:gd name="connsiteX105" fmla="*/ 198498 w 826789"/>
                    <a:gd name="connsiteY105" fmla="*/ 1461558 h 1486572"/>
                    <a:gd name="connsiteX106" fmla="*/ 176426 w 826789"/>
                    <a:gd name="connsiteY106" fmla="*/ 1463030 h 1486572"/>
                    <a:gd name="connsiteX107" fmla="*/ 172012 w 826789"/>
                    <a:gd name="connsiteY107" fmla="*/ 1474801 h 1486572"/>
                    <a:gd name="connsiteX108" fmla="*/ 149941 w 826789"/>
                    <a:gd name="connsiteY108" fmla="*/ 1483629 h 1486572"/>
                    <a:gd name="connsiteX109" fmla="*/ 133756 w 826789"/>
                    <a:gd name="connsiteY109" fmla="*/ 1474801 h 1486572"/>
                    <a:gd name="connsiteX110" fmla="*/ 120513 w 826789"/>
                    <a:gd name="connsiteY110" fmla="*/ 1454201 h 1486572"/>
                    <a:gd name="connsiteX111" fmla="*/ 132284 w 826789"/>
                    <a:gd name="connsiteY111" fmla="*/ 1432130 h 1486572"/>
                    <a:gd name="connsiteX112" fmla="*/ 126398 w 826789"/>
                    <a:gd name="connsiteY112" fmla="*/ 1390931 h 1486572"/>
                    <a:gd name="connsiteX113" fmla="*/ 107270 w 826789"/>
                    <a:gd name="connsiteY113" fmla="*/ 1362974 h 1486572"/>
                    <a:gd name="connsiteX114" fmla="*/ 95499 w 826789"/>
                    <a:gd name="connsiteY114" fmla="*/ 1357088 h 1486572"/>
                    <a:gd name="connsiteX115" fmla="*/ 83728 w 826789"/>
                    <a:gd name="connsiteY115" fmla="*/ 1332074 h 1486572"/>
                    <a:gd name="connsiteX116" fmla="*/ 92556 w 826789"/>
                    <a:gd name="connsiteY116" fmla="*/ 1287932 h 1486572"/>
                    <a:gd name="connsiteX117" fmla="*/ 82256 w 826789"/>
                    <a:gd name="connsiteY117" fmla="*/ 1284989 h 1486572"/>
                    <a:gd name="connsiteX118" fmla="*/ 60185 w 826789"/>
                    <a:gd name="connsiteY118" fmla="*/ 1243790 h 1486572"/>
                    <a:gd name="connsiteX119" fmla="*/ 76371 w 826789"/>
                    <a:gd name="connsiteY119" fmla="*/ 1164334 h 1486572"/>
                    <a:gd name="connsiteX120" fmla="*/ 41057 w 826789"/>
                    <a:gd name="connsiteY120" fmla="*/ 1148149 h 1486572"/>
                    <a:gd name="connsiteX121" fmla="*/ 16043 w 826789"/>
                    <a:gd name="connsiteY121" fmla="*/ 1099592 h 1486572"/>
                    <a:gd name="connsiteX122" fmla="*/ 27814 w 826789"/>
                    <a:gd name="connsiteY122" fmla="*/ 1062807 h 1486572"/>
                    <a:gd name="connsiteX123" fmla="*/ 18986 w 826789"/>
                    <a:gd name="connsiteY123" fmla="*/ 1039264 h 1486572"/>
                    <a:gd name="connsiteX124" fmla="*/ 39585 w 826789"/>
                    <a:gd name="connsiteY124" fmla="*/ 1009836 h 1486572"/>
                    <a:gd name="connsiteX125" fmla="*/ 35171 w 826789"/>
                    <a:gd name="connsiteY125" fmla="*/ 996594 h 1486572"/>
                    <a:gd name="connsiteX126" fmla="*/ 21928 w 826789"/>
                    <a:gd name="connsiteY126" fmla="*/ 984822 h 1486572"/>
                    <a:gd name="connsiteX127" fmla="*/ 2800 w 826789"/>
                    <a:gd name="connsiteY127" fmla="*/ 964223 h 1486572"/>
                    <a:gd name="connsiteX128" fmla="*/ 0 w 826789"/>
                    <a:gd name="connsiteY128" fmla="*/ 947422 h 1486572"/>
                    <a:gd name="connsiteX129" fmla="*/ 15160 w 826789"/>
                    <a:gd name="connsiteY129" fmla="*/ 938326 h 1486572"/>
                    <a:gd name="connsiteX130" fmla="*/ 11629 w 826789"/>
                    <a:gd name="connsiteY130" fmla="*/ 918903 h 1486572"/>
                    <a:gd name="connsiteX131" fmla="*/ 22223 w 826789"/>
                    <a:gd name="connsiteY131" fmla="*/ 915372 h 1486572"/>
                    <a:gd name="connsiteX132" fmla="*/ 32817 w 826789"/>
                    <a:gd name="connsiteY132" fmla="*/ 922435 h 1486572"/>
                    <a:gd name="connsiteX133" fmla="*/ 45177 w 826789"/>
                    <a:gd name="connsiteY133" fmla="*/ 913606 h 1486572"/>
                    <a:gd name="connsiteX134" fmla="*/ 75193 w 826789"/>
                    <a:gd name="connsiteY134" fmla="*/ 915372 h 1486572"/>
                    <a:gd name="connsiteX135" fmla="*/ 96382 w 826789"/>
                    <a:gd name="connsiteY135" fmla="*/ 899481 h 1486572"/>
                    <a:gd name="connsiteX136" fmla="*/ 91085 w 826789"/>
                    <a:gd name="connsiteY136" fmla="*/ 844744 h 1486572"/>
                    <a:gd name="connsiteX137" fmla="*/ 122867 w 826789"/>
                    <a:gd name="connsiteY137" fmla="*/ 855339 h 1486572"/>
                    <a:gd name="connsiteX138" fmla="*/ 182901 w 826789"/>
                    <a:gd name="connsiteY138" fmla="*/ 839447 h 1486572"/>
                    <a:gd name="connsiteX139" fmla="*/ 168775 w 826789"/>
                    <a:gd name="connsiteY139" fmla="*/ 811196 h 1486572"/>
                    <a:gd name="connsiteX140" fmla="*/ 175838 w 826789"/>
                    <a:gd name="connsiteY140" fmla="*/ 797071 h 1486572"/>
                    <a:gd name="connsiteX141" fmla="*/ 202323 w 826789"/>
                    <a:gd name="connsiteY141" fmla="*/ 791774 h 1486572"/>
                    <a:gd name="connsiteX142" fmla="*/ 207620 w 826789"/>
                    <a:gd name="connsiteY142" fmla="*/ 772351 h 1486572"/>
                    <a:gd name="connsiteX143" fmla="*/ 214683 w 826789"/>
                    <a:gd name="connsiteY143" fmla="*/ 738803 h 1486572"/>
                    <a:gd name="connsiteX144" fmla="*/ 222135 w 826789"/>
                    <a:gd name="connsiteY144" fmla="*/ 723900 h 1486572"/>
                    <a:gd name="connsiteX145" fmla="*/ 288188 w 826789"/>
                    <a:gd name="connsiteY145" fmla="*/ 723900 h 1486572"/>
                    <a:gd name="connsiteX146" fmla="*/ 290608 w 826789"/>
                    <a:gd name="connsiteY146" fmla="*/ 724678 h 1486572"/>
                    <a:gd name="connsiteX147" fmla="*/ 473119 w 826789"/>
                    <a:gd name="connsiteY147" fmla="*/ 91440 h 1486572"/>
                    <a:gd name="connsiteX0" fmla="*/ 381679 w 826789"/>
                    <a:gd name="connsiteY0" fmla="*/ 0 h 1486572"/>
                    <a:gd name="connsiteX1" fmla="*/ 316070 w 826789"/>
                    <a:gd name="connsiteY1" fmla="*/ 723900 h 1486572"/>
                    <a:gd name="connsiteX2" fmla="*/ 371830 w 826789"/>
                    <a:gd name="connsiteY2" fmla="*/ 745866 h 1486572"/>
                    <a:gd name="connsiteX3" fmla="*/ 391252 w 826789"/>
                    <a:gd name="connsiteY3" fmla="*/ 786477 h 1486572"/>
                    <a:gd name="connsiteX4" fmla="*/ 408909 w 826789"/>
                    <a:gd name="connsiteY4" fmla="*/ 784711 h 1486572"/>
                    <a:gd name="connsiteX5" fmla="*/ 419503 w 826789"/>
                    <a:gd name="connsiteY5" fmla="*/ 767054 h 1486572"/>
                    <a:gd name="connsiteX6" fmla="*/ 419503 w 826789"/>
                    <a:gd name="connsiteY6" fmla="*/ 752929 h 1486572"/>
                    <a:gd name="connsiteX7" fmla="*/ 444223 w 826789"/>
                    <a:gd name="connsiteY7" fmla="*/ 749397 h 1486572"/>
                    <a:gd name="connsiteX8" fmla="*/ 445989 w 826789"/>
                    <a:gd name="connsiteY8" fmla="*/ 737037 h 1486572"/>
                    <a:gd name="connsiteX9" fmla="*/ 465411 w 826789"/>
                    <a:gd name="connsiteY9" fmla="*/ 737037 h 1486572"/>
                    <a:gd name="connsiteX10" fmla="*/ 466725 w 826789"/>
                    <a:gd name="connsiteY10" fmla="*/ 723900 h 1486572"/>
                    <a:gd name="connsiteX11" fmla="*/ 519284 w 826789"/>
                    <a:gd name="connsiteY11" fmla="*/ 723900 h 1486572"/>
                    <a:gd name="connsiteX12" fmla="*/ 514850 w 826789"/>
                    <a:gd name="connsiteY12" fmla="*/ 733506 h 1486572"/>
                    <a:gd name="connsiteX13" fmla="*/ 539570 w 826789"/>
                    <a:gd name="connsiteY13" fmla="*/ 742335 h 1486572"/>
                    <a:gd name="connsiteX14" fmla="*/ 558993 w 826789"/>
                    <a:gd name="connsiteY14" fmla="*/ 742335 h 1486572"/>
                    <a:gd name="connsiteX15" fmla="*/ 580181 w 826789"/>
                    <a:gd name="connsiteY15" fmla="*/ 738803 h 1486572"/>
                    <a:gd name="connsiteX16" fmla="*/ 604901 w 826789"/>
                    <a:gd name="connsiteY16" fmla="*/ 758226 h 1486572"/>
                    <a:gd name="connsiteX17" fmla="*/ 615495 w 826789"/>
                    <a:gd name="connsiteY17" fmla="*/ 763523 h 1486572"/>
                    <a:gd name="connsiteX18" fmla="*/ 615495 w 826789"/>
                    <a:gd name="connsiteY18" fmla="*/ 777648 h 1486572"/>
                    <a:gd name="connsiteX19" fmla="*/ 613729 w 826789"/>
                    <a:gd name="connsiteY19" fmla="*/ 797071 h 1486572"/>
                    <a:gd name="connsiteX20" fmla="*/ 633152 w 826789"/>
                    <a:gd name="connsiteY20" fmla="*/ 800602 h 1486572"/>
                    <a:gd name="connsiteX21" fmla="*/ 624323 w 826789"/>
                    <a:gd name="connsiteY21" fmla="*/ 825322 h 1486572"/>
                    <a:gd name="connsiteX22" fmla="*/ 636683 w 826789"/>
                    <a:gd name="connsiteY22" fmla="*/ 857104 h 1486572"/>
                    <a:gd name="connsiteX23" fmla="*/ 654340 w 826789"/>
                    <a:gd name="connsiteY23" fmla="*/ 839447 h 1486572"/>
                    <a:gd name="connsiteX24" fmla="*/ 682591 w 826789"/>
                    <a:gd name="connsiteY24" fmla="*/ 834150 h 1486572"/>
                    <a:gd name="connsiteX25" fmla="*/ 698482 w 826789"/>
                    <a:gd name="connsiteY25" fmla="*/ 823556 h 1486572"/>
                    <a:gd name="connsiteX26" fmla="*/ 707311 w 826789"/>
                    <a:gd name="connsiteY26" fmla="*/ 834150 h 1486572"/>
                    <a:gd name="connsiteX27" fmla="*/ 739093 w 826789"/>
                    <a:gd name="connsiteY27" fmla="*/ 828853 h 1486572"/>
                    <a:gd name="connsiteX28" fmla="*/ 746156 w 826789"/>
                    <a:gd name="connsiteY28" fmla="*/ 811196 h 1486572"/>
                    <a:gd name="connsiteX29" fmla="*/ 776173 w 826789"/>
                    <a:gd name="connsiteY29" fmla="*/ 800602 h 1486572"/>
                    <a:gd name="connsiteX30" fmla="*/ 793830 w 826789"/>
                    <a:gd name="connsiteY30" fmla="*/ 788242 h 1486572"/>
                    <a:gd name="connsiteX31" fmla="*/ 804770 w 826789"/>
                    <a:gd name="connsiteY31" fmla="*/ 797968 h 1486572"/>
                    <a:gd name="connsiteX32" fmla="*/ 826789 w 826789"/>
                    <a:gd name="connsiteY32" fmla="*/ 803839 h 1486572"/>
                    <a:gd name="connsiteX33" fmla="*/ 804718 w 826789"/>
                    <a:gd name="connsiteY33" fmla="*/ 797954 h 1486572"/>
                    <a:gd name="connsiteX34" fmla="*/ 782647 w 826789"/>
                    <a:gd name="connsiteY34" fmla="*/ 817082 h 1486572"/>
                    <a:gd name="connsiteX35" fmla="*/ 788533 w 826789"/>
                    <a:gd name="connsiteY35" fmla="*/ 836210 h 1486572"/>
                    <a:gd name="connsiteX36" fmla="*/ 804718 w 826789"/>
                    <a:gd name="connsiteY36" fmla="*/ 847982 h 1486572"/>
                    <a:gd name="connsiteX37" fmla="*/ 803247 w 826789"/>
                    <a:gd name="connsiteY37" fmla="*/ 856810 h 1486572"/>
                    <a:gd name="connsiteX38" fmla="*/ 806189 w 826789"/>
                    <a:gd name="connsiteY38" fmla="*/ 864167 h 1486572"/>
                    <a:gd name="connsiteX39" fmla="*/ 806189 w 826789"/>
                    <a:gd name="connsiteY39" fmla="*/ 874467 h 1486572"/>
                    <a:gd name="connsiteX40" fmla="*/ 790004 w 826789"/>
                    <a:gd name="connsiteY40" fmla="*/ 867110 h 1486572"/>
                    <a:gd name="connsiteX41" fmla="*/ 773818 w 826789"/>
                    <a:gd name="connsiteY41" fmla="*/ 878881 h 1486572"/>
                    <a:gd name="connsiteX42" fmla="*/ 773818 w 826789"/>
                    <a:gd name="connsiteY42" fmla="*/ 892124 h 1486572"/>
                    <a:gd name="connsiteX43" fmla="*/ 764990 w 826789"/>
                    <a:gd name="connsiteY43" fmla="*/ 920080 h 1486572"/>
                    <a:gd name="connsiteX44" fmla="*/ 751747 w 826789"/>
                    <a:gd name="connsiteY44" fmla="*/ 924495 h 1486572"/>
                    <a:gd name="connsiteX45" fmla="*/ 742919 w 826789"/>
                    <a:gd name="connsiteY45" fmla="*/ 942152 h 1486572"/>
                    <a:gd name="connsiteX46" fmla="*/ 737033 w 826789"/>
                    <a:gd name="connsiteY46" fmla="*/ 965694 h 1486572"/>
                    <a:gd name="connsiteX47" fmla="*/ 713491 w 826789"/>
                    <a:gd name="connsiteY47" fmla="*/ 975994 h 1486572"/>
                    <a:gd name="connsiteX48" fmla="*/ 706134 w 826789"/>
                    <a:gd name="connsiteY48" fmla="*/ 990708 h 1486572"/>
                    <a:gd name="connsiteX49" fmla="*/ 704662 w 826789"/>
                    <a:gd name="connsiteY49" fmla="*/ 1001008 h 1486572"/>
                    <a:gd name="connsiteX50" fmla="*/ 719376 w 826789"/>
                    <a:gd name="connsiteY50" fmla="*/ 1006894 h 1486572"/>
                    <a:gd name="connsiteX51" fmla="*/ 707605 w 826789"/>
                    <a:gd name="connsiteY51" fmla="*/ 1018665 h 1486572"/>
                    <a:gd name="connsiteX52" fmla="*/ 707605 w 826789"/>
                    <a:gd name="connsiteY52" fmla="*/ 1039264 h 1486572"/>
                    <a:gd name="connsiteX53" fmla="*/ 695834 w 826789"/>
                    <a:gd name="connsiteY53" fmla="*/ 1058393 h 1486572"/>
                    <a:gd name="connsiteX54" fmla="*/ 710548 w 826789"/>
                    <a:gd name="connsiteY54" fmla="*/ 1061336 h 1486572"/>
                    <a:gd name="connsiteX55" fmla="*/ 728205 w 826789"/>
                    <a:gd name="connsiteY55" fmla="*/ 1086349 h 1486572"/>
                    <a:gd name="connsiteX56" fmla="*/ 709076 w 826789"/>
                    <a:gd name="connsiteY56" fmla="*/ 1092235 h 1486572"/>
                    <a:gd name="connsiteX57" fmla="*/ 698777 w 826789"/>
                    <a:gd name="connsiteY57" fmla="*/ 1112835 h 1486572"/>
                    <a:gd name="connsiteX58" fmla="*/ 697305 w 826789"/>
                    <a:gd name="connsiteY58" fmla="*/ 1131963 h 1486572"/>
                    <a:gd name="connsiteX59" fmla="*/ 704662 w 826789"/>
                    <a:gd name="connsiteY59" fmla="*/ 1139320 h 1486572"/>
                    <a:gd name="connsiteX60" fmla="*/ 706134 w 826789"/>
                    <a:gd name="connsiteY60" fmla="*/ 1152563 h 1486572"/>
                    <a:gd name="connsiteX61" fmla="*/ 717905 w 826789"/>
                    <a:gd name="connsiteY61" fmla="*/ 1152563 h 1486572"/>
                    <a:gd name="connsiteX62" fmla="*/ 738505 w 826789"/>
                    <a:gd name="connsiteY62" fmla="*/ 1173162 h 1486572"/>
                    <a:gd name="connsiteX63" fmla="*/ 738505 w 826789"/>
                    <a:gd name="connsiteY63" fmla="*/ 1195234 h 1486572"/>
                    <a:gd name="connsiteX64" fmla="*/ 751747 w 826789"/>
                    <a:gd name="connsiteY64" fmla="*/ 1204062 h 1486572"/>
                    <a:gd name="connsiteX65" fmla="*/ 741447 w 826789"/>
                    <a:gd name="connsiteY65" fmla="*/ 1215833 h 1486572"/>
                    <a:gd name="connsiteX66" fmla="*/ 742919 w 826789"/>
                    <a:gd name="connsiteY66" fmla="*/ 1232019 h 1486572"/>
                    <a:gd name="connsiteX67" fmla="*/ 723791 w 826789"/>
                    <a:gd name="connsiteY67" fmla="*/ 1232019 h 1486572"/>
                    <a:gd name="connsiteX68" fmla="*/ 710548 w 826789"/>
                    <a:gd name="connsiteY68" fmla="*/ 1245261 h 1486572"/>
                    <a:gd name="connsiteX69" fmla="*/ 688477 w 826789"/>
                    <a:gd name="connsiteY69" fmla="*/ 1246733 h 1486572"/>
                    <a:gd name="connsiteX70" fmla="*/ 687005 w 826789"/>
                    <a:gd name="connsiteY70" fmla="*/ 1262918 h 1486572"/>
                    <a:gd name="connsiteX71" fmla="*/ 644334 w 826789"/>
                    <a:gd name="connsiteY71" fmla="*/ 1304118 h 1486572"/>
                    <a:gd name="connsiteX72" fmla="*/ 641392 w 826789"/>
                    <a:gd name="connsiteY72" fmla="*/ 1336489 h 1486572"/>
                    <a:gd name="connsiteX73" fmla="*/ 622263 w 826789"/>
                    <a:gd name="connsiteY73" fmla="*/ 1339431 h 1486572"/>
                    <a:gd name="connsiteX74" fmla="*/ 606078 w 826789"/>
                    <a:gd name="connsiteY74" fmla="*/ 1354145 h 1486572"/>
                    <a:gd name="connsiteX75" fmla="*/ 582535 w 826789"/>
                    <a:gd name="connsiteY75" fmla="*/ 1360031 h 1486572"/>
                    <a:gd name="connsiteX76" fmla="*/ 548693 w 826789"/>
                    <a:gd name="connsiteY76" fmla="*/ 1345317 h 1486572"/>
                    <a:gd name="connsiteX77" fmla="*/ 545750 w 826789"/>
                    <a:gd name="connsiteY77" fmla="*/ 1373274 h 1486572"/>
                    <a:gd name="connsiteX78" fmla="*/ 523679 w 826789"/>
                    <a:gd name="connsiteY78" fmla="*/ 1389459 h 1486572"/>
                    <a:gd name="connsiteX79" fmla="*/ 513379 w 826789"/>
                    <a:gd name="connsiteY79" fmla="*/ 1401231 h 1486572"/>
                    <a:gd name="connsiteX80" fmla="*/ 522208 w 826789"/>
                    <a:gd name="connsiteY80" fmla="*/ 1420359 h 1486572"/>
                    <a:gd name="connsiteX81" fmla="*/ 500136 w 826789"/>
                    <a:gd name="connsiteY81" fmla="*/ 1410059 h 1486572"/>
                    <a:gd name="connsiteX82" fmla="*/ 486894 w 826789"/>
                    <a:gd name="connsiteY82" fmla="*/ 1417416 h 1486572"/>
                    <a:gd name="connsiteX83" fmla="*/ 488365 w 826789"/>
                    <a:gd name="connsiteY83" fmla="*/ 1433601 h 1486572"/>
                    <a:gd name="connsiteX84" fmla="*/ 476594 w 826789"/>
                    <a:gd name="connsiteY84" fmla="*/ 1448316 h 1486572"/>
                    <a:gd name="connsiteX85" fmla="*/ 472180 w 826789"/>
                    <a:gd name="connsiteY85" fmla="*/ 1458615 h 1486572"/>
                    <a:gd name="connsiteX86" fmla="*/ 478065 w 826789"/>
                    <a:gd name="connsiteY86" fmla="*/ 1473329 h 1486572"/>
                    <a:gd name="connsiteX87" fmla="*/ 447166 w 826789"/>
                    <a:gd name="connsiteY87" fmla="*/ 1477744 h 1486572"/>
                    <a:gd name="connsiteX88" fmla="*/ 429509 w 826789"/>
                    <a:gd name="connsiteY88" fmla="*/ 1473329 h 1486572"/>
                    <a:gd name="connsiteX89" fmla="*/ 416266 w 826789"/>
                    <a:gd name="connsiteY89" fmla="*/ 1461558 h 1486572"/>
                    <a:gd name="connsiteX90" fmla="*/ 394195 w 826789"/>
                    <a:gd name="connsiteY90" fmla="*/ 1460087 h 1486572"/>
                    <a:gd name="connsiteX91" fmla="*/ 388309 w 826789"/>
                    <a:gd name="connsiteY91" fmla="*/ 1473329 h 1486572"/>
                    <a:gd name="connsiteX92" fmla="*/ 385367 w 826789"/>
                    <a:gd name="connsiteY92" fmla="*/ 1486572 h 1486572"/>
                    <a:gd name="connsiteX93" fmla="*/ 366238 w 826789"/>
                    <a:gd name="connsiteY93" fmla="*/ 1486572 h 1486572"/>
                    <a:gd name="connsiteX94" fmla="*/ 352996 w 826789"/>
                    <a:gd name="connsiteY94" fmla="*/ 1467444 h 1486572"/>
                    <a:gd name="connsiteX95" fmla="*/ 344167 w 826789"/>
                    <a:gd name="connsiteY95" fmla="*/ 1446844 h 1486572"/>
                    <a:gd name="connsiteX96" fmla="*/ 335339 w 826789"/>
                    <a:gd name="connsiteY96" fmla="*/ 1443901 h 1486572"/>
                    <a:gd name="connsiteX97" fmla="*/ 325039 w 826789"/>
                    <a:gd name="connsiteY97" fmla="*/ 1439487 h 1486572"/>
                    <a:gd name="connsiteX98" fmla="*/ 305910 w 826789"/>
                    <a:gd name="connsiteY98" fmla="*/ 1426244 h 1486572"/>
                    <a:gd name="connsiteX99" fmla="*/ 295611 w 826789"/>
                    <a:gd name="connsiteY99" fmla="*/ 1430659 h 1486572"/>
                    <a:gd name="connsiteX100" fmla="*/ 288254 w 826789"/>
                    <a:gd name="connsiteY100" fmla="*/ 1442430 h 1486572"/>
                    <a:gd name="connsiteX101" fmla="*/ 272068 w 826789"/>
                    <a:gd name="connsiteY101" fmla="*/ 1430659 h 1486572"/>
                    <a:gd name="connsiteX102" fmla="*/ 242640 w 826789"/>
                    <a:gd name="connsiteY102" fmla="*/ 1435073 h 1486572"/>
                    <a:gd name="connsiteX103" fmla="*/ 236754 w 826789"/>
                    <a:gd name="connsiteY103" fmla="*/ 1445373 h 1486572"/>
                    <a:gd name="connsiteX104" fmla="*/ 229397 w 826789"/>
                    <a:gd name="connsiteY104" fmla="*/ 1460087 h 1486572"/>
                    <a:gd name="connsiteX105" fmla="*/ 198498 w 826789"/>
                    <a:gd name="connsiteY105" fmla="*/ 1461558 h 1486572"/>
                    <a:gd name="connsiteX106" fmla="*/ 176426 w 826789"/>
                    <a:gd name="connsiteY106" fmla="*/ 1463030 h 1486572"/>
                    <a:gd name="connsiteX107" fmla="*/ 172012 w 826789"/>
                    <a:gd name="connsiteY107" fmla="*/ 1474801 h 1486572"/>
                    <a:gd name="connsiteX108" fmla="*/ 149941 w 826789"/>
                    <a:gd name="connsiteY108" fmla="*/ 1483629 h 1486572"/>
                    <a:gd name="connsiteX109" fmla="*/ 133756 w 826789"/>
                    <a:gd name="connsiteY109" fmla="*/ 1474801 h 1486572"/>
                    <a:gd name="connsiteX110" fmla="*/ 120513 w 826789"/>
                    <a:gd name="connsiteY110" fmla="*/ 1454201 h 1486572"/>
                    <a:gd name="connsiteX111" fmla="*/ 132284 w 826789"/>
                    <a:gd name="connsiteY111" fmla="*/ 1432130 h 1486572"/>
                    <a:gd name="connsiteX112" fmla="*/ 126398 w 826789"/>
                    <a:gd name="connsiteY112" fmla="*/ 1390931 h 1486572"/>
                    <a:gd name="connsiteX113" fmla="*/ 107270 w 826789"/>
                    <a:gd name="connsiteY113" fmla="*/ 1362974 h 1486572"/>
                    <a:gd name="connsiteX114" fmla="*/ 95499 w 826789"/>
                    <a:gd name="connsiteY114" fmla="*/ 1357088 h 1486572"/>
                    <a:gd name="connsiteX115" fmla="*/ 83728 w 826789"/>
                    <a:gd name="connsiteY115" fmla="*/ 1332074 h 1486572"/>
                    <a:gd name="connsiteX116" fmla="*/ 92556 w 826789"/>
                    <a:gd name="connsiteY116" fmla="*/ 1287932 h 1486572"/>
                    <a:gd name="connsiteX117" fmla="*/ 82256 w 826789"/>
                    <a:gd name="connsiteY117" fmla="*/ 1284989 h 1486572"/>
                    <a:gd name="connsiteX118" fmla="*/ 60185 w 826789"/>
                    <a:gd name="connsiteY118" fmla="*/ 1243790 h 1486572"/>
                    <a:gd name="connsiteX119" fmla="*/ 76371 w 826789"/>
                    <a:gd name="connsiteY119" fmla="*/ 1164334 h 1486572"/>
                    <a:gd name="connsiteX120" fmla="*/ 41057 w 826789"/>
                    <a:gd name="connsiteY120" fmla="*/ 1148149 h 1486572"/>
                    <a:gd name="connsiteX121" fmla="*/ 16043 w 826789"/>
                    <a:gd name="connsiteY121" fmla="*/ 1099592 h 1486572"/>
                    <a:gd name="connsiteX122" fmla="*/ 27814 w 826789"/>
                    <a:gd name="connsiteY122" fmla="*/ 1062807 h 1486572"/>
                    <a:gd name="connsiteX123" fmla="*/ 18986 w 826789"/>
                    <a:gd name="connsiteY123" fmla="*/ 1039264 h 1486572"/>
                    <a:gd name="connsiteX124" fmla="*/ 39585 w 826789"/>
                    <a:gd name="connsiteY124" fmla="*/ 1009836 h 1486572"/>
                    <a:gd name="connsiteX125" fmla="*/ 35171 w 826789"/>
                    <a:gd name="connsiteY125" fmla="*/ 996594 h 1486572"/>
                    <a:gd name="connsiteX126" fmla="*/ 21928 w 826789"/>
                    <a:gd name="connsiteY126" fmla="*/ 984822 h 1486572"/>
                    <a:gd name="connsiteX127" fmla="*/ 2800 w 826789"/>
                    <a:gd name="connsiteY127" fmla="*/ 964223 h 1486572"/>
                    <a:gd name="connsiteX128" fmla="*/ 0 w 826789"/>
                    <a:gd name="connsiteY128" fmla="*/ 947422 h 1486572"/>
                    <a:gd name="connsiteX129" fmla="*/ 15160 w 826789"/>
                    <a:gd name="connsiteY129" fmla="*/ 938326 h 1486572"/>
                    <a:gd name="connsiteX130" fmla="*/ 11629 w 826789"/>
                    <a:gd name="connsiteY130" fmla="*/ 918903 h 1486572"/>
                    <a:gd name="connsiteX131" fmla="*/ 22223 w 826789"/>
                    <a:gd name="connsiteY131" fmla="*/ 915372 h 1486572"/>
                    <a:gd name="connsiteX132" fmla="*/ 32817 w 826789"/>
                    <a:gd name="connsiteY132" fmla="*/ 922435 h 1486572"/>
                    <a:gd name="connsiteX133" fmla="*/ 45177 w 826789"/>
                    <a:gd name="connsiteY133" fmla="*/ 913606 h 1486572"/>
                    <a:gd name="connsiteX134" fmla="*/ 75193 w 826789"/>
                    <a:gd name="connsiteY134" fmla="*/ 915372 h 1486572"/>
                    <a:gd name="connsiteX135" fmla="*/ 96382 w 826789"/>
                    <a:gd name="connsiteY135" fmla="*/ 899481 h 1486572"/>
                    <a:gd name="connsiteX136" fmla="*/ 91085 w 826789"/>
                    <a:gd name="connsiteY136" fmla="*/ 844744 h 1486572"/>
                    <a:gd name="connsiteX137" fmla="*/ 122867 w 826789"/>
                    <a:gd name="connsiteY137" fmla="*/ 855339 h 1486572"/>
                    <a:gd name="connsiteX138" fmla="*/ 182901 w 826789"/>
                    <a:gd name="connsiteY138" fmla="*/ 839447 h 1486572"/>
                    <a:gd name="connsiteX139" fmla="*/ 168775 w 826789"/>
                    <a:gd name="connsiteY139" fmla="*/ 811196 h 1486572"/>
                    <a:gd name="connsiteX140" fmla="*/ 175838 w 826789"/>
                    <a:gd name="connsiteY140" fmla="*/ 797071 h 1486572"/>
                    <a:gd name="connsiteX141" fmla="*/ 202323 w 826789"/>
                    <a:gd name="connsiteY141" fmla="*/ 791774 h 1486572"/>
                    <a:gd name="connsiteX142" fmla="*/ 207620 w 826789"/>
                    <a:gd name="connsiteY142" fmla="*/ 772351 h 1486572"/>
                    <a:gd name="connsiteX143" fmla="*/ 214683 w 826789"/>
                    <a:gd name="connsiteY143" fmla="*/ 738803 h 1486572"/>
                    <a:gd name="connsiteX144" fmla="*/ 222135 w 826789"/>
                    <a:gd name="connsiteY144" fmla="*/ 723900 h 1486572"/>
                    <a:gd name="connsiteX145" fmla="*/ 288188 w 826789"/>
                    <a:gd name="connsiteY145" fmla="*/ 723900 h 1486572"/>
                    <a:gd name="connsiteX146" fmla="*/ 290608 w 826789"/>
                    <a:gd name="connsiteY146" fmla="*/ 724678 h 1486572"/>
                    <a:gd name="connsiteX0" fmla="*/ 316070 w 826789"/>
                    <a:gd name="connsiteY0" fmla="*/ 0 h 762672"/>
                    <a:gd name="connsiteX1" fmla="*/ 371830 w 826789"/>
                    <a:gd name="connsiteY1" fmla="*/ 21966 h 762672"/>
                    <a:gd name="connsiteX2" fmla="*/ 391252 w 826789"/>
                    <a:gd name="connsiteY2" fmla="*/ 62577 h 762672"/>
                    <a:gd name="connsiteX3" fmla="*/ 408909 w 826789"/>
                    <a:gd name="connsiteY3" fmla="*/ 60811 h 762672"/>
                    <a:gd name="connsiteX4" fmla="*/ 419503 w 826789"/>
                    <a:gd name="connsiteY4" fmla="*/ 43154 h 762672"/>
                    <a:gd name="connsiteX5" fmla="*/ 419503 w 826789"/>
                    <a:gd name="connsiteY5" fmla="*/ 29029 h 762672"/>
                    <a:gd name="connsiteX6" fmla="*/ 444223 w 826789"/>
                    <a:gd name="connsiteY6" fmla="*/ 25497 h 762672"/>
                    <a:gd name="connsiteX7" fmla="*/ 445989 w 826789"/>
                    <a:gd name="connsiteY7" fmla="*/ 13137 h 762672"/>
                    <a:gd name="connsiteX8" fmla="*/ 465411 w 826789"/>
                    <a:gd name="connsiteY8" fmla="*/ 13137 h 762672"/>
                    <a:gd name="connsiteX9" fmla="*/ 466725 w 826789"/>
                    <a:gd name="connsiteY9" fmla="*/ 0 h 762672"/>
                    <a:gd name="connsiteX10" fmla="*/ 519284 w 826789"/>
                    <a:gd name="connsiteY10" fmla="*/ 0 h 762672"/>
                    <a:gd name="connsiteX11" fmla="*/ 514850 w 826789"/>
                    <a:gd name="connsiteY11" fmla="*/ 9606 h 762672"/>
                    <a:gd name="connsiteX12" fmla="*/ 539570 w 826789"/>
                    <a:gd name="connsiteY12" fmla="*/ 18435 h 762672"/>
                    <a:gd name="connsiteX13" fmla="*/ 558993 w 826789"/>
                    <a:gd name="connsiteY13" fmla="*/ 18435 h 762672"/>
                    <a:gd name="connsiteX14" fmla="*/ 580181 w 826789"/>
                    <a:gd name="connsiteY14" fmla="*/ 14903 h 762672"/>
                    <a:gd name="connsiteX15" fmla="*/ 604901 w 826789"/>
                    <a:gd name="connsiteY15" fmla="*/ 34326 h 762672"/>
                    <a:gd name="connsiteX16" fmla="*/ 615495 w 826789"/>
                    <a:gd name="connsiteY16" fmla="*/ 39623 h 762672"/>
                    <a:gd name="connsiteX17" fmla="*/ 615495 w 826789"/>
                    <a:gd name="connsiteY17" fmla="*/ 53748 h 762672"/>
                    <a:gd name="connsiteX18" fmla="*/ 613729 w 826789"/>
                    <a:gd name="connsiteY18" fmla="*/ 73171 h 762672"/>
                    <a:gd name="connsiteX19" fmla="*/ 633152 w 826789"/>
                    <a:gd name="connsiteY19" fmla="*/ 76702 h 762672"/>
                    <a:gd name="connsiteX20" fmla="*/ 624323 w 826789"/>
                    <a:gd name="connsiteY20" fmla="*/ 101422 h 762672"/>
                    <a:gd name="connsiteX21" fmla="*/ 636683 w 826789"/>
                    <a:gd name="connsiteY21" fmla="*/ 133204 h 762672"/>
                    <a:gd name="connsiteX22" fmla="*/ 654340 w 826789"/>
                    <a:gd name="connsiteY22" fmla="*/ 115547 h 762672"/>
                    <a:gd name="connsiteX23" fmla="*/ 682591 w 826789"/>
                    <a:gd name="connsiteY23" fmla="*/ 110250 h 762672"/>
                    <a:gd name="connsiteX24" fmla="*/ 698482 w 826789"/>
                    <a:gd name="connsiteY24" fmla="*/ 99656 h 762672"/>
                    <a:gd name="connsiteX25" fmla="*/ 707311 w 826789"/>
                    <a:gd name="connsiteY25" fmla="*/ 110250 h 762672"/>
                    <a:gd name="connsiteX26" fmla="*/ 739093 w 826789"/>
                    <a:gd name="connsiteY26" fmla="*/ 104953 h 762672"/>
                    <a:gd name="connsiteX27" fmla="*/ 746156 w 826789"/>
                    <a:gd name="connsiteY27" fmla="*/ 87296 h 762672"/>
                    <a:gd name="connsiteX28" fmla="*/ 776173 w 826789"/>
                    <a:gd name="connsiteY28" fmla="*/ 76702 h 762672"/>
                    <a:gd name="connsiteX29" fmla="*/ 793830 w 826789"/>
                    <a:gd name="connsiteY29" fmla="*/ 64342 h 762672"/>
                    <a:gd name="connsiteX30" fmla="*/ 804770 w 826789"/>
                    <a:gd name="connsiteY30" fmla="*/ 74068 h 762672"/>
                    <a:gd name="connsiteX31" fmla="*/ 826789 w 826789"/>
                    <a:gd name="connsiteY31" fmla="*/ 79939 h 762672"/>
                    <a:gd name="connsiteX32" fmla="*/ 804718 w 826789"/>
                    <a:gd name="connsiteY32" fmla="*/ 74054 h 762672"/>
                    <a:gd name="connsiteX33" fmla="*/ 782647 w 826789"/>
                    <a:gd name="connsiteY33" fmla="*/ 93182 h 762672"/>
                    <a:gd name="connsiteX34" fmla="*/ 788533 w 826789"/>
                    <a:gd name="connsiteY34" fmla="*/ 112310 h 762672"/>
                    <a:gd name="connsiteX35" fmla="*/ 804718 w 826789"/>
                    <a:gd name="connsiteY35" fmla="*/ 124082 h 762672"/>
                    <a:gd name="connsiteX36" fmla="*/ 803247 w 826789"/>
                    <a:gd name="connsiteY36" fmla="*/ 132910 h 762672"/>
                    <a:gd name="connsiteX37" fmla="*/ 806189 w 826789"/>
                    <a:gd name="connsiteY37" fmla="*/ 140267 h 762672"/>
                    <a:gd name="connsiteX38" fmla="*/ 806189 w 826789"/>
                    <a:gd name="connsiteY38" fmla="*/ 150567 h 762672"/>
                    <a:gd name="connsiteX39" fmla="*/ 790004 w 826789"/>
                    <a:gd name="connsiteY39" fmla="*/ 143210 h 762672"/>
                    <a:gd name="connsiteX40" fmla="*/ 773818 w 826789"/>
                    <a:gd name="connsiteY40" fmla="*/ 154981 h 762672"/>
                    <a:gd name="connsiteX41" fmla="*/ 773818 w 826789"/>
                    <a:gd name="connsiteY41" fmla="*/ 168224 h 762672"/>
                    <a:gd name="connsiteX42" fmla="*/ 764990 w 826789"/>
                    <a:gd name="connsiteY42" fmla="*/ 196180 h 762672"/>
                    <a:gd name="connsiteX43" fmla="*/ 751747 w 826789"/>
                    <a:gd name="connsiteY43" fmla="*/ 200595 h 762672"/>
                    <a:gd name="connsiteX44" fmla="*/ 742919 w 826789"/>
                    <a:gd name="connsiteY44" fmla="*/ 218252 h 762672"/>
                    <a:gd name="connsiteX45" fmla="*/ 737033 w 826789"/>
                    <a:gd name="connsiteY45" fmla="*/ 241794 h 762672"/>
                    <a:gd name="connsiteX46" fmla="*/ 713491 w 826789"/>
                    <a:gd name="connsiteY46" fmla="*/ 252094 h 762672"/>
                    <a:gd name="connsiteX47" fmla="*/ 706134 w 826789"/>
                    <a:gd name="connsiteY47" fmla="*/ 266808 h 762672"/>
                    <a:gd name="connsiteX48" fmla="*/ 704662 w 826789"/>
                    <a:gd name="connsiteY48" fmla="*/ 277108 h 762672"/>
                    <a:gd name="connsiteX49" fmla="*/ 719376 w 826789"/>
                    <a:gd name="connsiteY49" fmla="*/ 282994 h 762672"/>
                    <a:gd name="connsiteX50" fmla="*/ 707605 w 826789"/>
                    <a:gd name="connsiteY50" fmla="*/ 294765 h 762672"/>
                    <a:gd name="connsiteX51" fmla="*/ 707605 w 826789"/>
                    <a:gd name="connsiteY51" fmla="*/ 315364 h 762672"/>
                    <a:gd name="connsiteX52" fmla="*/ 695834 w 826789"/>
                    <a:gd name="connsiteY52" fmla="*/ 334493 h 762672"/>
                    <a:gd name="connsiteX53" fmla="*/ 710548 w 826789"/>
                    <a:gd name="connsiteY53" fmla="*/ 337436 h 762672"/>
                    <a:gd name="connsiteX54" fmla="*/ 728205 w 826789"/>
                    <a:gd name="connsiteY54" fmla="*/ 362449 h 762672"/>
                    <a:gd name="connsiteX55" fmla="*/ 709076 w 826789"/>
                    <a:gd name="connsiteY55" fmla="*/ 368335 h 762672"/>
                    <a:gd name="connsiteX56" fmla="*/ 698777 w 826789"/>
                    <a:gd name="connsiteY56" fmla="*/ 388935 h 762672"/>
                    <a:gd name="connsiteX57" fmla="*/ 697305 w 826789"/>
                    <a:gd name="connsiteY57" fmla="*/ 408063 h 762672"/>
                    <a:gd name="connsiteX58" fmla="*/ 704662 w 826789"/>
                    <a:gd name="connsiteY58" fmla="*/ 415420 h 762672"/>
                    <a:gd name="connsiteX59" fmla="*/ 706134 w 826789"/>
                    <a:gd name="connsiteY59" fmla="*/ 428663 h 762672"/>
                    <a:gd name="connsiteX60" fmla="*/ 717905 w 826789"/>
                    <a:gd name="connsiteY60" fmla="*/ 428663 h 762672"/>
                    <a:gd name="connsiteX61" fmla="*/ 738505 w 826789"/>
                    <a:gd name="connsiteY61" fmla="*/ 449262 h 762672"/>
                    <a:gd name="connsiteX62" fmla="*/ 738505 w 826789"/>
                    <a:gd name="connsiteY62" fmla="*/ 471334 h 762672"/>
                    <a:gd name="connsiteX63" fmla="*/ 751747 w 826789"/>
                    <a:gd name="connsiteY63" fmla="*/ 480162 h 762672"/>
                    <a:gd name="connsiteX64" fmla="*/ 741447 w 826789"/>
                    <a:gd name="connsiteY64" fmla="*/ 491933 h 762672"/>
                    <a:gd name="connsiteX65" fmla="*/ 742919 w 826789"/>
                    <a:gd name="connsiteY65" fmla="*/ 508119 h 762672"/>
                    <a:gd name="connsiteX66" fmla="*/ 723791 w 826789"/>
                    <a:gd name="connsiteY66" fmla="*/ 508119 h 762672"/>
                    <a:gd name="connsiteX67" fmla="*/ 710548 w 826789"/>
                    <a:gd name="connsiteY67" fmla="*/ 521361 h 762672"/>
                    <a:gd name="connsiteX68" fmla="*/ 688477 w 826789"/>
                    <a:gd name="connsiteY68" fmla="*/ 522833 h 762672"/>
                    <a:gd name="connsiteX69" fmla="*/ 687005 w 826789"/>
                    <a:gd name="connsiteY69" fmla="*/ 539018 h 762672"/>
                    <a:gd name="connsiteX70" fmla="*/ 644334 w 826789"/>
                    <a:gd name="connsiteY70" fmla="*/ 580218 h 762672"/>
                    <a:gd name="connsiteX71" fmla="*/ 641392 w 826789"/>
                    <a:gd name="connsiteY71" fmla="*/ 612589 h 762672"/>
                    <a:gd name="connsiteX72" fmla="*/ 622263 w 826789"/>
                    <a:gd name="connsiteY72" fmla="*/ 615531 h 762672"/>
                    <a:gd name="connsiteX73" fmla="*/ 606078 w 826789"/>
                    <a:gd name="connsiteY73" fmla="*/ 630245 h 762672"/>
                    <a:gd name="connsiteX74" fmla="*/ 582535 w 826789"/>
                    <a:gd name="connsiteY74" fmla="*/ 636131 h 762672"/>
                    <a:gd name="connsiteX75" fmla="*/ 548693 w 826789"/>
                    <a:gd name="connsiteY75" fmla="*/ 621417 h 762672"/>
                    <a:gd name="connsiteX76" fmla="*/ 545750 w 826789"/>
                    <a:gd name="connsiteY76" fmla="*/ 649374 h 762672"/>
                    <a:gd name="connsiteX77" fmla="*/ 523679 w 826789"/>
                    <a:gd name="connsiteY77" fmla="*/ 665559 h 762672"/>
                    <a:gd name="connsiteX78" fmla="*/ 513379 w 826789"/>
                    <a:gd name="connsiteY78" fmla="*/ 677331 h 762672"/>
                    <a:gd name="connsiteX79" fmla="*/ 522208 w 826789"/>
                    <a:gd name="connsiteY79" fmla="*/ 696459 h 762672"/>
                    <a:gd name="connsiteX80" fmla="*/ 500136 w 826789"/>
                    <a:gd name="connsiteY80" fmla="*/ 686159 h 762672"/>
                    <a:gd name="connsiteX81" fmla="*/ 486894 w 826789"/>
                    <a:gd name="connsiteY81" fmla="*/ 693516 h 762672"/>
                    <a:gd name="connsiteX82" fmla="*/ 488365 w 826789"/>
                    <a:gd name="connsiteY82" fmla="*/ 709701 h 762672"/>
                    <a:gd name="connsiteX83" fmla="*/ 476594 w 826789"/>
                    <a:gd name="connsiteY83" fmla="*/ 724416 h 762672"/>
                    <a:gd name="connsiteX84" fmla="*/ 472180 w 826789"/>
                    <a:gd name="connsiteY84" fmla="*/ 734715 h 762672"/>
                    <a:gd name="connsiteX85" fmla="*/ 478065 w 826789"/>
                    <a:gd name="connsiteY85" fmla="*/ 749429 h 762672"/>
                    <a:gd name="connsiteX86" fmla="*/ 447166 w 826789"/>
                    <a:gd name="connsiteY86" fmla="*/ 753844 h 762672"/>
                    <a:gd name="connsiteX87" fmla="*/ 429509 w 826789"/>
                    <a:gd name="connsiteY87" fmla="*/ 749429 h 762672"/>
                    <a:gd name="connsiteX88" fmla="*/ 416266 w 826789"/>
                    <a:gd name="connsiteY88" fmla="*/ 737658 h 762672"/>
                    <a:gd name="connsiteX89" fmla="*/ 394195 w 826789"/>
                    <a:gd name="connsiteY89" fmla="*/ 736187 h 762672"/>
                    <a:gd name="connsiteX90" fmla="*/ 388309 w 826789"/>
                    <a:gd name="connsiteY90" fmla="*/ 749429 h 762672"/>
                    <a:gd name="connsiteX91" fmla="*/ 385367 w 826789"/>
                    <a:gd name="connsiteY91" fmla="*/ 762672 h 762672"/>
                    <a:gd name="connsiteX92" fmla="*/ 366238 w 826789"/>
                    <a:gd name="connsiteY92" fmla="*/ 762672 h 762672"/>
                    <a:gd name="connsiteX93" fmla="*/ 352996 w 826789"/>
                    <a:gd name="connsiteY93" fmla="*/ 743544 h 762672"/>
                    <a:gd name="connsiteX94" fmla="*/ 344167 w 826789"/>
                    <a:gd name="connsiteY94" fmla="*/ 722944 h 762672"/>
                    <a:gd name="connsiteX95" fmla="*/ 335339 w 826789"/>
                    <a:gd name="connsiteY95" fmla="*/ 720001 h 762672"/>
                    <a:gd name="connsiteX96" fmla="*/ 325039 w 826789"/>
                    <a:gd name="connsiteY96" fmla="*/ 715587 h 762672"/>
                    <a:gd name="connsiteX97" fmla="*/ 305910 w 826789"/>
                    <a:gd name="connsiteY97" fmla="*/ 702344 h 762672"/>
                    <a:gd name="connsiteX98" fmla="*/ 295611 w 826789"/>
                    <a:gd name="connsiteY98" fmla="*/ 706759 h 762672"/>
                    <a:gd name="connsiteX99" fmla="*/ 288254 w 826789"/>
                    <a:gd name="connsiteY99" fmla="*/ 718530 h 762672"/>
                    <a:gd name="connsiteX100" fmla="*/ 272068 w 826789"/>
                    <a:gd name="connsiteY100" fmla="*/ 706759 h 762672"/>
                    <a:gd name="connsiteX101" fmla="*/ 242640 w 826789"/>
                    <a:gd name="connsiteY101" fmla="*/ 711173 h 762672"/>
                    <a:gd name="connsiteX102" fmla="*/ 236754 w 826789"/>
                    <a:gd name="connsiteY102" fmla="*/ 721473 h 762672"/>
                    <a:gd name="connsiteX103" fmla="*/ 229397 w 826789"/>
                    <a:gd name="connsiteY103" fmla="*/ 736187 h 762672"/>
                    <a:gd name="connsiteX104" fmla="*/ 198498 w 826789"/>
                    <a:gd name="connsiteY104" fmla="*/ 737658 h 762672"/>
                    <a:gd name="connsiteX105" fmla="*/ 176426 w 826789"/>
                    <a:gd name="connsiteY105" fmla="*/ 739130 h 762672"/>
                    <a:gd name="connsiteX106" fmla="*/ 172012 w 826789"/>
                    <a:gd name="connsiteY106" fmla="*/ 750901 h 762672"/>
                    <a:gd name="connsiteX107" fmla="*/ 149941 w 826789"/>
                    <a:gd name="connsiteY107" fmla="*/ 759729 h 762672"/>
                    <a:gd name="connsiteX108" fmla="*/ 133756 w 826789"/>
                    <a:gd name="connsiteY108" fmla="*/ 750901 h 762672"/>
                    <a:gd name="connsiteX109" fmla="*/ 120513 w 826789"/>
                    <a:gd name="connsiteY109" fmla="*/ 730301 h 762672"/>
                    <a:gd name="connsiteX110" fmla="*/ 132284 w 826789"/>
                    <a:gd name="connsiteY110" fmla="*/ 708230 h 762672"/>
                    <a:gd name="connsiteX111" fmla="*/ 126398 w 826789"/>
                    <a:gd name="connsiteY111" fmla="*/ 667031 h 762672"/>
                    <a:gd name="connsiteX112" fmla="*/ 107270 w 826789"/>
                    <a:gd name="connsiteY112" fmla="*/ 639074 h 762672"/>
                    <a:gd name="connsiteX113" fmla="*/ 95499 w 826789"/>
                    <a:gd name="connsiteY113" fmla="*/ 633188 h 762672"/>
                    <a:gd name="connsiteX114" fmla="*/ 83728 w 826789"/>
                    <a:gd name="connsiteY114" fmla="*/ 608174 h 762672"/>
                    <a:gd name="connsiteX115" fmla="*/ 92556 w 826789"/>
                    <a:gd name="connsiteY115" fmla="*/ 564032 h 762672"/>
                    <a:gd name="connsiteX116" fmla="*/ 82256 w 826789"/>
                    <a:gd name="connsiteY116" fmla="*/ 561089 h 762672"/>
                    <a:gd name="connsiteX117" fmla="*/ 60185 w 826789"/>
                    <a:gd name="connsiteY117" fmla="*/ 519890 h 762672"/>
                    <a:gd name="connsiteX118" fmla="*/ 76371 w 826789"/>
                    <a:gd name="connsiteY118" fmla="*/ 440434 h 762672"/>
                    <a:gd name="connsiteX119" fmla="*/ 41057 w 826789"/>
                    <a:gd name="connsiteY119" fmla="*/ 424249 h 762672"/>
                    <a:gd name="connsiteX120" fmla="*/ 16043 w 826789"/>
                    <a:gd name="connsiteY120" fmla="*/ 375692 h 762672"/>
                    <a:gd name="connsiteX121" fmla="*/ 27814 w 826789"/>
                    <a:gd name="connsiteY121" fmla="*/ 338907 h 762672"/>
                    <a:gd name="connsiteX122" fmla="*/ 18986 w 826789"/>
                    <a:gd name="connsiteY122" fmla="*/ 315364 h 762672"/>
                    <a:gd name="connsiteX123" fmla="*/ 39585 w 826789"/>
                    <a:gd name="connsiteY123" fmla="*/ 285936 h 762672"/>
                    <a:gd name="connsiteX124" fmla="*/ 35171 w 826789"/>
                    <a:gd name="connsiteY124" fmla="*/ 272694 h 762672"/>
                    <a:gd name="connsiteX125" fmla="*/ 21928 w 826789"/>
                    <a:gd name="connsiteY125" fmla="*/ 260922 h 762672"/>
                    <a:gd name="connsiteX126" fmla="*/ 2800 w 826789"/>
                    <a:gd name="connsiteY126" fmla="*/ 240323 h 762672"/>
                    <a:gd name="connsiteX127" fmla="*/ 0 w 826789"/>
                    <a:gd name="connsiteY127" fmla="*/ 223522 h 762672"/>
                    <a:gd name="connsiteX128" fmla="*/ 15160 w 826789"/>
                    <a:gd name="connsiteY128" fmla="*/ 214426 h 762672"/>
                    <a:gd name="connsiteX129" fmla="*/ 11629 w 826789"/>
                    <a:gd name="connsiteY129" fmla="*/ 195003 h 762672"/>
                    <a:gd name="connsiteX130" fmla="*/ 22223 w 826789"/>
                    <a:gd name="connsiteY130" fmla="*/ 191472 h 762672"/>
                    <a:gd name="connsiteX131" fmla="*/ 32817 w 826789"/>
                    <a:gd name="connsiteY131" fmla="*/ 198535 h 762672"/>
                    <a:gd name="connsiteX132" fmla="*/ 45177 w 826789"/>
                    <a:gd name="connsiteY132" fmla="*/ 189706 h 762672"/>
                    <a:gd name="connsiteX133" fmla="*/ 75193 w 826789"/>
                    <a:gd name="connsiteY133" fmla="*/ 191472 h 762672"/>
                    <a:gd name="connsiteX134" fmla="*/ 96382 w 826789"/>
                    <a:gd name="connsiteY134" fmla="*/ 175581 h 762672"/>
                    <a:gd name="connsiteX135" fmla="*/ 91085 w 826789"/>
                    <a:gd name="connsiteY135" fmla="*/ 120844 h 762672"/>
                    <a:gd name="connsiteX136" fmla="*/ 122867 w 826789"/>
                    <a:gd name="connsiteY136" fmla="*/ 131439 h 762672"/>
                    <a:gd name="connsiteX137" fmla="*/ 182901 w 826789"/>
                    <a:gd name="connsiteY137" fmla="*/ 115547 h 762672"/>
                    <a:gd name="connsiteX138" fmla="*/ 168775 w 826789"/>
                    <a:gd name="connsiteY138" fmla="*/ 87296 h 762672"/>
                    <a:gd name="connsiteX139" fmla="*/ 175838 w 826789"/>
                    <a:gd name="connsiteY139" fmla="*/ 73171 h 762672"/>
                    <a:gd name="connsiteX140" fmla="*/ 202323 w 826789"/>
                    <a:gd name="connsiteY140" fmla="*/ 67874 h 762672"/>
                    <a:gd name="connsiteX141" fmla="*/ 207620 w 826789"/>
                    <a:gd name="connsiteY141" fmla="*/ 48451 h 762672"/>
                    <a:gd name="connsiteX142" fmla="*/ 214683 w 826789"/>
                    <a:gd name="connsiteY142" fmla="*/ 14903 h 762672"/>
                    <a:gd name="connsiteX143" fmla="*/ 222135 w 826789"/>
                    <a:gd name="connsiteY143" fmla="*/ 0 h 762672"/>
                    <a:gd name="connsiteX144" fmla="*/ 288188 w 826789"/>
                    <a:gd name="connsiteY144" fmla="*/ 0 h 762672"/>
                    <a:gd name="connsiteX145" fmla="*/ 290608 w 826789"/>
                    <a:gd name="connsiteY145" fmla="*/ 778 h 762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826789" h="762672">
                      <a:moveTo>
                        <a:pt x="316070" y="0"/>
                      </a:moveTo>
                      <a:lnTo>
                        <a:pt x="371830" y="21966"/>
                      </a:lnTo>
                      <a:lnTo>
                        <a:pt x="391252" y="62577"/>
                      </a:lnTo>
                      <a:lnTo>
                        <a:pt x="408909" y="60811"/>
                      </a:lnTo>
                      <a:lnTo>
                        <a:pt x="419503" y="43154"/>
                      </a:lnTo>
                      <a:lnTo>
                        <a:pt x="419503" y="29029"/>
                      </a:lnTo>
                      <a:lnTo>
                        <a:pt x="444223" y="25497"/>
                      </a:lnTo>
                      <a:lnTo>
                        <a:pt x="445989" y="13137"/>
                      </a:lnTo>
                      <a:lnTo>
                        <a:pt x="465411" y="13137"/>
                      </a:lnTo>
                      <a:lnTo>
                        <a:pt x="466725" y="0"/>
                      </a:lnTo>
                      <a:lnTo>
                        <a:pt x="519284" y="0"/>
                      </a:lnTo>
                      <a:lnTo>
                        <a:pt x="514850" y="9606"/>
                      </a:lnTo>
                      <a:lnTo>
                        <a:pt x="539570" y="18435"/>
                      </a:lnTo>
                      <a:lnTo>
                        <a:pt x="558993" y="18435"/>
                      </a:lnTo>
                      <a:lnTo>
                        <a:pt x="580181" y="14903"/>
                      </a:lnTo>
                      <a:lnTo>
                        <a:pt x="604901" y="34326"/>
                      </a:lnTo>
                      <a:lnTo>
                        <a:pt x="615495" y="39623"/>
                      </a:lnTo>
                      <a:lnTo>
                        <a:pt x="615495" y="53748"/>
                      </a:lnTo>
                      <a:lnTo>
                        <a:pt x="613729" y="73171"/>
                      </a:lnTo>
                      <a:lnTo>
                        <a:pt x="633152" y="76702"/>
                      </a:lnTo>
                      <a:lnTo>
                        <a:pt x="624323" y="101422"/>
                      </a:lnTo>
                      <a:lnTo>
                        <a:pt x="636683" y="133204"/>
                      </a:lnTo>
                      <a:lnTo>
                        <a:pt x="654340" y="115547"/>
                      </a:lnTo>
                      <a:lnTo>
                        <a:pt x="682591" y="110250"/>
                      </a:lnTo>
                      <a:lnTo>
                        <a:pt x="698482" y="99656"/>
                      </a:lnTo>
                      <a:lnTo>
                        <a:pt x="707311" y="110250"/>
                      </a:lnTo>
                      <a:lnTo>
                        <a:pt x="739093" y="104953"/>
                      </a:lnTo>
                      <a:lnTo>
                        <a:pt x="746156" y="87296"/>
                      </a:lnTo>
                      <a:lnTo>
                        <a:pt x="776173" y="76702"/>
                      </a:lnTo>
                      <a:lnTo>
                        <a:pt x="793830" y="64342"/>
                      </a:lnTo>
                      <a:lnTo>
                        <a:pt x="804770" y="74068"/>
                      </a:lnTo>
                      <a:lnTo>
                        <a:pt x="826789" y="79939"/>
                      </a:lnTo>
                      <a:lnTo>
                        <a:pt x="804718" y="74054"/>
                      </a:lnTo>
                      <a:lnTo>
                        <a:pt x="782647" y="93182"/>
                      </a:lnTo>
                      <a:lnTo>
                        <a:pt x="788533" y="112310"/>
                      </a:lnTo>
                      <a:lnTo>
                        <a:pt x="804718" y="124082"/>
                      </a:lnTo>
                      <a:lnTo>
                        <a:pt x="803247" y="132910"/>
                      </a:lnTo>
                      <a:lnTo>
                        <a:pt x="806189" y="140267"/>
                      </a:lnTo>
                      <a:lnTo>
                        <a:pt x="806189" y="150567"/>
                      </a:lnTo>
                      <a:lnTo>
                        <a:pt x="790004" y="143210"/>
                      </a:lnTo>
                      <a:lnTo>
                        <a:pt x="773818" y="154981"/>
                      </a:lnTo>
                      <a:lnTo>
                        <a:pt x="773818" y="168224"/>
                      </a:lnTo>
                      <a:lnTo>
                        <a:pt x="764990" y="196180"/>
                      </a:lnTo>
                      <a:lnTo>
                        <a:pt x="751747" y="200595"/>
                      </a:lnTo>
                      <a:lnTo>
                        <a:pt x="742919" y="218252"/>
                      </a:lnTo>
                      <a:lnTo>
                        <a:pt x="737033" y="241794"/>
                      </a:lnTo>
                      <a:lnTo>
                        <a:pt x="713491" y="252094"/>
                      </a:lnTo>
                      <a:lnTo>
                        <a:pt x="706134" y="266808"/>
                      </a:lnTo>
                      <a:lnTo>
                        <a:pt x="704662" y="277108"/>
                      </a:lnTo>
                      <a:lnTo>
                        <a:pt x="719376" y="282994"/>
                      </a:lnTo>
                      <a:lnTo>
                        <a:pt x="707605" y="294765"/>
                      </a:lnTo>
                      <a:lnTo>
                        <a:pt x="707605" y="315364"/>
                      </a:lnTo>
                      <a:lnTo>
                        <a:pt x="695834" y="334493"/>
                      </a:lnTo>
                      <a:lnTo>
                        <a:pt x="710548" y="337436"/>
                      </a:lnTo>
                      <a:lnTo>
                        <a:pt x="728205" y="362449"/>
                      </a:lnTo>
                      <a:lnTo>
                        <a:pt x="709076" y="368335"/>
                      </a:lnTo>
                      <a:lnTo>
                        <a:pt x="698777" y="388935"/>
                      </a:lnTo>
                      <a:lnTo>
                        <a:pt x="697305" y="408063"/>
                      </a:lnTo>
                      <a:lnTo>
                        <a:pt x="704662" y="415420"/>
                      </a:lnTo>
                      <a:lnTo>
                        <a:pt x="706134" y="428663"/>
                      </a:lnTo>
                      <a:lnTo>
                        <a:pt x="717905" y="428663"/>
                      </a:lnTo>
                      <a:lnTo>
                        <a:pt x="738505" y="449262"/>
                      </a:lnTo>
                      <a:lnTo>
                        <a:pt x="738505" y="471334"/>
                      </a:lnTo>
                      <a:lnTo>
                        <a:pt x="751747" y="480162"/>
                      </a:lnTo>
                      <a:lnTo>
                        <a:pt x="741447" y="491933"/>
                      </a:lnTo>
                      <a:lnTo>
                        <a:pt x="742919" y="508119"/>
                      </a:lnTo>
                      <a:lnTo>
                        <a:pt x="723791" y="508119"/>
                      </a:lnTo>
                      <a:lnTo>
                        <a:pt x="710548" y="521361"/>
                      </a:lnTo>
                      <a:lnTo>
                        <a:pt x="688477" y="522833"/>
                      </a:lnTo>
                      <a:lnTo>
                        <a:pt x="687005" y="539018"/>
                      </a:lnTo>
                      <a:lnTo>
                        <a:pt x="644334" y="580218"/>
                      </a:lnTo>
                      <a:lnTo>
                        <a:pt x="641392" y="612589"/>
                      </a:lnTo>
                      <a:lnTo>
                        <a:pt x="622263" y="615531"/>
                      </a:lnTo>
                      <a:lnTo>
                        <a:pt x="606078" y="630245"/>
                      </a:lnTo>
                      <a:lnTo>
                        <a:pt x="582535" y="636131"/>
                      </a:lnTo>
                      <a:lnTo>
                        <a:pt x="548693" y="621417"/>
                      </a:lnTo>
                      <a:lnTo>
                        <a:pt x="545750" y="649374"/>
                      </a:lnTo>
                      <a:lnTo>
                        <a:pt x="523679" y="665559"/>
                      </a:lnTo>
                      <a:lnTo>
                        <a:pt x="513379" y="677331"/>
                      </a:lnTo>
                      <a:lnTo>
                        <a:pt x="522208" y="696459"/>
                      </a:lnTo>
                      <a:lnTo>
                        <a:pt x="500136" y="686159"/>
                      </a:lnTo>
                      <a:lnTo>
                        <a:pt x="486894" y="693516"/>
                      </a:lnTo>
                      <a:lnTo>
                        <a:pt x="488365" y="709701"/>
                      </a:lnTo>
                      <a:lnTo>
                        <a:pt x="476594" y="724416"/>
                      </a:lnTo>
                      <a:lnTo>
                        <a:pt x="472180" y="734715"/>
                      </a:lnTo>
                      <a:lnTo>
                        <a:pt x="478065" y="749429"/>
                      </a:lnTo>
                      <a:lnTo>
                        <a:pt x="447166" y="753844"/>
                      </a:lnTo>
                      <a:lnTo>
                        <a:pt x="429509" y="749429"/>
                      </a:lnTo>
                      <a:lnTo>
                        <a:pt x="416266" y="737658"/>
                      </a:lnTo>
                      <a:lnTo>
                        <a:pt x="394195" y="736187"/>
                      </a:lnTo>
                      <a:lnTo>
                        <a:pt x="388309" y="749429"/>
                      </a:lnTo>
                      <a:lnTo>
                        <a:pt x="385367" y="762672"/>
                      </a:lnTo>
                      <a:lnTo>
                        <a:pt x="366238" y="762672"/>
                      </a:lnTo>
                      <a:lnTo>
                        <a:pt x="352996" y="743544"/>
                      </a:lnTo>
                      <a:lnTo>
                        <a:pt x="344167" y="722944"/>
                      </a:lnTo>
                      <a:lnTo>
                        <a:pt x="335339" y="720001"/>
                      </a:lnTo>
                      <a:lnTo>
                        <a:pt x="325039" y="715587"/>
                      </a:lnTo>
                      <a:lnTo>
                        <a:pt x="305910" y="702344"/>
                      </a:lnTo>
                      <a:lnTo>
                        <a:pt x="295611" y="706759"/>
                      </a:lnTo>
                      <a:lnTo>
                        <a:pt x="288254" y="718530"/>
                      </a:lnTo>
                      <a:lnTo>
                        <a:pt x="272068" y="706759"/>
                      </a:lnTo>
                      <a:lnTo>
                        <a:pt x="242640" y="711173"/>
                      </a:lnTo>
                      <a:lnTo>
                        <a:pt x="236754" y="721473"/>
                      </a:lnTo>
                      <a:lnTo>
                        <a:pt x="229397" y="736187"/>
                      </a:lnTo>
                      <a:lnTo>
                        <a:pt x="198498" y="737658"/>
                      </a:lnTo>
                      <a:lnTo>
                        <a:pt x="176426" y="739130"/>
                      </a:lnTo>
                      <a:lnTo>
                        <a:pt x="172012" y="750901"/>
                      </a:lnTo>
                      <a:lnTo>
                        <a:pt x="149941" y="759729"/>
                      </a:lnTo>
                      <a:lnTo>
                        <a:pt x="133756" y="750901"/>
                      </a:lnTo>
                      <a:lnTo>
                        <a:pt x="120513" y="730301"/>
                      </a:lnTo>
                      <a:lnTo>
                        <a:pt x="132284" y="708230"/>
                      </a:lnTo>
                      <a:lnTo>
                        <a:pt x="126398" y="667031"/>
                      </a:lnTo>
                      <a:lnTo>
                        <a:pt x="107270" y="639074"/>
                      </a:lnTo>
                      <a:lnTo>
                        <a:pt x="95499" y="633188"/>
                      </a:lnTo>
                      <a:lnTo>
                        <a:pt x="83728" y="608174"/>
                      </a:lnTo>
                      <a:lnTo>
                        <a:pt x="92556" y="564032"/>
                      </a:lnTo>
                      <a:lnTo>
                        <a:pt x="82256" y="561089"/>
                      </a:lnTo>
                      <a:lnTo>
                        <a:pt x="60185" y="519890"/>
                      </a:lnTo>
                      <a:lnTo>
                        <a:pt x="76371" y="440434"/>
                      </a:lnTo>
                      <a:lnTo>
                        <a:pt x="41057" y="424249"/>
                      </a:lnTo>
                      <a:lnTo>
                        <a:pt x="16043" y="375692"/>
                      </a:lnTo>
                      <a:lnTo>
                        <a:pt x="27814" y="338907"/>
                      </a:lnTo>
                      <a:lnTo>
                        <a:pt x="18986" y="315364"/>
                      </a:lnTo>
                      <a:lnTo>
                        <a:pt x="39585" y="285936"/>
                      </a:lnTo>
                      <a:lnTo>
                        <a:pt x="35171" y="272694"/>
                      </a:lnTo>
                      <a:lnTo>
                        <a:pt x="21928" y="260922"/>
                      </a:lnTo>
                      <a:lnTo>
                        <a:pt x="2800" y="240323"/>
                      </a:lnTo>
                      <a:lnTo>
                        <a:pt x="0" y="223522"/>
                      </a:lnTo>
                      <a:lnTo>
                        <a:pt x="15160" y="214426"/>
                      </a:lnTo>
                      <a:lnTo>
                        <a:pt x="11629" y="195003"/>
                      </a:lnTo>
                      <a:lnTo>
                        <a:pt x="22223" y="191472"/>
                      </a:lnTo>
                      <a:lnTo>
                        <a:pt x="32817" y="198535"/>
                      </a:lnTo>
                      <a:lnTo>
                        <a:pt x="45177" y="189706"/>
                      </a:lnTo>
                      <a:lnTo>
                        <a:pt x="75193" y="191472"/>
                      </a:lnTo>
                      <a:lnTo>
                        <a:pt x="96382" y="175581"/>
                      </a:lnTo>
                      <a:lnTo>
                        <a:pt x="91085" y="120844"/>
                      </a:lnTo>
                      <a:lnTo>
                        <a:pt x="122867" y="131439"/>
                      </a:lnTo>
                      <a:lnTo>
                        <a:pt x="182901" y="115547"/>
                      </a:lnTo>
                      <a:lnTo>
                        <a:pt x="168775" y="87296"/>
                      </a:lnTo>
                      <a:lnTo>
                        <a:pt x="175838" y="73171"/>
                      </a:lnTo>
                      <a:lnTo>
                        <a:pt x="202323" y="67874"/>
                      </a:lnTo>
                      <a:lnTo>
                        <a:pt x="207620" y="48451"/>
                      </a:lnTo>
                      <a:lnTo>
                        <a:pt x="214683" y="14903"/>
                      </a:lnTo>
                      <a:lnTo>
                        <a:pt x="222135" y="0"/>
                      </a:lnTo>
                      <a:lnTo>
                        <a:pt x="288188" y="0"/>
                      </a:lnTo>
                      <a:lnTo>
                        <a:pt x="290608" y="778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7A91A02C-8C26-D46D-D4AD-7761E46FEF24}"/>
                    </a:ext>
                  </a:extLst>
                </p:cNvPr>
                <p:cNvSpPr/>
                <p:nvPr/>
              </p:nvSpPr>
              <p:spPr>
                <a:xfrm>
                  <a:off x="995179" y="1029919"/>
                  <a:ext cx="1012053" cy="783083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2BBBAC76-BE63-E671-5428-A30EDA6846DA}"/>
                    </a:ext>
                  </a:extLst>
                </p:cNvPr>
                <p:cNvSpPr/>
                <p:nvPr/>
              </p:nvSpPr>
              <p:spPr>
                <a:xfrm>
                  <a:off x="3040436" y="841096"/>
                  <a:ext cx="349081" cy="270486"/>
                </a:xfrm>
                <a:custGeom>
                  <a:avLst/>
                  <a:gdLst>
                    <a:gd name="connsiteX0" fmla="*/ 674 w 349081"/>
                    <a:gd name="connsiteY0" fmla="*/ 0 h 270486"/>
                    <a:gd name="connsiteX1" fmla="*/ 349081 w 349081"/>
                    <a:gd name="connsiteY1" fmla="*/ 0 h 270486"/>
                    <a:gd name="connsiteX2" fmla="*/ 349081 w 349081"/>
                    <a:gd name="connsiteY2" fmla="*/ 269406 h 270486"/>
                    <a:gd name="connsiteX3" fmla="*/ 331803 w 349081"/>
                    <a:gd name="connsiteY3" fmla="*/ 270486 h 270486"/>
                    <a:gd name="connsiteX4" fmla="*/ 321871 w 349081"/>
                    <a:gd name="connsiteY4" fmla="*/ 262761 h 270486"/>
                    <a:gd name="connsiteX5" fmla="*/ 326285 w 349081"/>
                    <a:gd name="connsiteY5" fmla="*/ 255036 h 270486"/>
                    <a:gd name="connsiteX6" fmla="*/ 322975 w 349081"/>
                    <a:gd name="connsiteY6" fmla="*/ 237379 h 270486"/>
                    <a:gd name="connsiteX7" fmla="*/ 315739 w 349081"/>
                    <a:gd name="connsiteY7" fmla="*/ 234548 h 270486"/>
                    <a:gd name="connsiteX8" fmla="*/ 316353 w 349081"/>
                    <a:gd name="connsiteY8" fmla="*/ 234436 h 270486"/>
                    <a:gd name="connsiteX9" fmla="*/ 338424 w 349081"/>
                    <a:gd name="connsiteY9" fmla="*/ 206479 h 270486"/>
                    <a:gd name="connsiteX10" fmla="*/ 331067 w 349081"/>
                    <a:gd name="connsiteY10" fmla="*/ 182937 h 270486"/>
                    <a:gd name="connsiteX11" fmla="*/ 335481 w 349081"/>
                    <a:gd name="connsiteY11" fmla="*/ 166751 h 270486"/>
                    <a:gd name="connsiteX12" fmla="*/ 294282 w 349081"/>
                    <a:gd name="connsiteY12" fmla="*/ 160866 h 270486"/>
                    <a:gd name="connsiteX13" fmla="*/ 285453 w 349081"/>
                    <a:gd name="connsiteY13" fmla="*/ 149095 h 270486"/>
                    <a:gd name="connsiteX14" fmla="*/ 264854 w 349081"/>
                    <a:gd name="connsiteY14" fmla="*/ 154980 h 270486"/>
                    <a:gd name="connsiteX15" fmla="*/ 250140 w 349081"/>
                    <a:gd name="connsiteY15" fmla="*/ 150566 h 270486"/>
                    <a:gd name="connsiteX16" fmla="*/ 264854 w 349081"/>
                    <a:gd name="connsiteY16" fmla="*/ 135852 h 270486"/>
                    <a:gd name="connsiteX17" fmla="*/ 244254 w 349081"/>
                    <a:gd name="connsiteY17" fmla="*/ 125552 h 270486"/>
                    <a:gd name="connsiteX18" fmla="*/ 219240 w 349081"/>
                    <a:gd name="connsiteY18" fmla="*/ 127024 h 270486"/>
                    <a:gd name="connsiteX19" fmla="*/ 214826 w 349081"/>
                    <a:gd name="connsiteY19" fmla="*/ 135852 h 270486"/>
                    <a:gd name="connsiteX20" fmla="*/ 204526 w 349081"/>
                    <a:gd name="connsiteY20" fmla="*/ 138795 h 270486"/>
                    <a:gd name="connsiteX21" fmla="*/ 188341 w 349081"/>
                    <a:gd name="connsiteY21" fmla="*/ 122609 h 270486"/>
                    <a:gd name="connsiteX22" fmla="*/ 197169 w 349081"/>
                    <a:gd name="connsiteY22" fmla="*/ 102010 h 270486"/>
                    <a:gd name="connsiteX23" fmla="*/ 185398 w 349081"/>
                    <a:gd name="connsiteY23" fmla="*/ 91710 h 270486"/>
                    <a:gd name="connsiteX24" fmla="*/ 160384 w 349081"/>
                    <a:gd name="connsiteY24" fmla="*/ 82881 h 270486"/>
                    <a:gd name="connsiteX25" fmla="*/ 172155 w 349081"/>
                    <a:gd name="connsiteY25" fmla="*/ 71110 h 270486"/>
                    <a:gd name="connsiteX26" fmla="*/ 167741 w 349081"/>
                    <a:gd name="connsiteY26" fmla="*/ 53453 h 270486"/>
                    <a:gd name="connsiteX27" fmla="*/ 133898 w 349081"/>
                    <a:gd name="connsiteY27" fmla="*/ 53453 h 270486"/>
                    <a:gd name="connsiteX28" fmla="*/ 108885 w 349081"/>
                    <a:gd name="connsiteY28" fmla="*/ 68167 h 270486"/>
                    <a:gd name="connsiteX29" fmla="*/ 91228 w 349081"/>
                    <a:gd name="connsiteY29" fmla="*/ 49039 h 270486"/>
                    <a:gd name="connsiteX30" fmla="*/ 67685 w 349081"/>
                    <a:gd name="connsiteY30" fmla="*/ 49039 h 270486"/>
                    <a:gd name="connsiteX31" fmla="*/ 60328 w 349081"/>
                    <a:gd name="connsiteY31" fmla="*/ 34325 h 270486"/>
                    <a:gd name="connsiteX32" fmla="*/ 0 w 349081"/>
                    <a:gd name="connsiteY32" fmla="*/ 10783 h 270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49081" h="270486">
                      <a:moveTo>
                        <a:pt x="674" y="0"/>
                      </a:moveTo>
                      <a:lnTo>
                        <a:pt x="349081" y="0"/>
                      </a:lnTo>
                      <a:lnTo>
                        <a:pt x="349081" y="269406"/>
                      </a:lnTo>
                      <a:lnTo>
                        <a:pt x="331803" y="270486"/>
                      </a:lnTo>
                      <a:lnTo>
                        <a:pt x="321871" y="262761"/>
                      </a:lnTo>
                      <a:lnTo>
                        <a:pt x="326285" y="255036"/>
                      </a:lnTo>
                      <a:lnTo>
                        <a:pt x="322975" y="237379"/>
                      </a:lnTo>
                      <a:lnTo>
                        <a:pt x="315739" y="234548"/>
                      </a:lnTo>
                      <a:lnTo>
                        <a:pt x="316353" y="234436"/>
                      </a:lnTo>
                      <a:lnTo>
                        <a:pt x="338424" y="206479"/>
                      </a:lnTo>
                      <a:lnTo>
                        <a:pt x="331067" y="182937"/>
                      </a:lnTo>
                      <a:lnTo>
                        <a:pt x="335481" y="166751"/>
                      </a:lnTo>
                      <a:lnTo>
                        <a:pt x="294282" y="160866"/>
                      </a:lnTo>
                      <a:lnTo>
                        <a:pt x="285453" y="149095"/>
                      </a:lnTo>
                      <a:lnTo>
                        <a:pt x="264854" y="154980"/>
                      </a:lnTo>
                      <a:lnTo>
                        <a:pt x="250140" y="150566"/>
                      </a:lnTo>
                      <a:lnTo>
                        <a:pt x="264854" y="135852"/>
                      </a:lnTo>
                      <a:lnTo>
                        <a:pt x="244254" y="125552"/>
                      </a:lnTo>
                      <a:lnTo>
                        <a:pt x="219240" y="127024"/>
                      </a:lnTo>
                      <a:lnTo>
                        <a:pt x="214826" y="135852"/>
                      </a:lnTo>
                      <a:lnTo>
                        <a:pt x="204526" y="138795"/>
                      </a:lnTo>
                      <a:lnTo>
                        <a:pt x="188341" y="122609"/>
                      </a:lnTo>
                      <a:lnTo>
                        <a:pt x="197169" y="102010"/>
                      </a:lnTo>
                      <a:lnTo>
                        <a:pt x="185398" y="91710"/>
                      </a:lnTo>
                      <a:lnTo>
                        <a:pt x="160384" y="82881"/>
                      </a:lnTo>
                      <a:lnTo>
                        <a:pt x="172155" y="71110"/>
                      </a:lnTo>
                      <a:lnTo>
                        <a:pt x="167741" y="53453"/>
                      </a:lnTo>
                      <a:lnTo>
                        <a:pt x="133898" y="53453"/>
                      </a:lnTo>
                      <a:lnTo>
                        <a:pt x="108885" y="68167"/>
                      </a:lnTo>
                      <a:lnTo>
                        <a:pt x="91228" y="49039"/>
                      </a:lnTo>
                      <a:lnTo>
                        <a:pt x="67685" y="49039"/>
                      </a:lnTo>
                      <a:lnTo>
                        <a:pt x="60328" y="34325"/>
                      </a:lnTo>
                      <a:lnTo>
                        <a:pt x="0" y="10783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548F1FE9-81D8-1C95-3058-3AF34CF890F5}"/>
                  </a:ext>
                </a:extLst>
              </p:cNvPr>
              <p:cNvSpPr/>
              <p:nvPr/>
            </p:nvSpPr>
            <p:spPr>
              <a:xfrm>
                <a:off x="663982" y="2240887"/>
                <a:ext cx="120786" cy="300167"/>
              </a:xfrm>
              <a:custGeom>
                <a:avLst/>
                <a:gdLst>
                  <a:gd name="connsiteX0" fmla="*/ 13374 w 120786"/>
                  <a:gd name="connsiteY0" fmla="*/ 0 h 300167"/>
                  <a:gd name="connsiteX1" fmla="*/ 35445 w 120786"/>
                  <a:gd name="connsiteY1" fmla="*/ 10300 h 300167"/>
                  <a:gd name="connsiteX2" fmla="*/ 57516 w 120786"/>
                  <a:gd name="connsiteY2" fmla="*/ 20600 h 300167"/>
                  <a:gd name="connsiteX3" fmla="*/ 97244 w 120786"/>
                  <a:gd name="connsiteY3" fmla="*/ 52971 h 300167"/>
                  <a:gd name="connsiteX4" fmla="*/ 103129 w 120786"/>
                  <a:gd name="connsiteY4" fmla="*/ 73570 h 300167"/>
                  <a:gd name="connsiteX5" fmla="*/ 119315 w 120786"/>
                  <a:gd name="connsiteY5" fmla="*/ 89755 h 300167"/>
                  <a:gd name="connsiteX6" fmla="*/ 120786 w 120786"/>
                  <a:gd name="connsiteY6" fmla="*/ 130955 h 300167"/>
                  <a:gd name="connsiteX7" fmla="*/ 107544 w 120786"/>
                  <a:gd name="connsiteY7" fmla="*/ 157441 h 300167"/>
                  <a:gd name="connsiteX8" fmla="*/ 119315 w 120786"/>
                  <a:gd name="connsiteY8" fmla="*/ 179512 h 300167"/>
                  <a:gd name="connsiteX9" fmla="*/ 119315 w 120786"/>
                  <a:gd name="connsiteY9" fmla="*/ 194226 h 300167"/>
                  <a:gd name="connsiteX10" fmla="*/ 104601 w 120786"/>
                  <a:gd name="connsiteY10" fmla="*/ 203054 h 300167"/>
                  <a:gd name="connsiteX11" fmla="*/ 94301 w 120786"/>
                  <a:gd name="connsiteY11" fmla="*/ 244253 h 300167"/>
                  <a:gd name="connsiteX12" fmla="*/ 73701 w 120786"/>
                  <a:gd name="connsiteY12" fmla="*/ 244253 h 300167"/>
                  <a:gd name="connsiteX13" fmla="*/ 60459 w 120786"/>
                  <a:gd name="connsiteY13" fmla="*/ 235425 h 300167"/>
                  <a:gd name="connsiteX14" fmla="*/ 48687 w 120786"/>
                  <a:gd name="connsiteY14" fmla="*/ 232482 h 300167"/>
                  <a:gd name="connsiteX15" fmla="*/ 42802 w 120786"/>
                  <a:gd name="connsiteY15" fmla="*/ 236896 h 300167"/>
                  <a:gd name="connsiteX16" fmla="*/ 57516 w 120786"/>
                  <a:gd name="connsiteY16" fmla="*/ 264853 h 300167"/>
                  <a:gd name="connsiteX17" fmla="*/ 50159 w 120786"/>
                  <a:gd name="connsiteY17" fmla="*/ 275153 h 300167"/>
                  <a:gd name="connsiteX18" fmla="*/ 20731 w 120786"/>
                  <a:gd name="connsiteY18" fmla="*/ 279567 h 300167"/>
                  <a:gd name="connsiteX19" fmla="*/ 20731 w 120786"/>
                  <a:gd name="connsiteY19" fmla="*/ 300167 h 300167"/>
                  <a:gd name="connsiteX20" fmla="*/ 0 w 120786"/>
                  <a:gd name="connsiteY20" fmla="*/ 293570 h 300167"/>
                  <a:gd name="connsiteX21" fmla="*/ 0 w 120786"/>
                  <a:gd name="connsiteY21" fmla="*/ 8829 h 300167"/>
                  <a:gd name="connsiteX22" fmla="*/ 6017 w 120786"/>
                  <a:gd name="connsiteY22" fmla="*/ 8829 h 300167"/>
                  <a:gd name="connsiteX23" fmla="*/ 13374 w 120786"/>
                  <a:gd name="connsiteY23" fmla="*/ 0 h 300167"/>
                  <a:gd name="connsiteX0" fmla="*/ 109030 w 216442"/>
                  <a:gd name="connsiteY0" fmla="*/ 0 h 300167"/>
                  <a:gd name="connsiteX1" fmla="*/ 131101 w 216442"/>
                  <a:gd name="connsiteY1" fmla="*/ 10300 h 300167"/>
                  <a:gd name="connsiteX2" fmla="*/ 153172 w 216442"/>
                  <a:gd name="connsiteY2" fmla="*/ 20600 h 300167"/>
                  <a:gd name="connsiteX3" fmla="*/ 192900 w 216442"/>
                  <a:gd name="connsiteY3" fmla="*/ 52971 h 300167"/>
                  <a:gd name="connsiteX4" fmla="*/ 198785 w 216442"/>
                  <a:gd name="connsiteY4" fmla="*/ 73570 h 300167"/>
                  <a:gd name="connsiteX5" fmla="*/ 214971 w 216442"/>
                  <a:gd name="connsiteY5" fmla="*/ 89755 h 300167"/>
                  <a:gd name="connsiteX6" fmla="*/ 216442 w 216442"/>
                  <a:gd name="connsiteY6" fmla="*/ 130955 h 300167"/>
                  <a:gd name="connsiteX7" fmla="*/ 203200 w 216442"/>
                  <a:gd name="connsiteY7" fmla="*/ 157441 h 300167"/>
                  <a:gd name="connsiteX8" fmla="*/ 214971 w 216442"/>
                  <a:gd name="connsiteY8" fmla="*/ 179512 h 300167"/>
                  <a:gd name="connsiteX9" fmla="*/ 214971 w 216442"/>
                  <a:gd name="connsiteY9" fmla="*/ 194226 h 300167"/>
                  <a:gd name="connsiteX10" fmla="*/ 200257 w 216442"/>
                  <a:gd name="connsiteY10" fmla="*/ 203054 h 300167"/>
                  <a:gd name="connsiteX11" fmla="*/ 189957 w 216442"/>
                  <a:gd name="connsiteY11" fmla="*/ 244253 h 300167"/>
                  <a:gd name="connsiteX12" fmla="*/ 169357 w 216442"/>
                  <a:gd name="connsiteY12" fmla="*/ 244253 h 300167"/>
                  <a:gd name="connsiteX13" fmla="*/ 156115 w 216442"/>
                  <a:gd name="connsiteY13" fmla="*/ 235425 h 300167"/>
                  <a:gd name="connsiteX14" fmla="*/ 144343 w 216442"/>
                  <a:gd name="connsiteY14" fmla="*/ 232482 h 300167"/>
                  <a:gd name="connsiteX15" fmla="*/ 138458 w 216442"/>
                  <a:gd name="connsiteY15" fmla="*/ 236896 h 300167"/>
                  <a:gd name="connsiteX16" fmla="*/ 153172 w 216442"/>
                  <a:gd name="connsiteY16" fmla="*/ 264853 h 300167"/>
                  <a:gd name="connsiteX17" fmla="*/ 145815 w 216442"/>
                  <a:gd name="connsiteY17" fmla="*/ 275153 h 300167"/>
                  <a:gd name="connsiteX18" fmla="*/ 116387 w 216442"/>
                  <a:gd name="connsiteY18" fmla="*/ 279567 h 300167"/>
                  <a:gd name="connsiteX19" fmla="*/ 116387 w 216442"/>
                  <a:gd name="connsiteY19" fmla="*/ 300167 h 300167"/>
                  <a:gd name="connsiteX20" fmla="*/ 95656 w 216442"/>
                  <a:gd name="connsiteY20" fmla="*/ 293570 h 300167"/>
                  <a:gd name="connsiteX21" fmla="*/ 0 w 216442"/>
                  <a:gd name="connsiteY21" fmla="*/ 111788 h 300167"/>
                  <a:gd name="connsiteX22" fmla="*/ 95656 w 216442"/>
                  <a:gd name="connsiteY22" fmla="*/ 8829 h 300167"/>
                  <a:gd name="connsiteX23" fmla="*/ 101673 w 216442"/>
                  <a:gd name="connsiteY23" fmla="*/ 8829 h 300167"/>
                  <a:gd name="connsiteX24" fmla="*/ 109030 w 216442"/>
                  <a:gd name="connsiteY24" fmla="*/ 0 h 300167"/>
                  <a:gd name="connsiteX0" fmla="*/ 0 w 216442"/>
                  <a:gd name="connsiteY0" fmla="*/ 111788 h 300167"/>
                  <a:gd name="connsiteX1" fmla="*/ 95656 w 216442"/>
                  <a:gd name="connsiteY1" fmla="*/ 8829 h 300167"/>
                  <a:gd name="connsiteX2" fmla="*/ 101673 w 216442"/>
                  <a:gd name="connsiteY2" fmla="*/ 8829 h 300167"/>
                  <a:gd name="connsiteX3" fmla="*/ 109030 w 216442"/>
                  <a:gd name="connsiteY3" fmla="*/ 0 h 300167"/>
                  <a:gd name="connsiteX4" fmla="*/ 131101 w 216442"/>
                  <a:gd name="connsiteY4" fmla="*/ 10300 h 300167"/>
                  <a:gd name="connsiteX5" fmla="*/ 153172 w 216442"/>
                  <a:gd name="connsiteY5" fmla="*/ 20600 h 300167"/>
                  <a:gd name="connsiteX6" fmla="*/ 192900 w 216442"/>
                  <a:gd name="connsiteY6" fmla="*/ 52971 h 300167"/>
                  <a:gd name="connsiteX7" fmla="*/ 198785 w 216442"/>
                  <a:gd name="connsiteY7" fmla="*/ 73570 h 300167"/>
                  <a:gd name="connsiteX8" fmla="*/ 214971 w 216442"/>
                  <a:gd name="connsiteY8" fmla="*/ 89755 h 300167"/>
                  <a:gd name="connsiteX9" fmla="*/ 216442 w 216442"/>
                  <a:gd name="connsiteY9" fmla="*/ 130955 h 300167"/>
                  <a:gd name="connsiteX10" fmla="*/ 203200 w 216442"/>
                  <a:gd name="connsiteY10" fmla="*/ 157441 h 300167"/>
                  <a:gd name="connsiteX11" fmla="*/ 214971 w 216442"/>
                  <a:gd name="connsiteY11" fmla="*/ 179512 h 300167"/>
                  <a:gd name="connsiteX12" fmla="*/ 214971 w 216442"/>
                  <a:gd name="connsiteY12" fmla="*/ 194226 h 300167"/>
                  <a:gd name="connsiteX13" fmla="*/ 200257 w 216442"/>
                  <a:gd name="connsiteY13" fmla="*/ 203054 h 300167"/>
                  <a:gd name="connsiteX14" fmla="*/ 189957 w 216442"/>
                  <a:gd name="connsiteY14" fmla="*/ 244253 h 300167"/>
                  <a:gd name="connsiteX15" fmla="*/ 169357 w 216442"/>
                  <a:gd name="connsiteY15" fmla="*/ 244253 h 300167"/>
                  <a:gd name="connsiteX16" fmla="*/ 156115 w 216442"/>
                  <a:gd name="connsiteY16" fmla="*/ 235425 h 300167"/>
                  <a:gd name="connsiteX17" fmla="*/ 144343 w 216442"/>
                  <a:gd name="connsiteY17" fmla="*/ 232482 h 300167"/>
                  <a:gd name="connsiteX18" fmla="*/ 138458 w 216442"/>
                  <a:gd name="connsiteY18" fmla="*/ 236896 h 300167"/>
                  <a:gd name="connsiteX19" fmla="*/ 153172 w 216442"/>
                  <a:gd name="connsiteY19" fmla="*/ 264853 h 300167"/>
                  <a:gd name="connsiteX20" fmla="*/ 145815 w 216442"/>
                  <a:gd name="connsiteY20" fmla="*/ 275153 h 300167"/>
                  <a:gd name="connsiteX21" fmla="*/ 116387 w 216442"/>
                  <a:gd name="connsiteY21" fmla="*/ 279567 h 300167"/>
                  <a:gd name="connsiteX22" fmla="*/ 116387 w 216442"/>
                  <a:gd name="connsiteY22" fmla="*/ 300167 h 300167"/>
                  <a:gd name="connsiteX23" fmla="*/ 95656 w 216442"/>
                  <a:gd name="connsiteY23" fmla="*/ 293570 h 300167"/>
                  <a:gd name="connsiteX24" fmla="*/ 91440 w 216442"/>
                  <a:gd name="connsiteY24" fmla="*/ 203228 h 300167"/>
                  <a:gd name="connsiteX0" fmla="*/ 43273 w 164059"/>
                  <a:gd name="connsiteY0" fmla="*/ 8829 h 300167"/>
                  <a:gd name="connsiteX1" fmla="*/ 49290 w 164059"/>
                  <a:gd name="connsiteY1" fmla="*/ 8829 h 300167"/>
                  <a:gd name="connsiteX2" fmla="*/ 56647 w 164059"/>
                  <a:gd name="connsiteY2" fmla="*/ 0 h 300167"/>
                  <a:gd name="connsiteX3" fmla="*/ 78718 w 164059"/>
                  <a:gd name="connsiteY3" fmla="*/ 10300 h 300167"/>
                  <a:gd name="connsiteX4" fmla="*/ 100789 w 164059"/>
                  <a:gd name="connsiteY4" fmla="*/ 20600 h 300167"/>
                  <a:gd name="connsiteX5" fmla="*/ 140517 w 164059"/>
                  <a:gd name="connsiteY5" fmla="*/ 52971 h 300167"/>
                  <a:gd name="connsiteX6" fmla="*/ 146402 w 164059"/>
                  <a:gd name="connsiteY6" fmla="*/ 73570 h 300167"/>
                  <a:gd name="connsiteX7" fmla="*/ 162588 w 164059"/>
                  <a:gd name="connsiteY7" fmla="*/ 89755 h 300167"/>
                  <a:gd name="connsiteX8" fmla="*/ 164059 w 164059"/>
                  <a:gd name="connsiteY8" fmla="*/ 130955 h 300167"/>
                  <a:gd name="connsiteX9" fmla="*/ 150817 w 164059"/>
                  <a:gd name="connsiteY9" fmla="*/ 157441 h 300167"/>
                  <a:gd name="connsiteX10" fmla="*/ 162588 w 164059"/>
                  <a:gd name="connsiteY10" fmla="*/ 179512 h 300167"/>
                  <a:gd name="connsiteX11" fmla="*/ 162588 w 164059"/>
                  <a:gd name="connsiteY11" fmla="*/ 194226 h 300167"/>
                  <a:gd name="connsiteX12" fmla="*/ 147874 w 164059"/>
                  <a:gd name="connsiteY12" fmla="*/ 203054 h 300167"/>
                  <a:gd name="connsiteX13" fmla="*/ 137574 w 164059"/>
                  <a:gd name="connsiteY13" fmla="*/ 244253 h 300167"/>
                  <a:gd name="connsiteX14" fmla="*/ 116974 w 164059"/>
                  <a:gd name="connsiteY14" fmla="*/ 244253 h 300167"/>
                  <a:gd name="connsiteX15" fmla="*/ 103732 w 164059"/>
                  <a:gd name="connsiteY15" fmla="*/ 235425 h 300167"/>
                  <a:gd name="connsiteX16" fmla="*/ 91960 w 164059"/>
                  <a:gd name="connsiteY16" fmla="*/ 232482 h 300167"/>
                  <a:gd name="connsiteX17" fmla="*/ 86075 w 164059"/>
                  <a:gd name="connsiteY17" fmla="*/ 236896 h 300167"/>
                  <a:gd name="connsiteX18" fmla="*/ 100789 w 164059"/>
                  <a:gd name="connsiteY18" fmla="*/ 264853 h 300167"/>
                  <a:gd name="connsiteX19" fmla="*/ 93432 w 164059"/>
                  <a:gd name="connsiteY19" fmla="*/ 275153 h 300167"/>
                  <a:gd name="connsiteX20" fmla="*/ 64004 w 164059"/>
                  <a:gd name="connsiteY20" fmla="*/ 279567 h 300167"/>
                  <a:gd name="connsiteX21" fmla="*/ 64004 w 164059"/>
                  <a:gd name="connsiteY21" fmla="*/ 300167 h 300167"/>
                  <a:gd name="connsiteX22" fmla="*/ 43273 w 164059"/>
                  <a:gd name="connsiteY22" fmla="*/ 293570 h 300167"/>
                  <a:gd name="connsiteX23" fmla="*/ 39057 w 164059"/>
                  <a:gd name="connsiteY23" fmla="*/ 203228 h 300167"/>
                  <a:gd name="connsiteX0" fmla="*/ 0 w 120786"/>
                  <a:gd name="connsiteY0" fmla="*/ 8829 h 300167"/>
                  <a:gd name="connsiteX1" fmla="*/ 6017 w 120786"/>
                  <a:gd name="connsiteY1" fmla="*/ 8829 h 300167"/>
                  <a:gd name="connsiteX2" fmla="*/ 13374 w 120786"/>
                  <a:gd name="connsiteY2" fmla="*/ 0 h 300167"/>
                  <a:gd name="connsiteX3" fmla="*/ 35445 w 120786"/>
                  <a:gd name="connsiteY3" fmla="*/ 10300 h 300167"/>
                  <a:gd name="connsiteX4" fmla="*/ 57516 w 120786"/>
                  <a:gd name="connsiteY4" fmla="*/ 20600 h 300167"/>
                  <a:gd name="connsiteX5" fmla="*/ 97244 w 120786"/>
                  <a:gd name="connsiteY5" fmla="*/ 52971 h 300167"/>
                  <a:gd name="connsiteX6" fmla="*/ 103129 w 120786"/>
                  <a:gd name="connsiteY6" fmla="*/ 73570 h 300167"/>
                  <a:gd name="connsiteX7" fmla="*/ 119315 w 120786"/>
                  <a:gd name="connsiteY7" fmla="*/ 89755 h 300167"/>
                  <a:gd name="connsiteX8" fmla="*/ 120786 w 120786"/>
                  <a:gd name="connsiteY8" fmla="*/ 130955 h 300167"/>
                  <a:gd name="connsiteX9" fmla="*/ 107544 w 120786"/>
                  <a:gd name="connsiteY9" fmla="*/ 157441 h 300167"/>
                  <a:gd name="connsiteX10" fmla="*/ 119315 w 120786"/>
                  <a:gd name="connsiteY10" fmla="*/ 179512 h 300167"/>
                  <a:gd name="connsiteX11" fmla="*/ 119315 w 120786"/>
                  <a:gd name="connsiteY11" fmla="*/ 194226 h 300167"/>
                  <a:gd name="connsiteX12" fmla="*/ 104601 w 120786"/>
                  <a:gd name="connsiteY12" fmla="*/ 203054 h 300167"/>
                  <a:gd name="connsiteX13" fmla="*/ 94301 w 120786"/>
                  <a:gd name="connsiteY13" fmla="*/ 244253 h 300167"/>
                  <a:gd name="connsiteX14" fmla="*/ 73701 w 120786"/>
                  <a:gd name="connsiteY14" fmla="*/ 244253 h 300167"/>
                  <a:gd name="connsiteX15" fmla="*/ 60459 w 120786"/>
                  <a:gd name="connsiteY15" fmla="*/ 235425 h 300167"/>
                  <a:gd name="connsiteX16" fmla="*/ 48687 w 120786"/>
                  <a:gd name="connsiteY16" fmla="*/ 232482 h 300167"/>
                  <a:gd name="connsiteX17" fmla="*/ 42802 w 120786"/>
                  <a:gd name="connsiteY17" fmla="*/ 236896 h 300167"/>
                  <a:gd name="connsiteX18" fmla="*/ 57516 w 120786"/>
                  <a:gd name="connsiteY18" fmla="*/ 264853 h 300167"/>
                  <a:gd name="connsiteX19" fmla="*/ 50159 w 120786"/>
                  <a:gd name="connsiteY19" fmla="*/ 275153 h 300167"/>
                  <a:gd name="connsiteX20" fmla="*/ 20731 w 120786"/>
                  <a:gd name="connsiteY20" fmla="*/ 279567 h 300167"/>
                  <a:gd name="connsiteX21" fmla="*/ 20731 w 120786"/>
                  <a:gd name="connsiteY21" fmla="*/ 300167 h 300167"/>
                  <a:gd name="connsiteX22" fmla="*/ 0 w 120786"/>
                  <a:gd name="connsiteY22" fmla="*/ 293570 h 300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0786" h="300167">
                    <a:moveTo>
                      <a:pt x="0" y="8829"/>
                    </a:moveTo>
                    <a:lnTo>
                      <a:pt x="6017" y="8829"/>
                    </a:lnTo>
                    <a:lnTo>
                      <a:pt x="13374" y="0"/>
                    </a:lnTo>
                    <a:lnTo>
                      <a:pt x="35445" y="10300"/>
                    </a:lnTo>
                    <a:lnTo>
                      <a:pt x="57516" y="20600"/>
                    </a:lnTo>
                    <a:lnTo>
                      <a:pt x="97244" y="52971"/>
                    </a:lnTo>
                    <a:lnTo>
                      <a:pt x="103129" y="73570"/>
                    </a:lnTo>
                    <a:lnTo>
                      <a:pt x="119315" y="89755"/>
                    </a:lnTo>
                    <a:cubicBezTo>
                      <a:pt x="119805" y="103488"/>
                      <a:pt x="120296" y="117222"/>
                      <a:pt x="120786" y="130955"/>
                    </a:cubicBezTo>
                    <a:lnTo>
                      <a:pt x="107544" y="157441"/>
                    </a:lnTo>
                    <a:lnTo>
                      <a:pt x="119315" y="179512"/>
                    </a:lnTo>
                    <a:lnTo>
                      <a:pt x="119315" y="194226"/>
                    </a:lnTo>
                    <a:lnTo>
                      <a:pt x="104601" y="203054"/>
                    </a:lnTo>
                    <a:lnTo>
                      <a:pt x="94301" y="244253"/>
                    </a:lnTo>
                    <a:lnTo>
                      <a:pt x="73701" y="244253"/>
                    </a:lnTo>
                    <a:lnTo>
                      <a:pt x="60459" y="235425"/>
                    </a:lnTo>
                    <a:lnTo>
                      <a:pt x="48687" y="232482"/>
                    </a:lnTo>
                    <a:lnTo>
                      <a:pt x="42802" y="236896"/>
                    </a:lnTo>
                    <a:lnTo>
                      <a:pt x="57516" y="264853"/>
                    </a:lnTo>
                    <a:lnTo>
                      <a:pt x="50159" y="275153"/>
                    </a:lnTo>
                    <a:lnTo>
                      <a:pt x="20731" y="279567"/>
                    </a:lnTo>
                    <a:lnTo>
                      <a:pt x="20731" y="300167"/>
                    </a:lnTo>
                    <a:lnTo>
                      <a:pt x="0" y="29357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0840AC3-D5F9-DF43-A4F9-3A229F0177F6}"/>
                  </a:ext>
                </a:extLst>
              </p:cNvPr>
              <p:cNvSpPr/>
              <p:nvPr/>
            </p:nvSpPr>
            <p:spPr>
              <a:xfrm>
                <a:off x="663981" y="2596966"/>
                <a:ext cx="325312" cy="466512"/>
              </a:xfrm>
              <a:custGeom>
                <a:avLst/>
                <a:gdLst>
                  <a:gd name="connsiteX0" fmla="*/ 81058 w 325312"/>
                  <a:gd name="connsiteY0" fmla="*/ 0 h 466512"/>
                  <a:gd name="connsiteX1" fmla="*/ 95772 w 325312"/>
                  <a:gd name="connsiteY1" fmla="*/ 0 h 466512"/>
                  <a:gd name="connsiteX2" fmla="*/ 111958 w 325312"/>
                  <a:gd name="connsiteY2" fmla="*/ 5886 h 466512"/>
                  <a:gd name="connsiteX3" fmla="*/ 128143 w 325312"/>
                  <a:gd name="connsiteY3" fmla="*/ 20600 h 466512"/>
                  <a:gd name="connsiteX4" fmla="*/ 144329 w 325312"/>
                  <a:gd name="connsiteY4" fmla="*/ 17657 h 466512"/>
                  <a:gd name="connsiteX5" fmla="*/ 169343 w 325312"/>
                  <a:gd name="connsiteY5" fmla="*/ 26486 h 466512"/>
                  <a:gd name="connsiteX6" fmla="*/ 206128 w 325312"/>
                  <a:gd name="connsiteY6" fmla="*/ 19129 h 466512"/>
                  <a:gd name="connsiteX7" fmla="*/ 222314 w 325312"/>
                  <a:gd name="connsiteY7" fmla="*/ 5886 h 466512"/>
                  <a:gd name="connsiteX8" fmla="*/ 235556 w 325312"/>
                  <a:gd name="connsiteY8" fmla="*/ 8829 h 466512"/>
                  <a:gd name="connsiteX9" fmla="*/ 217899 w 325312"/>
                  <a:gd name="connsiteY9" fmla="*/ 32371 h 466512"/>
                  <a:gd name="connsiteX10" fmla="*/ 217899 w 325312"/>
                  <a:gd name="connsiteY10" fmla="*/ 48557 h 466512"/>
                  <a:gd name="connsiteX11" fmla="*/ 210542 w 325312"/>
                  <a:gd name="connsiteY11" fmla="*/ 61799 h 466512"/>
                  <a:gd name="connsiteX12" fmla="*/ 212014 w 325312"/>
                  <a:gd name="connsiteY12" fmla="*/ 75041 h 466512"/>
                  <a:gd name="connsiteX13" fmla="*/ 192885 w 325312"/>
                  <a:gd name="connsiteY13" fmla="*/ 77985 h 466512"/>
                  <a:gd name="connsiteX14" fmla="*/ 185528 w 325312"/>
                  <a:gd name="connsiteY14" fmla="*/ 89756 h 466512"/>
                  <a:gd name="connsiteX15" fmla="*/ 187000 w 325312"/>
                  <a:gd name="connsiteY15" fmla="*/ 110355 h 466512"/>
                  <a:gd name="connsiteX16" fmla="*/ 164929 w 325312"/>
                  <a:gd name="connsiteY16" fmla="*/ 125070 h 466512"/>
                  <a:gd name="connsiteX17" fmla="*/ 201714 w 325312"/>
                  <a:gd name="connsiteY17" fmla="*/ 129484 h 466512"/>
                  <a:gd name="connsiteX18" fmla="*/ 213485 w 325312"/>
                  <a:gd name="connsiteY18" fmla="*/ 125070 h 466512"/>
                  <a:gd name="connsiteX19" fmla="*/ 226728 w 325312"/>
                  <a:gd name="connsiteY19" fmla="*/ 122126 h 466512"/>
                  <a:gd name="connsiteX20" fmla="*/ 232613 w 325312"/>
                  <a:gd name="connsiteY20" fmla="*/ 117713 h 466512"/>
                  <a:gd name="connsiteX21" fmla="*/ 239970 w 325312"/>
                  <a:gd name="connsiteY21" fmla="*/ 129484 h 466512"/>
                  <a:gd name="connsiteX22" fmla="*/ 234085 w 325312"/>
                  <a:gd name="connsiteY22" fmla="*/ 142727 h 466512"/>
                  <a:gd name="connsiteX23" fmla="*/ 223785 w 325312"/>
                  <a:gd name="connsiteY23" fmla="*/ 147141 h 466512"/>
                  <a:gd name="connsiteX24" fmla="*/ 213485 w 325312"/>
                  <a:gd name="connsiteY24" fmla="*/ 163326 h 466512"/>
                  <a:gd name="connsiteX25" fmla="*/ 222314 w 325312"/>
                  <a:gd name="connsiteY25" fmla="*/ 166269 h 466512"/>
                  <a:gd name="connsiteX26" fmla="*/ 234085 w 325312"/>
                  <a:gd name="connsiteY26" fmla="*/ 169211 h 466512"/>
                  <a:gd name="connsiteX27" fmla="*/ 250270 w 325312"/>
                  <a:gd name="connsiteY27" fmla="*/ 175097 h 466512"/>
                  <a:gd name="connsiteX28" fmla="*/ 272341 w 325312"/>
                  <a:gd name="connsiteY28" fmla="*/ 173626 h 466512"/>
                  <a:gd name="connsiteX29" fmla="*/ 291470 w 325312"/>
                  <a:gd name="connsiteY29" fmla="*/ 176569 h 466512"/>
                  <a:gd name="connsiteX30" fmla="*/ 303241 w 325312"/>
                  <a:gd name="connsiteY30" fmla="*/ 170683 h 466512"/>
                  <a:gd name="connsiteX31" fmla="*/ 312069 w 325312"/>
                  <a:gd name="connsiteY31" fmla="*/ 183926 h 466512"/>
                  <a:gd name="connsiteX32" fmla="*/ 250270 w 325312"/>
                  <a:gd name="connsiteY32" fmla="*/ 197169 h 466512"/>
                  <a:gd name="connsiteX33" fmla="*/ 250270 w 325312"/>
                  <a:gd name="connsiteY33" fmla="*/ 217768 h 466512"/>
                  <a:gd name="connsiteX34" fmla="*/ 259099 w 325312"/>
                  <a:gd name="connsiteY34" fmla="*/ 226597 h 466512"/>
                  <a:gd name="connsiteX35" fmla="*/ 250270 w 325312"/>
                  <a:gd name="connsiteY35" fmla="*/ 242783 h 466512"/>
                  <a:gd name="connsiteX36" fmla="*/ 251742 w 325312"/>
                  <a:gd name="connsiteY36" fmla="*/ 254554 h 466512"/>
                  <a:gd name="connsiteX37" fmla="*/ 272341 w 325312"/>
                  <a:gd name="connsiteY37" fmla="*/ 258968 h 466512"/>
                  <a:gd name="connsiteX38" fmla="*/ 272341 w 325312"/>
                  <a:gd name="connsiteY38" fmla="*/ 273682 h 466512"/>
                  <a:gd name="connsiteX39" fmla="*/ 292941 w 325312"/>
                  <a:gd name="connsiteY39" fmla="*/ 276624 h 466512"/>
                  <a:gd name="connsiteX40" fmla="*/ 303241 w 325312"/>
                  <a:gd name="connsiteY40" fmla="*/ 288396 h 466512"/>
                  <a:gd name="connsiteX41" fmla="*/ 325312 w 325312"/>
                  <a:gd name="connsiteY41" fmla="*/ 288396 h 466512"/>
                  <a:gd name="connsiteX42" fmla="*/ 319426 w 325312"/>
                  <a:gd name="connsiteY42" fmla="*/ 300167 h 466512"/>
                  <a:gd name="connsiteX43" fmla="*/ 315012 w 325312"/>
                  <a:gd name="connsiteY43" fmla="*/ 316352 h 466512"/>
                  <a:gd name="connsiteX44" fmla="*/ 298827 w 325312"/>
                  <a:gd name="connsiteY44" fmla="*/ 317824 h 466512"/>
                  <a:gd name="connsiteX45" fmla="*/ 307655 w 325312"/>
                  <a:gd name="connsiteY45" fmla="*/ 331067 h 466512"/>
                  <a:gd name="connsiteX46" fmla="*/ 282641 w 325312"/>
                  <a:gd name="connsiteY46" fmla="*/ 363437 h 466512"/>
                  <a:gd name="connsiteX47" fmla="*/ 301770 w 325312"/>
                  <a:gd name="connsiteY47" fmla="*/ 370794 h 466512"/>
                  <a:gd name="connsiteX48" fmla="*/ 303241 w 325312"/>
                  <a:gd name="connsiteY48" fmla="*/ 381094 h 466512"/>
                  <a:gd name="connsiteX49" fmla="*/ 281170 w 325312"/>
                  <a:gd name="connsiteY49" fmla="*/ 397280 h 466512"/>
                  <a:gd name="connsiteX50" fmla="*/ 263513 w 325312"/>
                  <a:gd name="connsiteY50" fmla="*/ 411994 h 466512"/>
                  <a:gd name="connsiteX51" fmla="*/ 250270 w 325312"/>
                  <a:gd name="connsiteY51" fmla="*/ 413466 h 466512"/>
                  <a:gd name="connsiteX52" fmla="*/ 244385 w 325312"/>
                  <a:gd name="connsiteY52" fmla="*/ 428179 h 466512"/>
                  <a:gd name="connsiteX53" fmla="*/ 219371 w 325312"/>
                  <a:gd name="connsiteY53" fmla="*/ 429651 h 466512"/>
                  <a:gd name="connsiteX54" fmla="*/ 219371 w 325312"/>
                  <a:gd name="connsiteY54" fmla="*/ 444365 h 466512"/>
                  <a:gd name="connsiteX55" fmla="*/ 216428 w 325312"/>
                  <a:gd name="connsiteY55" fmla="*/ 464964 h 466512"/>
                  <a:gd name="connsiteX56" fmla="*/ 199915 w 325312"/>
                  <a:gd name="connsiteY56" fmla="*/ 466512 h 466512"/>
                  <a:gd name="connsiteX57" fmla="*/ 206717 w 325312"/>
                  <a:gd name="connsiteY57" fmla="*/ 460844 h 466512"/>
                  <a:gd name="connsiteX58" fmla="*/ 194357 w 325312"/>
                  <a:gd name="connsiteY58" fmla="*/ 452016 h 466512"/>
                  <a:gd name="connsiteX59" fmla="*/ 194357 w 325312"/>
                  <a:gd name="connsiteY59" fmla="*/ 413171 h 466512"/>
                  <a:gd name="connsiteX60" fmla="*/ 208482 w 325312"/>
                  <a:gd name="connsiteY60" fmla="*/ 386686 h 466512"/>
                  <a:gd name="connsiteX61" fmla="*/ 192591 w 325312"/>
                  <a:gd name="connsiteY61" fmla="*/ 384920 h 466512"/>
                  <a:gd name="connsiteX62" fmla="*/ 176700 w 325312"/>
                  <a:gd name="connsiteY62" fmla="*/ 379623 h 466512"/>
                  <a:gd name="connsiteX63" fmla="*/ 159043 w 325312"/>
                  <a:gd name="connsiteY63" fmla="*/ 381388 h 466512"/>
                  <a:gd name="connsiteX64" fmla="*/ 148449 w 325312"/>
                  <a:gd name="connsiteY64" fmla="*/ 374326 h 466512"/>
                  <a:gd name="connsiteX65" fmla="*/ 120198 w 325312"/>
                  <a:gd name="connsiteY65" fmla="*/ 376091 h 466512"/>
                  <a:gd name="connsiteX66" fmla="*/ 107838 w 325312"/>
                  <a:gd name="connsiteY66" fmla="*/ 409639 h 466512"/>
                  <a:gd name="connsiteX67" fmla="*/ 95478 w 325312"/>
                  <a:gd name="connsiteY67" fmla="*/ 427296 h 466512"/>
                  <a:gd name="connsiteX68" fmla="*/ 70759 w 325312"/>
                  <a:gd name="connsiteY68" fmla="*/ 427296 h 466512"/>
                  <a:gd name="connsiteX69" fmla="*/ 33679 w 325312"/>
                  <a:gd name="connsiteY69" fmla="*/ 427296 h 466512"/>
                  <a:gd name="connsiteX70" fmla="*/ 17788 w 325312"/>
                  <a:gd name="connsiteY70" fmla="*/ 427296 h 466512"/>
                  <a:gd name="connsiteX71" fmla="*/ 8959 w 325312"/>
                  <a:gd name="connsiteY71" fmla="*/ 443187 h 466512"/>
                  <a:gd name="connsiteX72" fmla="*/ 0 w 325312"/>
                  <a:gd name="connsiteY72" fmla="*/ 440388 h 466512"/>
                  <a:gd name="connsiteX73" fmla="*/ 0 w 325312"/>
                  <a:gd name="connsiteY73" fmla="*/ 16142 h 466512"/>
                  <a:gd name="connsiteX74" fmla="*/ 13374 w 325312"/>
                  <a:gd name="connsiteY74" fmla="*/ 20600 h 466512"/>
                  <a:gd name="connsiteX75" fmla="*/ 19259 w 325312"/>
                  <a:gd name="connsiteY75" fmla="*/ 19129 h 466512"/>
                  <a:gd name="connsiteX76" fmla="*/ 54573 w 325312"/>
                  <a:gd name="connsiteY76" fmla="*/ 11771 h 466512"/>
                  <a:gd name="connsiteX77" fmla="*/ 64873 w 325312"/>
                  <a:gd name="connsiteY77" fmla="*/ 5886 h 466512"/>
                  <a:gd name="connsiteX78" fmla="*/ 81058 w 325312"/>
                  <a:gd name="connsiteY78" fmla="*/ 0 h 466512"/>
                  <a:gd name="connsiteX0" fmla="*/ 157664 w 401918"/>
                  <a:gd name="connsiteY0" fmla="*/ 0 h 466512"/>
                  <a:gd name="connsiteX1" fmla="*/ 172378 w 401918"/>
                  <a:gd name="connsiteY1" fmla="*/ 0 h 466512"/>
                  <a:gd name="connsiteX2" fmla="*/ 188564 w 401918"/>
                  <a:gd name="connsiteY2" fmla="*/ 5886 h 466512"/>
                  <a:gd name="connsiteX3" fmla="*/ 204749 w 401918"/>
                  <a:gd name="connsiteY3" fmla="*/ 20600 h 466512"/>
                  <a:gd name="connsiteX4" fmla="*/ 220935 w 401918"/>
                  <a:gd name="connsiteY4" fmla="*/ 17657 h 466512"/>
                  <a:gd name="connsiteX5" fmla="*/ 245949 w 401918"/>
                  <a:gd name="connsiteY5" fmla="*/ 26486 h 466512"/>
                  <a:gd name="connsiteX6" fmla="*/ 282734 w 401918"/>
                  <a:gd name="connsiteY6" fmla="*/ 19129 h 466512"/>
                  <a:gd name="connsiteX7" fmla="*/ 298920 w 401918"/>
                  <a:gd name="connsiteY7" fmla="*/ 5886 h 466512"/>
                  <a:gd name="connsiteX8" fmla="*/ 312162 w 401918"/>
                  <a:gd name="connsiteY8" fmla="*/ 8829 h 466512"/>
                  <a:gd name="connsiteX9" fmla="*/ 294505 w 401918"/>
                  <a:gd name="connsiteY9" fmla="*/ 32371 h 466512"/>
                  <a:gd name="connsiteX10" fmla="*/ 294505 w 401918"/>
                  <a:gd name="connsiteY10" fmla="*/ 48557 h 466512"/>
                  <a:gd name="connsiteX11" fmla="*/ 287148 w 401918"/>
                  <a:gd name="connsiteY11" fmla="*/ 61799 h 466512"/>
                  <a:gd name="connsiteX12" fmla="*/ 288620 w 401918"/>
                  <a:gd name="connsiteY12" fmla="*/ 75041 h 466512"/>
                  <a:gd name="connsiteX13" fmla="*/ 269491 w 401918"/>
                  <a:gd name="connsiteY13" fmla="*/ 77985 h 466512"/>
                  <a:gd name="connsiteX14" fmla="*/ 262134 w 401918"/>
                  <a:gd name="connsiteY14" fmla="*/ 89756 h 466512"/>
                  <a:gd name="connsiteX15" fmla="*/ 263606 w 401918"/>
                  <a:gd name="connsiteY15" fmla="*/ 110355 h 466512"/>
                  <a:gd name="connsiteX16" fmla="*/ 241535 w 401918"/>
                  <a:gd name="connsiteY16" fmla="*/ 125070 h 466512"/>
                  <a:gd name="connsiteX17" fmla="*/ 278320 w 401918"/>
                  <a:gd name="connsiteY17" fmla="*/ 129484 h 466512"/>
                  <a:gd name="connsiteX18" fmla="*/ 290091 w 401918"/>
                  <a:gd name="connsiteY18" fmla="*/ 125070 h 466512"/>
                  <a:gd name="connsiteX19" fmla="*/ 303334 w 401918"/>
                  <a:gd name="connsiteY19" fmla="*/ 122126 h 466512"/>
                  <a:gd name="connsiteX20" fmla="*/ 309219 w 401918"/>
                  <a:gd name="connsiteY20" fmla="*/ 117713 h 466512"/>
                  <a:gd name="connsiteX21" fmla="*/ 316576 w 401918"/>
                  <a:gd name="connsiteY21" fmla="*/ 129484 h 466512"/>
                  <a:gd name="connsiteX22" fmla="*/ 310691 w 401918"/>
                  <a:gd name="connsiteY22" fmla="*/ 142727 h 466512"/>
                  <a:gd name="connsiteX23" fmla="*/ 300391 w 401918"/>
                  <a:gd name="connsiteY23" fmla="*/ 147141 h 466512"/>
                  <a:gd name="connsiteX24" fmla="*/ 290091 w 401918"/>
                  <a:gd name="connsiteY24" fmla="*/ 163326 h 466512"/>
                  <a:gd name="connsiteX25" fmla="*/ 298920 w 401918"/>
                  <a:gd name="connsiteY25" fmla="*/ 166269 h 466512"/>
                  <a:gd name="connsiteX26" fmla="*/ 310691 w 401918"/>
                  <a:gd name="connsiteY26" fmla="*/ 169211 h 466512"/>
                  <a:gd name="connsiteX27" fmla="*/ 326876 w 401918"/>
                  <a:gd name="connsiteY27" fmla="*/ 175097 h 466512"/>
                  <a:gd name="connsiteX28" fmla="*/ 348947 w 401918"/>
                  <a:gd name="connsiteY28" fmla="*/ 173626 h 466512"/>
                  <a:gd name="connsiteX29" fmla="*/ 368076 w 401918"/>
                  <a:gd name="connsiteY29" fmla="*/ 176569 h 466512"/>
                  <a:gd name="connsiteX30" fmla="*/ 379847 w 401918"/>
                  <a:gd name="connsiteY30" fmla="*/ 170683 h 466512"/>
                  <a:gd name="connsiteX31" fmla="*/ 388675 w 401918"/>
                  <a:gd name="connsiteY31" fmla="*/ 183926 h 466512"/>
                  <a:gd name="connsiteX32" fmla="*/ 326876 w 401918"/>
                  <a:gd name="connsiteY32" fmla="*/ 197169 h 466512"/>
                  <a:gd name="connsiteX33" fmla="*/ 326876 w 401918"/>
                  <a:gd name="connsiteY33" fmla="*/ 217768 h 466512"/>
                  <a:gd name="connsiteX34" fmla="*/ 335705 w 401918"/>
                  <a:gd name="connsiteY34" fmla="*/ 226597 h 466512"/>
                  <a:gd name="connsiteX35" fmla="*/ 326876 w 401918"/>
                  <a:gd name="connsiteY35" fmla="*/ 242783 h 466512"/>
                  <a:gd name="connsiteX36" fmla="*/ 328348 w 401918"/>
                  <a:gd name="connsiteY36" fmla="*/ 254554 h 466512"/>
                  <a:gd name="connsiteX37" fmla="*/ 348947 w 401918"/>
                  <a:gd name="connsiteY37" fmla="*/ 258968 h 466512"/>
                  <a:gd name="connsiteX38" fmla="*/ 348947 w 401918"/>
                  <a:gd name="connsiteY38" fmla="*/ 273682 h 466512"/>
                  <a:gd name="connsiteX39" fmla="*/ 369547 w 401918"/>
                  <a:gd name="connsiteY39" fmla="*/ 276624 h 466512"/>
                  <a:gd name="connsiteX40" fmla="*/ 379847 w 401918"/>
                  <a:gd name="connsiteY40" fmla="*/ 288396 h 466512"/>
                  <a:gd name="connsiteX41" fmla="*/ 401918 w 401918"/>
                  <a:gd name="connsiteY41" fmla="*/ 288396 h 466512"/>
                  <a:gd name="connsiteX42" fmla="*/ 396032 w 401918"/>
                  <a:gd name="connsiteY42" fmla="*/ 300167 h 466512"/>
                  <a:gd name="connsiteX43" fmla="*/ 391618 w 401918"/>
                  <a:gd name="connsiteY43" fmla="*/ 316352 h 466512"/>
                  <a:gd name="connsiteX44" fmla="*/ 375433 w 401918"/>
                  <a:gd name="connsiteY44" fmla="*/ 317824 h 466512"/>
                  <a:gd name="connsiteX45" fmla="*/ 384261 w 401918"/>
                  <a:gd name="connsiteY45" fmla="*/ 331067 h 466512"/>
                  <a:gd name="connsiteX46" fmla="*/ 359247 w 401918"/>
                  <a:gd name="connsiteY46" fmla="*/ 363437 h 466512"/>
                  <a:gd name="connsiteX47" fmla="*/ 378376 w 401918"/>
                  <a:gd name="connsiteY47" fmla="*/ 370794 h 466512"/>
                  <a:gd name="connsiteX48" fmla="*/ 379847 w 401918"/>
                  <a:gd name="connsiteY48" fmla="*/ 381094 h 466512"/>
                  <a:gd name="connsiteX49" fmla="*/ 357776 w 401918"/>
                  <a:gd name="connsiteY49" fmla="*/ 397280 h 466512"/>
                  <a:gd name="connsiteX50" fmla="*/ 340119 w 401918"/>
                  <a:gd name="connsiteY50" fmla="*/ 411994 h 466512"/>
                  <a:gd name="connsiteX51" fmla="*/ 326876 w 401918"/>
                  <a:gd name="connsiteY51" fmla="*/ 413466 h 466512"/>
                  <a:gd name="connsiteX52" fmla="*/ 320991 w 401918"/>
                  <a:gd name="connsiteY52" fmla="*/ 428179 h 466512"/>
                  <a:gd name="connsiteX53" fmla="*/ 295977 w 401918"/>
                  <a:gd name="connsiteY53" fmla="*/ 429651 h 466512"/>
                  <a:gd name="connsiteX54" fmla="*/ 295977 w 401918"/>
                  <a:gd name="connsiteY54" fmla="*/ 444365 h 466512"/>
                  <a:gd name="connsiteX55" fmla="*/ 293034 w 401918"/>
                  <a:gd name="connsiteY55" fmla="*/ 464964 h 466512"/>
                  <a:gd name="connsiteX56" fmla="*/ 276521 w 401918"/>
                  <a:gd name="connsiteY56" fmla="*/ 466512 h 466512"/>
                  <a:gd name="connsiteX57" fmla="*/ 283323 w 401918"/>
                  <a:gd name="connsiteY57" fmla="*/ 460844 h 466512"/>
                  <a:gd name="connsiteX58" fmla="*/ 270963 w 401918"/>
                  <a:gd name="connsiteY58" fmla="*/ 452016 h 466512"/>
                  <a:gd name="connsiteX59" fmla="*/ 270963 w 401918"/>
                  <a:gd name="connsiteY59" fmla="*/ 413171 h 466512"/>
                  <a:gd name="connsiteX60" fmla="*/ 285088 w 401918"/>
                  <a:gd name="connsiteY60" fmla="*/ 386686 h 466512"/>
                  <a:gd name="connsiteX61" fmla="*/ 269197 w 401918"/>
                  <a:gd name="connsiteY61" fmla="*/ 384920 h 466512"/>
                  <a:gd name="connsiteX62" fmla="*/ 253306 w 401918"/>
                  <a:gd name="connsiteY62" fmla="*/ 379623 h 466512"/>
                  <a:gd name="connsiteX63" fmla="*/ 235649 w 401918"/>
                  <a:gd name="connsiteY63" fmla="*/ 381388 h 466512"/>
                  <a:gd name="connsiteX64" fmla="*/ 225055 w 401918"/>
                  <a:gd name="connsiteY64" fmla="*/ 374326 h 466512"/>
                  <a:gd name="connsiteX65" fmla="*/ 196804 w 401918"/>
                  <a:gd name="connsiteY65" fmla="*/ 376091 h 466512"/>
                  <a:gd name="connsiteX66" fmla="*/ 184444 w 401918"/>
                  <a:gd name="connsiteY66" fmla="*/ 409639 h 466512"/>
                  <a:gd name="connsiteX67" fmla="*/ 172084 w 401918"/>
                  <a:gd name="connsiteY67" fmla="*/ 427296 h 466512"/>
                  <a:gd name="connsiteX68" fmla="*/ 147365 w 401918"/>
                  <a:gd name="connsiteY68" fmla="*/ 427296 h 466512"/>
                  <a:gd name="connsiteX69" fmla="*/ 110285 w 401918"/>
                  <a:gd name="connsiteY69" fmla="*/ 427296 h 466512"/>
                  <a:gd name="connsiteX70" fmla="*/ 94394 w 401918"/>
                  <a:gd name="connsiteY70" fmla="*/ 427296 h 466512"/>
                  <a:gd name="connsiteX71" fmla="*/ 85565 w 401918"/>
                  <a:gd name="connsiteY71" fmla="*/ 443187 h 466512"/>
                  <a:gd name="connsiteX72" fmla="*/ 76606 w 401918"/>
                  <a:gd name="connsiteY72" fmla="*/ 440388 h 466512"/>
                  <a:gd name="connsiteX73" fmla="*/ 0 w 401918"/>
                  <a:gd name="connsiteY73" fmla="*/ 251009 h 466512"/>
                  <a:gd name="connsiteX74" fmla="*/ 76606 w 401918"/>
                  <a:gd name="connsiteY74" fmla="*/ 16142 h 466512"/>
                  <a:gd name="connsiteX75" fmla="*/ 89980 w 401918"/>
                  <a:gd name="connsiteY75" fmla="*/ 20600 h 466512"/>
                  <a:gd name="connsiteX76" fmla="*/ 95865 w 401918"/>
                  <a:gd name="connsiteY76" fmla="*/ 19129 h 466512"/>
                  <a:gd name="connsiteX77" fmla="*/ 131179 w 401918"/>
                  <a:gd name="connsiteY77" fmla="*/ 11771 h 466512"/>
                  <a:gd name="connsiteX78" fmla="*/ 141479 w 401918"/>
                  <a:gd name="connsiteY78" fmla="*/ 5886 h 466512"/>
                  <a:gd name="connsiteX79" fmla="*/ 157664 w 401918"/>
                  <a:gd name="connsiteY79" fmla="*/ 0 h 466512"/>
                  <a:gd name="connsiteX0" fmla="*/ 0 w 401918"/>
                  <a:gd name="connsiteY0" fmla="*/ 251009 h 466512"/>
                  <a:gd name="connsiteX1" fmla="*/ 76606 w 401918"/>
                  <a:gd name="connsiteY1" fmla="*/ 16142 h 466512"/>
                  <a:gd name="connsiteX2" fmla="*/ 89980 w 401918"/>
                  <a:gd name="connsiteY2" fmla="*/ 20600 h 466512"/>
                  <a:gd name="connsiteX3" fmla="*/ 95865 w 401918"/>
                  <a:gd name="connsiteY3" fmla="*/ 19129 h 466512"/>
                  <a:gd name="connsiteX4" fmla="*/ 131179 w 401918"/>
                  <a:gd name="connsiteY4" fmla="*/ 11771 h 466512"/>
                  <a:gd name="connsiteX5" fmla="*/ 141479 w 401918"/>
                  <a:gd name="connsiteY5" fmla="*/ 5886 h 466512"/>
                  <a:gd name="connsiteX6" fmla="*/ 157664 w 401918"/>
                  <a:gd name="connsiteY6" fmla="*/ 0 h 466512"/>
                  <a:gd name="connsiteX7" fmla="*/ 172378 w 401918"/>
                  <a:gd name="connsiteY7" fmla="*/ 0 h 466512"/>
                  <a:gd name="connsiteX8" fmla="*/ 188564 w 401918"/>
                  <a:gd name="connsiteY8" fmla="*/ 5886 h 466512"/>
                  <a:gd name="connsiteX9" fmla="*/ 204749 w 401918"/>
                  <a:gd name="connsiteY9" fmla="*/ 20600 h 466512"/>
                  <a:gd name="connsiteX10" fmla="*/ 220935 w 401918"/>
                  <a:gd name="connsiteY10" fmla="*/ 17657 h 466512"/>
                  <a:gd name="connsiteX11" fmla="*/ 245949 w 401918"/>
                  <a:gd name="connsiteY11" fmla="*/ 26486 h 466512"/>
                  <a:gd name="connsiteX12" fmla="*/ 282734 w 401918"/>
                  <a:gd name="connsiteY12" fmla="*/ 19129 h 466512"/>
                  <a:gd name="connsiteX13" fmla="*/ 298920 w 401918"/>
                  <a:gd name="connsiteY13" fmla="*/ 5886 h 466512"/>
                  <a:gd name="connsiteX14" fmla="*/ 312162 w 401918"/>
                  <a:gd name="connsiteY14" fmla="*/ 8829 h 466512"/>
                  <a:gd name="connsiteX15" fmla="*/ 294505 w 401918"/>
                  <a:gd name="connsiteY15" fmla="*/ 32371 h 466512"/>
                  <a:gd name="connsiteX16" fmla="*/ 294505 w 401918"/>
                  <a:gd name="connsiteY16" fmla="*/ 48557 h 466512"/>
                  <a:gd name="connsiteX17" fmla="*/ 287148 w 401918"/>
                  <a:gd name="connsiteY17" fmla="*/ 61799 h 466512"/>
                  <a:gd name="connsiteX18" fmla="*/ 288620 w 401918"/>
                  <a:gd name="connsiteY18" fmla="*/ 75041 h 466512"/>
                  <a:gd name="connsiteX19" fmla="*/ 269491 w 401918"/>
                  <a:gd name="connsiteY19" fmla="*/ 77985 h 466512"/>
                  <a:gd name="connsiteX20" fmla="*/ 262134 w 401918"/>
                  <a:gd name="connsiteY20" fmla="*/ 89756 h 466512"/>
                  <a:gd name="connsiteX21" fmla="*/ 263606 w 401918"/>
                  <a:gd name="connsiteY21" fmla="*/ 110355 h 466512"/>
                  <a:gd name="connsiteX22" fmla="*/ 241535 w 401918"/>
                  <a:gd name="connsiteY22" fmla="*/ 125070 h 466512"/>
                  <a:gd name="connsiteX23" fmla="*/ 278320 w 401918"/>
                  <a:gd name="connsiteY23" fmla="*/ 129484 h 466512"/>
                  <a:gd name="connsiteX24" fmla="*/ 290091 w 401918"/>
                  <a:gd name="connsiteY24" fmla="*/ 125070 h 466512"/>
                  <a:gd name="connsiteX25" fmla="*/ 303334 w 401918"/>
                  <a:gd name="connsiteY25" fmla="*/ 122126 h 466512"/>
                  <a:gd name="connsiteX26" fmla="*/ 309219 w 401918"/>
                  <a:gd name="connsiteY26" fmla="*/ 117713 h 466512"/>
                  <a:gd name="connsiteX27" fmla="*/ 316576 w 401918"/>
                  <a:gd name="connsiteY27" fmla="*/ 129484 h 466512"/>
                  <a:gd name="connsiteX28" fmla="*/ 310691 w 401918"/>
                  <a:gd name="connsiteY28" fmla="*/ 142727 h 466512"/>
                  <a:gd name="connsiteX29" fmla="*/ 300391 w 401918"/>
                  <a:gd name="connsiteY29" fmla="*/ 147141 h 466512"/>
                  <a:gd name="connsiteX30" fmla="*/ 290091 w 401918"/>
                  <a:gd name="connsiteY30" fmla="*/ 163326 h 466512"/>
                  <a:gd name="connsiteX31" fmla="*/ 298920 w 401918"/>
                  <a:gd name="connsiteY31" fmla="*/ 166269 h 466512"/>
                  <a:gd name="connsiteX32" fmla="*/ 310691 w 401918"/>
                  <a:gd name="connsiteY32" fmla="*/ 169211 h 466512"/>
                  <a:gd name="connsiteX33" fmla="*/ 326876 w 401918"/>
                  <a:gd name="connsiteY33" fmla="*/ 175097 h 466512"/>
                  <a:gd name="connsiteX34" fmla="*/ 348947 w 401918"/>
                  <a:gd name="connsiteY34" fmla="*/ 173626 h 466512"/>
                  <a:gd name="connsiteX35" fmla="*/ 368076 w 401918"/>
                  <a:gd name="connsiteY35" fmla="*/ 176569 h 466512"/>
                  <a:gd name="connsiteX36" fmla="*/ 379847 w 401918"/>
                  <a:gd name="connsiteY36" fmla="*/ 170683 h 466512"/>
                  <a:gd name="connsiteX37" fmla="*/ 388675 w 401918"/>
                  <a:gd name="connsiteY37" fmla="*/ 183926 h 466512"/>
                  <a:gd name="connsiteX38" fmla="*/ 326876 w 401918"/>
                  <a:gd name="connsiteY38" fmla="*/ 197169 h 466512"/>
                  <a:gd name="connsiteX39" fmla="*/ 326876 w 401918"/>
                  <a:gd name="connsiteY39" fmla="*/ 217768 h 466512"/>
                  <a:gd name="connsiteX40" fmla="*/ 335705 w 401918"/>
                  <a:gd name="connsiteY40" fmla="*/ 226597 h 466512"/>
                  <a:gd name="connsiteX41" fmla="*/ 326876 w 401918"/>
                  <a:gd name="connsiteY41" fmla="*/ 242783 h 466512"/>
                  <a:gd name="connsiteX42" fmla="*/ 328348 w 401918"/>
                  <a:gd name="connsiteY42" fmla="*/ 254554 h 466512"/>
                  <a:gd name="connsiteX43" fmla="*/ 348947 w 401918"/>
                  <a:gd name="connsiteY43" fmla="*/ 258968 h 466512"/>
                  <a:gd name="connsiteX44" fmla="*/ 348947 w 401918"/>
                  <a:gd name="connsiteY44" fmla="*/ 273682 h 466512"/>
                  <a:gd name="connsiteX45" fmla="*/ 369547 w 401918"/>
                  <a:gd name="connsiteY45" fmla="*/ 276624 h 466512"/>
                  <a:gd name="connsiteX46" fmla="*/ 379847 w 401918"/>
                  <a:gd name="connsiteY46" fmla="*/ 288396 h 466512"/>
                  <a:gd name="connsiteX47" fmla="*/ 401918 w 401918"/>
                  <a:gd name="connsiteY47" fmla="*/ 288396 h 466512"/>
                  <a:gd name="connsiteX48" fmla="*/ 396032 w 401918"/>
                  <a:gd name="connsiteY48" fmla="*/ 300167 h 466512"/>
                  <a:gd name="connsiteX49" fmla="*/ 391618 w 401918"/>
                  <a:gd name="connsiteY49" fmla="*/ 316352 h 466512"/>
                  <a:gd name="connsiteX50" fmla="*/ 375433 w 401918"/>
                  <a:gd name="connsiteY50" fmla="*/ 317824 h 466512"/>
                  <a:gd name="connsiteX51" fmla="*/ 384261 w 401918"/>
                  <a:gd name="connsiteY51" fmla="*/ 331067 h 466512"/>
                  <a:gd name="connsiteX52" fmla="*/ 359247 w 401918"/>
                  <a:gd name="connsiteY52" fmla="*/ 363437 h 466512"/>
                  <a:gd name="connsiteX53" fmla="*/ 378376 w 401918"/>
                  <a:gd name="connsiteY53" fmla="*/ 370794 h 466512"/>
                  <a:gd name="connsiteX54" fmla="*/ 379847 w 401918"/>
                  <a:gd name="connsiteY54" fmla="*/ 381094 h 466512"/>
                  <a:gd name="connsiteX55" fmla="*/ 357776 w 401918"/>
                  <a:gd name="connsiteY55" fmla="*/ 397280 h 466512"/>
                  <a:gd name="connsiteX56" fmla="*/ 340119 w 401918"/>
                  <a:gd name="connsiteY56" fmla="*/ 411994 h 466512"/>
                  <a:gd name="connsiteX57" fmla="*/ 326876 w 401918"/>
                  <a:gd name="connsiteY57" fmla="*/ 413466 h 466512"/>
                  <a:gd name="connsiteX58" fmla="*/ 320991 w 401918"/>
                  <a:gd name="connsiteY58" fmla="*/ 428179 h 466512"/>
                  <a:gd name="connsiteX59" fmla="*/ 295977 w 401918"/>
                  <a:gd name="connsiteY59" fmla="*/ 429651 h 466512"/>
                  <a:gd name="connsiteX60" fmla="*/ 295977 w 401918"/>
                  <a:gd name="connsiteY60" fmla="*/ 444365 h 466512"/>
                  <a:gd name="connsiteX61" fmla="*/ 293034 w 401918"/>
                  <a:gd name="connsiteY61" fmla="*/ 464964 h 466512"/>
                  <a:gd name="connsiteX62" fmla="*/ 276521 w 401918"/>
                  <a:gd name="connsiteY62" fmla="*/ 466512 h 466512"/>
                  <a:gd name="connsiteX63" fmla="*/ 283323 w 401918"/>
                  <a:gd name="connsiteY63" fmla="*/ 460844 h 466512"/>
                  <a:gd name="connsiteX64" fmla="*/ 270963 w 401918"/>
                  <a:gd name="connsiteY64" fmla="*/ 452016 h 466512"/>
                  <a:gd name="connsiteX65" fmla="*/ 270963 w 401918"/>
                  <a:gd name="connsiteY65" fmla="*/ 413171 h 466512"/>
                  <a:gd name="connsiteX66" fmla="*/ 285088 w 401918"/>
                  <a:gd name="connsiteY66" fmla="*/ 386686 h 466512"/>
                  <a:gd name="connsiteX67" fmla="*/ 269197 w 401918"/>
                  <a:gd name="connsiteY67" fmla="*/ 384920 h 466512"/>
                  <a:gd name="connsiteX68" fmla="*/ 253306 w 401918"/>
                  <a:gd name="connsiteY68" fmla="*/ 379623 h 466512"/>
                  <a:gd name="connsiteX69" fmla="*/ 235649 w 401918"/>
                  <a:gd name="connsiteY69" fmla="*/ 381388 h 466512"/>
                  <a:gd name="connsiteX70" fmla="*/ 225055 w 401918"/>
                  <a:gd name="connsiteY70" fmla="*/ 374326 h 466512"/>
                  <a:gd name="connsiteX71" fmla="*/ 196804 w 401918"/>
                  <a:gd name="connsiteY71" fmla="*/ 376091 h 466512"/>
                  <a:gd name="connsiteX72" fmla="*/ 184444 w 401918"/>
                  <a:gd name="connsiteY72" fmla="*/ 409639 h 466512"/>
                  <a:gd name="connsiteX73" fmla="*/ 172084 w 401918"/>
                  <a:gd name="connsiteY73" fmla="*/ 427296 h 466512"/>
                  <a:gd name="connsiteX74" fmla="*/ 147365 w 401918"/>
                  <a:gd name="connsiteY74" fmla="*/ 427296 h 466512"/>
                  <a:gd name="connsiteX75" fmla="*/ 110285 w 401918"/>
                  <a:gd name="connsiteY75" fmla="*/ 427296 h 466512"/>
                  <a:gd name="connsiteX76" fmla="*/ 94394 w 401918"/>
                  <a:gd name="connsiteY76" fmla="*/ 427296 h 466512"/>
                  <a:gd name="connsiteX77" fmla="*/ 85565 w 401918"/>
                  <a:gd name="connsiteY77" fmla="*/ 443187 h 466512"/>
                  <a:gd name="connsiteX78" fmla="*/ 76606 w 401918"/>
                  <a:gd name="connsiteY78" fmla="*/ 440388 h 466512"/>
                  <a:gd name="connsiteX79" fmla="*/ 91440 w 401918"/>
                  <a:gd name="connsiteY79" fmla="*/ 342449 h 466512"/>
                  <a:gd name="connsiteX0" fmla="*/ 0 w 401918"/>
                  <a:gd name="connsiteY0" fmla="*/ 251009 h 466512"/>
                  <a:gd name="connsiteX1" fmla="*/ 76606 w 401918"/>
                  <a:gd name="connsiteY1" fmla="*/ 16142 h 466512"/>
                  <a:gd name="connsiteX2" fmla="*/ 89980 w 401918"/>
                  <a:gd name="connsiteY2" fmla="*/ 20600 h 466512"/>
                  <a:gd name="connsiteX3" fmla="*/ 95865 w 401918"/>
                  <a:gd name="connsiteY3" fmla="*/ 19129 h 466512"/>
                  <a:gd name="connsiteX4" fmla="*/ 131179 w 401918"/>
                  <a:gd name="connsiteY4" fmla="*/ 11771 h 466512"/>
                  <a:gd name="connsiteX5" fmla="*/ 141479 w 401918"/>
                  <a:gd name="connsiteY5" fmla="*/ 5886 h 466512"/>
                  <a:gd name="connsiteX6" fmla="*/ 157664 w 401918"/>
                  <a:gd name="connsiteY6" fmla="*/ 0 h 466512"/>
                  <a:gd name="connsiteX7" fmla="*/ 172378 w 401918"/>
                  <a:gd name="connsiteY7" fmla="*/ 0 h 466512"/>
                  <a:gd name="connsiteX8" fmla="*/ 188564 w 401918"/>
                  <a:gd name="connsiteY8" fmla="*/ 5886 h 466512"/>
                  <a:gd name="connsiteX9" fmla="*/ 204749 w 401918"/>
                  <a:gd name="connsiteY9" fmla="*/ 20600 h 466512"/>
                  <a:gd name="connsiteX10" fmla="*/ 220935 w 401918"/>
                  <a:gd name="connsiteY10" fmla="*/ 17657 h 466512"/>
                  <a:gd name="connsiteX11" fmla="*/ 245949 w 401918"/>
                  <a:gd name="connsiteY11" fmla="*/ 26486 h 466512"/>
                  <a:gd name="connsiteX12" fmla="*/ 282734 w 401918"/>
                  <a:gd name="connsiteY12" fmla="*/ 19129 h 466512"/>
                  <a:gd name="connsiteX13" fmla="*/ 298920 w 401918"/>
                  <a:gd name="connsiteY13" fmla="*/ 5886 h 466512"/>
                  <a:gd name="connsiteX14" fmla="*/ 312162 w 401918"/>
                  <a:gd name="connsiteY14" fmla="*/ 8829 h 466512"/>
                  <a:gd name="connsiteX15" fmla="*/ 294505 w 401918"/>
                  <a:gd name="connsiteY15" fmla="*/ 32371 h 466512"/>
                  <a:gd name="connsiteX16" fmla="*/ 294505 w 401918"/>
                  <a:gd name="connsiteY16" fmla="*/ 48557 h 466512"/>
                  <a:gd name="connsiteX17" fmla="*/ 287148 w 401918"/>
                  <a:gd name="connsiteY17" fmla="*/ 61799 h 466512"/>
                  <a:gd name="connsiteX18" fmla="*/ 288620 w 401918"/>
                  <a:gd name="connsiteY18" fmla="*/ 75041 h 466512"/>
                  <a:gd name="connsiteX19" fmla="*/ 269491 w 401918"/>
                  <a:gd name="connsiteY19" fmla="*/ 77985 h 466512"/>
                  <a:gd name="connsiteX20" fmla="*/ 262134 w 401918"/>
                  <a:gd name="connsiteY20" fmla="*/ 89756 h 466512"/>
                  <a:gd name="connsiteX21" fmla="*/ 263606 w 401918"/>
                  <a:gd name="connsiteY21" fmla="*/ 110355 h 466512"/>
                  <a:gd name="connsiteX22" fmla="*/ 241535 w 401918"/>
                  <a:gd name="connsiteY22" fmla="*/ 125070 h 466512"/>
                  <a:gd name="connsiteX23" fmla="*/ 278320 w 401918"/>
                  <a:gd name="connsiteY23" fmla="*/ 129484 h 466512"/>
                  <a:gd name="connsiteX24" fmla="*/ 290091 w 401918"/>
                  <a:gd name="connsiteY24" fmla="*/ 125070 h 466512"/>
                  <a:gd name="connsiteX25" fmla="*/ 303334 w 401918"/>
                  <a:gd name="connsiteY25" fmla="*/ 122126 h 466512"/>
                  <a:gd name="connsiteX26" fmla="*/ 309219 w 401918"/>
                  <a:gd name="connsiteY26" fmla="*/ 117713 h 466512"/>
                  <a:gd name="connsiteX27" fmla="*/ 316576 w 401918"/>
                  <a:gd name="connsiteY27" fmla="*/ 129484 h 466512"/>
                  <a:gd name="connsiteX28" fmla="*/ 310691 w 401918"/>
                  <a:gd name="connsiteY28" fmla="*/ 142727 h 466512"/>
                  <a:gd name="connsiteX29" fmla="*/ 300391 w 401918"/>
                  <a:gd name="connsiteY29" fmla="*/ 147141 h 466512"/>
                  <a:gd name="connsiteX30" fmla="*/ 290091 w 401918"/>
                  <a:gd name="connsiteY30" fmla="*/ 163326 h 466512"/>
                  <a:gd name="connsiteX31" fmla="*/ 298920 w 401918"/>
                  <a:gd name="connsiteY31" fmla="*/ 166269 h 466512"/>
                  <a:gd name="connsiteX32" fmla="*/ 310691 w 401918"/>
                  <a:gd name="connsiteY32" fmla="*/ 169211 h 466512"/>
                  <a:gd name="connsiteX33" fmla="*/ 326876 w 401918"/>
                  <a:gd name="connsiteY33" fmla="*/ 175097 h 466512"/>
                  <a:gd name="connsiteX34" fmla="*/ 348947 w 401918"/>
                  <a:gd name="connsiteY34" fmla="*/ 173626 h 466512"/>
                  <a:gd name="connsiteX35" fmla="*/ 368076 w 401918"/>
                  <a:gd name="connsiteY35" fmla="*/ 176569 h 466512"/>
                  <a:gd name="connsiteX36" fmla="*/ 379847 w 401918"/>
                  <a:gd name="connsiteY36" fmla="*/ 170683 h 466512"/>
                  <a:gd name="connsiteX37" fmla="*/ 388675 w 401918"/>
                  <a:gd name="connsiteY37" fmla="*/ 183926 h 466512"/>
                  <a:gd name="connsiteX38" fmla="*/ 326876 w 401918"/>
                  <a:gd name="connsiteY38" fmla="*/ 197169 h 466512"/>
                  <a:gd name="connsiteX39" fmla="*/ 326876 w 401918"/>
                  <a:gd name="connsiteY39" fmla="*/ 217768 h 466512"/>
                  <a:gd name="connsiteX40" fmla="*/ 335705 w 401918"/>
                  <a:gd name="connsiteY40" fmla="*/ 226597 h 466512"/>
                  <a:gd name="connsiteX41" fmla="*/ 326876 w 401918"/>
                  <a:gd name="connsiteY41" fmla="*/ 242783 h 466512"/>
                  <a:gd name="connsiteX42" fmla="*/ 328348 w 401918"/>
                  <a:gd name="connsiteY42" fmla="*/ 254554 h 466512"/>
                  <a:gd name="connsiteX43" fmla="*/ 348947 w 401918"/>
                  <a:gd name="connsiteY43" fmla="*/ 258968 h 466512"/>
                  <a:gd name="connsiteX44" fmla="*/ 348947 w 401918"/>
                  <a:gd name="connsiteY44" fmla="*/ 273682 h 466512"/>
                  <a:gd name="connsiteX45" fmla="*/ 369547 w 401918"/>
                  <a:gd name="connsiteY45" fmla="*/ 276624 h 466512"/>
                  <a:gd name="connsiteX46" fmla="*/ 379847 w 401918"/>
                  <a:gd name="connsiteY46" fmla="*/ 288396 h 466512"/>
                  <a:gd name="connsiteX47" fmla="*/ 401918 w 401918"/>
                  <a:gd name="connsiteY47" fmla="*/ 288396 h 466512"/>
                  <a:gd name="connsiteX48" fmla="*/ 396032 w 401918"/>
                  <a:gd name="connsiteY48" fmla="*/ 300167 h 466512"/>
                  <a:gd name="connsiteX49" fmla="*/ 391618 w 401918"/>
                  <a:gd name="connsiteY49" fmla="*/ 316352 h 466512"/>
                  <a:gd name="connsiteX50" fmla="*/ 375433 w 401918"/>
                  <a:gd name="connsiteY50" fmla="*/ 317824 h 466512"/>
                  <a:gd name="connsiteX51" fmla="*/ 384261 w 401918"/>
                  <a:gd name="connsiteY51" fmla="*/ 331067 h 466512"/>
                  <a:gd name="connsiteX52" fmla="*/ 359247 w 401918"/>
                  <a:gd name="connsiteY52" fmla="*/ 363437 h 466512"/>
                  <a:gd name="connsiteX53" fmla="*/ 378376 w 401918"/>
                  <a:gd name="connsiteY53" fmla="*/ 370794 h 466512"/>
                  <a:gd name="connsiteX54" fmla="*/ 379847 w 401918"/>
                  <a:gd name="connsiteY54" fmla="*/ 381094 h 466512"/>
                  <a:gd name="connsiteX55" fmla="*/ 357776 w 401918"/>
                  <a:gd name="connsiteY55" fmla="*/ 397280 h 466512"/>
                  <a:gd name="connsiteX56" fmla="*/ 340119 w 401918"/>
                  <a:gd name="connsiteY56" fmla="*/ 411994 h 466512"/>
                  <a:gd name="connsiteX57" fmla="*/ 326876 w 401918"/>
                  <a:gd name="connsiteY57" fmla="*/ 413466 h 466512"/>
                  <a:gd name="connsiteX58" fmla="*/ 320991 w 401918"/>
                  <a:gd name="connsiteY58" fmla="*/ 428179 h 466512"/>
                  <a:gd name="connsiteX59" fmla="*/ 295977 w 401918"/>
                  <a:gd name="connsiteY59" fmla="*/ 429651 h 466512"/>
                  <a:gd name="connsiteX60" fmla="*/ 295977 w 401918"/>
                  <a:gd name="connsiteY60" fmla="*/ 444365 h 466512"/>
                  <a:gd name="connsiteX61" fmla="*/ 293034 w 401918"/>
                  <a:gd name="connsiteY61" fmla="*/ 464964 h 466512"/>
                  <a:gd name="connsiteX62" fmla="*/ 276521 w 401918"/>
                  <a:gd name="connsiteY62" fmla="*/ 466512 h 466512"/>
                  <a:gd name="connsiteX63" fmla="*/ 283323 w 401918"/>
                  <a:gd name="connsiteY63" fmla="*/ 460844 h 466512"/>
                  <a:gd name="connsiteX64" fmla="*/ 270963 w 401918"/>
                  <a:gd name="connsiteY64" fmla="*/ 452016 h 466512"/>
                  <a:gd name="connsiteX65" fmla="*/ 270963 w 401918"/>
                  <a:gd name="connsiteY65" fmla="*/ 413171 h 466512"/>
                  <a:gd name="connsiteX66" fmla="*/ 285088 w 401918"/>
                  <a:gd name="connsiteY66" fmla="*/ 386686 h 466512"/>
                  <a:gd name="connsiteX67" fmla="*/ 269197 w 401918"/>
                  <a:gd name="connsiteY67" fmla="*/ 384920 h 466512"/>
                  <a:gd name="connsiteX68" fmla="*/ 253306 w 401918"/>
                  <a:gd name="connsiteY68" fmla="*/ 379623 h 466512"/>
                  <a:gd name="connsiteX69" fmla="*/ 235649 w 401918"/>
                  <a:gd name="connsiteY69" fmla="*/ 381388 h 466512"/>
                  <a:gd name="connsiteX70" fmla="*/ 225055 w 401918"/>
                  <a:gd name="connsiteY70" fmla="*/ 374326 h 466512"/>
                  <a:gd name="connsiteX71" fmla="*/ 196804 w 401918"/>
                  <a:gd name="connsiteY71" fmla="*/ 376091 h 466512"/>
                  <a:gd name="connsiteX72" fmla="*/ 184444 w 401918"/>
                  <a:gd name="connsiteY72" fmla="*/ 409639 h 466512"/>
                  <a:gd name="connsiteX73" fmla="*/ 172084 w 401918"/>
                  <a:gd name="connsiteY73" fmla="*/ 427296 h 466512"/>
                  <a:gd name="connsiteX74" fmla="*/ 147365 w 401918"/>
                  <a:gd name="connsiteY74" fmla="*/ 427296 h 466512"/>
                  <a:gd name="connsiteX75" fmla="*/ 110285 w 401918"/>
                  <a:gd name="connsiteY75" fmla="*/ 427296 h 466512"/>
                  <a:gd name="connsiteX76" fmla="*/ 94394 w 401918"/>
                  <a:gd name="connsiteY76" fmla="*/ 427296 h 466512"/>
                  <a:gd name="connsiteX77" fmla="*/ 85565 w 401918"/>
                  <a:gd name="connsiteY77" fmla="*/ 443187 h 466512"/>
                  <a:gd name="connsiteX78" fmla="*/ 76606 w 401918"/>
                  <a:gd name="connsiteY78" fmla="*/ 440388 h 466512"/>
                  <a:gd name="connsiteX0" fmla="*/ 0 w 325312"/>
                  <a:gd name="connsiteY0" fmla="*/ 16142 h 466512"/>
                  <a:gd name="connsiteX1" fmla="*/ 13374 w 325312"/>
                  <a:gd name="connsiteY1" fmla="*/ 20600 h 466512"/>
                  <a:gd name="connsiteX2" fmla="*/ 19259 w 325312"/>
                  <a:gd name="connsiteY2" fmla="*/ 19129 h 466512"/>
                  <a:gd name="connsiteX3" fmla="*/ 54573 w 325312"/>
                  <a:gd name="connsiteY3" fmla="*/ 11771 h 466512"/>
                  <a:gd name="connsiteX4" fmla="*/ 64873 w 325312"/>
                  <a:gd name="connsiteY4" fmla="*/ 5886 h 466512"/>
                  <a:gd name="connsiteX5" fmla="*/ 81058 w 325312"/>
                  <a:gd name="connsiteY5" fmla="*/ 0 h 466512"/>
                  <a:gd name="connsiteX6" fmla="*/ 95772 w 325312"/>
                  <a:gd name="connsiteY6" fmla="*/ 0 h 466512"/>
                  <a:gd name="connsiteX7" fmla="*/ 111958 w 325312"/>
                  <a:gd name="connsiteY7" fmla="*/ 5886 h 466512"/>
                  <a:gd name="connsiteX8" fmla="*/ 128143 w 325312"/>
                  <a:gd name="connsiteY8" fmla="*/ 20600 h 466512"/>
                  <a:gd name="connsiteX9" fmla="*/ 144329 w 325312"/>
                  <a:gd name="connsiteY9" fmla="*/ 17657 h 466512"/>
                  <a:gd name="connsiteX10" fmla="*/ 169343 w 325312"/>
                  <a:gd name="connsiteY10" fmla="*/ 26486 h 466512"/>
                  <a:gd name="connsiteX11" fmla="*/ 206128 w 325312"/>
                  <a:gd name="connsiteY11" fmla="*/ 19129 h 466512"/>
                  <a:gd name="connsiteX12" fmla="*/ 222314 w 325312"/>
                  <a:gd name="connsiteY12" fmla="*/ 5886 h 466512"/>
                  <a:gd name="connsiteX13" fmla="*/ 235556 w 325312"/>
                  <a:gd name="connsiteY13" fmla="*/ 8829 h 466512"/>
                  <a:gd name="connsiteX14" fmla="*/ 217899 w 325312"/>
                  <a:gd name="connsiteY14" fmla="*/ 32371 h 466512"/>
                  <a:gd name="connsiteX15" fmla="*/ 217899 w 325312"/>
                  <a:gd name="connsiteY15" fmla="*/ 48557 h 466512"/>
                  <a:gd name="connsiteX16" fmla="*/ 210542 w 325312"/>
                  <a:gd name="connsiteY16" fmla="*/ 61799 h 466512"/>
                  <a:gd name="connsiteX17" fmla="*/ 212014 w 325312"/>
                  <a:gd name="connsiteY17" fmla="*/ 75041 h 466512"/>
                  <a:gd name="connsiteX18" fmla="*/ 192885 w 325312"/>
                  <a:gd name="connsiteY18" fmla="*/ 77985 h 466512"/>
                  <a:gd name="connsiteX19" fmla="*/ 185528 w 325312"/>
                  <a:gd name="connsiteY19" fmla="*/ 89756 h 466512"/>
                  <a:gd name="connsiteX20" fmla="*/ 187000 w 325312"/>
                  <a:gd name="connsiteY20" fmla="*/ 110355 h 466512"/>
                  <a:gd name="connsiteX21" fmla="*/ 164929 w 325312"/>
                  <a:gd name="connsiteY21" fmla="*/ 125070 h 466512"/>
                  <a:gd name="connsiteX22" fmla="*/ 201714 w 325312"/>
                  <a:gd name="connsiteY22" fmla="*/ 129484 h 466512"/>
                  <a:gd name="connsiteX23" fmla="*/ 213485 w 325312"/>
                  <a:gd name="connsiteY23" fmla="*/ 125070 h 466512"/>
                  <a:gd name="connsiteX24" fmla="*/ 226728 w 325312"/>
                  <a:gd name="connsiteY24" fmla="*/ 122126 h 466512"/>
                  <a:gd name="connsiteX25" fmla="*/ 232613 w 325312"/>
                  <a:gd name="connsiteY25" fmla="*/ 117713 h 466512"/>
                  <a:gd name="connsiteX26" fmla="*/ 239970 w 325312"/>
                  <a:gd name="connsiteY26" fmla="*/ 129484 h 466512"/>
                  <a:gd name="connsiteX27" fmla="*/ 234085 w 325312"/>
                  <a:gd name="connsiteY27" fmla="*/ 142727 h 466512"/>
                  <a:gd name="connsiteX28" fmla="*/ 223785 w 325312"/>
                  <a:gd name="connsiteY28" fmla="*/ 147141 h 466512"/>
                  <a:gd name="connsiteX29" fmla="*/ 213485 w 325312"/>
                  <a:gd name="connsiteY29" fmla="*/ 163326 h 466512"/>
                  <a:gd name="connsiteX30" fmla="*/ 222314 w 325312"/>
                  <a:gd name="connsiteY30" fmla="*/ 166269 h 466512"/>
                  <a:gd name="connsiteX31" fmla="*/ 234085 w 325312"/>
                  <a:gd name="connsiteY31" fmla="*/ 169211 h 466512"/>
                  <a:gd name="connsiteX32" fmla="*/ 250270 w 325312"/>
                  <a:gd name="connsiteY32" fmla="*/ 175097 h 466512"/>
                  <a:gd name="connsiteX33" fmla="*/ 272341 w 325312"/>
                  <a:gd name="connsiteY33" fmla="*/ 173626 h 466512"/>
                  <a:gd name="connsiteX34" fmla="*/ 291470 w 325312"/>
                  <a:gd name="connsiteY34" fmla="*/ 176569 h 466512"/>
                  <a:gd name="connsiteX35" fmla="*/ 303241 w 325312"/>
                  <a:gd name="connsiteY35" fmla="*/ 170683 h 466512"/>
                  <a:gd name="connsiteX36" fmla="*/ 312069 w 325312"/>
                  <a:gd name="connsiteY36" fmla="*/ 183926 h 466512"/>
                  <a:gd name="connsiteX37" fmla="*/ 250270 w 325312"/>
                  <a:gd name="connsiteY37" fmla="*/ 197169 h 466512"/>
                  <a:gd name="connsiteX38" fmla="*/ 250270 w 325312"/>
                  <a:gd name="connsiteY38" fmla="*/ 217768 h 466512"/>
                  <a:gd name="connsiteX39" fmla="*/ 259099 w 325312"/>
                  <a:gd name="connsiteY39" fmla="*/ 226597 h 466512"/>
                  <a:gd name="connsiteX40" fmla="*/ 250270 w 325312"/>
                  <a:gd name="connsiteY40" fmla="*/ 242783 h 466512"/>
                  <a:gd name="connsiteX41" fmla="*/ 251742 w 325312"/>
                  <a:gd name="connsiteY41" fmla="*/ 254554 h 466512"/>
                  <a:gd name="connsiteX42" fmla="*/ 272341 w 325312"/>
                  <a:gd name="connsiteY42" fmla="*/ 258968 h 466512"/>
                  <a:gd name="connsiteX43" fmla="*/ 272341 w 325312"/>
                  <a:gd name="connsiteY43" fmla="*/ 273682 h 466512"/>
                  <a:gd name="connsiteX44" fmla="*/ 292941 w 325312"/>
                  <a:gd name="connsiteY44" fmla="*/ 276624 h 466512"/>
                  <a:gd name="connsiteX45" fmla="*/ 303241 w 325312"/>
                  <a:gd name="connsiteY45" fmla="*/ 288396 h 466512"/>
                  <a:gd name="connsiteX46" fmla="*/ 325312 w 325312"/>
                  <a:gd name="connsiteY46" fmla="*/ 288396 h 466512"/>
                  <a:gd name="connsiteX47" fmla="*/ 319426 w 325312"/>
                  <a:gd name="connsiteY47" fmla="*/ 300167 h 466512"/>
                  <a:gd name="connsiteX48" fmla="*/ 315012 w 325312"/>
                  <a:gd name="connsiteY48" fmla="*/ 316352 h 466512"/>
                  <a:gd name="connsiteX49" fmla="*/ 298827 w 325312"/>
                  <a:gd name="connsiteY49" fmla="*/ 317824 h 466512"/>
                  <a:gd name="connsiteX50" fmla="*/ 307655 w 325312"/>
                  <a:gd name="connsiteY50" fmla="*/ 331067 h 466512"/>
                  <a:gd name="connsiteX51" fmla="*/ 282641 w 325312"/>
                  <a:gd name="connsiteY51" fmla="*/ 363437 h 466512"/>
                  <a:gd name="connsiteX52" fmla="*/ 301770 w 325312"/>
                  <a:gd name="connsiteY52" fmla="*/ 370794 h 466512"/>
                  <a:gd name="connsiteX53" fmla="*/ 303241 w 325312"/>
                  <a:gd name="connsiteY53" fmla="*/ 381094 h 466512"/>
                  <a:gd name="connsiteX54" fmla="*/ 281170 w 325312"/>
                  <a:gd name="connsiteY54" fmla="*/ 397280 h 466512"/>
                  <a:gd name="connsiteX55" fmla="*/ 263513 w 325312"/>
                  <a:gd name="connsiteY55" fmla="*/ 411994 h 466512"/>
                  <a:gd name="connsiteX56" fmla="*/ 250270 w 325312"/>
                  <a:gd name="connsiteY56" fmla="*/ 413466 h 466512"/>
                  <a:gd name="connsiteX57" fmla="*/ 244385 w 325312"/>
                  <a:gd name="connsiteY57" fmla="*/ 428179 h 466512"/>
                  <a:gd name="connsiteX58" fmla="*/ 219371 w 325312"/>
                  <a:gd name="connsiteY58" fmla="*/ 429651 h 466512"/>
                  <a:gd name="connsiteX59" fmla="*/ 219371 w 325312"/>
                  <a:gd name="connsiteY59" fmla="*/ 444365 h 466512"/>
                  <a:gd name="connsiteX60" fmla="*/ 216428 w 325312"/>
                  <a:gd name="connsiteY60" fmla="*/ 464964 h 466512"/>
                  <a:gd name="connsiteX61" fmla="*/ 199915 w 325312"/>
                  <a:gd name="connsiteY61" fmla="*/ 466512 h 466512"/>
                  <a:gd name="connsiteX62" fmla="*/ 206717 w 325312"/>
                  <a:gd name="connsiteY62" fmla="*/ 460844 h 466512"/>
                  <a:gd name="connsiteX63" fmla="*/ 194357 w 325312"/>
                  <a:gd name="connsiteY63" fmla="*/ 452016 h 466512"/>
                  <a:gd name="connsiteX64" fmla="*/ 194357 w 325312"/>
                  <a:gd name="connsiteY64" fmla="*/ 413171 h 466512"/>
                  <a:gd name="connsiteX65" fmla="*/ 208482 w 325312"/>
                  <a:gd name="connsiteY65" fmla="*/ 386686 h 466512"/>
                  <a:gd name="connsiteX66" fmla="*/ 192591 w 325312"/>
                  <a:gd name="connsiteY66" fmla="*/ 384920 h 466512"/>
                  <a:gd name="connsiteX67" fmla="*/ 176700 w 325312"/>
                  <a:gd name="connsiteY67" fmla="*/ 379623 h 466512"/>
                  <a:gd name="connsiteX68" fmla="*/ 159043 w 325312"/>
                  <a:gd name="connsiteY68" fmla="*/ 381388 h 466512"/>
                  <a:gd name="connsiteX69" fmla="*/ 148449 w 325312"/>
                  <a:gd name="connsiteY69" fmla="*/ 374326 h 466512"/>
                  <a:gd name="connsiteX70" fmla="*/ 120198 w 325312"/>
                  <a:gd name="connsiteY70" fmla="*/ 376091 h 466512"/>
                  <a:gd name="connsiteX71" fmla="*/ 107838 w 325312"/>
                  <a:gd name="connsiteY71" fmla="*/ 409639 h 466512"/>
                  <a:gd name="connsiteX72" fmla="*/ 95478 w 325312"/>
                  <a:gd name="connsiteY72" fmla="*/ 427296 h 466512"/>
                  <a:gd name="connsiteX73" fmla="*/ 70759 w 325312"/>
                  <a:gd name="connsiteY73" fmla="*/ 427296 h 466512"/>
                  <a:gd name="connsiteX74" fmla="*/ 33679 w 325312"/>
                  <a:gd name="connsiteY74" fmla="*/ 427296 h 466512"/>
                  <a:gd name="connsiteX75" fmla="*/ 17788 w 325312"/>
                  <a:gd name="connsiteY75" fmla="*/ 427296 h 466512"/>
                  <a:gd name="connsiteX76" fmla="*/ 8959 w 325312"/>
                  <a:gd name="connsiteY76" fmla="*/ 443187 h 466512"/>
                  <a:gd name="connsiteX77" fmla="*/ 0 w 325312"/>
                  <a:gd name="connsiteY77" fmla="*/ 440388 h 466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325312" h="466512">
                    <a:moveTo>
                      <a:pt x="0" y="16142"/>
                    </a:moveTo>
                    <a:lnTo>
                      <a:pt x="13374" y="20600"/>
                    </a:lnTo>
                    <a:lnTo>
                      <a:pt x="19259" y="19129"/>
                    </a:lnTo>
                    <a:lnTo>
                      <a:pt x="54573" y="11771"/>
                    </a:lnTo>
                    <a:lnTo>
                      <a:pt x="64873" y="5886"/>
                    </a:lnTo>
                    <a:lnTo>
                      <a:pt x="81058" y="0"/>
                    </a:lnTo>
                    <a:lnTo>
                      <a:pt x="95772" y="0"/>
                    </a:lnTo>
                    <a:lnTo>
                      <a:pt x="111958" y="5886"/>
                    </a:lnTo>
                    <a:lnTo>
                      <a:pt x="128143" y="20600"/>
                    </a:lnTo>
                    <a:lnTo>
                      <a:pt x="144329" y="17657"/>
                    </a:lnTo>
                    <a:lnTo>
                      <a:pt x="169343" y="26486"/>
                    </a:lnTo>
                    <a:lnTo>
                      <a:pt x="206128" y="19129"/>
                    </a:lnTo>
                    <a:lnTo>
                      <a:pt x="222314" y="5886"/>
                    </a:lnTo>
                    <a:lnTo>
                      <a:pt x="235556" y="8829"/>
                    </a:lnTo>
                    <a:lnTo>
                      <a:pt x="217899" y="32371"/>
                    </a:lnTo>
                    <a:lnTo>
                      <a:pt x="217899" y="48557"/>
                    </a:lnTo>
                    <a:lnTo>
                      <a:pt x="210542" y="61799"/>
                    </a:lnTo>
                    <a:lnTo>
                      <a:pt x="212014" y="75041"/>
                    </a:lnTo>
                    <a:lnTo>
                      <a:pt x="192885" y="77985"/>
                    </a:lnTo>
                    <a:lnTo>
                      <a:pt x="185528" y="89756"/>
                    </a:lnTo>
                    <a:cubicBezTo>
                      <a:pt x="186019" y="96622"/>
                      <a:pt x="186509" y="103489"/>
                      <a:pt x="187000" y="110355"/>
                    </a:cubicBezTo>
                    <a:lnTo>
                      <a:pt x="164929" y="125070"/>
                    </a:lnTo>
                    <a:lnTo>
                      <a:pt x="201714" y="129484"/>
                    </a:lnTo>
                    <a:lnTo>
                      <a:pt x="213485" y="125070"/>
                    </a:lnTo>
                    <a:lnTo>
                      <a:pt x="226728" y="122126"/>
                    </a:lnTo>
                    <a:lnTo>
                      <a:pt x="232613" y="117713"/>
                    </a:lnTo>
                    <a:lnTo>
                      <a:pt x="239970" y="129484"/>
                    </a:lnTo>
                    <a:lnTo>
                      <a:pt x="234085" y="142727"/>
                    </a:lnTo>
                    <a:lnTo>
                      <a:pt x="223785" y="147141"/>
                    </a:lnTo>
                    <a:lnTo>
                      <a:pt x="213485" y="163326"/>
                    </a:lnTo>
                    <a:lnTo>
                      <a:pt x="222314" y="166269"/>
                    </a:lnTo>
                    <a:lnTo>
                      <a:pt x="234085" y="169211"/>
                    </a:lnTo>
                    <a:lnTo>
                      <a:pt x="250270" y="175097"/>
                    </a:lnTo>
                    <a:lnTo>
                      <a:pt x="272341" y="173626"/>
                    </a:lnTo>
                    <a:lnTo>
                      <a:pt x="291470" y="176569"/>
                    </a:lnTo>
                    <a:lnTo>
                      <a:pt x="303241" y="170683"/>
                    </a:lnTo>
                    <a:lnTo>
                      <a:pt x="312069" y="183926"/>
                    </a:lnTo>
                    <a:lnTo>
                      <a:pt x="250270" y="197169"/>
                    </a:lnTo>
                    <a:lnTo>
                      <a:pt x="250270" y="217768"/>
                    </a:lnTo>
                    <a:lnTo>
                      <a:pt x="259099" y="226597"/>
                    </a:lnTo>
                    <a:lnTo>
                      <a:pt x="250270" y="242783"/>
                    </a:lnTo>
                    <a:lnTo>
                      <a:pt x="251742" y="254554"/>
                    </a:lnTo>
                    <a:lnTo>
                      <a:pt x="272341" y="258968"/>
                    </a:lnTo>
                    <a:lnTo>
                      <a:pt x="272341" y="273682"/>
                    </a:lnTo>
                    <a:lnTo>
                      <a:pt x="292941" y="276624"/>
                    </a:lnTo>
                    <a:lnTo>
                      <a:pt x="303241" y="288396"/>
                    </a:lnTo>
                    <a:lnTo>
                      <a:pt x="325312" y="288396"/>
                    </a:lnTo>
                    <a:lnTo>
                      <a:pt x="319426" y="300167"/>
                    </a:lnTo>
                    <a:lnTo>
                      <a:pt x="315012" y="316352"/>
                    </a:lnTo>
                    <a:lnTo>
                      <a:pt x="298827" y="317824"/>
                    </a:lnTo>
                    <a:lnTo>
                      <a:pt x="307655" y="331067"/>
                    </a:lnTo>
                    <a:lnTo>
                      <a:pt x="282641" y="363437"/>
                    </a:lnTo>
                    <a:lnTo>
                      <a:pt x="301770" y="370794"/>
                    </a:lnTo>
                    <a:lnTo>
                      <a:pt x="303241" y="381094"/>
                    </a:lnTo>
                    <a:lnTo>
                      <a:pt x="281170" y="397280"/>
                    </a:lnTo>
                    <a:lnTo>
                      <a:pt x="263513" y="411994"/>
                    </a:lnTo>
                    <a:lnTo>
                      <a:pt x="250270" y="413466"/>
                    </a:lnTo>
                    <a:lnTo>
                      <a:pt x="244385" y="428179"/>
                    </a:lnTo>
                    <a:lnTo>
                      <a:pt x="219371" y="429651"/>
                    </a:lnTo>
                    <a:lnTo>
                      <a:pt x="219371" y="444365"/>
                    </a:lnTo>
                    <a:lnTo>
                      <a:pt x="216428" y="464964"/>
                    </a:lnTo>
                    <a:lnTo>
                      <a:pt x="199915" y="466512"/>
                    </a:lnTo>
                    <a:lnTo>
                      <a:pt x="206717" y="460844"/>
                    </a:lnTo>
                    <a:lnTo>
                      <a:pt x="194357" y="452016"/>
                    </a:lnTo>
                    <a:lnTo>
                      <a:pt x="194357" y="413171"/>
                    </a:lnTo>
                    <a:lnTo>
                      <a:pt x="208482" y="386686"/>
                    </a:lnTo>
                    <a:lnTo>
                      <a:pt x="192591" y="384920"/>
                    </a:lnTo>
                    <a:lnTo>
                      <a:pt x="176700" y="379623"/>
                    </a:lnTo>
                    <a:lnTo>
                      <a:pt x="159043" y="381388"/>
                    </a:lnTo>
                    <a:lnTo>
                      <a:pt x="148449" y="374326"/>
                    </a:lnTo>
                    <a:lnTo>
                      <a:pt x="120198" y="376091"/>
                    </a:lnTo>
                    <a:lnTo>
                      <a:pt x="107838" y="409639"/>
                    </a:lnTo>
                    <a:lnTo>
                      <a:pt x="95478" y="427296"/>
                    </a:lnTo>
                    <a:lnTo>
                      <a:pt x="70759" y="427296"/>
                    </a:lnTo>
                    <a:lnTo>
                      <a:pt x="33679" y="427296"/>
                    </a:lnTo>
                    <a:lnTo>
                      <a:pt x="17788" y="427296"/>
                    </a:lnTo>
                    <a:lnTo>
                      <a:pt x="8959" y="443187"/>
                    </a:lnTo>
                    <a:lnTo>
                      <a:pt x="0" y="440388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6FEF9DE7-1C7B-B17D-8627-9E3FE43BC74F}"/>
                  </a:ext>
                </a:extLst>
              </p:cNvPr>
              <p:cNvSpPr/>
              <p:nvPr/>
            </p:nvSpPr>
            <p:spPr>
              <a:xfrm>
                <a:off x="3330302" y="1075644"/>
                <a:ext cx="59214" cy="95983"/>
              </a:xfrm>
              <a:custGeom>
                <a:avLst/>
                <a:gdLst>
                  <a:gd name="connsiteX0" fmla="*/ 25871 w 59214"/>
                  <a:gd name="connsiteY0" fmla="*/ 0 h 95983"/>
                  <a:gd name="connsiteX1" fmla="*/ 33107 w 59214"/>
                  <a:gd name="connsiteY1" fmla="*/ 2831 h 95983"/>
                  <a:gd name="connsiteX2" fmla="*/ 36418 w 59214"/>
                  <a:gd name="connsiteY2" fmla="*/ 20488 h 95983"/>
                  <a:gd name="connsiteX3" fmla="*/ 32003 w 59214"/>
                  <a:gd name="connsiteY3" fmla="*/ 28213 h 95983"/>
                  <a:gd name="connsiteX4" fmla="*/ 41936 w 59214"/>
                  <a:gd name="connsiteY4" fmla="*/ 35938 h 95983"/>
                  <a:gd name="connsiteX5" fmla="*/ 59214 w 59214"/>
                  <a:gd name="connsiteY5" fmla="*/ 34858 h 95983"/>
                  <a:gd name="connsiteX6" fmla="*/ 59214 w 59214"/>
                  <a:gd name="connsiteY6" fmla="*/ 95983 h 95983"/>
                  <a:gd name="connsiteX7" fmla="*/ 47085 w 59214"/>
                  <a:gd name="connsiteY7" fmla="*/ 92587 h 95983"/>
                  <a:gd name="connsiteX8" fmla="*/ 36785 w 59214"/>
                  <a:gd name="connsiteY8" fmla="*/ 82287 h 95983"/>
                  <a:gd name="connsiteX9" fmla="*/ 22071 w 59214"/>
                  <a:gd name="connsiteY9" fmla="*/ 85230 h 95983"/>
                  <a:gd name="connsiteX10" fmla="*/ 10300 w 59214"/>
                  <a:gd name="connsiteY10" fmla="*/ 70516 h 95983"/>
                  <a:gd name="connsiteX11" fmla="*/ 19128 w 59214"/>
                  <a:gd name="connsiteY11" fmla="*/ 57273 h 95983"/>
                  <a:gd name="connsiteX12" fmla="*/ 13243 w 59214"/>
                  <a:gd name="connsiteY12" fmla="*/ 24902 h 95983"/>
                  <a:gd name="connsiteX13" fmla="*/ 0 w 59214"/>
                  <a:gd name="connsiteY13" fmla="*/ 14602 h 95983"/>
                  <a:gd name="connsiteX14" fmla="*/ 10300 w 59214"/>
                  <a:gd name="connsiteY14" fmla="*/ 2831 h 95983"/>
                  <a:gd name="connsiteX15" fmla="*/ 25871 w 59214"/>
                  <a:gd name="connsiteY15" fmla="*/ 0 h 95983"/>
                  <a:gd name="connsiteX0" fmla="*/ 25871 w 243954"/>
                  <a:gd name="connsiteY0" fmla="*/ 0 h 95983"/>
                  <a:gd name="connsiteX1" fmla="*/ 33107 w 243954"/>
                  <a:gd name="connsiteY1" fmla="*/ 2831 h 95983"/>
                  <a:gd name="connsiteX2" fmla="*/ 36418 w 243954"/>
                  <a:gd name="connsiteY2" fmla="*/ 20488 h 95983"/>
                  <a:gd name="connsiteX3" fmla="*/ 32003 w 243954"/>
                  <a:gd name="connsiteY3" fmla="*/ 28213 h 95983"/>
                  <a:gd name="connsiteX4" fmla="*/ 41936 w 243954"/>
                  <a:gd name="connsiteY4" fmla="*/ 35938 h 95983"/>
                  <a:gd name="connsiteX5" fmla="*/ 59214 w 243954"/>
                  <a:gd name="connsiteY5" fmla="*/ 34858 h 95983"/>
                  <a:gd name="connsiteX6" fmla="*/ 243954 w 243954"/>
                  <a:gd name="connsiteY6" fmla="*/ 93550 h 95983"/>
                  <a:gd name="connsiteX7" fmla="*/ 59214 w 243954"/>
                  <a:gd name="connsiteY7" fmla="*/ 95983 h 95983"/>
                  <a:gd name="connsiteX8" fmla="*/ 47085 w 243954"/>
                  <a:gd name="connsiteY8" fmla="*/ 92587 h 95983"/>
                  <a:gd name="connsiteX9" fmla="*/ 36785 w 243954"/>
                  <a:gd name="connsiteY9" fmla="*/ 82287 h 95983"/>
                  <a:gd name="connsiteX10" fmla="*/ 22071 w 243954"/>
                  <a:gd name="connsiteY10" fmla="*/ 85230 h 95983"/>
                  <a:gd name="connsiteX11" fmla="*/ 10300 w 243954"/>
                  <a:gd name="connsiteY11" fmla="*/ 70516 h 95983"/>
                  <a:gd name="connsiteX12" fmla="*/ 19128 w 243954"/>
                  <a:gd name="connsiteY12" fmla="*/ 57273 h 95983"/>
                  <a:gd name="connsiteX13" fmla="*/ 13243 w 243954"/>
                  <a:gd name="connsiteY13" fmla="*/ 24902 h 95983"/>
                  <a:gd name="connsiteX14" fmla="*/ 0 w 243954"/>
                  <a:gd name="connsiteY14" fmla="*/ 14602 h 95983"/>
                  <a:gd name="connsiteX15" fmla="*/ 10300 w 243954"/>
                  <a:gd name="connsiteY15" fmla="*/ 2831 h 95983"/>
                  <a:gd name="connsiteX16" fmla="*/ 25871 w 243954"/>
                  <a:gd name="connsiteY16" fmla="*/ 0 h 95983"/>
                  <a:gd name="connsiteX0" fmla="*/ 243954 w 335394"/>
                  <a:gd name="connsiteY0" fmla="*/ 93550 h 184990"/>
                  <a:gd name="connsiteX1" fmla="*/ 59214 w 335394"/>
                  <a:gd name="connsiteY1" fmla="*/ 95983 h 184990"/>
                  <a:gd name="connsiteX2" fmla="*/ 47085 w 335394"/>
                  <a:gd name="connsiteY2" fmla="*/ 92587 h 184990"/>
                  <a:gd name="connsiteX3" fmla="*/ 36785 w 335394"/>
                  <a:gd name="connsiteY3" fmla="*/ 82287 h 184990"/>
                  <a:gd name="connsiteX4" fmla="*/ 22071 w 335394"/>
                  <a:gd name="connsiteY4" fmla="*/ 85230 h 184990"/>
                  <a:gd name="connsiteX5" fmla="*/ 10300 w 335394"/>
                  <a:gd name="connsiteY5" fmla="*/ 70516 h 184990"/>
                  <a:gd name="connsiteX6" fmla="*/ 19128 w 335394"/>
                  <a:gd name="connsiteY6" fmla="*/ 57273 h 184990"/>
                  <a:gd name="connsiteX7" fmla="*/ 13243 w 335394"/>
                  <a:gd name="connsiteY7" fmla="*/ 24902 h 184990"/>
                  <a:gd name="connsiteX8" fmla="*/ 0 w 335394"/>
                  <a:gd name="connsiteY8" fmla="*/ 14602 h 184990"/>
                  <a:gd name="connsiteX9" fmla="*/ 10300 w 335394"/>
                  <a:gd name="connsiteY9" fmla="*/ 2831 h 184990"/>
                  <a:gd name="connsiteX10" fmla="*/ 25871 w 335394"/>
                  <a:gd name="connsiteY10" fmla="*/ 0 h 184990"/>
                  <a:gd name="connsiteX11" fmla="*/ 33107 w 335394"/>
                  <a:gd name="connsiteY11" fmla="*/ 2831 h 184990"/>
                  <a:gd name="connsiteX12" fmla="*/ 36418 w 335394"/>
                  <a:gd name="connsiteY12" fmla="*/ 20488 h 184990"/>
                  <a:gd name="connsiteX13" fmla="*/ 32003 w 335394"/>
                  <a:gd name="connsiteY13" fmla="*/ 28213 h 184990"/>
                  <a:gd name="connsiteX14" fmla="*/ 41936 w 335394"/>
                  <a:gd name="connsiteY14" fmla="*/ 35938 h 184990"/>
                  <a:gd name="connsiteX15" fmla="*/ 59214 w 335394"/>
                  <a:gd name="connsiteY15" fmla="*/ 34858 h 184990"/>
                  <a:gd name="connsiteX16" fmla="*/ 335394 w 335394"/>
                  <a:gd name="connsiteY16" fmla="*/ 184990 h 184990"/>
                  <a:gd name="connsiteX0" fmla="*/ 59214 w 335394"/>
                  <a:gd name="connsiteY0" fmla="*/ 95983 h 184990"/>
                  <a:gd name="connsiteX1" fmla="*/ 47085 w 335394"/>
                  <a:gd name="connsiteY1" fmla="*/ 92587 h 184990"/>
                  <a:gd name="connsiteX2" fmla="*/ 36785 w 335394"/>
                  <a:gd name="connsiteY2" fmla="*/ 82287 h 184990"/>
                  <a:gd name="connsiteX3" fmla="*/ 22071 w 335394"/>
                  <a:gd name="connsiteY3" fmla="*/ 85230 h 184990"/>
                  <a:gd name="connsiteX4" fmla="*/ 10300 w 335394"/>
                  <a:gd name="connsiteY4" fmla="*/ 70516 h 184990"/>
                  <a:gd name="connsiteX5" fmla="*/ 19128 w 335394"/>
                  <a:gd name="connsiteY5" fmla="*/ 57273 h 184990"/>
                  <a:gd name="connsiteX6" fmla="*/ 13243 w 335394"/>
                  <a:gd name="connsiteY6" fmla="*/ 24902 h 184990"/>
                  <a:gd name="connsiteX7" fmla="*/ 0 w 335394"/>
                  <a:gd name="connsiteY7" fmla="*/ 14602 h 184990"/>
                  <a:gd name="connsiteX8" fmla="*/ 10300 w 335394"/>
                  <a:gd name="connsiteY8" fmla="*/ 2831 h 184990"/>
                  <a:gd name="connsiteX9" fmla="*/ 25871 w 335394"/>
                  <a:gd name="connsiteY9" fmla="*/ 0 h 184990"/>
                  <a:gd name="connsiteX10" fmla="*/ 33107 w 335394"/>
                  <a:gd name="connsiteY10" fmla="*/ 2831 h 184990"/>
                  <a:gd name="connsiteX11" fmla="*/ 36418 w 335394"/>
                  <a:gd name="connsiteY11" fmla="*/ 20488 h 184990"/>
                  <a:gd name="connsiteX12" fmla="*/ 32003 w 335394"/>
                  <a:gd name="connsiteY12" fmla="*/ 28213 h 184990"/>
                  <a:gd name="connsiteX13" fmla="*/ 41936 w 335394"/>
                  <a:gd name="connsiteY13" fmla="*/ 35938 h 184990"/>
                  <a:gd name="connsiteX14" fmla="*/ 59214 w 335394"/>
                  <a:gd name="connsiteY14" fmla="*/ 34858 h 184990"/>
                  <a:gd name="connsiteX15" fmla="*/ 335394 w 335394"/>
                  <a:gd name="connsiteY15" fmla="*/ 184990 h 184990"/>
                  <a:gd name="connsiteX0" fmla="*/ 59214 w 59214"/>
                  <a:gd name="connsiteY0" fmla="*/ 95983 h 95983"/>
                  <a:gd name="connsiteX1" fmla="*/ 47085 w 59214"/>
                  <a:gd name="connsiteY1" fmla="*/ 92587 h 95983"/>
                  <a:gd name="connsiteX2" fmla="*/ 36785 w 59214"/>
                  <a:gd name="connsiteY2" fmla="*/ 82287 h 95983"/>
                  <a:gd name="connsiteX3" fmla="*/ 22071 w 59214"/>
                  <a:gd name="connsiteY3" fmla="*/ 85230 h 95983"/>
                  <a:gd name="connsiteX4" fmla="*/ 10300 w 59214"/>
                  <a:gd name="connsiteY4" fmla="*/ 70516 h 95983"/>
                  <a:gd name="connsiteX5" fmla="*/ 19128 w 59214"/>
                  <a:gd name="connsiteY5" fmla="*/ 57273 h 95983"/>
                  <a:gd name="connsiteX6" fmla="*/ 13243 w 59214"/>
                  <a:gd name="connsiteY6" fmla="*/ 24902 h 95983"/>
                  <a:gd name="connsiteX7" fmla="*/ 0 w 59214"/>
                  <a:gd name="connsiteY7" fmla="*/ 14602 h 95983"/>
                  <a:gd name="connsiteX8" fmla="*/ 10300 w 59214"/>
                  <a:gd name="connsiteY8" fmla="*/ 2831 h 95983"/>
                  <a:gd name="connsiteX9" fmla="*/ 25871 w 59214"/>
                  <a:gd name="connsiteY9" fmla="*/ 0 h 95983"/>
                  <a:gd name="connsiteX10" fmla="*/ 33107 w 59214"/>
                  <a:gd name="connsiteY10" fmla="*/ 2831 h 95983"/>
                  <a:gd name="connsiteX11" fmla="*/ 36418 w 59214"/>
                  <a:gd name="connsiteY11" fmla="*/ 20488 h 95983"/>
                  <a:gd name="connsiteX12" fmla="*/ 32003 w 59214"/>
                  <a:gd name="connsiteY12" fmla="*/ 28213 h 95983"/>
                  <a:gd name="connsiteX13" fmla="*/ 41936 w 59214"/>
                  <a:gd name="connsiteY13" fmla="*/ 35938 h 95983"/>
                  <a:gd name="connsiteX14" fmla="*/ 59214 w 59214"/>
                  <a:gd name="connsiteY14" fmla="*/ 34858 h 95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214" h="95983">
                    <a:moveTo>
                      <a:pt x="59214" y="95983"/>
                    </a:moveTo>
                    <a:lnTo>
                      <a:pt x="47085" y="92587"/>
                    </a:lnTo>
                    <a:lnTo>
                      <a:pt x="36785" y="82287"/>
                    </a:lnTo>
                    <a:lnTo>
                      <a:pt x="22071" y="85230"/>
                    </a:lnTo>
                    <a:lnTo>
                      <a:pt x="10300" y="70516"/>
                    </a:lnTo>
                    <a:lnTo>
                      <a:pt x="19128" y="57273"/>
                    </a:lnTo>
                    <a:lnTo>
                      <a:pt x="13243" y="24902"/>
                    </a:lnTo>
                    <a:lnTo>
                      <a:pt x="0" y="14602"/>
                    </a:lnTo>
                    <a:lnTo>
                      <a:pt x="10300" y="2831"/>
                    </a:lnTo>
                    <a:lnTo>
                      <a:pt x="25871" y="0"/>
                    </a:lnTo>
                    <a:lnTo>
                      <a:pt x="33107" y="2831"/>
                    </a:lnTo>
                    <a:lnTo>
                      <a:pt x="36418" y="20488"/>
                    </a:lnTo>
                    <a:lnTo>
                      <a:pt x="32003" y="28213"/>
                    </a:lnTo>
                    <a:lnTo>
                      <a:pt x="41936" y="35938"/>
                    </a:lnTo>
                    <a:lnTo>
                      <a:pt x="59214" y="34858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EB7AE682-B06C-6AB3-A1D2-C70EB7A9E02D}"/>
                  </a:ext>
                </a:extLst>
              </p:cNvPr>
              <p:cNvSpPr/>
              <p:nvPr/>
            </p:nvSpPr>
            <p:spPr>
              <a:xfrm>
                <a:off x="3164209" y="1528610"/>
                <a:ext cx="225307" cy="216413"/>
              </a:xfrm>
              <a:custGeom>
                <a:avLst/>
                <a:gdLst>
                  <a:gd name="connsiteX0" fmla="*/ 225307 w 225307"/>
                  <a:gd name="connsiteY0" fmla="*/ 0 h 216413"/>
                  <a:gd name="connsiteX1" fmla="*/ 225307 w 225307"/>
                  <a:gd name="connsiteY1" fmla="*/ 162728 h 216413"/>
                  <a:gd name="connsiteX2" fmla="*/ 224950 w 225307"/>
                  <a:gd name="connsiteY2" fmla="*/ 163442 h 216413"/>
                  <a:gd name="connsiteX3" fmla="*/ 177865 w 225307"/>
                  <a:gd name="connsiteY3" fmla="*/ 169328 h 216413"/>
                  <a:gd name="connsiteX4" fmla="*/ 160208 w 225307"/>
                  <a:gd name="connsiteY4" fmla="*/ 182570 h 216413"/>
                  <a:gd name="connsiteX5" fmla="*/ 141079 w 225307"/>
                  <a:gd name="connsiteY5" fmla="*/ 191399 h 216413"/>
                  <a:gd name="connsiteX6" fmla="*/ 98409 w 225307"/>
                  <a:gd name="connsiteY6" fmla="*/ 189927 h 216413"/>
                  <a:gd name="connsiteX7" fmla="*/ 86637 w 225307"/>
                  <a:gd name="connsiteY7" fmla="*/ 188456 h 216413"/>
                  <a:gd name="connsiteX8" fmla="*/ 80752 w 225307"/>
                  <a:gd name="connsiteY8" fmla="*/ 203170 h 216413"/>
                  <a:gd name="connsiteX9" fmla="*/ 60152 w 225307"/>
                  <a:gd name="connsiteY9" fmla="*/ 216413 h 216413"/>
                  <a:gd name="connsiteX10" fmla="*/ 43966 w 225307"/>
                  <a:gd name="connsiteY10" fmla="*/ 209056 h 216413"/>
                  <a:gd name="connsiteX11" fmla="*/ 26309 w 225307"/>
                  <a:gd name="connsiteY11" fmla="*/ 211998 h 216413"/>
                  <a:gd name="connsiteX12" fmla="*/ 2767 w 225307"/>
                  <a:gd name="connsiteY12" fmla="*/ 201698 h 216413"/>
                  <a:gd name="connsiteX13" fmla="*/ 0 w 225307"/>
                  <a:gd name="connsiteY13" fmla="*/ 180948 h 216413"/>
                  <a:gd name="connsiteX14" fmla="*/ 19320 w 225307"/>
                  <a:gd name="connsiteY14" fmla="*/ 175581 h 216413"/>
                  <a:gd name="connsiteX15" fmla="*/ 27045 w 225307"/>
                  <a:gd name="connsiteY15" fmla="*/ 178892 h 216413"/>
                  <a:gd name="connsiteX16" fmla="*/ 41391 w 225307"/>
                  <a:gd name="connsiteY16" fmla="*/ 171167 h 216413"/>
                  <a:gd name="connsiteX17" fmla="*/ 91051 w 225307"/>
                  <a:gd name="connsiteY17" fmla="*/ 154614 h 216413"/>
                  <a:gd name="connsiteX18" fmla="*/ 97673 w 225307"/>
                  <a:gd name="connsiteY18" fmla="*/ 136957 h 216413"/>
                  <a:gd name="connsiteX19" fmla="*/ 132986 w 225307"/>
                  <a:gd name="connsiteY19" fmla="*/ 108264 h 216413"/>
                  <a:gd name="connsiteX20" fmla="*/ 159472 w 225307"/>
                  <a:gd name="connsiteY20" fmla="*/ 79572 h 216413"/>
                  <a:gd name="connsiteX21" fmla="*/ 177129 w 225307"/>
                  <a:gd name="connsiteY21" fmla="*/ 68537 h 216413"/>
                  <a:gd name="connsiteX22" fmla="*/ 190372 w 225307"/>
                  <a:gd name="connsiteY22" fmla="*/ 57501 h 216413"/>
                  <a:gd name="connsiteX23" fmla="*/ 191475 w 225307"/>
                  <a:gd name="connsiteY23" fmla="*/ 25498 h 216413"/>
                  <a:gd name="connsiteX24" fmla="*/ 213546 w 225307"/>
                  <a:gd name="connsiteY24" fmla="*/ 7841 h 216413"/>
                  <a:gd name="connsiteX25" fmla="*/ 225307 w 225307"/>
                  <a:gd name="connsiteY25" fmla="*/ 0 h 216413"/>
                  <a:gd name="connsiteX0" fmla="*/ 225307 w 410047"/>
                  <a:gd name="connsiteY0" fmla="*/ 0 h 216413"/>
                  <a:gd name="connsiteX1" fmla="*/ 410047 w 410047"/>
                  <a:gd name="connsiteY1" fmla="*/ 88259 h 216413"/>
                  <a:gd name="connsiteX2" fmla="*/ 225307 w 410047"/>
                  <a:gd name="connsiteY2" fmla="*/ 162728 h 216413"/>
                  <a:gd name="connsiteX3" fmla="*/ 224950 w 410047"/>
                  <a:gd name="connsiteY3" fmla="*/ 163442 h 216413"/>
                  <a:gd name="connsiteX4" fmla="*/ 177865 w 410047"/>
                  <a:gd name="connsiteY4" fmla="*/ 169328 h 216413"/>
                  <a:gd name="connsiteX5" fmla="*/ 160208 w 410047"/>
                  <a:gd name="connsiteY5" fmla="*/ 182570 h 216413"/>
                  <a:gd name="connsiteX6" fmla="*/ 141079 w 410047"/>
                  <a:gd name="connsiteY6" fmla="*/ 191399 h 216413"/>
                  <a:gd name="connsiteX7" fmla="*/ 98409 w 410047"/>
                  <a:gd name="connsiteY7" fmla="*/ 189927 h 216413"/>
                  <a:gd name="connsiteX8" fmla="*/ 86637 w 410047"/>
                  <a:gd name="connsiteY8" fmla="*/ 188456 h 216413"/>
                  <a:gd name="connsiteX9" fmla="*/ 80752 w 410047"/>
                  <a:gd name="connsiteY9" fmla="*/ 203170 h 216413"/>
                  <a:gd name="connsiteX10" fmla="*/ 60152 w 410047"/>
                  <a:gd name="connsiteY10" fmla="*/ 216413 h 216413"/>
                  <a:gd name="connsiteX11" fmla="*/ 43966 w 410047"/>
                  <a:gd name="connsiteY11" fmla="*/ 209056 h 216413"/>
                  <a:gd name="connsiteX12" fmla="*/ 26309 w 410047"/>
                  <a:gd name="connsiteY12" fmla="*/ 211998 h 216413"/>
                  <a:gd name="connsiteX13" fmla="*/ 2767 w 410047"/>
                  <a:gd name="connsiteY13" fmla="*/ 201698 h 216413"/>
                  <a:gd name="connsiteX14" fmla="*/ 0 w 410047"/>
                  <a:gd name="connsiteY14" fmla="*/ 180948 h 216413"/>
                  <a:gd name="connsiteX15" fmla="*/ 19320 w 410047"/>
                  <a:gd name="connsiteY15" fmla="*/ 175581 h 216413"/>
                  <a:gd name="connsiteX16" fmla="*/ 27045 w 410047"/>
                  <a:gd name="connsiteY16" fmla="*/ 178892 h 216413"/>
                  <a:gd name="connsiteX17" fmla="*/ 41391 w 410047"/>
                  <a:gd name="connsiteY17" fmla="*/ 171167 h 216413"/>
                  <a:gd name="connsiteX18" fmla="*/ 91051 w 410047"/>
                  <a:gd name="connsiteY18" fmla="*/ 154614 h 216413"/>
                  <a:gd name="connsiteX19" fmla="*/ 97673 w 410047"/>
                  <a:gd name="connsiteY19" fmla="*/ 136957 h 216413"/>
                  <a:gd name="connsiteX20" fmla="*/ 132986 w 410047"/>
                  <a:gd name="connsiteY20" fmla="*/ 108264 h 216413"/>
                  <a:gd name="connsiteX21" fmla="*/ 159472 w 410047"/>
                  <a:gd name="connsiteY21" fmla="*/ 79572 h 216413"/>
                  <a:gd name="connsiteX22" fmla="*/ 177129 w 410047"/>
                  <a:gd name="connsiteY22" fmla="*/ 68537 h 216413"/>
                  <a:gd name="connsiteX23" fmla="*/ 190372 w 410047"/>
                  <a:gd name="connsiteY23" fmla="*/ 57501 h 216413"/>
                  <a:gd name="connsiteX24" fmla="*/ 191475 w 410047"/>
                  <a:gd name="connsiteY24" fmla="*/ 25498 h 216413"/>
                  <a:gd name="connsiteX25" fmla="*/ 213546 w 410047"/>
                  <a:gd name="connsiteY25" fmla="*/ 7841 h 216413"/>
                  <a:gd name="connsiteX26" fmla="*/ 225307 w 410047"/>
                  <a:gd name="connsiteY26" fmla="*/ 0 h 216413"/>
                  <a:gd name="connsiteX0" fmla="*/ 410047 w 501487"/>
                  <a:gd name="connsiteY0" fmla="*/ 88259 h 216413"/>
                  <a:gd name="connsiteX1" fmla="*/ 225307 w 501487"/>
                  <a:gd name="connsiteY1" fmla="*/ 162728 h 216413"/>
                  <a:gd name="connsiteX2" fmla="*/ 224950 w 501487"/>
                  <a:gd name="connsiteY2" fmla="*/ 163442 h 216413"/>
                  <a:gd name="connsiteX3" fmla="*/ 177865 w 501487"/>
                  <a:gd name="connsiteY3" fmla="*/ 169328 h 216413"/>
                  <a:gd name="connsiteX4" fmla="*/ 160208 w 501487"/>
                  <a:gd name="connsiteY4" fmla="*/ 182570 h 216413"/>
                  <a:gd name="connsiteX5" fmla="*/ 141079 w 501487"/>
                  <a:gd name="connsiteY5" fmla="*/ 191399 h 216413"/>
                  <a:gd name="connsiteX6" fmla="*/ 98409 w 501487"/>
                  <a:gd name="connsiteY6" fmla="*/ 189927 h 216413"/>
                  <a:gd name="connsiteX7" fmla="*/ 86637 w 501487"/>
                  <a:gd name="connsiteY7" fmla="*/ 188456 h 216413"/>
                  <a:gd name="connsiteX8" fmla="*/ 80752 w 501487"/>
                  <a:gd name="connsiteY8" fmla="*/ 203170 h 216413"/>
                  <a:gd name="connsiteX9" fmla="*/ 60152 w 501487"/>
                  <a:gd name="connsiteY9" fmla="*/ 216413 h 216413"/>
                  <a:gd name="connsiteX10" fmla="*/ 43966 w 501487"/>
                  <a:gd name="connsiteY10" fmla="*/ 209056 h 216413"/>
                  <a:gd name="connsiteX11" fmla="*/ 26309 w 501487"/>
                  <a:gd name="connsiteY11" fmla="*/ 211998 h 216413"/>
                  <a:gd name="connsiteX12" fmla="*/ 2767 w 501487"/>
                  <a:gd name="connsiteY12" fmla="*/ 201698 h 216413"/>
                  <a:gd name="connsiteX13" fmla="*/ 0 w 501487"/>
                  <a:gd name="connsiteY13" fmla="*/ 180948 h 216413"/>
                  <a:gd name="connsiteX14" fmla="*/ 19320 w 501487"/>
                  <a:gd name="connsiteY14" fmla="*/ 175581 h 216413"/>
                  <a:gd name="connsiteX15" fmla="*/ 27045 w 501487"/>
                  <a:gd name="connsiteY15" fmla="*/ 178892 h 216413"/>
                  <a:gd name="connsiteX16" fmla="*/ 41391 w 501487"/>
                  <a:gd name="connsiteY16" fmla="*/ 171167 h 216413"/>
                  <a:gd name="connsiteX17" fmla="*/ 91051 w 501487"/>
                  <a:gd name="connsiteY17" fmla="*/ 154614 h 216413"/>
                  <a:gd name="connsiteX18" fmla="*/ 97673 w 501487"/>
                  <a:gd name="connsiteY18" fmla="*/ 136957 h 216413"/>
                  <a:gd name="connsiteX19" fmla="*/ 132986 w 501487"/>
                  <a:gd name="connsiteY19" fmla="*/ 108264 h 216413"/>
                  <a:gd name="connsiteX20" fmla="*/ 159472 w 501487"/>
                  <a:gd name="connsiteY20" fmla="*/ 79572 h 216413"/>
                  <a:gd name="connsiteX21" fmla="*/ 177129 w 501487"/>
                  <a:gd name="connsiteY21" fmla="*/ 68537 h 216413"/>
                  <a:gd name="connsiteX22" fmla="*/ 190372 w 501487"/>
                  <a:gd name="connsiteY22" fmla="*/ 57501 h 216413"/>
                  <a:gd name="connsiteX23" fmla="*/ 191475 w 501487"/>
                  <a:gd name="connsiteY23" fmla="*/ 25498 h 216413"/>
                  <a:gd name="connsiteX24" fmla="*/ 213546 w 501487"/>
                  <a:gd name="connsiteY24" fmla="*/ 7841 h 216413"/>
                  <a:gd name="connsiteX25" fmla="*/ 225307 w 501487"/>
                  <a:gd name="connsiteY25" fmla="*/ 0 h 216413"/>
                  <a:gd name="connsiteX26" fmla="*/ 501487 w 501487"/>
                  <a:gd name="connsiteY26" fmla="*/ 179699 h 216413"/>
                  <a:gd name="connsiteX0" fmla="*/ 225307 w 501487"/>
                  <a:gd name="connsiteY0" fmla="*/ 162728 h 216413"/>
                  <a:gd name="connsiteX1" fmla="*/ 224950 w 501487"/>
                  <a:gd name="connsiteY1" fmla="*/ 163442 h 216413"/>
                  <a:gd name="connsiteX2" fmla="*/ 177865 w 501487"/>
                  <a:gd name="connsiteY2" fmla="*/ 169328 h 216413"/>
                  <a:gd name="connsiteX3" fmla="*/ 160208 w 501487"/>
                  <a:gd name="connsiteY3" fmla="*/ 182570 h 216413"/>
                  <a:gd name="connsiteX4" fmla="*/ 141079 w 501487"/>
                  <a:gd name="connsiteY4" fmla="*/ 191399 h 216413"/>
                  <a:gd name="connsiteX5" fmla="*/ 98409 w 501487"/>
                  <a:gd name="connsiteY5" fmla="*/ 189927 h 216413"/>
                  <a:gd name="connsiteX6" fmla="*/ 86637 w 501487"/>
                  <a:gd name="connsiteY6" fmla="*/ 188456 h 216413"/>
                  <a:gd name="connsiteX7" fmla="*/ 80752 w 501487"/>
                  <a:gd name="connsiteY7" fmla="*/ 203170 h 216413"/>
                  <a:gd name="connsiteX8" fmla="*/ 60152 w 501487"/>
                  <a:gd name="connsiteY8" fmla="*/ 216413 h 216413"/>
                  <a:gd name="connsiteX9" fmla="*/ 43966 w 501487"/>
                  <a:gd name="connsiteY9" fmla="*/ 209056 h 216413"/>
                  <a:gd name="connsiteX10" fmla="*/ 26309 w 501487"/>
                  <a:gd name="connsiteY10" fmla="*/ 211998 h 216413"/>
                  <a:gd name="connsiteX11" fmla="*/ 2767 w 501487"/>
                  <a:gd name="connsiteY11" fmla="*/ 201698 h 216413"/>
                  <a:gd name="connsiteX12" fmla="*/ 0 w 501487"/>
                  <a:gd name="connsiteY12" fmla="*/ 180948 h 216413"/>
                  <a:gd name="connsiteX13" fmla="*/ 19320 w 501487"/>
                  <a:gd name="connsiteY13" fmla="*/ 175581 h 216413"/>
                  <a:gd name="connsiteX14" fmla="*/ 27045 w 501487"/>
                  <a:gd name="connsiteY14" fmla="*/ 178892 h 216413"/>
                  <a:gd name="connsiteX15" fmla="*/ 41391 w 501487"/>
                  <a:gd name="connsiteY15" fmla="*/ 171167 h 216413"/>
                  <a:gd name="connsiteX16" fmla="*/ 91051 w 501487"/>
                  <a:gd name="connsiteY16" fmla="*/ 154614 h 216413"/>
                  <a:gd name="connsiteX17" fmla="*/ 97673 w 501487"/>
                  <a:gd name="connsiteY17" fmla="*/ 136957 h 216413"/>
                  <a:gd name="connsiteX18" fmla="*/ 132986 w 501487"/>
                  <a:gd name="connsiteY18" fmla="*/ 108264 h 216413"/>
                  <a:gd name="connsiteX19" fmla="*/ 159472 w 501487"/>
                  <a:gd name="connsiteY19" fmla="*/ 79572 h 216413"/>
                  <a:gd name="connsiteX20" fmla="*/ 177129 w 501487"/>
                  <a:gd name="connsiteY20" fmla="*/ 68537 h 216413"/>
                  <a:gd name="connsiteX21" fmla="*/ 190372 w 501487"/>
                  <a:gd name="connsiteY21" fmla="*/ 57501 h 216413"/>
                  <a:gd name="connsiteX22" fmla="*/ 191475 w 501487"/>
                  <a:gd name="connsiteY22" fmla="*/ 25498 h 216413"/>
                  <a:gd name="connsiteX23" fmla="*/ 213546 w 501487"/>
                  <a:gd name="connsiteY23" fmla="*/ 7841 h 216413"/>
                  <a:gd name="connsiteX24" fmla="*/ 225307 w 501487"/>
                  <a:gd name="connsiteY24" fmla="*/ 0 h 216413"/>
                  <a:gd name="connsiteX25" fmla="*/ 501487 w 501487"/>
                  <a:gd name="connsiteY25" fmla="*/ 179699 h 216413"/>
                  <a:gd name="connsiteX0" fmla="*/ 225307 w 225307"/>
                  <a:gd name="connsiteY0" fmla="*/ 162728 h 216413"/>
                  <a:gd name="connsiteX1" fmla="*/ 224950 w 225307"/>
                  <a:gd name="connsiteY1" fmla="*/ 163442 h 216413"/>
                  <a:gd name="connsiteX2" fmla="*/ 177865 w 225307"/>
                  <a:gd name="connsiteY2" fmla="*/ 169328 h 216413"/>
                  <a:gd name="connsiteX3" fmla="*/ 160208 w 225307"/>
                  <a:gd name="connsiteY3" fmla="*/ 182570 h 216413"/>
                  <a:gd name="connsiteX4" fmla="*/ 141079 w 225307"/>
                  <a:gd name="connsiteY4" fmla="*/ 191399 h 216413"/>
                  <a:gd name="connsiteX5" fmla="*/ 98409 w 225307"/>
                  <a:gd name="connsiteY5" fmla="*/ 189927 h 216413"/>
                  <a:gd name="connsiteX6" fmla="*/ 86637 w 225307"/>
                  <a:gd name="connsiteY6" fmla="*/ 188456 h 216413"/>
                  <a:gd name="connsiteX7" fmla="*/ 80752 w 225307"/>
                  <a:gd name="connsiteY7" fmla="*/ 203170 h 216413"/>
                  <a:gd name="connsiteX8" fmla="*/ 60152 w 225307"/>
                  <a:gd name="connsiteY8" fmla="*/ 216413 h 216413"/>
                  <a:gd name="connsiteX9" fmla="*/ 43966 w 225307"/>
                  <a:gd name="connsiteY9" fmla="*/ 209056 h 216413"/>
                  <a:gd name="connsiteX10" fmla="*/ 26309 w 225307"/>
                  <a:gd name="connsiteY10" fmla="*/ 211998 h 216413"/>
                  <a:gd name="connsiteX11" fmla="*/ 2767 w 225307"/>
                  <a:gd name="connsiteY11" fmla="*/ 201698 h 216413"/>
                  <a:gd name="connsiteX12" fmla="*/ 0 w 225307"/>
                  <a:gd name="connsiteY12" fmla="*/ 180948 h 216413"/>
                  <a:gd name="connsiteX13" fmla="*/ 19320 w 225307"/>
                  <a:gd name="connsiteY13" fmla="*/ 175581 h 216413"/>
                  <a:gd name="connsiteX14" fmla="*/ 27045 w 225307"/>
                  <a:gd name="connsiteY14" fmla="*/ 178892 h 216413"/>
                  <a:gd name="connsiteX15" fmla="*/ 41391 w 225307"/>
                  <a:gd name="connsiteY15" fmla="*/ 171167 h 216413"/>
                  <a:gd name="connsiteX16" fmla="*/ 91051 w 225307"/>
                  <a:gd name="connsiteY16" fmla="*/ 154614 h 216413"/>
                  <a:gd name="connsiteX17" fmla="*/ 97673 w 225307"/>
                  <a:gd name="connsiteY17" fmla="*/ 136957 h 216413"/>
                  <a:gd name="connsiteX18" fmla="*/ 132986 w 225307"/>
                  <a:gd name="connsiteY18" fmla="*/ 108264 h 216413"/>
                  <a:gd name="connsiteX19" fmla="*/ 159472 w 225307"/>
                  <a:gd name="connsiteY19" fmla="*/ 79572 h 216413"/>
                  <a:gd name="connsiteX20" fmla="*/ 177129 w 225307"/>
                  <a:gd name="connsiteY20" fmla="*/ 68537 h 216413"/>
                  <a:gd name="connsiteX21" fmla="*/ 190372 w 225307"/>
                  <a:gd name="connsiteY21" fmla="*/ 57501 h 216413"/>
                  <a:gd name="connsiteX22" fmla="*/ 191475 w 225307"/>
                  <a:gd name="connsiteY22" fmla="*/ 25498 h 216413"/>
                  <a:gd name="connsiteX23" fmla="*/ 213546 w 225307"/>
                  <a:gd name="connsiteY23" fmla="*/ 7841 h 216413"/>
                  <a:gd name="connsiteX24" fmla="*/ 225307 w 225307"/>
                  <a:gd name="connsiteY24" fmla="*/ 0 h 216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25307" h="216413">
                    <a:moveTo>
                      <a:pt x="225307" y="162728"/>
                    </a:moveTo>
                    <a:lnTo>
                      <a:pt x="224950" y="163442"/>
                    </a:lnTo>
                    <a:lnTo>
                      <a:pt x="177865" y="169328"/>
                    </a:lnTo>
                    <a:lnTo>
                      <a:pt x="160208" y="182570"/>
                    </a:lnTo>
                    <a:lnTo>
                      <a:pt x="141079" y="191399"/>
                    </a:lnTo>
                    <a:lnTo>
                      <a:pt x="98409" y="189927"/>
                    </a:lnTo>
                    <a:lnTo>
                      <a:pt x="86637" y="188456"/>
                    </a:lnTo>
                    <a:lnTo>
                      <a:pt x="80752" y="203170"/>
                    </a:lnTo>
                    <a:lnTo>
                      <a:pt x="60152" y="216413"/>
                    </a:lnTo>
                    <a:lnTo>
                      <a:pt x="43966" y="209056"/>
                    </a:lnTo>
                    <a:lnTo>
                      <a:pt x="26309" y="211998"/>
                    </a:lnTo>
                    <a:lnTo>
                      <a:pt x="2767" y="201698"/>
                    </a:lnTo>
                    <a:lnTo>
                      <a:pt x="0" y="180948"/>
                    </a:lnTo>
                    <a:lnTo>
                      <a:pt x="19320" y="175581"/>
                    </a:lnTo>
                    <a:lnTo>
                      <a:pt x="27045" y="178892"/>
                    </a:lnTo>
                    <a:lnTo>
                      <a:pt x="41391" y="171167"/>
                    </a:lnTo>
                    <a:lnTo>
                      <a:pt x="91051" y="154614"/>
                    </a:lnTo>
                    <a:lnTo>
                      <a:pt x="97673" y="136957"/>
                    </a:lnTo>
                    <a:lnTo>
                      <a:pt x="132986" y="108264"/>
                    </a:lnTo>
                    <a:lnTo>
                      <a:pt x="159472" y="79572"/>
                    </a:lnTo>
                    <a:lnTo>
                      <a:pt x="177129" y="68537"/>
                    </a:lnTo>
                    <a:lnTo>
                      <a:pt x="190372" y="57501"/>
                    </a:lnTo>
                    <a:cubicBezTo>
                      <a:pt x="190740" y="46833"/>
                      <a:pt x="191107" y="36166"/>
                      <a:pt x="191475" y="25498"/>
                    </a:cubicBezTo>
                    <a:lnTo>
                      <a:pt x="213546" y="7841"/>
                    </a:lnTo>
                    <a:lnTo>
                      <a:pt x="225307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0B943ABD-7D7C-595C-B7DB-CFCE5280956A}"/>
                  </a:ext>
                </a:extLst>
              </p:cNvPr>
              <p:cNvSpPr/>
              <p:nvPr/>
            </p:nvSpPr>
            <p:spPr>
              <a:xfrm>
                <a:off x="3040435" y="841096"/>
                <a:ext cx="349081" cy="270486"/>
              </a:xfrm>
              <a:custGeom>
                <a:avLst/>
                <a:gdLst>
                  <a:gd name="connsiteX0" fmla="*/ 674 w 349081"/>
                  <a:gd name="connsiteY0" fmla="*/ 0 h 270486"/>
                  <a:gd name="connsiteX1" fmla="*/ 349081 w 349081"/>
                  <a:gd name="connsiteY1" fmla="*/ 0 h 270486"/>
                  <a:gd name="connsiteX2" fmla="*/ 349081 w 349081"/>
                  <a:gd name="connsiteY2" fmla="*/ 269406 h 270486"/>
                  <a:gd name="connsiteX3" fmla="*/ 331803 w 349081"/>
                  <a:gd name="connsiteY3" fmla="*/ 270486 h 270486"/>
                  <a:gd name="connsiteX4" fmla="*/ 321871 w 349081"/>
                  <a:gd name="connsiteY4" fmla="*/ 262761 h 270486"/>
                  <a:gd name="connsiteX5" fmla="*/ 326285 w 349081"/>
                  <a:gd name="connsiteY5" fmla="*/ 255036 h 270486"/>
                  <a:gd name="connsiteX6" fmla="*/ 322975 w 349081"/>
                  <a:gd name="connsiteY6" fmla="*/ 237379 h 270486"/>
                  <a:gd name="connsiteX7" fmla="*/ 315739 w 349081"/>
                  <a:gd name="connsiteY7" fmla="*/ 234548 h 270486"/>
                  <a:gd name="connsiteX8" fmla="*/ 316353 w 349081"/>
                  <a:gd name="connsiteY8" fmla="*/ 234436 h 270486"/>
                  <a:gd name="connsiteX9" fmla="*/ 338424 w 349081"/>
                  <a:gd name="connsiteY9" fmla="*/ 206479 h 270486"/>
                  <a:gd name="connsiteX10" fmla="*/ 331067 w 349081"/>
                  <a:gd name="connsiteY10" fmla="*/ 182937 h 270486"/>
                  <a:gd name="connsiteX11" fmla="*/ 335481 w 349081"/>
                  <a:gd name="connsiteY11" fmla="*/ 166751 h 270486"/>
                  <a:gd name="connsiteX12" fmla="*/ 294282 w 349081"/>
                  <a:gd name="connsiteY12" fmla="*/ 160866 h 270486"/>
                  <a:gd name="connsiteX13" fmla="*/ 285453 w 349081"/>
                  <a:gd name="connsiteY13" fmla="*/ 149095 h 270486"/>
                  <a:gd name="connsiteX14" fmla="*/ 264854 w 349081"/>
                  <a:gd name="connsiteY14" fmla="*/ 154980 h 270486"/>
                  <a:gd name="connsiteX15" fmla="*/ 250140 w 349081"/>
                  <a:gd name="connsiteY15" fmla="*/ 150566 h 270486"/>
                  <a:gd name="connsiteX16" fmla="*/ 264854 w 349081"/>
                  <a:gd name="connsiteY16" fmla="*/ 135852 h 270486"/>
                  <a:gd name="connsiteX17" fmla="*/ 244254 w 349081"/>
                  <a:gd name="connsiteY17" fmla="*/ 125552 h 270486"/>
                  <a:gd name="connsiteX18" fmla="*/ 219240 w 349081"/>
                  <a:gd name="connsiteY18" fmla="*/ 127024 h 270486"/>
                  <a:gd name="connsiteX19" fmla="*/ 214826 w 349081"/>
                  <a:gd name="connsiteY19" fmla="*/ 135852 h 270486"/>
                  <a:gd name="connsiteX20" fmla="*/ 204526 w 349081"/>
                  <a:gd name="connsiteY20" fmla="*/ 138795 h 270486"/>
                  <a:gd name="connsiteX21" fmla="*/ 188341 w 349081"/>
                  <a:gd name="connsiteY21" fmla="*/ 122609 h 270486"/>
                  <a:gd name="connsiteX22" fmla="*/ 197169 w 349081"/>
                  <a:gd name="connsiteY22" fmla="*/ 102010 h 270486"/>
                  <a:gd name="connsiteX23" fmla="*/ 185398 w 349081"/>
                  <a:gd name="connsiteY23" fmla="*/ 91710 h 270486"/>
                  <a:gd name="connsiteX24" fmla="*/ 160384 w 349081"/>
                  <a:gd name="connsiteY24" fmla="*/ 82881 h 270486"/>
                  <a:gd name="connsiteX25" fmla="*/ 172155 w 349081"/>
                  <a:gd name="connsiteY25" fmla="*/ 71110 h 270486"/>
                  <a:gd name="connsiteX26" fmla="*/ 167741 w 349081"/>
                  <a:gd name="connsiteY26" fmla="*/ 53453 h 270486"/>
                  <a:gd name="connsiteX27" fmla="*/ 133898 w 349081"/>
                  <a:gd name="connsiteY27" fmla="*/ 53453 h 270486"/>
                  <a:gd name="connsiteX28" fmla="*/ 108885 w 349081"/>
                  <a:gd name="connsiteY28" fmla="*/ 68167 h 270486"/>
                  <a:gd name="connsiteX29" fmla="*/ 91228 w 349081"/>
                  <a:gd name="connsiteY29" fmla="*/ 49039 h 270486"/>
                  <a:gd name="connsiteX30" fmla="*/ 67685 w 349081"/>
                  <a:gd name="connsiteY30" fmla="*/ 49039 h 270486"/>
                  <a:gd name="connsiteX31" fmla="*/ 60328 w 349081"/>
                  <a:gd name="connsiteY31" fmla="*/ 34325 h 270486"/>
                  <a:gd name="connsiteX32" fmla="*/ 0 w 349081"/>
                  <a:gd name="connsiteY32" fmla="*/ 10783 h 270486"/>
                  <a:gd name="connsiteX0" fmla="*/ 349081 w 440521"/>
                  <a:gd name="connsiteY0" fmla="*/ 0 h 270486"/>
                  <a:gd name="connsiteX1" fmla="*/ 349081 w 440521"/>
                  <a:gd name="connsiteY1" fmla="*/ 269406 h 270486"/>
                  <a:gd name="connsiteX2" fmla="*/ 331803 w 440521"/>
                  <a:gd name="connsiteY2" fmla="*/ 270486 h 270486"/>
                  <a:gd name="connsiteX3" fmla="*/ 321871 w 440521"/>
                  <a:gd name="connsiteY3" fmla="*/ 262761 h 270486"/>
                  <a:gd name="connsiteX4" fmla="*/ 326285 w 440521"/>
                  <a:gd name="connsiteY4" fmla="*/ 255036 h 270486"/>
                  <a:gd name="connsiteX5" fmla="*/ 322975 w 440521"/>
                  <a:gd name="connsiteY5" fmla="*/ 237379 h 270486"/>
                  <a:gd name="connsiteX6" fmla="*/ 315739 w 440521"/>
                  <a:gd name="connsiteY6" fmla="*/ 234548 h 270486"/>
                  <a:gd name="connsiteX7" fmla="*/ 316353 w 440521"/>
                  <a:gd name="connsiteY7" fmla="*/ 234436 h 270486"/>
                  <a:gd name="connsiteX8" fmla="*/ 338424 w 440521"/>
                  <a:gd name="connsiteY8" fmla="*/ 206479 h 270486"/>
                  <a:gd name="connsiteX9" fmla="*/ 331067 w 440521"/>
                  <a:gd name="connsiteY9" fmla="*/ 182937 h 270486"/>
                  <a:gd name="connsiteX10" fmla="*/ 335481 w 440521"/>
                  <a:gd name="connsiteY10" fmla="*/ 166751 h 270486"/>
                  <a:gd name="connsiteX11" fmla="*/ 294282 w 440521"/>
                  <a:gd name="connsiteY11" fmla="*/ 160866 h 270486"/>
                  <a:gd name="connsiteX12" fmla="*/ 285453 w 440521"/>
                  <a:gd name="connsiteY12" fmla="*/ 149095 h 270486"/>
                  <a:gd name="connsiteX13" fmla="*/ 264854 w 440521"/>
                  <a:gd name="connsiteY13" fmla="*/ 154980 h 270486"/>
                  <a:gd name="connsiteX14" fmla="*/ 250140 w 440521"/>
                  <a:gd name="connsiteY14" fmla="*/ 150566 h 270486"/>
                  <a:gd name="connsiteX15" fmla="*/ 264854 w 440521"/>
                  <a:gd name="connsiteY15" fmla="*/ 135852 h 270486"/>
                  <a:gd name="connsiteX16" fmla="*/ 244254 w 440521"/>
                  <a:gd name="connsiteY16" fmla="*/ 125552 h 270486"/>
                  <a:gd name="connsiteX17" fmla="*/ 219240 w 440521"/>
                  <a:gd name="connsiteY17" fmla="*/ 127024 h 270486"/>
                  <a:gd name="connsiteX18" fmla="*/ 214826 w 440521"/>
                  <a:gd name="connsiteY18" fmla="*/ 135852 h 270486"/>
                  <a:gd name="connsiteX19" fmla="*/ 204526 w 440521"/>
                  <a:gd name="connsiteY19" fmla="*/ 138795 h 270486"/>
                  <a:gd name="connsiteX20" fmla="*/ 188341 w 440521"/>
                  <a:gd name="connsiteY20" fmla="*/ 122609 h 270486"/>
                  <a:gd name="connsiteX21" fmla="*/ 197169 w 440521"/>
                  <a:gd name="connsiteY21" fmla="*/ 102010 h 270486"/>
                  <a:gd name="connsiteX22" fmla="*/ 185398 w 440521"/>
                  <a:gd name="connsiteY22" fmla="*/ 91710 h 270486"/>
                  <a:gd name="connsiteX23" fmla="*/ 160384 w 440521"/>
                  <a:gd name="connsiteY23" fmla="*/ 82881 h 270486"/>
                  <a:gd name="connsiteX24" fmla="*/ 172155 w 440521"/>
                  <a:gd name="connsiteY24" fmla="*/ 71110 h 270486"/>
                  <a:gd name="connsiteX25" fmla="*/ 167741 w 440521"/>
                  <a:gd name="connsiteY25" fmla="*/ 53453 h 270486"/>
                  <a:gd name="connsiteX26" fmla="*/ 133898 w 440521"/>
                  <a:gd name="connsiteY26" fmla="*/ 53453 h 270486"/>
                  <a:gd name="connsiteX27" fmla="*/ 108885 w 440521"/>
                  <a:gd name="connsiteY27" fmla="*/ 68167 h 270486"/>
                  <a:gd name="connsiteX28" fmla="*/ 91228 w 440521"/>
                  <a:gd name="connsiteY28" fmla="*/ 49039 h 270486"/>
                  <a:gd name="connsiteX29" fmla="*/ 67685 w 440521"/>
                  <a:gd name="connsiteY29" fmla="*/ 49039 h 270486"/>
                  <a:gd name="connsiteX30" fmla="*/ 60328 w 440521"/>
                  <a:gd name="connsiteY30" fmla="*/ 34325 h 270486"/>
                  <a:gd name="connsiteX31" fmla="*/ 0 w 440521"/>
                  <a:gd name="connsiteY31" fmla="*/ 10783 h 270486"/>
                  <a:gd name="connsiteX32" fmla="*/ 674 w 440521"/>
                  <a:gd name="connsiteY32" fmla="*/ 0 h 270486"/>
                  <a:gd name="connsiteX33" fmla="*/ 440521 w 440521"/>
                  <a:gd name="connsiteY33" fmla="*/ 91440 h 270486"/>
                  <a:gd name="connsiteX0" fmla="*/ 349081 w 440521"/>
                  <a:gd name="connsiteY0" fmla="*/ 269406 h 270486"/>
                  <a:gd name="connsiteX1" fmla="*/ 331803 w 440521"/>
                  <a:gd name="connsiteY1" fmla="*/ 270486 h 270486"/>
                  <a:gd name="connsiteX2" fmla="*/ 321871 w 440521"/>
                  <a:gd name="connsiteY2" fmla="*/ 262761 h 270486"/>
                  <a:gd name="connsiteX3" fmla="*/ 326285 w 440521"/>
                  <a:gd name="connsiteY3" fmla="*/ 255036 h 270486"/>
                  <a:gd name="connsiteX4" fmla="*/ 322975 w 440521"/>
                  <a:gd name="connsiteY4" fmla="*/ 237379 h 270486"/>
                  <a:gd name="connsiteX5" fmla="*/ 315739 w 440521"/>
                  <a:gd name="connsiteY5" fmla="*/ 234548 h 270486"/>
                  <a:gd name="connsiteX6" fmla="*/ 316353 w 440521"/>
                  <a:gd name="connsiteY6" fmla="*/ 234436 h 270486"/>
                  <a:gd name="connsiteX7" fmla="*/ 338424 w 440521"/>
                  <a:gd name="connsiteY7" fmla="*/ 206479 h 270486"/>
                  <a:gd name="connsiteX8" fmla="*/ 331067 w 440521"/>
                  <a:gd name="connsiteY8" fmla="*/ 182937 h 270486"/>
                  <a:gd name="connsiteX9" fmla="*/ 335481 w 440521"/>
                  <a:gd name="connsiteY9" fmla="*/ 166751 h 270486"/>
                  <a:gd name="connsiteX10" fmla="*/ 294282 w 440521"/>
                  <a:gd name="connsiteY10" fmla="*/ 160866 h 270486"/>
                  <a:gd name="connsiteX11" fmla="*/ 285453 w 440521"/>
                  <a:gd name="connsiteY11" fmla="*/ 149095 h 270486"/>
                  <a:gd name="connsiteX12" fmla="*/ 264854 w 440521"/>
                  <a:gd name="connsiteY12" fmla="*/ 154980 h 270486"/>
                  <a:gd name="connsiteX13" fmla="*/ 250140 w 440521"/>
                  <a:gd name="connsiteY13" fmla="*/ 150566 h 270486"/>
                  <a:gd name="connsiteX14" fmla="*/ 264854 w 440521"/>
                  <a:gd name="connsiteY14" fmla="*/ 135852 h 270486"/>
                  <a:gd name="connsiteX15" fmla="*/ 244254 w 440521"/>
                  <a:gd name="connsiteY15" fmla="*/ 125552 h 270486"/>
                  <a:gd name="connsiteX16" fmla="*/ 219240 w 440521"/>
                  <a:gd name="connsiteY16" fmla="*/ 127024 h 270486"/>
                  <a:gd name="connsiteX17" fmla="*/ 214826 w 440521"/>
                  <a:gd name="connsiteY17" fmla="*/ 135852 h 270486"/>
                  <a:gd name="connsiteX18" fmla="*/ 204526 w 440521"/>
                  <a:gd name="connsiteY18" fmla="*/ 138795 h 270486"/>
                  <a:gd name="connsiteX19" fmla="*/ 188341 w 440521"/>
                  <a:gd name="connsiteY19" fmla="*/ 122609 h 270486"/>
                  <a:gd name="connsiteX20" fmla="*/ 197169 w 440521"/>
                  <a:gd name="connsiteY20" fmla="*/ 102010 h 270486"/>
                  <a:gd name="connsiteX21" fmla="*/ 185398 w 440521"/>
                  <a:gd name="connsiteY21" fmla="*/ 91710 h 270486"/>
                  <a:gd name="connsiteX22" fmla="*/ 160384 w 440521"/>
                  <a:gd name="connsiteY22" fmla="*/ 82881 h 270486"/>
                  <a:gd name="connsiteX23" fmla="*/ 172155 w 440521"/>
                  <a:gd name="connsiteY23" fmla="*/ 71110 h 270486"/>
                  <a:gd name="connsiteX24" fmla="*/ 167741 w 440521"/>
                  <a:gd name="connsiteY24" fmla="*/ 53453 h 270486"/>
                  <a:gd name="connsiteX25" fmla="*/ 133898 w 440521"/>
                  <a:gd name="connsiteY25" fmla="*/ 53453 h 270486"/>
                  <a:gd name="connsiteX26" fmla="*/ 108885 w 440521"/>
                  <a:gd name="connsiteY26" fmla="*/ 68167 h 270486"/>
                  <a:gd name="connsiteX27" fmla="*/ 91228 w 440521"/>
                  <a:gd name="connsiteY27" fmla="*/ 49039 h 270486"/>
                  <a:gd name="connsiteX28" fmla="*/ 67685 w 440521"/>
                  <a:gd name="connsiteY28" fmla="*/ 49039 h 270486"/>
                  <a:gd name="connsiteX29" fmla="*/ 60328 w 440521"/>
                  <a:gd name="connsiteY29" fmla="*/ 34325 h 270486"/>
                  <a:gd name="connsiteX30" fmla="*/ 0 w 440521"/>
                  <a:gd name="connsiteY30" fmla="*/ 10783 h 270486"/>
                  <a:gd name="connsiteX31" fmla="*/ 674 w 440521"/>
                  <a:gd name="connsiteY31" fmla="*/ 0 h 270486"/>
                  <a:gd name="connsiteX32" fmla="*/ 440521 w 440521"/>
                  <a:gd name="connsiteY32" fmla="*/ 91440 h 270486"/>
                  <a:gd name="connsiteX0" fmla="*/ 349081 w 349081"/>
                  <a:gd name="connsiteY0" fmla="*/ 269406 h 270486"/>
                  <a:gd name="connsiteX1" fmla="*/ 331803 w 349081"/>
                  <a:gd name="connsiteY1" fmla="*/ 270486 h 270486"/>
                  <a:gd name="connsiteX2" fmla="*/ 321871 w 349081"/>
                  <a:gd name="connsiteY2" fmla="*/ 262761 h 270486"/>
                  <a:gd name="connsiteX3" fmla="*/ 326285 w 349081"/>
                  <a:gd name="connsiteY3" fmla="*/ 255036 h 270486"/>
                  <a:gd name="connsiteX4" fmla="*/ 322975 w 349081"/>
                  <a:gd name="connsiteY4" fmla="*/ 237379 h 270486"/>
                  <a:gd name="connsiteX5" fmla="*/ 315739 w 349081"/>
                  <a:gd name="connsiteY5" fmla="*/ 234548 h 270486"/>
                  <a:gd name="connsiteX6" fmla="*/ 316353 w 349081"/>
                  <a:gd name="connsiteY6" fmla="*/ 234436 h 270486"/>
                  <a:gd name="connsiteX7" fmla="*/ 338424 w 349081"/>
                  <a:gd name="connsiteY7" fmla="*/ 206479 h 270486"/>
                  <a:gd name="connsiteX8" fmla="*/ 331067 w 349081"/>
                  <a:gd name="connsiteY8" fmla="*/ 182937 h 270486"/>
                  <a:gd name="connsiteX9" fmla="*/ 335481 w 349081"/>
                  <a:gd name="connsiteY9" fmla="*/ 166751 h 270486"/>
                  <a:gd name="connsiteX10" fmla="*/ 294282 w 349081"/>
                  <a:gd name="connsiteY10" fmla="*/ 160866 h 270486"/>
                  <a:gd name="connsiteX11" fmla="*/ 285453 w 349081"/>
                  <a:gd name="connsiteY11" fmla="*/ 149095 h 270486"/>
                  <a:gd name="connsiteX12" fmla="*/ 264854 w 349081"/>
                  <a:gd name="connsiteY12" fmla="*/ 154980 h 270486"/>
                  <a:gd name="connsiteX13" fmla="*/ 250140 w 349081"/>
                  <a:gd name="connsiteY13" fmla="*/ 150566 h 270486"/>
                  <a:gd name="connsiteX14" fmla="*/ 264854 w 349081"/>
                  <a:gd name="connsiteY14" fmla="*/ 135852 h 270486"/>
                  <a:gd name="connsiteX15" fmla="*/ 244254 w 349081"/>
                  <a:gd name="connsiteY15" fmla="*/ 125552 h 270486"/>
                  <a:gd name="connsiteX16" fmla="*/ 219240 w 349081"/>
                  <a:gd name="connsiteY16" fmla="*/ 127024 h 270486"/>
                  <a:gd name="connsiteX17" fmla="*/ 214826 w 349081"/>
                  <a:gd name="connsiteY17" fmla="*/ 135852 h 270486"/>
                  <a:gd name="connsiteX18" fmla="*/ 204526 w 349081"/>
                  <a:gd name="connsiteY18" fmla="*/ 138795 h 270486"/>
                  <a:gd name="connsiteX19" fmla="*/ 188341 w 349081"/>
                  <a:gd name="connsiteY19" fmla="*/ 122609 h 270486"/>
                  <a:gd name="connsiteX20" fmla="*/ 197169 w 349081"/>
                  <a:gd name="connsiteY20" fmla="*/ 102010 h 270486"/>
                  <a:gd name="connsiteX21" fmla="*/ 185398 w 349081"/>
                  <a:gd name="connsiteY21" fmla="*/ 91710 h 270486"/>
                  <a:gd name="connsiteX22" fmla="*/ 160384 w 349081"/>
                  <a:gd name="connsiteY22" fmla="*/ 82881 h 270486"/>
                  <a:gd name="connsiteX23" fmla="*/ 172155 w 349081"/>
                  <a:gd name="connsiteY23" fmla="*/ 71110 h 270486"/>
                  <a:gd name="connsiteX24" fmla="*/ 167741 w 349081"/>
                  <a:gd name="connsiteY24" fmla="*/ 53453 h 270486"/>
                  <a:gd name="connsiteX25" fmla="*/ 133898 w 349081"/>
                  <a:gd name="connsiteY25" fmla="*/ 53453 h 270486"/>
                  <a:gd name="connsiteX26" fmla="*/ 108885 w 349081"/>
                  <a:gd name="connsiteY26" fmla="*/ 68167 h 270486"/>
                  <a:gd name="connsiteX27" fmla="*/ 91228 w 349081"/>
                  <a:gd name="connsiteY27" fmla="*/ 49039 h 270486"/>
                  <a:gd name="connsiteX28" fmla="*/ 67685 w 349081"/>
                  <a:gd name="connsiteY28" fmla="*/ 49039 h 270486"/>
                  <a:gd name="connsiteX29" fmla="*/ 60328 w 349081"/>
                  <a:gd name="connsiteY29" fmla="*/ 34325 h 270486"/>
                  <a:gd name="connsiteX30" fmla="*/ 0 w 349081"/>
                  <a:gd name="connsiteY30" fmla="*/ 10783 h 270486"/>
                  <a:gd name="connsiteX31" fmla="*/ 674 w 349081"/>
                  <a:gd name="connsiteY31" fmla="*/ 0 h 270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9081" h="270486">
                    <a:moveTo>
                      <a:pt x="349081" y="269406"/>
                    </a:moveTo>
                    <a:lnTo>
                      <a:pt x="331803" y="270486"/>
                    </a:lnTo>
                    <a:lnTo>
                      <a:pt x="321871" y="262761"/>
                    </a:lnTo>
                    <a:lnTo>
                      <a:pt x="326285" y="255036"/>
                    </a:lnTo>
                    <a:lnTo>
                      <a:pt x="322975" y="237379"/>
                    </a:lnTo>
                    <a:lnTo>
                      <a:pt x="315739" y="234548"/>
                    </a:lnTo>
                    <a:lnTo>
                      <a:pt x="316353" y="234436"/>
                    </a:lnTo>
                    <a:lnTo>
                      <a:pt x="338424" y="206479"/>
                    </a:lnTo>
                    <a:lnTo>
                      <a:pt x="331067" y="182937"/>
                    </a:lnTo>
                    <a:lnTo>
                      <a:pt x="335481" y="166751"/>
                    </a:lnTo>
                    <a:lnTo>
                      <a:pt x="294282" y="160866"/>
                    </a:lnTo>
                    <a:lnTo>
                      <a:pt x="285453" y="149095"/>
                    </a:lnTo>
                    <a:lnTo>
                      <a:pt x="264854" y="154980"/>
                    </a:lnTo>
                    <a:lnTo>
                      <a:pt x="250140" y="150566"/>
                    </a:lnTo>
                    <a:lnTo>
                      <a:pt x="264854" y="135852"/>
                    </a:lnTo>
                    <a:lnTo>
                      <a:pt x="244254" y="125552"/>
                    </a:lnTo>
                    <a:lnTo>
                      <a:pt x="219240" y="127024"/>
                    </a:lnTo>
                    <a:lnTo>
                      <a:pt x="214826" y="135852"/>
                    </a:lnTo>
                    <a:lnTo>
                      <a:pt x="204526" y="138795"/>
                    </a:lnTo>
                    <a:lnTo>
                      <a:pt x="188341" y="122609"/>
                    </a:lnTo>
                    <a:lnTo>
                      <a:pt x="197169" y="102010"/>
                    </a:lnTo>
                    <a:lnTo>
                      <a:pt x="185398" y="91710"/>
                    </a:lnTo>
                    <a:lnTo>
                      <a:pt x="160384" y="82881"/>
                    </a:lnTo>
                    <a:lnTo>
                      <a:pt x="172155" y="71110"/>
                    </a:lnTo>
                    <a:lnTo>
                      <a:pt x="167741" y="53453"/>
                    </a:lnTo>
                    <a:lnTo>
                      <a:pt x="133898" y="53453"/>
                    </a:lnTo>
                    <a:lnTo>
                      <a:pt x="108885" y="68167"/>
                    </a:lnTo>
                    <a:lnTo>
                      <a:pt x="91228" y="49039"/>
                    </a:lnTo>
                    <a:lnTo>
                      <a:pt x="67685" y="49039"/>
                    </a:lnTo>
                    <a:lnTo>
                      <a:pt x="60328" y="34325"/>
                    </a:lnTo>
                    <a:lnTo>
                      <a:pt x="0" y="10783"/>
                    </a:lnTo>
                    <a:cubicBezTo>
                      <a:pt x="225" y="7189"/>
                      <a:pt x="449" y="3594"/>
                      <a:pt x="674" y="0"/>
                    </a:cubicBez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CAF83178-282F-F41F-9352-5D436878C765}"/>
                  </a:ext>
                </a:extLst>
              </p:cNvPr>
              <p:cNvSpPr/>
              <p:nvPr/>
            </p:nvSpPr>
            <p:spPr>
              <a:xfrm>
                <a:off x="3035284" y="841096"/>
                <a:ext cx="349081" cy="380485"/>
              </a:xfrm>
              <a:custGeom>
                <a:avLst/>
                <a:gdLst>
                  <a:gd name="connsiteX0" fmla="*/ 0 w 496297"/>
                  <a:gd name="connsiteY0" fmla="*/ 0 h 380485"/>
                  <a:gd name="connsiteX1" fmla="*/ 147890 w 496297"/>
                  <a:gd name="connsiteY1" fmla="*/ 0 h 380485"/>
                  <a:gd name="connsiteX2" fmla="*/ 147216 w 496297"/>
                  <a:gd name="connsiteY2" fmla="*/ 10783 h 380485"/>
                  <a:gd name="connsiteX3" fmla="*/ 207544 w 496297"/>
                  <a:gd name="connsiteY3" fmla="*/ 34326 h 380485"/>
                  <a:gd name="connsiteX4" fmla="*/ 214901 w 496297"/>
                  <a:gd name="connsiteY4" fmla="*/ 49040 h 380485"/>
                  <a:gd name="connsiteX5" fmla="*/ 238444 w 496297"/>
                  <a:gd name="connsiteY5" fmla="*/ 49040 h 380485"/>
                  <a:gd name="connsiteX6" fmla="*/ 256100 w 496297"/>
                  <a:gd name="connsiteY6" fmla="*/ 68168 h 380485"/>
                  <a:gd name="connsiteX7" fmla="*/ 281114 w 496297"/>
                  <a:gd name="connsiteY7" fmla="*/ 53454 h 380485"/>
                  <a:gd name="connsiteX8" fmla="*/ 314957 w 496297"/>
                  <a:gd name="connsiteY8" fmla="*/ 53454 h 380485"/>
                  <a:gd name="connsiteX9" fmla="*/ 319371 w 496297"/>
                  <a:gd name="connsiteY9" fmla="*/ 71111 h 380485"/>
                  <a:gd name="connsiteX10" fmla="*/ 307600 w 496297"/>
                  <a:gd name="connsiteY10" fmla="*/ 82882 h 380485"/>
                  <a:gd name="connsiteX11" fmla="*/ 332614 w 496297"/>
                  <a:gd name="connsiteY11" fmla="*/ 91711 h 380485"/>
                  <a:gd name="connsiteX12" fmla="*/ 344385 w 496297"/>
                  <a:gd name="connsiteY12" fmla="*/ 102010 h 380485"/>
                  <a:gd name="connsiteX13" fmla="*/ 335556 w 496297"/>
                  <a:gd name="connsiteY13" fmla="*/ 122610 h 380485"/>
                  <a:gd name="connsiteX14" fmla="*/ 351742 w 496297"/>
                  <a:gd name="connsiteY14" fmla="*/ 138796 h 380485"/>
                  <a:gd name="connsiteX15" fmla="*/ 362042 w 496297"/>
                  <a:gd name="connsiteY15" fmla="*/ 135853 h 380485"/>
                  <a:gd name="connsiteX16" fmla="*/ 366456 w 496297"/>
                  <a:gd name="connsiteY16" fmla="*/ 127024 h 380485"/>
                  <a:gd name="connsiteX17" fmla="*/ 391470 w 496297"/>
                  <a:gd name="connsiteY17" fmla="*/ 125553 h 380485"/>
                  <a:gd name="connsiteX18" fmla="*/ 412070 w 496297"/>
                  <a:gd name="connsiteY18" fmla="*/ 135853 h 380485"/>
                  <a:gd name="connsiteX19" fmla="*/ 397356 w 496297"/>
                  <a:gd name="connsiteY19" fmla="*/ 150567 h 380485"/>
                  <a:gd name="connsiteX20" fmla="*/ 412070 w 496297"/>
                  <a:gd name="connsiteY20" fmla="*/ 154981 h 380485"/>
                  <a:gd name="connsiteX21" fmla="*/ 432669 w 496297"/>
                  <a:gd name="connsiteY21" fmla="*/ 149095 h 380485"/>
                  <a:gd name="connsiteX22" fmla="*/ 441498 w 496297"/>
                  <a:gd name="connsiteY22" fmla="*/ 160867 h 380485"/>
                  <a:gd name="connsiteX23" fmla="*/ 482697 w 496297"/>
                  <a:gd name="connsiteY23" fmla="*/ 166752 h 380485"/>
                  <a:gd name="connsiteX24" fmla="*/ 478283 w 496297"/>
                  <a:gd name="connsiteY24" fmla="*/ 182938 h 380485"/>
                  <a:gd name="connsiteX25" fmla="*/ 485640 w 496297"/>
                  <a:gd name="connsiteY25" fmla="*/ 206480 h 380485"/>
                  <a:gd name="connsiteX26" fmla="*/ 463569 w 496297"/>
                  <a:gd name="connsiteY26" fmla="*/ 234437 h 380485"/>
                  <a:gd name="connsiteX27" fmla="*/ 447383 w 496297"/>
                  <a:gd name="connsiteY27" fmla="*/ 237380 h 380485"/>
                  <a:gd name="connsiteX28" fmla="*/ 437084 w 496297"/>
                  <a:gd name="connsiteY28" fmla="*/ 249151 h 380485"/>
                  <a:gd name="connsiteX29" fmla="*/ 450326 w 496297"/>
                  <a:gd name="connsiteY29" fmla="*/ 259451 h 380485"/>
                  <a:gd name="connsiteX30" fmla="*/ 456212 w 496297"/>
                  <a:gd name="connsiteY30" fmla="*/ 291822 h 380485"/>
                  <a:gd name="connsiteX31" fmla="*/ 447383 w 496297"/>
                  <a:gd name="connsiteY31" fmla="*/ 305065 h 380485"/>
                  <a:gd name="connsiteX32" fmla="*/ 459155 w 496297"/>
                  <a:gd name="connsiteY32" fmla="*/ 319779 h 380485"/>
                  <a:gd name="connsiteX33" fmla="*/ 473869 w 496297"/>
                  <a:gd name="connsiteY33" fmla="*/ 316836 h 380485"/>
                  <a:gd name="connsiteX34" fmla="*/ 484169 w 496297"/>
                  <a:gd name="connsiteY34" fmla="*/ 327136 h 380485"/>
                  <a:gd name="connsiteX35" fmla="*/ 496297 w 496297"/>
                  <a:gd name="connsiteY35" fmla="*/ 330532 h 380485"/>
                  <a:gd name="connsiteX36" fmla="*/ 496297 w 496297"/>
                  <a:gd name="connsiteY36" fmla="*/ 354915 h 380485"/>
                  <a:gd name="connsiteX37" fmla="*/ 495940 w 496297"/>
                  <a:gd name="connsiteY37" fmla="*/ 355093 h 380485"/>
                  <a:gd name="connsiteX38" fmla="*/ 496297 w 496297"/>
                  <a:gd name="connsiteY38" fmla="*/ 355569 h 380485"/>
                  <a:gd name="connsiteX39" fmla="*/ 496297 w 496297"/>
                  <a:gd name="connsiteY39" fmla="*/ 380485 h 380485"/>
                  <a:gd name="connsiteX40" fmla="*/ 0 w 496297"/>
                  <a:gd name="connsiteY40" fmla="*/ 380485 h 380485"/>
                  <a:gd name="connsiteX41" fmla="*/ 0 w 496297"/>
                  <a:gd name="connsiteY41" fmla="*/ 0 h 380485"/>
                  <a:gd name="connsiteX0" fmla="*/ 47625 w 543922"/>
                  <a:gd name="connsiteY0" fmla="*/ 0 h 692429"/>
                  <a:gd name="connsiteX1" fmla="*/ 195515 w 543922"/>
                  <a:gd name="connsiteY1" fmla="*/ 0 h 692429"/>
                  <a:gd name="connsiteX2" fmla="*/ 194841 w 543922"/>
                  <a:gd name="connsiteY2" fmla="*/ 10783 h 692429"/>
                  <a:gd name="connsiteX3" fmla="*/ 255169 w 543922"/>
                  <a:gd name="connsiteY3" fmla="*/ 34326 h 692429"/>
                  <a:gd name="connsiteX4" fmla="*/ 262526 w 543922"/>
                  <a:gd name="connsiteY4" fmla="*/ 49040 h 692429"/>
                  <a:gd name="connsiteX5" fmla="*/ 286069 w 543922"/>
                  <a:gd name="connsiteY5" fmla="*/ 49040 h 692429"/>
                  <a:gd name="connsiteX6" fmla="*/ 303725 w 543922"/>
                  <a:gd name="connsiteY6" fmla="*/ 68168 h 692429"/>
                  <a:gd name="connsiteX7" fmla="*/ 328739 w 543922"/>
                  <a:gd name="connsiteY7" fmla="*/ 53454 h 692429"/>
                  <a:gd name="connsiteX8" fmla="*/ 362582 w 543922"/>
                  <a:gd name="connsiteY8" fmla="*/ 53454 h 692429"/>
                  <a:gd name="connsiteX9" fmla="*/ 366996 w 543922"/>
                  <a:gd name="connsiteY9" fmla="*/ 71111 h 692429"/>
                  <a:gd name="connsiteX10" fmla="*/ 355225 w 543922"/>
                  <a:gd name="connsiteY10" fmla="*/ 82882 h 692429"/>
                  <a:gd name="connsiteX11" fmla="*/ 380239 w 543922"/>
                  <a:gd name="connsiteY11" fmla="*/ 91711 h 692429"/>
                  <a:gd name="connsiteX12" fmla="*/ 392010 w 543922"/>
                  <a:gd name="connsiteY12" fmla="*/ 102010 h 692429"/>
                  <a:gd name="connsiteX13" fmla="*/ 383181 w 543922"/>
                  <a:gd name="connsiteY13" fmla="*/ 122610 h 692429"/>
                  <a:gd name="connsiteX14" fmla="*/ 399367 w 543922"/>
                  <a:gd name="connsiteY14" fmla="*/ 138796 h 692429"/>
                  <a:gd name="connsiteX15" fmla="*/ 409667 w 543922"/>
                  <a:gd name="connsiteY15" fmla="*/ 135853 h 692429"/>
                  <a:gd name="connsiteX16" fmla="*/ 414081 w 543922"/>
                  <a:gd name="connsiteY16" fmla="*/ 127024 h 692429"/>
                  <a:gd name="connsiteX17" fmla="*/ 439095 w 543922"/>
                  <a:gd name="connsiteY17" fmla="*/ 125553 h 692429"/>
                  <a:gd name="connsiteX18" fmla="*/ 459695 w 543922"/>
                  <a:gd name="connsiteY18" fmla="*/ 135853 h 692429"/>
                  <a:gd name="connsiteX19" fmla="*/ 444981 w 543922"/>
                  <a:gd name="connsiteY19" fmla="*/ 150567 h 692429"/>
                  <a:gd name="connsiteX20" fmla="*/ 459695 w 543922"/>
                  <a:gd name="connsiteY20" fmla="*/ 154981 h 692429"/>
                  <a:gd name="connsiteX21" fmla="*/ 480294 w 543922"/>
                  <a:gd name="connsiteY21" fmla="*/ 149095 h 692429"/>
                  <a:gd name="connsiteX22" fmla="*/ 489123 w 543922"/>
                  <a:gd name="connsiteY22" fmla="*/ 160867 h 692429"/>
                  <a:gd name="connsiteX23" fmla="*/ 530322 w 543922"/>
                  <a:gd name="connsiteY23" fmla="*/ 166752 h 692429"/>
                  <a:gd name="connsiteX24" fmla="*/ 525908 w 543922"/>
                  <a:gd name="connsiteY24" fmla="*/ 182938 h 692429"/>
                  <a:gd name="connsiteX25" fmla="*/ 533265 w 543922"/>
                  <a:gd name="connsiteY25" fmla="*/ 206480 h 692429"/>
                  <a:gd name="connsiteX26" fmla="*/ 511194 w 543922"/>
                  <a:gd name="connsiteY26" fmla="*/ 234437 h 692429"/>
                  <a:gd name="connsiteX27" fmla="*/ 495008 w 543922"/>
                  <a:gd name="connsiteY27" fmla="*/ 237380 h 692429"/>
                  <a:gd name="connsiteX28" fmla="*/ 484709 w 543922"/>
                  <a:gd name="connsiteY28" fmla="*/ 249151 h 692429"/>
                  <a:gd name="connsiteX29" fmla="*/ 497951 w 543922"/>
                  <a:gd name="connsiteY29" fmla="*/ 259451 h 692429"/>
                  <a:gd name="connsiteX30" fmla="*/ 503837 w 543922"/>
                  <a:gd name="connsiteY30" fmla="*/ 291822 h 692429"/>
                  <a:gd name="connsiteX31" fmla="*/ 495008 w 543922"/>
                  <a:gd name="connsiteY31" fmla="*/ 305065 h 692429"/>
                  <a:gd name="connsiteX32" fmla="*/ 506780 w 543922"/>
                  <a:gd name="connsiteY32" fmla="*/ 319779 h 692429"/>
                  <a:gd name="connsiteX33" fmla="*/ 521494 w 543922"/>
                  <a:gd name="connsiteY33" fmla="*/ 316836 h 692429"/>
                  <a:gd name="connsiteX34" fmla="*/ 531794 w 543922"/>
                  <a:gd name="connsiteY34" fmla="*/ 327136 h 692429"/>
                  <a:gd name="connsiteX35" fmla="*/ 543922 w 543922"/>
                  <a:gd name="connsiteY35" fmla="*/ 330532 h 692429"/>
                  <a:gd name="connsiteX36" fmla="*/ 543922 w 543922"/>
                  <a:gd name="connsiteY36" fmla="*/ 354915 h 692429"/>
                  <a:gd name="connsiteX37" fmla="*/ 543565 w 543922"/>
                  <a:gd name="connsiteY37" fmla="*/ 355093 h 692429"/>
                  <a:gd name="connsiteX38" fmla="*/ 543922 w 543922"/>
                  <a:gd name="connsiteY38" fmla="*/ 355569 h 692429"/>
                  <a:gd name="connsiteX39" fmla="*/ 543922 w 543922"/>
                  <a:gd name="connsiteY39" fmla="*/ 380485 h 692429"/>
                  <a:gd name="connsiteX40" fmla="*/ 0 w 543922"/>
                  <a:gd name="connsiteY40" fmla="*/ 692429 h 692429"/>
                  <a:gd name="connsiteX41" fmla="*/ 47625 w 543922"/>
                  <a:gd name="connsiteY41" fmla="*/ 0 h 692429"/>
                  <a:gd name="connsiteX0" fmla="*/ 0 w 543922"/>
                  <a:gd name="connsiteY0" fmla="*/ 692429 h 783869"/>
                  <a:gd name="connsiteX1" fmla="*/ 47625 w 543922"/>
                  <a:gd name="connsiteY1" fmla="*/ 0 h 783869"/>
                  <a:gd name="connsiteX2" fmla="*/ 195515 w 543922"/>
                  <a:gd name="connsiteY2" fmla="*/ 0 h 783869"/>
                  <a:gd name="connsiteX3" fmla="*/ 194841 w 543922"/>
                  <a:gd name="connsiteY3" fmla="*/ 10783 h 783869"/>
                  <a:gd name="connsiteX4" fmla="*/ 255169 w 543922"/>
                  <a:gd name="connsiteY4" fmla="*/ 34326 h 783869"/>
                  <a:gd name="connsiteX5" fmla="*/ 262526 w 543922"/>
                  <a:gd name="connsiteY5" fmla="*/ 49040 h 783869"/>
                  <a:gd name="connsiteX6" fmla="*/ 286069 w 543922"/>
                  <a:gd name="connsiteY6" fmla="*/ 49040 h 783869"/>
                  <a:gd name="connsiteX7" fmla="*/ 303725 w 543922"/>
                  <a:gd name="connsiteY7" fmla="*/ 68168 h 783869"/>
                  <a:gd name="connsiteX8" fmla="*/ 328739 w 543922"/>
                  <a:gd name="connsiteY8" fmla="*/ 53454 h 783869"/>
                  <a:gd name="connsiteX9" fmla="*/ 362582 w 543922"/>
                  <a:gd name="connsiteY9" fmla="*/ 53454 h 783869"/>
                  <a:gd name="connsiteX10" fmla="*/ 366996 w 543922"/>
                  <a:gd name="connsiteY10" fmla="*/ 71111 h 783869"/>
                  <a:gd name="connsiteX11" fmla="*/ 355225 w 543922"/>
                  <a:gd name="connsiteY11" fmla="*/ 82882 h 783869"/>
                  <a:gd name="connsiteX12" fmla="*/ 380239 w 543922"/>
                  <a:gd name="connsiteY12" fmla="*/ 91711 h 783869"/>
                  <a:gd name="connsiteX13" fmla="*/ 392010 w 543922"/>
                  <a:gd name="connsiteY13" fmla="*/ 102010 h 783869"/>
                  <a:gd name="connsiteX14" fmla="*/ 383181 w 543922"/>
                  <a:gd name="connsiteY14" fmla="*/ 122610 h 783869"/>
                  <a:gd name="connsiteX15" fmla="*/ 399367 w 543922"/>
                  <a:gd name="connsiteY15" fmla="*/ 138796 h 783869"/>
                  <a:gd name="connsiteX16" fmla="*/ 409667 w 543922"/>
                  <a:gd name="connsiteY16" fmla="*/ 135853 h 783869"/>
                  <a:gd name="connsiteX17" fmla="*/ 414081 w 543922"/>
                  <a:gd name="connsiteY17" fmla="*/ 127024 h 783869"/>
                  <a:gd name="connsiteX18" fmla="*/ 439095 w 543922"/>
                  <a:gd name="connsiteY18" fmla="*/ 125553 h 783869"/>
                  <a:gd name="connsiteX19" fmla="*/ 459695 w 543922"/>
                  <a:gd name="connsiteY19" fmla="*/ 135853 h 783869"/>
                  <a:gd name="connsiteX20" fmla="*/ 444981 w 543922"/>
                  <a:gd name="connsiteY20" fmla="*/ 150567 h 783869"/>
                  <a:gd name="connsiteX21" fmla="*/ 459695 w 543922"/>
                  <a:gd name="connsiteY21" fmla="*/ 154981 h 783869"/>
                  <a:gd name="connsiteX22" fmla="*/ 480294 w 543922"/>
                  <a:gd name="connsiteY22" fmla="*/ 149095 h 783869"/>
                  <a:gd name="connsiteX23" fmla="*/ 489123 w 543922"/>
                  <a:gd name="connsiteY23" fmla="*/ 160867 h 783869"/>
                  <a:gd name="connsiteX24" fmla="*/ 530322 w 543922"/>
                  <a:gd name="connsiteY24" fmla="*/ 166752 h 783869"/>
                  <a:gd name="connsiteX25" fmla="*/ 525908 w 543922"/>
                  <a:gd name="connsiteY25" fmla="*/ 182938 h 783869"/>
                  <a:gd name="connsiteX26" fmla="*/ 533265 w 543922"/>
                  <a:gd name="connsiteY26" fmla="*/ 206480 h 783869"/>
                  <a:gd name="connsiteX27" fmla="*/ 511194 w 543922"/>
                  <a:gd name="connsiteY27" fmla="*/ 234437 h 783869"/>
                  <a:gd name="connsiteX28" fmla="*/ 495008 w 543922"/>
                  <a:gd name="connsiteY28" fmla="*/ 237380 h 783869"/>
                  <a:gd name="connsiteX29" fmla="*/ 484709 w 543922"/>
                  <a:gd name="connsiteY29" fmla="*/ 249151 h 783869"/>
                  <a:gd name="connsiteX30" fmla="*/ 497951 w 543922"/>
                  <a:gd name="connsiteY30" fmla="*/ 259451 h 783869"/>
                  <a:gd name="connsiteX31" fmla="*/ 503837 w 543922"/>
                  <a:gd name="connsiteY31" fmla="*/ 291822 h 783869"/>
                  <a:gd name="connsiteX32" fmla="*/ 495008 w 543922"/>
                  <a:gd name="connsiteY32" fmla="*/ 305065 h 783869"/>
                  <a:gd name="connsiteX33" fmla="*/ 506780 w 543922"/>
                  <a:gd name="connsiteY33" fmla="*/ 319779 h 783869"/>
                  <a:gd name="connsiteX34" fmla="*/ 521494 w 543922"/>
                  <a:gd name="connsiteY34" fmla="*/ 316836 h 783869"/>
                  <a:gd name="connsiteX35" fmla="*/ 531794 w 543922"/>
                  <a:gd name="connsiteY35" fmla="*/ 327136 h 783869"/>
                  <a:gd name="connsiteX36" fmla="*/ 543922 w 543922"/>
                  <a:gd name="connsiteY36" fmla="*/ 330532 h 783869"/>
                  <a:gd name="connsiteX37" fmla="*/ 543922 w 543922"/>
                  <a:gd name="connsiteY37" fmla="*/ 354915 h 783869"/>
                  <a:gd name="connsiteX38" fmla="*/ 543565 w 543922"/>
                  <a:gd name="connsiteY38" fmla="*/ 355093 h 783869"/>
                  <a:gd name="connsiteX39" fmla="*/ 543922 w 543922"/>
                  <a:gd name="connsiteY39" fmla="*/ 355569 h 783869"/>
                  <a:gd name="connsiteX40" fmla="*/ 543922 w 543922"/>
                  <a:gd name="connsiteY40" fmla="*/ 380485 h 783869"/>
                  <a:gd name="connsiteX41" fmla="*/ 91440 w 543922"/>
                  <a:gd name="connsiteY41" fmla="*/ 783869 h 783869"/>
                  <a:gd name="connsiteX0" fmla="*/ 0 w 496297"/>
                  <a:gd name="connsiteY0" fmla="*/ 0 h 783869"/>
                  <a:gd name="connsiteX1" fmla="*/ 147890 w 496297"/>
                  <a:gd name="connsiteY1" fmla="*/ 0 h 783869"/>
                  <a:gd name="connsiteX2" fmla="*/ 147216 w 496297"/>
                  <a:gd name="connsiteY2" fmla="*/ 10783 h 783869"/>
                  <a:gd name="connsiteX3" fmla="*/ 207544 w 496297"/>
                  <a:gd name="connsiteY3" fmla="*/ 34326 h 783869"/>
                  <a:gd name="connsiteX4" fmla="*/ 214901 w 496297"/>
                  <a:gd name="connsiteY4" fmla="*/ 49040 h 783869"/>
                  <a:gd name="connsiteX5" fmla="*/ 238444 w 496297"/>
                  <a:gd name="connsiteY5" fmla="*/ 49040 h 783869"/>
                  <a:gd name="connsiteX6" fmla="*/ 256100 w 496297"/>
                  <a:gd name="connsiteY6" fmla="*/ 68168 h 783869"/>
                  <a:gd name="connsiteX7" fmla="*/ 281114 w 496297"/>
                  <a:gd name="connsiteY7" fmla="*/ 53454 h 783869"/>
                  <a:gd name="connsiteX8" fmla="*/ 314957 w 496297"/>
                  <a:gd name="connsiteY8" fmla="*/ 53454 h 783869"/>
                  <a:gd name="connsiteX9" fmla="*/ 319371 w 496297"/>
                  <a:gd name="connsiteY9" fmla="*/ 71111 h 783869"/>
                  <a:gd name="connsiteX10" fmla="*/ 307600 w 496297"/>
                  <a:gd name="connsiteY10" fmla="*/ 82882 h 783869"/>
                  <a:gd name="connsiteX11" fmla="*/ 332614 w 496297"/>
                  <a:gd name="connsiteY11" fmla="*/ 91711 h 783869"/>
                  <a:gd name="connsiteX12" fmla="*/ 344385 w 496297"/>
                  <a:gd name="connsiteY12" fmla="*/ 102010 h 783869"/>
                  <a:gd name="connsiteX13" fmla="*/ 335556 w 496297"/>
                  <a:gd name="connsiteY13" fmla="*/ 122610 h 783869"/>
                  <a:gd name="connsiteX14" fmla="*/ 351742 w 496297"/>
                  <a:gd name="connsiteY14" fmla="*/ 138796 h 783869"/>
                  <a:gd name="connsiteX15" fmla="*/ 362042 w 496297"/>
                  <a:gd name="connsiteY15" fmla="*/ 135853 h 783869"/>
                  <a:gd name="connsiteX16" fmla="*/ 366456 w 496297"/>
                  <a:gd name="connsiteY16" fmla="*/ 127024 h 783869"/>
                  <a:gd name="connsiteX17" fmla="*/ 391470 w 496297"/>
                  <a:gd name="connsiteY17" fmla="*/ 125553 h 783869"/>
                  <a:gd name="connsiteX18" fmla="*/ 412070 w 496297"/>
                  <a:gd name="connsiteY18" fmla="*/ 135853 h 783869"/>
                  <a:gd name="connsiteX19" fmla="*/ 397356 w 496297"/>
                  <a:gd name="connsiteY19" fmla="*/ 150567 h 783869"/>
                  <a:gd name="connsiteX20" fmla="*/ 412070 w 496297"/>
                  <a:gd name="connsiteY20" fmla="*/ 154981 h 783869"/>
                  <a:gd name="connsiteX21" fmla="*/ 432669 w 496297"/>
                  <a:gd name="connsiteY21" fmla="*/ 149095 h 783869"/>
                  <a:gd name="connsiteX22" fmla="*/ 441498 w 496297"/>
                  <a:gd name="connsiteY22" fmla="*/ 160867 h 783869"/>
                  <a:gd name="connsiteX23" fmla="*/ 482697 w 496297"/>
                  <a:gd name="connsiteY23" fmla="*/ 166752 h 783869"/>
                  <a:gd name="connsiteX24" fmla="*/ 478283 w 496297"/>
                  <a:gd name="connsiteY24" fmla="*/ 182938 h 783869"/>
                  <a:gd name="connsiteX25" fmla="*/ 485640 w 496297"/>
                  <a:gd name="connsiteY25" fmla="*/ 206480 h 783869"/>
                  <a:gd name="connsiteX26" fmla="*/ 463569 w 496297"/>
                  <a:gd name="connsiteY26" fmla="*/ 234437 h 783869"/>
                  <a:gd name="connsiteX27" fmla="*/ 447383 w 496297"/>
                  <a:gd name="connsiteY27" fmla="*/ 237380 h 783869"/>
                  <a:gd name="connsiteX28" fmla="*/ 437084 w 496297"/>
                  <a:gd name="connsiteY28" fmla="*/ 249151 h 783869"/>
                  <a:gd name="connsiteX29" fmla="*/ 450326 w 496297"/>
                  <a:gd name="connsiteY29" fmla="*/ 259451 h 783869"/>
                  <a:gd name="connsiteX30" fmla="*/ 456212 w 496297"/>
                  <a:gd name="connsiteY30" fmla="*/ 291822 h 783869"/>
                  <a:gd name="connsiteX31" fmla="*/ 447383 w 496297"/>
                  <a:gd name="connsiteY31" fmla="*/ 305065 h 783869"/>
                  <a:gd name="connsiteX32" fmla="*/ 459155 w 496297"/>
                  <a:gd name="connsiteY32" fmla="*/ 319779 h 783869"/>
                  <a:gd name="connsiteX33" fmla="*/ 473869 w 496297"/>
                  <a:gd name="connsiteY33" fmla="*/ 316836 h 783869"/>
                  <a:gd name="connsiteX34" fmla="*/ 484169 w 496297"/>
                  <a:gd name="connsiteY34" fmla="*/ 327136 h 783869"/>
                  <a:gd name="connsiteX35" fmla="*/ 496297 w 496297"/>
                  <a:gd name="connsiteY35" fmla="*/ 330532 h 783869"/>
                  <a:gd name="connsiteX36" fmla="*/ 496297 w 496297"/>
                  <a:gd name="connsiteY36" fmla="*/ 354915 h 783869"/>
                  <a:gd name="connsiteX37" fmla="*/ 495940 w 496297"/>
                  <a:gd name="connsiteY37" fmla="*/ 355093 h 783869"/>
                  <a:gd name="connsiteX38" fmla="*/ 496297 w 496297"/>
                  <a:gd name="connsiteY38" fmla="*/ 355569 h 783869"/>
                  <a:gd name="connsiteX39" fmla="*/ 496297 w 496297"/>
                  <a:gd name="connsiteY39" fmla="*/ 380485 h 783869"/>
                  <a:gd name="connsiteX40" fmla="*/ 43815 w 496297"/>
                  <a:gd name="connsiteY40" fmla="*/ 783869 h 783869"/>
                  <a:gd name="connsiteX0" fmla="*/ 0 w 496297"/>
                  <a:gd name="connsiteY0" fmla="*/ 0 h 380485"/>
                  <a:gd name="connsiteX1" fmla="*/ 147890 w 496297"/>
                  <a:gd name="connsiteY1" fmla="*/ 0 h 380485"/>
                  <a:gd name="connsiteX2" fmla="*/ 147216 w 496297"/>
                  <a:gd name="connsiteY2" fmla="*/ 10783 h 380485"/>
                  <a:gd name="connsiteX3" fmla="*/ 207544 w 496297"/>
                  <a:gd name="connsiteY3" fmla="*/ 34326 h 380485"/>
                  <a:gd name="connsiteX4" fmla="*/ 214901 w 496297"/>
                  <a:gd name="connsiteY4" fmla="*/ 49040 h 380485"/>
                  <a:gd name="connsiteX5" fmla="*/ 238444 w 496297"/>
                  <a:gd name="connsiteY5" fmla="*/ 49040 h 380485"/>
                  <a:gd name="connsiteX6" fmla="*/ 256100 w 496297"/>
                  <a:gd name="connsiteY6" fmla="*/ 68168 h 380485"/>
                  <a:gd name="connsiteX7" fmla="*/ 281114 w 496297"/>
                  <a:gd name="connsiteY7" fmla="*/ 53454 h 380485"/>
                  <a:gd name="connsiteX8" fmla="*/ 314957 w 496297"/>
                  <a:gd name="connsiteY8" fmla="*/ 53454 h 380485"/>
                  <a:gd name="connsiteX9" fmla="*/ 319371 w 496297"/>
                  <a:gd name="connsiteY9" fmla="*/ 71111 h 380485"/>
                  <a:gd name="connsiteX10" fmla="*/ 307600 w 496297"/>
                  <a:gd name="connsiteY10" fmla="*/ 82882 h 380485"/>
                  <a:gd name="connsiteX11" fmla="*/ 332614 w 496297"/>
                  <a:gd name="connsiteY11" fmla="*/ 91711 h 380485"/>
                  <a:gd name="connsiteX12" fmla="*/ 344385 w 496297"/>
                  <a:gd name="connsiteY12" fmla="*/ 102010 h 380485"/>
                  <a:gd name="connsiteX13" fmla="*/ 335556 w 496297"/>
                  <a:gd name="connsiteY13" fmla="*/ 122610 h 380485"/>
                  <a:gd name="connsiteX14" fmla="*/ 351742 w 496297"/>
                  <a:gd name="connsiteY14" fmla="*/ 138796 h 380485"/>
                  <a:gd name="connsiteX15" fmla="*/ 362042 w 496297"/>
                  <a:gd name="connsiteY15" fmla="*/ 135853 h 380485"/>
                  <a:gd name="connsiteX16" fmla="*/ 366456 w 496297"/>
                  <a:gd name="connsiteY16" fmla="*/ 127024 h 380485"/>
                  <a:gd name="connsiteX17" fmla="*/ 391470 w 496297"/>
                  <a:gd name="connsiteY17" fmla="*/ 125553 h 380485"/>
                  <a:gd name="connsiteX18" fmla="*/ 412070 w 496297"/>
                  <a:gd name="connsiteY18" fmla="*/ 135853 h 380485"/>
                  <a:gd name="connsiteX19" fmla="*/ 397356 w 496297"/>
                  <a:gd name="connsiteY19" fmla="*/ 150567 h 380485"/>
                  <a:gd name="connsiteX20" fmla="*/ 412070 w 496297"/>
                  <a:gd name="connsiteY20" fmla="*/ 154981 h 380485"/>
                  <a:gd name="connsiteX21" fmla="*/ 432669 w 496297"/>
                  <a:gd name="connsiteY21" fmla="*/ 149095 h 380485"/>
                  <a:gd name="connsiteX22" fmla="*/ 441498 w 496297"/>
                  <a:gd name="connsiteY22" fmla="*/ 160867 h 380485"/>
                  <a:gd name="connsiteX23" fmla="*/ 482697 w 496297"/>
                  <a:gd name="connsiteY23" fmla="*/ 166752 h 380485"/>
                  <a:gd name="connsiteX24" fmla="*/ 478283 w 496297"/>
                  <a:gd name="connsiteY24" fmla="*/ 182938 h 380485"/>
                  <a:gd name="connsiteX25" fmla="*/ 485640 w 496297"/>
                  <a:gd name="connsiteY25" fmla="*/ 206480 h 380485"/>
                  <a:gd name="connsiteX26" fmla="*/ 463569 w 496297"/>
                  <a:gd name="connsiteY26" fmla="*/ 234437 h 380485"/>
                  <a:gd name="connsiteX27" fmla="*/ 447383 w 496297"/>
                  <a:gd name="connsiteY27" fmla="*/ 237380 h 380485"/>
                  <a:gd name="connsiteX28" fmla="*/ 437084 w 496297"/>
                  <a:gd name="connsiteY28" fmla="*/ 249151 h 380485"/>
                  <a:gd name="connsiteX29" fmla="*/ 450326 w 496297"/>
                  <a:gd name="connsiteY29" fmla="*/ 259451 h 380485"/>
                  <a:gd name="connsiteX30" fmla="*/ 456212 w 496297"/>
                  <a:gd name="connsiteY30" fmla="*/ 291822 h 380485"/>
                  <a:gd name="connsiteX31" fmla="*/ 447383 w 496297"/>
                  <a:gd name="connsiteY31" fmla="*/ 305065 h 380485"/>
                  <a:gd name="connsiteX32" fmla="*/ 459155 w 496297"/>
                  <a:gd name="connsiteY32" fmla="*/ 319779 h 380485"/>
                  <a:gd name="connsiteX33" fmla="*/ 473869 w 496297"/>
                  <a:gd name="connsiteY33" fmla="*/ 316836 h 380485"/>
                  <a:gd name="connsiteX34" fmla="*/ 484169 w 496297"/>
                  <a:gd name="connsiteY34" fmla="*/ 327136 h 380485"/>
                  <a:gd name="connsiteX35" fmla="*/ 496297 w 496297"/>
                  <a:gd name="connsiteY35" fmla="*/ 330532 h 380485"/>
                  <a:gd name="connsiteX36" fmla="*/ 496297 w 496297"/>
                  <a:gd name="connsiteY36" fmla="*/ 354915 h 380485"/>
                  <a:gd name="connsiteX37" fmla="*/ 495940 w 496297"/>
                  <a:gd name="connsiteY37" fmla="*/ 355093 h 380485"/>
                  <a:gd name="connsiteX38" fmla="*/ 496297 w 496297"/>
                  <a:gd name="connsiteY38" fmla="*/ 355569 h 380485"/>
                  <a:gd name="connsiteX39" fmla="*/ 496297 w 496297"/>
                  <a:gd name="connsiteY39" fmla="*/ 380485 h 380485"/>
                  <a:gd name="connsiteX0" fmla="*/ 674 w 349081"/>
                  <a:gd name="connsiteY0" fmla="*/ 0 h 380485"/>
                  <a:gd name="connsiteX1" fmla="*/ 0 w 349081"/>
                  <a:gd name="connsiteY1" fmla="*/ 10783 h 380485"/>
                  <a:gd name="connsiteX2" fmla="*/ 60328 w 349081"/>
                  <a:gd name="connsiteY2" fmla="*/ 34326 h 380485"/>
                  <a:gd name="connsiteX3" fmla="*/ 67685 w 349081"/>
                  <a:gd name="connsiteY3" fmla="*/ 49040 h 380485"/>
                  <a:gd name="connsiteX4" fmla="*/ 91228 w 349081"/>
                  <a:gd name="connsiteY4" fmla="*/ 49040 h 380485"/>
                  <a:gd name="connsiteX5" fmla="*/ 108884 w 349081"/>
                  <a:gd name="connsiteY5" fmla="*/ 68168 h 380485"/>
                  <a:gd name="connsiteX6" fmla="*/ 133898 w 349081"/>
                  <a:gd name="connsiteY6" fmla="*/ 53454 h 380485"/>
                  <a:gd name="connsiteX7" fmla="*/ 167741 w 349081"/>
                  <a:gd name="connsiteY7" fmla="*/ 53454 h 380485"/>
                  <a:gd name="connsiteX8" fmla="*/ 172155 w 349081"/>
                  <a:gd name="connsiteY8" fmla="*/ 71111 h 380485"/>
                  <a:gd name="connsiteX9" fmla="*/ 160384 w 349081"/>
                  <a:gd name="connsiteY9" fmla="*/ 82882 h 380485"/>
                  <a:gd name="connsiteX10" fmla="*/ 185398 w 349081"/>
                  <a:gd name="connsiteY10" fmla="*/ 91711 h 380485"/>
                  <a:gd name="connsiteX11" fmla="*/ 197169 w 349081"/>
                  <a:gd name="connsiteY11" fmla="*/ 102010 h 380485"/>
                  <a:gd name="connsiteX12" fmla="*/ 188340 w 349081"/>
                  <a:gd name="connsiteY12" fmla="*/ 122610 h 380485"/>
                  <a:gd name="connsiteX13" fmla="*/ 204526 w 349081"/>
                  <a:gd name="connsiteY13" fmla="*/ 138796 h 380485"/>
                  <a:gd name="connsiteX14" fmla="*/ 214826 w 349081"/>
                  <a:gd name="connsiteY14" fmla="*/ 135853 h 380485"/>
                  <a:gd name="connsiteX15" fmla="*/ 219240 w 349081"/>
                  <a:gd name="connsiteY15" fmla="*/ 127024 h 380485"/>
                  <a:gd name="connsiteX16" fmla="*/ 244254 w 349081"/>
                  <a:gd name="connsiteY16" fmla="*/ 125553 h 380485"/>
                  <a:gd name="connsiteX17" fmla="*/ 264854 w 349081"/>
                  <a:gd name="connsiteY17" fmla="*/ 135853 h 380485"/>
                  <a:gd name="connsiteX18" fmla="*/ 250140 w 349081"/>
                  <a:gd name="connsiteY18" fmla="*/ 150567 h 380485"/>
                  <a:gd name="connsiteX19" fmla="*/ 264854 w 349081"/>
                  <a:gd name="connsiteY19" fmla="*/ 154981 h 380485"/>
                  <a:gd name="connsiteX20" fmla="*/ 285453 w 349081"/>
                  <a:gd name="connsiteY20" fmla="*/ 149095 h 380485"/>
                  <a:gd name="connsiteX21" fmla="*/ 294282 w 349081"/>
                  <a:gd name="connsiteY21" fmla="*/ 160867 h 380485"/>
                  <a:gd name="connsiteX22" fmla="*/ 335481 w 349081"/>
                  <a:gd name="connsiteY22" fmla="*/ 166752 h 380485"/>
                  <a:gd name="connsiteX23" fmla="*/ 331067 w 349081"/>
                  <a:gd name="connsiteY23" fmla="*/ 182938 h 380485"/>
                  <a:gd name="connsiteX24" fmla="*/ 338424 w 349081"/>
                  <a:gd name="connsiteY24" fmla="*/ 206480 h 380485"/>
                  <a:gd name="connsiteX25" fmla="*/ 316353 w 349081"/>
                  <a:gd name="connsiteY25" fmla="*/ 234437 h 380485"/>
                  <a:gd name="connsiteX26" fmla="*/ 300167 w 349081"/>
                  <a:gd name="connsiteY26" fmla="*/ 237380 h 380485"/>
                  <a:gd name="connsiteX27" fmla="*/ 289868 w 349081"/>
                  <a:gd name="connsiteY27" fmla="*/ 249151 h 380485"/>
                  <a:gd name="connsiteX28" fmla="*/ 303110 w 349081"/>
                  <a:gd name="connsiteY28" fmla="*/ 259451 h 380485"/>
                  <a:gd name="connsiteX29" fmla="*/ 308996 w 349081"/>
                  <a:gd name="connsiteY29" fmla="*/ 291822 h 380485"/>
                  <a:gd name="connsiteX30" fmla="*/ 300167 w 349081"/>
                  <a:gd name="connsiteY30" fmla="*/ 305065 h 380485"/>
                  <a:gd name="connsiteX31" fmla="*/ 311939 w 349081"/>
                  <a:gd name="connsiteY31" fmla="*/ 319779 h 380485"/>
                  <a:gd name="connsiteX32" fmla="*/ 326653 w 349081"/>
                  <a:gd name="connsiteY32" fmla="*/ 316836 h 380485"/>
                  <a:gd name="connsiteX33" fmla="*/ 336953 w 349081"/>
                  <a:gd name="connsiteY33" fmla="*/ 327136 h 380485"/>
                  <a:gd name="connsiteX34" fmla="*/ 349081 w 349081"/>
                  <a:gd name="connsiteY34" fmla="*/ 330532 h 380485"/>
                  <a:gd name="connsiteX35" fmla="*/ 349081 w 349081"/>
                  <a:gd name="connsiteY35" fmla="*/ 354915 h 380485"/>
                  <a:gd name="connsiteX36" fmla="*/ 348724 w 349081"/>
                  <a:gd name="connsiteY36" fmla="*/ 355093 h 380485"/>
                  <a:gd name="connsiteX37" fmla="*/ 349081 w 349081"/>
                  <a:gd name="connsiteY37" fmla="*/ 355569 h 380485"/>
                  <a:gd name="connsiteX38" fmla="*/ 349081 w 349081"/>
                  <a:gd name="connsiteY38" fmla="*/ 380485 h 380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49081" h="380485">
                    <a:moveTo>
                      <a:pt x="674" y="0"/>
                    </a:moveTo>
                    <a:cubicBezTo>
                      <a:pt x="449" y="3594"/>
                      <a:pt x="225" y="7189"/>
                      <a:pt x="0" y="10783"/>
                    </a:cubicBezTo>
                    <a:lnTo>
                      <a:pt x="60328" y="34326"/>
                    </a:lnTo>
                    <a:lnTo>
                      <a:pt x="67685" y="49040"/>
                    </a:lnTo>
                    <a:lnTo>
                      <a:pt x="91228" y="49040"/>
                    </a:lnTo>
                    <a:lnTo>
                      <a:pt x="108884" y="68168"/>
                    </a:lnTo>
                    <a:lnTo>
                      <a:pt x="133898" y="53454"/>
                    </a:lnTo>
                    <a:lnTo>
                      <a:pt x="167741" y="53454"/>
                    </a:lnTo>
                    <a:lnTo>
                      <a:pt x="172155" y="71111"/>
                    </a:lnTo>
                    <a:lnTo>
                      <a:pt x="160384" y="82882"/>
                    </a:lnTo>
                    <a:lnTo>
                      <a:pt x="185398" y="91711"/>
                    </a:lnTo>
                    <a:lnTo>
                      <a:pt x="197169" y="102010"/>
                    </a:lnTo>
                    <a:lnTo>
                      <a:pt x="188340" y="122610"/>
                    </a:lnTo>
                    <a:lnTo>
                      <a:pt x="204526" y="138796"/>
                    </a:lnTo>
                    <a:lnTo>
                      <a:pt x="214826" y="135853"/>
                    </a:lnTo>
                    <a:lnTo>
                      <a:pt x="219240" y="127024"/>
                    </a:lnTo>
                    <a:lnTo>
                      <a:pt x="244254" y="125553"/>
                    </a:lnTo>
                    <a:lnTo>
                      <a:pt x="264854" y="135853"/>
                    </a:lnTo>
                    <a:lnTo>
                      <a:pt x="250140" y="150567"/>
                    </a:lnTo>
                    <a:lnTo>
                      <a:pt x="264854" y="154981"/>
                    </a:lnTo>
                    <a:lnTo>
                      <a:pt x="285453" y="149095"/>
                    </a:lnTo>
                    <a:lnTo>
                      <a:pt x="294282" y="160867"/>
                    </a:lnTo>
                    <a:lnTo>
                      <a:pt x="335481" y="166752"/>
                    </a:lnTo>
                    <a:lnTo>
                      <a:pt x="331067" y="182938"/>
                    </a:lnTo>
                    <a:lnTo>
                      <a:pt x="338424" y="206480"/>
                    </a:lnTo>
                    <a:lnTo>
                      <a:pt x="316353" y="234437"/>
                    </a:lnTo>
                    <a:lnTo>
                      <a:pt x="300167" y="237380"/>
                    </a:lnTo>
                    <a:lnTo>
                      <a:pt x="289868" y="249151"/>
                    </a:lnTo>
                    <a:lnTo>
                      <a:pt x="303110" y="259451"/>
                    </a:lnTo>
                    <a:lnTo>
                      <a:pt x="308996" y="291822"/>
                    </a:lnTo>
                    <a:lnTo>
                      <a:pt x="300167" y="305065"/>
                    </a:lnTo>
                    <a:lnTo>
                      <a:pt x="311939" y="319779"/>
                    </a:lnTo>
                    <a:lnTo>
                      <a:pt x="326653" y="316836"/>
                    </a:lnTo>
                    <a:lnTo>
                      <a:pt x="336953" y="327136"/>
                    </a:lnTo>
                    <a:lnTo>
                      <a:pt x="349081" y="330532"/>
                    </a:lnTo>
                    <a:lnTo>
                      <a:pt x="349081" y="354915"/>
                    </a:lnTo>
                    <a:lnTo>
                      <a:pt x="348724" y="355093"/>
                    </a:lnTo>
                    <a:lnTo>
                      <a:pt x="349081" y="355569"/>
                    </a:lnTo>
                    <a:lnTo>
                      <a:pt x="349081" y="38048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1AF8FE72-99DE-2841-1F8B-779F4D93E2E4}"/>
                  </a:ext>
                </a:extLst>
              </p:cNvPr>
              <p:cNvSpPr/>
              <p:nvPr/>
            </p:nvSpPr>
            <p:spPr>
              <a:xfrm>
                <a:off x="2561490" y="841096"/>
                <a:ext cx="822874" cy="602289"/>
              </a:xfrm>
              <a:custGeom>
                <a:avLst/>
                <a:gdLst>
                  <a:gd name="connsiteX0" fmla="*/ 174520 w 822874"/>
                  <a:gd name="connsiteY0" fmla="*/ 0 h 602289"/>
                  <a:gd name="connsiteX1" fmla="*/ 326577 w 822874"/>
                  <a:gd name="connsiteY1" fmla="*/ 0 h 602289"/>
                  <a:gd name="connsiteX2" fmla="*/ 326577 w 822874"/>
                  <a:gd name="connsiteY2" fmla="*/ 380485 h 602289"/>
                  <a:gd name="connsiteX3" fmla="*/ 822874 w 822874"/>
                  <a:gd name="connsiteY3" fmla="*/ 380485 h 602289"/>
                  <a:gd name="connsiteX4" fmla="*/ 822874 w 822874"/>
                  <a:gd name="connsiteY4" fmla="*/ 532870 h 602289"/>
                  <a:gd name="connsiteX5" fmla="*/ 822517 w 822874"/>
                  <a:gd name="connsiteY5" fmla="*/ 533133 h 602289"/>
                  <a:gd name="connsiteX6" fmla="*/ 790146 w 822874"/>
                  <a:gd name="connsiteY6" fmla="*/ 544904 h 602289"/>
                  <a:gd name="connsiteX7" fmla="*/ 769546 w 822874"/>
                  <a:gd name="connsiteY7" fmla="*/ 527247 h 602289"/>
                  <a:gd name="connsiteX8" fmla="*/ 751889 w 822874"/>
                  <a:gd name="connsiteY8" fmla="*/ 528719 h 602289"/>
                  <a:gd name="connsiteX9" fmla="*/ 737175 w 822874"/>
                  <a:gd name="connsiteY9" fmla="*/ 527247 h 602289"/>
                  <a:gd name="connsiteX10" fmla="*/ 725404 w 822874"/>
                  <a:gd name="connsiteY10" fmla="*/ 536076 h 602289"/>
                  <a:gd name="connsiteX11" fmla="*/ 707747 w 822874"/>
                  <a:gd name="connsiteY11" fmla="*/ 550790 h 602289"/>
                  <a:gd name="connsiteX12" fmla="*/ 693033 w 822874"/>
                  <a:gd name="connsiteY12" fmla="*/ 537547 h 602289"/>
                  <a:gd name="connsiteX13" fmla="*/ 665076 w 822874"/>
                  <a:gd name="connsiteY13" fmla="*/ 556675 h 602289"/>
                  <a:gd name="connsiteX14" fmla="*/ 657719 w 822874"/>
                  <a:gd name="connsiteY14" fmla="*/ 564032 h 602289"/>
                  <a:gd name="connsiteX15" fmla="*/ 657719 w 822874"/>
                  <a:gd name="connsiteY15" fmla="*/ 577275 h 602289"/>
                  <a:gd name="connsiteX16" fmla="*/ 563549 w 822874"/>
                  <a:gd name="connsiteY16" fmla="*/ 602289 h 602289"/>
                  <a:gd name="connsiteX17" fmla="*/ 544421 w 822874"/>
                  <a:gd name="connsiteY17" fmla="*/ 587575 h 602289"/>
                  <a:gd name="connsiteX18" fmla="*/ 506164 w 822874"/>
                  <a:gd name="connsiteY18" fmla="*/ 587575 h 602289"/>
                  <a:gd name="connsiteX19" fmla="*/ 425237 w 822874"/>
                  <a:gd name="connsiteY19" fmla="*/ 528719 h 602289"/>
                  <a:gd name="connsiteX20" fmla="*/ 406109 w 822874"/>
                  <a:gd name="connsiteY20" fmla="*/ 533133 h 602289"/>
                  <a:gd name="connsiteX21" fmla="*/ 389923 w 822874"/>
                  <a:gd name="connsiteY21" fmla="*/ 509590 h 602289"/>
                  <a:gd name="connsiteX22" fmla="*/ 375209 w 822874"/>
                  <a:gd name="connsiteY22" fmla="*/ 500762 h 602289"/>
                  <a:gd name="connsiteX23" fmla="*/ 364909 w 822874"/>
                  <a:gd name="connsiteY23" fmla="*/ 493405 h 602289"/>
                  <a:gd name="connsiteX24" fmla="*/ 354609 w 822874"/>
                  <a:gd name="connsiteY24" fmla="*/ 478691 h 602289"/>
                  <a:gd name="connsiteX25" fmla="*/ 332538 w 822874"/>
                  <a:gd name="connsiteY25" fmla="*/ 475748 h 602289"/>
                  <a:gd name="connsiteX26" fmla="*/ 314881 w 822874"/>
                  <a:gd name="connsiteY26" fmla="*/ 475748 h 602289"/>
                  <a:gd name="connsiteX27" fmla="*/ 308996 w 822874"/>
                  <a:gd name="connsiteY27" fmla="*/ 480162 h 602289"/>
                  <a:gd name="connsiteX28" fmla="*/ 269268 w 822874"/>
                  <a:gd name="connsiteY28" fmla="*/ 474277 h 602289"/>
                  <a:gd name="connsiteX29" fmla="*/ 233954 w 822874"/>
                  <a:gd name="connsiteY29" fmla="*/ 488991 h 602289"/>
                  <a:gd name="connsiteX30" fmla="*/ 195697 w 822874"/>
                  <a:gd name="connsiteY30" fmla="*/ 471334 h 602289"/>
                  <a:gd name="connsiteX31" fmla="*/ 182455 w 822874"/>
                  <a:gd name="connsiteY31" fmla="*/ 478691 h 602289"/>
                  <a:gd name="connsiteX32" fmla="*/ 163326 w 822874"/>
                  <a:gd name="connsiteY32" fmla="*/ 478691 h 602289"/>
                  <a:gd name="connsiteX33" fmla="*/ 154498 w 822874"/>
                  <a:gd name="connsiteY33" fmla="*/ 474277 h 602289"/>
                  <a:gd name="connsiteX34" fmla="*/ 132427 w 822874"/>
                  <a:gd name="connsiteY34" fmla="*/ 480162 h 602289"/>
                  <a:gd name="connsiteX35" fmla="*/ 128013 w 822874"/>
                  <a:gd name="connsiteY35" fmla="*/ 488991 h 602289"/>
                  <a:gd name="connsiteX36" fmla="*/ 128013 w 822874"/>
                  <a:gd name="connsiteY36" fmla="*/ 499291 h 602289"/>
                  <a:gd name="connsiteX37" fmla="*/ 113298 w 822874"/>
                  <a:gd name="connsiteY37" fmla="*/ 508119 h 602289"/>
                  <a:gd name="connsiteX38" fmla="*/ 92699 w 822874"/>
                  <a:gd name="connsiteY38" fmla="*/ 514005 h 602289"/>
                  <a:gd name="connsiteX39" fmla="*/ 77985 w 822874"/>
                  <a:gd name="connsiteY39" fmla="*/ 496348 h 602289"/>
                  <a:gd name="connsiteX40" fmla="*/ 58856 w 822874"/>
                  <a:gd name="connsiteY40" fmla="*/ 508119 h 602289"/>
                  <a:gd name="connsiteX41" fmla="*/ 47085 w 822874"/>
                  <a:gd name="connsiteY41" fmla="*/ 508119 h 602289"/>
                  <a:gd name="connsiteX42" fmla="*/ 45614 w 822874"/>
                  <a:gd name="connsiteY42" fmla="*/ 491934 h 602289"/>
                  <a:gd name="connsiteX43" fmla="*/ 55914 w 822874"/>
                  <a:gd name="connsiteY43" fmla="*/ 480162 h 602289"/>
                  <a:gd name="connsiteX44" fmla="*/ 42671 w 822874"/>
                  <a:gd name="connsiteY44" fmla="*/ 471334 h 602289"/>
                  <a:gd name="connsiteX45" fmla="*/ 42671 w 822874"/>
                  <a:gd name="connsiteY45" fmla="*/ 449263 h 602289"/>
                  <a:gd name="connsiteX46" fmla="*/ 22071 w 822874"/>
                  <a:gd name="connsiteY46" fmla="*/ 428663 h 602289"/>
                  <a:gd name="connsiteX47" fmla="*/ 10300 w 822874"/>
                  <a:gd name="connsiteY47" fmla="*/ 428663 h 602289"/>
                  <a:gd name="connsiteX48" fmla="*/ 8829 w 822874"/>
                  <a:gd name="connsiteY48" fmla="*/ 415420 h 602289"/>
                  <a:gd name="connsiteX49" fmla="*/ 1472 w 822874"/>
                  <a:gd name="connsiteY49" fmla="*/ 408063 h 602289"/>
                  <a:gd name="connsiteX50" fmla="*/ 2943 w 822874"/>
                  <a:gd name="connsiteY50" fmla="*/ 388935 h 602289"/>
                  <a:gd name="connsiteX51" fmla="*/ 13243 w 822874"/>
                  <a:gd name="connsiteY51" fmla="*/ 368335 h 602289"/>
                  <a:gd name="connsiteX52" fmla="*/ 32371 w 822874"/>
                  <a:gd name="connsiteY52" fmla="*/ 362450 h 602289"/>
                  <a:gd name="connsiteX53" fmla="*/ 14714 w 822874"/>
                  <a:gd name="connsiteY53" fmla="*/ 337436 h 602289"/>
                  <a:gd name="connsiteX54" fmla="*/ 0 w 822874"/>
                  <a:gd name="connsiteY54" fmla="*/ 334493 h 602289"/>
                  <a:gd name="connsiteX55" fmla="*/ 11771 w 822874"/>
                  <a:gd name="connsiteY55" fmla="*/ 315365 h 602289"/>
                  <a:gd name="connsiteX56" fmla="*/ 11771 w 822874"/>
                  <a:gd name="connsiteY56" fmla="*/ 294765 h 602289"/>
                  <a:gd name="connsiteX57" fmla="*/ 23543 w 822874"/>
                  <a:gd name="connsiteY57" fmla="*/ 282994 h 602289"/>
                  <a:gd name="connsiteX58" fmla="*/ 8829 w 822874"/>
                  <a:gd name="connsiteY58" fmla="*/ 277108 h 602289"/>
                  <a:gd name="connsiteX59" fmla="*/ 10300 w 822874"/>
                  <a:gd name="connsiteY59" fmla="*/ 266808 h 602289"/>
                  <a:gd name="connsiteX60" fmla="*/ 17657 w 822874"/>
                  <a:gd name="connsiteY60" fmla="*/ 252094 h 602289"/>
                  <a:gd name="connsiteX61" fmla="*/ 41200 w 822874"/>
                  <a:gd name="connsiteY61" fmla="*/ 241794 h 602289"/>
                  <a:gd name="connsiteX62" fmla="*/ 47085 w 822874"/>
                  <a:gd name="connsiteY62" fmla="*/ 218252 h 602289"/>
                  <a:gd name="connsiteX63" fmla="*/ 55914 w 822874"/>
                  <a:gd name="connsiteY63" fmla="*/ 200595 h 602289"/>
                  <a:gd name="connsiteX64" fmla="*/ 69156 w 822874"/>
                  <a:gd name="connsiteY64" fmla="*/ 196180 h 602289"/>
                  <a:gd name="connsiteX65" fmla="*/ 77985 w 822874"/>
                  <a:gd name="connsiteY65" fmla="*/ 168224 h 602289"/>
                  <a:gd name="connsiteX66" fmla="*/ 77985 w 822874"/>
                  <a:gd name="connsiteY66" fmla="*/ 154981 h 602289"/>
                  <a:gd name="connsiteX67" fmla="*/ 94170 w 822874"/>
                  <a:gd name="connsiteY67" fmla="*/ 143210 h 602289"/>
                  <a:gd name="connsiteX68" fmla="*/ 110356 w 822874"/>
                  <a:gd name="connsiteY68" fmla="*/ 150567 h 602289"/>
                  <a:gd name="connsiteX69" fmla="*/ 110356 w 822874"/>
                  <a:gd name="connsiteY69" fmla="*/ 140267 h 602289"/>
                  <a:gd name="connsiteX70" fmla="*/ 107413 w 822874"/>
                  <a:gd name="connsiteY70" fmla="*/ 132910 h 602289"/>
                  <a:gd name="connsiteX71" fmla="*/ 108884 w 822874"/>
                  <a:gd name="connsiteY71" fmla="*/ 124082 h 602289"/>
                  <a:gd name="connsiteX72" fmla="*/ 92699 w 822874"/>
                  <a:gd name="connsiteY72" fmla="*/ 112310 h 602289"/>
                  <a:gd name="connsiteX73" fmla="*/ 86813 w 822874"/>
                  <a:gd name="connsiteY73" fmla="*/ 93182 h 602289"/>
                  <a:gd name="connsiteX74" fmla="*/ 108884 w 822874"/>
                  <a:gd name="connsiteY74" fmla="*/ 74054 h 602289"/>
                  <a:gd name="connsiteX75" fmla="*/ 130955 w 822874"/>
                  <a:gd name="connsiteY75" fmla="*/ 79939 h 602289"/>
                  <a:gd name="connsiteX76" fmla="*/ 151555 w 822874"/>
                  <a:gd name="connsiteY76" fmla="*/ 68168 h 602289"/>
                  <a:gd name="connsiteX77" fmla="*/ 182455 w 822874"/>
                  <a:gd name="connsiteY77" fmla="*/ 40211 h 602289"/>
                  <a:gd name="connsiteX78" fmla="*/ 185397 w 822874"/>
                  <a:gd name="connsiteY78" fmla="*/ 10783 h 602289"/>
                  <a:gd name="connsiteX79" fmla="*/ 173626 w 822874"/>
                  <a:gd name="connsiteY79" fmla="*/ 3426 h 602289"/>
                  <a:gd name="connsiteX80" fmla="*/ 174520 w 822874"/>
                  <a:gd name="connsiteY80" fmla="*/ 0 h 602289"/>
                  <a:gd name="connsiteX0" fmla="*/ 326577 w 822874"/>
                  <a:gd name="connsiteY0" fmla="*/ 380485 h 602289"/>
                  <a:gd name="connsiteX1" fmla="*/ 822874 w 822874"/>
                  <a:gd name="connsiteY1" fmla="*/ 380485 h 602289"/>
                  <a:gd name="connsiteX2" fmla="*/ 822874 w 822874"/>
                  <a:gd name="connsiteY2" fmla="*/ 532870 h 602289"/>
                  <a:gd name="connsiteX3" fmla="*/ 822517 w 822874"/>
                  <a:gd name="connsiteY3" fmla="*/ 533133 h 602289"/>
                  <a:gd name="connsiteX4" fmla="*/ 790146 w 822874"/>
                  <a:gd name="connsiteY4" fmla="*/ 544904 h 602289"/>
                  <a:gd name="connsiteX5" fmla="*/ 769546 w 822874"/>
                  <a:gd name="connsiteY5" fmla="*/ 527247 h 602289"/>
                  <a:gd name="connsiteX6" fmla="*/ 751889 w 822874"/>
                  <a:gd name="connsiteY6" fmla="*/ 528719 h 602289"/>
                  <a:gd name="connsiteX7" fmla="*/ 737175 w 822874"/>
                  <a:gd name="connsiteY7" fmla="*/ 527247 h 602289"/>
                  <a:gd name="connsiteX8" fmla="*/ 725404 w 822874"/>
                  <a:gd name="connsiteY8" fmla="*/ 536076 h 602289"/>
                  <a:gd name="connsiteX9" fmla="*/ 707747 w 822874"/>
                  <a:gd name="connsiteY9" fmla="*/ 550790 h 602289"/>
                  <a:gd name="connsiteX10" fmla="*/ 693033 w 822874"/>
                  <a:gd name="connsiteY10" fmla="*/ 537547 h 602289"/>
                  <a:gd name="connsiteX11" fmla="*/ 665076 w 822874"/>
                  <a:gd name="connsiteY11" fmla="*/ 556675 h 602289"/>
                  <a:gd name="connsiteX12" fmla="*/ 657719 w 822874"/>
                  <a:gd name="connsiteY12" fmla="*/ 564032 h 602289"/>
                  <a:gd name="connsiteX13" fmla="*/ 657719 w 822874"/>
                  <a:gd name="connsiteY13" fmla="*/ 577275 h 602289"/>
                  <a:gd name="connsiteX14" fmla="*/ 563549 w 822874"/>
                  <a:gd name="connsiteY14" fmla="*/ 602289 h 602289"/>
                  <a:gd name="connsiteX15" fmla="*/ 544421 w 822874"/>
                  <a:gd name="connsiteY15" fmla="*/ 587575 h 602289"/>
                  <a:gd name="connsiteX16" fmla="*/ 506164 w 822874"/>
                  <a:gd name="connsiteY16" fmla="*/ 587575 h 602289"/>
                  <a:gd name="connsiteX17" fmla="*/ 425237 w 822874"/>
                  <a:gd name="connsiteY17" fmla="*/ 528719 h 602289"/>
                  <a:gd name="connsiteX18" fmla="*/ 406109 w 822874"/>
                  <a:gd name="connsiteY18" fmla="*/ 533133 h 602289"/>
                  <a:gd name="connsiteX19" fmla="*/ 389923 w 822874"/>
                  <a:gd name="connsiteY19" fmla="*/ 509590 h 602289"/>
                  <a:gd name="connsiteX20" fmla="*/ 375209 w 822874"/>
                  <a:gd name="connsiteY20" fmla="*/ 500762 h 602289"/>
                  <a:gd name="connsiteX21" fmla="*/ 364909 w 822874"/>
                  <a:gd name="connsiteY21" fmla="*/ 493405 h 602289"/>
                  <a:gd name="connsiteX22" fmla="*/ 354609 w 822874"/>
                  <a:gd name="connsiteY22" fmla="*/ 478691 h 602289"/>
                  <a:gd name="connsiteX23" fmla="*/ 332538 w 822874"/>
                  <a:gd name="connsiteY23" fmla="*/ 475748 h 602289"/>
                  <a:gd name="connsiteX24" fmla="*/ 314881 w 822874"/>
                  <a:gd name="connsiteY24" fmla="*/ 475748 h 602289"/>
                  <a:gd name="connsiteX25" fmla="*/ 308996 w 822874"/>
                  <a:gd name="connsiteY25" fmla="*/ 480162 h 602289"/>
                  <a:gd name="connsiteX26" fmla="*/ 269268 w 822874"/>
                  <a:gd name="connsiteY26" fmla="*/ 474277 h 602289"/>
                  <a:gd name="connsiteX27" fmla="*/ 233954 w 822874"/>
                  <a:gd name="connsiteY27" fmla="*/ 488991 h 602289"/>
                  <a:gd name="connsiteX28" fmla="*/ 195697 w 822874"/>
                  <a:gd name="connsiteY28" fmla="*/ 471334 h 602289"/>
                  <a:gd name="connsiteX29" fmla="*/ 182455 w 822874"/>
                  <a:gd name="connsiteY29" fmla="*/ 478691 h 602289"/>
                  <a:gd name="connsiteX30" fmla="*/ 163326 w 822874"/>
                  <a:gd name="connsiteY30" fmla="*/ 478691 h 602289"/>
                  <a:gd name="connsiteX31" fmla="*/ 154498 w 822874"/>
                  <a:gd name="connsiteY31" fmla="*/ 474277 h 602289"/>
                  <a:gd name="connsiteX32" fmla="*/ 132427 w 822874"/>
                  <a:gd name="connsiteY32" fmla="*/ 480162 h 602289"/>
                  <a:gd name="connsiteX33" fmla="*/ 128013 w 822874"/>
                  <a:gd name="connsiteY33" fmla="*/ 488991 h 602289"/>
                  <a:gd name="connsiteX34" fmla="*/ 128013 w 822874"/>
                  <a:gd name="connsiteY34" fmla="*/ 499291 h 602289"/>
                  <a:gd name="connsiteX35" fmla="*/ 113298 w 822874"/>
                  <a:gd name="connsiteY35" fmla="*/ 508119 h 602289"/>
                  <a:gd name="connsiteX36" fmla="*/ 92699 w 822874"/>
                  <a:gd name="connsiteY36" fmla="*/ 514005 h 602289"/>
                  <a:gd name="connsiteX37" fmla="*/ 77985 w 822874"/>
                  <a:gd name="connsiteY37" fmla="*/ 496348 h 602289"/>
                  <a:gd name="connsiteX38" fmla="*/ 58856 w 822874"/>
                  <a:gd name="connsiteY38" fmla="*/ 508119 h 602289"/>
                  <a:gd name="connsiteX39" fmla="*/ 47085 w 822874"/>
                  <a:gd name="connsiteY39" fmla="*/ 508119 h 602289"/>
                  <a:gd name="connsiteX40" fmla="*/ 45614 w 822874"/>
                  <a:gd name="connsiteY40" fmla="*/ 491934 h 602289"/>
                  <a:gd name="connsiteX41" fmla="*/ 55914 w 822874"/>
                  <a:gd name="connsiteY41" fmla="*/ 480162 h 602289"/>
                  <a:gd name="connsiteX42" fmla="*/ 42671 w 822874"/>
                  <a:gd name="connsiteY42" fmla="*/ 471334 h 602289"/>
                  <a:gd name="connsiteX43" fmla="*/ 42671 w 822874"/>
                  <a:gd name="connsiteY43" fmla="*/ 449263 h 602289"/>
                  <a:gd name="connsiteX44" fmla="*/ 22071 w 822874"/>
                  <a:gd name="connsiteY44" fmla="*/ 428663 h 602289"/>
                  <a:gd name="connsiteX45" fmla="*/ 10300 w 822874"/>
                  <a:gd name="connsiteY45" fmla="*/ 428663 h 602289"/>
                  <a:gd name="connsiteX46" fmla="*/ 8829 w 822874"/>
                  <a:gd name="connsiteY46" fmla="*/ 415420 h 602289"/>
                  <a:gd name="connsiteX47" fmla="*/ 1472 w 822874"/>
                  <a:gd name="connsiteY47" fmla="*/ 408063 h 602289"/>
                  <a:gd name="connsiteX48" fmla="*/ 2943 w 822874"/>
                  <a:gd name="connsiteY48" fmla="*/ 388935 h 602289"/>
                  <a:gd name="connsiteX49" fmla="*/ 13243 w 822874"/>
                  <a:gd name="connsiteY49" fmla="*/ 368335 h 602289"/>
                  <a:gd name="connsiteX50" fmla="*/ 32371 w 822874"/>
                  <a:gd name="connsiteY50" fmla="*/ 362450 h 602289"/>
                  <a:gd name="connsiteX51" fmla="*/ 14714 w 822874"/>
                  <a:gd name="connsiteY51" fmla="*/ 337436 h 602289"/>
                  <a:gd name="connsiteX52" fmla="*/ 0 w 822874"/>
                  <a:gd name="connsiteY52" fmla="*/ 334493 h 602289"/>
                  <a:gd name="connsiteX53" fmla="*/ 11771 w 822874"/>
                  <a:gd name="connsiteY53" fmla="*/ 315365 h 602289"/>
                  <a:gd name="connsiteX54" fmla="*/ 11771 w 822874"/>
                  <a:gd name="connsiteY54" fmla="*/ 294765 h 602289"/>
                  <a:gd name="connsiteX55" fmla="*/ 23543 w 822874"/>
                  <a:gd name="connsiteY55" fmla="*/ 282994 h 602289"/>
                  <a:gd name="connsiteX56" fmla="*/ 8829 w 822874"/>
                  <a:gd name="connsiteY56" fmla="*/ 277108 h 602289"/>
                  <a:gd name="connsiteX57" fmla="*/ 10300 w 822874"/>
                  <a:gd name="connsiteY57" fmla="*/ 266808 h 602289"/>
                  <a:gd name="connsiteX58" fmla="*/ 17657 w 822874"/>
                  <a:gd name="connsiteY58" fmla="*/ 252094 h 602289"/>
                  <a:gd name="connsiteX59" fmla="*/ 41200 w 822874"/>
                  <a:gd name="connsiteY59" fmla="*/ 241794 h 602289"/>
                  <a:gd name="connsiteX60" fmla="*/ 47085 w 822874"/>
                  <a:gd name="connsiteY60" fmla="*/ 218252 h 602289"/>
                  <a:gd name="connsiteX61" fmla="*/ 55914 w 822874"/>
                  <a:gd name="connsiteY61" fmla="*/ 200595 h 602289"/>
                  <a:gd name="connsiteX62" fmla="*/ 69156 w 822874"/>
                  <a:gd name="connsiteY62" fmla="*/ 196180 h 602289"/>
                  <a:gd name="connsiteX63" fmla="*/ 77985 w 822874"/>
                  <a:gd name="connsiteY63" fmla="*/ 168224 h 602289"/>
                  <a:gd name="connsiteX64" fmla="*/ 77985 w 822874"/>
                  <a:gd name="connsiteY64" fmla="*/ 154981 h 602289"/>
                  <a:gd name="connsiteX65" fmla="*/ 94170 w 822874"/>
                  <a:gd name="connsiteY65" fmla="*/ 143210 h 602289"/>
                  <a:gd name="connsiteX66" fmla="*/ 110356 w 822874"/>
                  <a:gd name="connsiteY66" fmla="*/ 150567 h 602289"/>
                  <a:gd name="connsiteX67" fmla="*/ 110356 w 822874"/>
                  <a:gd name="connsiteY67" fmla="*/ 140267 h 602289"/>
                  <a:gd name="connsiteX68" fmla="*/ 107413 w 822874"/>
                  <a:gd name="connsiteY68" fmla="*/ 132910 h 602289"/>
                  <a:gd name="connsiteX69" fmla="*/ 108884 w 822874"/>
                  <a:gd name="connsiteY69" fmla="*/ 124082 h 602289"/>
                  <a:gd name="connsiteX70" fmla="*/ 92699 w 822874"/>
                  <a:gd name="connsiteY70" fmla="*/ 112310 h 602289"/>
                  <a:gd name="connsiteX71" fmla="*/ 86813 w 822874"/>
                  <a:gd name="connsiteY71" fmla="*/ 93182 h 602289"/>
                  <a:gd name="connsiteX72" fmla="*/ 108884 w 822874"/>
                  <a:gd name="connsiteY72" fmla="*/ 74054 h 602289"/>
                  <a:gd name="connsiteX73" fmla="*/ 130955 w 822874"/>
                  <a:gd name="connsiteY73" fmla="*/ 79939 h 602289"/>
                  <a:gd name="connsiteX74" fmla="*/ 151555 w 822874"/>
                  <a:gd name="connsiteY74" fmla="*/ 68168 h 602289"/>
                  <a:gd name="connsiteX75" fmla="*/ 182455 w 822874"/>
                  <a:gd name="connsiteY75" fmla="*/ 40211 h 602289"/>
                  <a:gd name="connsiteX76" fmla="*/ 185397 w 822874"/>
                  <a:gd name="connsiteY76" fmla="*/ 10783 h 602289"/>
                  <a:gd name="connsiteX77" fmla="*/ 173626 w 822874"/>
                  <a:gd name="connsiteY77" fmla="*/ 3426 h 602289"/>
                  <a:gd name="connsiteX78" fmla="*/ 174520 w 822874"/>
                  <a:gd name="connsiteY78" fmla="*/ 0 h 602289"/>
                  <a:gd name="connsiteX79" fmla="*/ 326577 w 822874"/>
                  <a:gd name="connsiteY79" fmla="*/ 0 h 602289"/>
                  <a:gd name="connsiteX80" fmla="*/ 418017 w 822874"/>
                  <a:gd name="connsiteY80" fmla="*/ 471925 h 602289"/>
                  <a:gd name="connsiteX0" fmla="*/ 822874 w 822874"/>
                  <a:gd name="connsiteY0" fmla="*/ 380485 h 602289"/>
                  <a:gd name="connsiteX1" fmla="*/ 822874 w 822874"/>
                  <a:gd name="connsiteY1" fmla="*/ 532870 h 602289"/>
                  <a:gd name="connsiteX2" fmla="*/ 822517 w 822874"/>
                  <a:gd name="connsiteY2" fmla="*/ 533133 h 602289"/>
                  <a:gd name="connsiteX3" fmla="*/ 790146 w 822874"/>
                  <a:gd name="connsiteY3" fmla="*/ 544904 h 602289"/>
                  <a:gd name="connsiteX4" fmla="*/ 769546 w 822874"/>
                  <a:gd name="connsiteY4" fmla="*/ 527247 h 602289"/>
                  <a:gd name="connsiteX5" fmla="*/ 751889 w 822874"/>
                  <a:gd name="connsiteY5" fmla="*/ 528719 h 602289"/>
                  <a:gd name="connsiteX6" fmla="*/ 737175 w 822874"/>
                  <a:gd name="connsiteY6" fmla="*/ 527247 h 602289"/>
                  <a:gd name="connsiteX7" fmla="*/ 725404 w 822874"/>
                  <a:gd name="connsiteY7" fmla="*/ 536076 h 602289"/>
                  <a:gd name="connsiteX8" fmla="*/ 707747 w 822874"/>
                  <a:gd name="connsiteY8" fmla="*/ 550790 h 602289"/>
                  <a:gd name="connsiteX9" fmla="*/ 693033 w 822874"/>
                  <a:gd name="connsiteY9" fmla="*/ 537547 h 602289"/>
                  <a:gd name="connsiteX10" fmla="*/ 665076 w 822874"/>
                  <a:gd name="connsiteY10" fmla="*/ 556675 h 602289"/>
                  <a:gd name="connsiteX11" fmla="*/ 657719 w 822874"/>
                  <a:gd name="connsiteY11" fmla="*/ 564032 h 602289"/>
                  <a:gd name="connsiteX12" fmla="*/ 657719 w 822874"/>
                  <a:gd name="connsiteY12" fmla="*/ 577275 h 602289"/>
                  <a:gd name="connsiteX13" fmla="*/ 563549 w 822874"/>
                  <a:gd name="connsiteY13" fmla="*/ 602289 h 602289"/>
                  <a:gd name="connsiteX14" fmla="*/ 544421 w 822874"/>
                  <a:gd name="connsiteY14" fmla="*/ 587575 h 602289"/>
                  <a:gd name="connsiteX15" fmla="*/ 506164 w 822874"/>
                  <a:gd name="connsiteY15" fmla="*/ 587575 h 602289"/>
                  <a:gd name="connsiteX16" fmla="*/ 425237 w 822874"/>
                  <a:gd name="connsiteY16" fmla="*/ 528719 h 602289"/>
                  <a:gd name="connsiteX17" fmla="*/ 406109 w 822874"/>
                  <a:gd name="connsiteY17" fmla="*/ 533133 h 602289"/>
                  <a:gd name="connsiteX18" fmla="*/ 389923 w 822874"/>
                  <a:gd name="connsiteY18" fmla="*/ 509590 h 602289"/>
                  <a:gd name="connsiteX19" fmla="*/ 375209 w 822874"/>
                  <a:gd name="connsiteY19" fmla="*/ 500762 h 602289"/>
                  <a:gd name="connsiteX20" fmla="*/ 364909 w 822874"/>
                  <a:gd name="connsiteY20" fmla="*/ 493405 h 602289"/>
                  <a:gd name="connsiteX21" fmla="*/ 354609 w 822874"/>
                  <a:gd name="connsiteY21" fmla="*/ 478691 h 602289"/>
                  <a:gd name="connsiteX22" fmla="*/ 332538 w 822874"/>
                  <a:gd name="connsiteY22" fmla="*/ 475748 h 602289"/>
                  <a:gd name="connsiteX23" fmla="*/ 314881 w 822874"/>
                  <a:gd name="connsiteY23" fmla="*/ 475748 h 602289"/>
                  <a:gd name="connsiteX24" fmla="*/ 308996 w 822874"/>
                  <a:gd name="connsiteY24" fmla="*/ 480162 h 602289"/>
                  <a:gd name="connsiteX25" fmla="*/ 269268 w 822874"/>
                  <a:gd name="connsiteY25" fmla="*/ 474277 h 602289"/>
                  <a:gd name="connsiteX26" fmla="*/ 233954 w 822874"/>
                  <a:gd name="connsiteY26" fmla="*/ 488991 h 602289"/>
                  <a:gd name="connsiteX27" fmla="*/ 195697 w 822874"/>
                  <a:gd name="connsiteY27" fmla="*/ 471334 h 602289"/>
                  <a:gd name="connsiteX28" fmla="*/ 182455 w 822874"/>
                  <a:gd name="connsiteY28" fmla="*/ 478691 h 602289"/>
                  <a:gd name="connsiteX29" fmla="*/ 163326 w 822874"/>
                  <a:gd name="connsiteY29" fmla="*/ 478691 h 602289"/>
                  <a:gd name="connsiteX30" fmla="*/ 154498 w 822874"/>
                  <a:gd name="connsiteY30" fmla="*/ 474277 h 602289"/>
                  <a:gd name="connsiteX31" fmla="*/ 132427 w 822874"/>
                  <a:gd name="connsiteY31" fmla="*/ 480162 h 602289"/>
                  <a:gd name="connsiteX32" fmla="*/ 128013 w 822874"/>
                  <a:gd name="connsiteY32" fmla="*/ 488991 h 602289"/>
                  <a:gd name="connsiteX33" fmla="*/ 128013 w 822874"/>
                  <a:gd name="connsiteY33" fmla="*/ 499291 h 602289"/>
                  <a:gd name="connsiteX34" fmla="*/ 113298 w 822874"/>
                  <a:gd name="connsiteY34" fmla="*/ 508119 h 602289"/>
                  <a:gd name="connsiteX35" fmla="*/ 92699 w 822874"/>
                  <a:gd name="connsiteY35" fmla="*/ 514005 h 602289"/>
                  <a:gd name="connsiteX36" fmla="*/ 77985 w 822874"/>
                  <a:gd name="connsiteY36" fmla="*/ 496348 h 602289"/>
                  <a:gd name="connsiteX37" fmla="*/ 58856 w 822874"/>
                  <a:gd name="connsiteY37" fmla="*/ 508119 h 602289"/>
                  <a:gd name="connsiteX38" fmla="*/ 47085 w 822874"/>
                  <a:gd name="connsiteY38" fmla="*/ 508119 h 602289"/>
                  <a:gd name="connsiteX39" fmla="*/ 45614 w 822874"/>
                  <a:gd name="connsiteY39" fmla="*/ 491934 h 602289"/>
                  <a:gd name="connsiteX40" fmla="*/ 55914 w 822874"/>
                  <a:gd name="connsiteY40" fmla="*/ 480162 h 602289"/>
                  <a:gd name="connsiteX41" fmla="*/ 42671 w 822874"/>
                  <a:gd name="connsiteY41" fmla="*/ 471334 h 602289"/>
                  <a:gd name="connsiteX42" fmla="*/ 42671 w 822874"/>
                  <a:gd name="connsiteY42" fmla="*/ 449263 h 602289"/>
                  <a:gd name="connsiteX43" fmla="*/ 22071 w 822874"/>
                  <a:gd name="connsiteY43" fmla="*/ 428663 h 602289"/>
                  <a:gd name="connsiteX44" fmla="*/ 10300 w 822874"/>
                  <a:gd name="connsiteY44" fmla="*/ 428663 h 602289"/>
                  <a:gd name="connsiteX45" fmla="*/ 8829 w 822874"/>
                  <a:gd name="connsiteY45" fmla="*/ 415420 h 602289"/>
                  <a:gd name="connsiteX46" fmla="*/ 1472 w 822874"/>
                  <a:gd name="connsiteY46" fmla="*/ 408063 h 602289"/>
                  <a:gd name="connsiteX47" fmla="*/ 2943 w 822874"/>
                  <a:gd name="connsiteY47" fmla="*/ 388935 h 602289"/>
                  <a:gd name="connsiteX48" fmla="*/ 13243 w 822874"/>
                  <a:gd name="connsiteY48" fmla="*/ 368335 h 602289"/>
                  <a:gd name="connsiteX49" fmla="*/ 32371 w 822874"/>
                  <a:gd name="connsiteY49" fmla="*/ 362450 h 602289"/>
                  <a:gd name="connsiteX50" fmla="*/ 14714 w 822874"/>
                  <a:gd name="connsiteY50" fmla="*/ 337436 h 602289"/>
                  <a:gd name="connsiteX51" fmla="*/ 0 w 822874"/>
                  <a:gd name="connsiteY51" fmla="*/ 334493 h 602289"/>
                  <a:gd name="connsiteX52" fmla="*/ 11771 w 822874"/>
                  <a:gd name="connsiteY52" fmla="*/ 315365 h 602289"/>
                  <a:gd name="connsiteX53" fmla="*/ 11771 w 822874"/>
                  <a:gd name="connsiteY53" fmla="*/ 294765 h 602289"/>
                  <a:gd name="connsiteX54" fmla="*/ 23543 w 822874"/>
                  <a:gd name="connsiteY54" fmla="*/ 282994 h 602289"/>
                  <a:gd name="connsiteX55" fmla="*/ 8829 w 822874"/>
                  <a:gd name="connsiteY55" fmla="*/ 277108 h 602289"/>
                  <a:gd name="connsiteX56" fmla="*/ 10300 w 822874"/>
                  <a:gd name="connsiteY56" fmla="*/ 266808 h 602289"/>
                  <a:gd name="connsiteX57" fmla="*/ 17657 w 822874"/>
                  <a:gd name="connsiteY57" fmla="*/ 252094 h 602289"/>
                  <a:gd name="connsiteX58" fmla="*/ 41200 w 822874"/>
                  <a:gd name="connsiteY58" fmla="*/ 241794 h 602289"/>
                  <a:gd name="connsiteX59" fmla="*/ 47085 w 822874"/>
                  <a:gd name="connsiteY59" fmla="*/ 218252 h 602289"/>
                  <a:gd name="connsiteX60" fmla="*/ 55914 w 822874"/>
                  <a:gd name="connsiteY60" fmla="*/ 200595 h 602289"/>
                  <a:gd name="connsiteX61" fmla="*/ 69156 w 822874"/>
                  <a:gd name="connsiteY61" fmla="*/ 196180 h 602289"/>
                  <a:gd name="connsiteX62" fmla="*/ 77985 w 822874"/>
                  <a:gd name="connsiteY62" fmla="*/ 168224 h 602289"/>
                  <a:gd name="connsiteX63" fmla="*/ 77985 w 822874"/>
                  <a:gd name="connsiteY63" fmla="*/ 154981 h 602289"/>
                  <a:gd name="connsiteX64" fmla="*/ 94170 w 822874"/>
                  <a:gd name="connsiteY64" fmla="*/ 143210 h 602289"/>
                  <a:gd name="connsiteX65" fmla="*/ 110356 w 822874"/>
                  <a:gd name="connsiteY65" fmla="*/ 150567 h 602289"/>
                  <a:gd name="connsiteX66" fmla="*/ 110356 w 822874"/>
                  <a:gd name="connsiteY66" fmla="*/ 140267 h 602289"/>
                  <a:gd name="connsiteX67" fmla="*/ 107413 w 822874"/>
                  <a:gd name="connsiteY67" fmla="*/ 132910 h 602289"/>
                  <a:gd name="connsiteX68" fmla="*/ 108884 w 822874"/>
                  <a:gd name="connsiteY68" fmla="*/ 124082 h 602289"/>
                  <a:gd name="connsiteX69" fmla="*/ 92699 w 822874"/>
                  <a:gd name="connsiteY69" fmla="*/ 112310 h 602289"/>
                  <a:gd name="connsiteX70" fmla="*/ 86813 w 822874"/>
                  <a:gd name="connsiteY70" fmla="*/ 93182 h 602289"/>
                  <a:gd name="connsiteX71" fmla="*/ 108884 w 822874"/>
                  <a:gd name="connsiteY71" fmla="*/ 74054 h 602289"/>
                  <a:gd name="connsiteX72" fmla="*/ 130955 w 822874"/>
                  <a:gd name="connsiteY72" fmla="*/ 79939 h 602289"/>
                  <a:gd name="connsiteX73" fmla="*/ 151555 w 822874"/>
                  <a:gd name="connsiteY73" fmla="*/ 68168 h 602289"/>
                  <a:gd name="connsiteX74" fmla="*/ 182455 w 822874"/>
                  <a:gd name="connsiteY74" fmla="*/ 40211 h 602289"/>
                  <a:gd name="connsiteX75" fmla="*/ 185397 w 822874"/>
                  <a:gd name="connsiteY75" fmla="*/ 10783 h 602289"/>
                  <a:gd name="connsiteX76" fmla="*/ 173626 w 822874"/>
                  <a:gd name="connsiteY76" fmla="*/ 3426 h 602289"/>
                  <a:gd name="connsiteX77" fmla="*/ 174520 w 822874"/>
                  <a:gd name="connsiteY77" fmla="*/ 0 h 602289"/>
                  <a:gd name="connsiteX78" fmla="*/ 326577 w 822874"/>
                  <a:gd name="connsiteY78" fmla="*/ 0 h 602289"/>
                  <a:gd name="connsiteX79" fmla="*/ 418017 w 822874"/>
                  <a:gd name="connsiteY79" fmla="*/ 471925 h 602289"/>
                  <a:gd name="connsiteX0" fmla="*/ 822874 w 822874"/>
                  <a:gd name="connsiteY0" fmla="*/ 380485 h 602289"/>
                  <a:gd name="connsiteX1" fmla="*/ 822874 w 822874"/>
                  <a:gd name="connsiteY1" fmla="*/ 532870 h 602289"/>
                  <a:gd name="connsiteX2" fmla="*/ 822517 w 822874"/>
                  <a:gd name="connsiteY2" fmla="*/ 533133 h 602289"/>
                  <a:gd name="connsiteX3" fmla="*/ 790146 w 822874"/>
                  <a:gd name="connsiteY3" fmla="*/ 544904 h 602289"/>
                  <a:gd name="connsiteX4" fmla="*/ 769546 w 822874"/>
                  <a:gd name="connsiteY4" fmla="*/ 527247 h 602289"/>
                  <a:gd name="connsiteX5" fmla="*/ 751889 w 822874"/>
                  <a:gd name="connsiteY5" fmla="*/ 528719 h 602289"/>
                  <a:gd name="connsiteX6" fmla="*/ 737175 w 822874"/>
                  <a:gd name="connsiteY6" fmla="*/ 527247 h 602289"/>
                  <a:gd name="connsiteX7" fmla="*/ 725404 w 822874"/>
                  <a:gd name="connsiteY7" fmla="*/ 536076 h 602289"/>
                  <a:gd name="connsiteX8" fmla="*/ 707747 w 822874"/>
                  <a:gd name="connsiteY8" fmla="*/ 550790 h 602289"/>
                  <a:gd name="connsiteX9" fmla="*/ 693033 w 822874"/>
                  <a:gd name="connsiteY9" fmla="*/ 537547 h 602289"/>
                  <a:gd name="connsiteX10" fmla="*/ 665076 w 822874"/>
                  <a:gd name="connsiteY10" fmla="*/ 556675 h 602289"/>
                  <a:gd name="connsiteX11" fmla="*/ 657719 w 822874"/>
                  <a:gd name="connsiteY11" fmla="*/ 564032 h 602289"/>
                  <a:gd name="connsiteX12" fmla="*/ 657719 w 822874"/>
                  <a:gd name="connsiteY12" fmla="*/ 577275 h 602289"/>
                  <a:gd name="connsiteX13" fmla="*/ 563549 w 822874"/>
                  <a:gd name="connsiteY13" fmla="*/ 602289 h 602289"/>
                  <a:gd name="connsiteX14" fmla="*/ 544421 w 822874"/>
                  <a:gd name="connsiteY14" fmla="*/ 587575 h 602289"/>
                  <a:gd name="connsiteX15" fmla="*/ 506164 w 822874"/>
                  <a:gd name="connsiteY15" fmla="*/ 587575 h 602289"/>
                  <a:gd name="connsiteX16" fmla="*/ 425237 w 822874"/>
                  <a:gd name="connsiteY16" fmla="*/ 528719 h 602289"/>
                  <a:gd name="connsiteX17" fmla="*/ 406109 w 822874"/>
                  <a:gd name="connsiteY17" fmla="*/ 533133 h 602289"/>
                  <a:gd name="connsiteX18" fmla="*/ 389923 w 822874"/>
                  <a:gd name="connsiteY18" fmla="*/ 509590 h 602289"/>
                  <a:gd name="connsiteX19" fmla="*/ 375209 w 822874"/>
                  <a:gd name="connsiteY19" fmla="*/ 500762 h 602289"/>
                  <a:gd name="connsiteX20" fmla="*/ 364909 w 822874"/>
                  <a:gd name="connsiteY20" fmla="*/ 493405 h 602289"/>
                  <a:gd name="connsiteX21" fmla="*/ 354609 w 822874"/>
                  <a:gd name="connsiteY21" fmla="*/ 478691 h 602289"/>
                  <a:gd name="connsiteX22" fmla="*/ 332538 w 822874"/>
                  <a:gd name="connsiteY22" fmla="*/ 475748 h 602289"/>
                  <a:gd name="connsiteX23" fmla="*/ 314881 w 822874"/>
                  <a:gd name="connsiteY23" fmla="*/ 475748 h 602289"/>
                  <a:gd name="connsiteX24" fmla="*/ 308996 w 822874"/>
                  <a:gd name="connsiteY24" fmla="*/ 480162 h 602289"/>
                  <a:gd name="connsiteX25" fmla="*/ 269268 w 822874"/>
                  <a:gd name="connsiteY25" fmla="*/ 474277 h 602289"/>
                  <a:gd name="connsiteX26" fmla="*/ 233954 w 822874"/>
                  <a:gd name="connsiteY26" fmla="*/ 488991 h 602289"/>
                  <a:gd name="connsiteX27" fmla="*/ 195697 w 822874"/>
                  <a:gd name="connsiteY27" fmla="*/ 471334 h 602289"/>
                  <a:gd name="connsiteX28" fmla="*/ 182455 w 822874"/>
                  <a:gd name="connsiteY28" fmla="*/ 478691 h 602289"/>
                  <a:gd name="connsiteX29" fmla="*/ 163326 w 822874"/>
                  <a:gd name="connsiteY29" fmla="*/ 478691 h 602289"/>
                  <a:gd name="connsiteX30" fmla="*/ 154498 w 822874"/>
                  <a:gd name="connsiteY30" fmla="*/ 474277 h 602289"/>
                  <a:gd name="connsiteX31" fmla="*/ 132427 w 822874"/>
                  <a:gd name="connsiteY31" fmla="*/ 480162 h 602289"/>
                  <a:gd name="connsiteX32" fmla="*/ 128013 w 822874"/>
                  <a:gd name="connsiteY32" fmla="*/ 488991 h 602289"/>
                  <a:gd name="connsiteX33" fmla="*/ 128013 w 822874"/>
                  <a:gd name="connsiteY33" fmla="*/ 499291 h 602289"/>
                  <a:gd name="connsiteX34" fmla="*/ 113298 w 822874"/>
                  <a:gd name="connsiteY34" fmla="*/ 508119 h 602289"/>
                  <a:gd name="connsiteX35" fmla="*/ 92699 w 822874"/>
                  <a:gd name="connsiteY35" fmla="*/ 514005 h 602289"/>
                  <a:gd name="connsiteX36" fmla="*/ 77985 w 822874"/>
                  <a:gd name="connsiteY36" fmla="*/ 496348 h 602289"/>
                  <a:gd name="connsiteX37" fmla="*/ 58856 w 822874"/>
                  <a:gd name="connsiteY37" fmla="*/ 508119 h 602289"/>
                  <a:gd name="connsiteX38" fmla="*/ 47085 w 822874"/>
                  <a:gd name="connsiteY38" fmla="*/ 508119 h 602289"/>
                  <a:gd name="connsiteX39" fmla="*/ 45614 w 822874"/>
                  <a:gd name="connsiteY39" fmla="*/ 491934 h 602289"/>
                  <a:gd name="connsiteX40" fmla="*/ 55914 w 822874"/>
                  <a:gd name="connsiteY40" fmla="*/ 480162 h 602289"/>
                  <a:gd name="connsiteX41" fmla="*/ 42671 w 822874"/>
                  <a:gd name="connsiteY41" fmla="*/ 471334 h 602289"/>
                  <a:gd name="connsiteX42" fmla="*/ 42671 w 822874"/>
                  <a:gd name="connsiteY42" fmla="*/ 449263 h 602289"/>
                  <a:gd name="connsiteX43" fmla="*/ 22071 w 822874"/>
                  <a:gd name="connsiteY43" fmla="*/ 428663 h 602289"/>
                  <a:gd name="connsiteX44" fmla="*/ 10300 w 822874"/>
                  <a:gd name="connsiteY44" fmla="*/ 428663 h 602289"/>
                  <a:gd name="connsiteX45" fmla="*/ 8829 w 822874"/>
                  <a:gd name="connsiteY45" fmla="*/ 415420 h 602289"/>
                  <a:gd name="connsiteX46" fmla="*/ 1472 w 822874"/>
                  <a:gd name="connsiteY46" fmla="*/ 408063 h 602289"/>
                  <a:gd name="connsiteX47" fmla="*/ 2943 w 822874"/>
                  <a:gd name="connsiteY47" fmla="*/ 388935 h 602289"/>
                  <a:gd name="connsiteX48" fmla="*/ 13243 w 822874"/>
                  <a:gd name="connsiteY48" fmla="*/ 368335 h 602289"/>
                  <a:gd name="connsiteX49" fmla="*/ 32371 w 822874"/>
                  <a:gd name="connsiteY49" fmla="*/ 362450 h 602289"/>
                  <a:gd name="connsiteX50" fmla="*/ 14714 w 822874"/>
                  <a:gd name="connsiteY50" fmla="*/ 337436 h 602289"/>
                  <a:gd name="connsiteX51" fmla="*/ 0 w 822874"/>
                  <a:gd name="connsiteY51" fmla="*/ 334493 h 602289"/>
                  <a:gd name="connsiteX52" fmla="*/ 11771 w 822874"/>
                  <a:gd name="connsiteY52" fmla="*/ 315365 h 602289"/>
                  <a:gd name="connsiteX53" fmla="*/ 11771 w 822874"/>
                  <a:gd name="connsiteY53" fmla="*/ 294765 h 602289"/>
                  <a:gd name="connsiteX54" fmla="*/ 23543 w 822874"/>
                  <a:gd name="connsiteY54" fmla="*/ 282994 h 602289"/>
                  <a:gd name="connsiteX55" fmla="*/ 8829 w 822874"/>
                  <a:gd name="connsiteY55" fmla="*/ 277108 h 602289"/>
                  <a:gd name="connsiteX56" fmla="*/ 10300 w 822874"/>
                  <a:gd name="connsiteY56" fmla="*/ 266808 h 602289"/>
                  <a:gd name="connsiteX57" fmla="*/ 17657 w 822874"/>
                  <a:gd name="connsiteY57" fmla="*/ 252094 h 602289"/>
                  <a:gd name="connsiteX58" fmla="*/ 41200 w 822874"/>
                  <a:gd name="connsiteY58" fmla="*/ 241794 h 602289"/>
                  <a:gd name="connsiteX59" fmla="*/ 47085 w 822874"/>
                  <a:gd name="connsiteY59" fmla="*/ 218252 h 602289"/>
                  <a:gd name="connsiteX60" fmla="*/ 55914 w 822874"/>
                  <a:gd name="connsiteY60" fmla="*/ 200595 h 602289"/>
                  <a:gd name="connsiteX61" fmla="*/ 69156 w 822874"/>
                  <a:gd name="connsiteY61" fmla="*/ 196180 h 602289"/>
                  <a:gd name="connsiteX62" fmla="*/ 77985 w 822874"/>
                  <a:gd name="connsiteY62" fmla="*/ 168224 h 602289"/>
                  <a:gd name="connsiteX63" fmla="*/ 77985 w 822874"/>
                  <a:gd name="connsiteY63" fmla="*/ 154981 h 602289"/>
                  <a:gd name="connsiteX64" fmla="*/ 94170 w 822874"/>
                  <a:gd name="connsiteY64" fmla="*/ 143210 h 602289"/>
                  <a:gd name="connsiteX65" fmla="*/ 110356 w 822874"/>
                  <a:gd name="connsiteY65" fmla="*/ 150567 h 602289"/>
                  <a:gd name="connsiteX66" fmla="*/ 110356 w 822874"/>
                  <a:gd name="connsiteY66" fmla="*/ 140267 h 602289"/>
                  <a:gd name="connsiteX67" fmla="*/ 107413 w 822874"/>
                  <a:gd name="connsiteY67" fmla="*/ 132910 h 602289"/>
                  <a:gd name="connsiteX68" fmla="*/ 108884 w 822874"/>
                  <a:gd name="connsiteY68" fmla="*/ 124082 h 602289"/>
                  <a:gd name="connsiteX69" fmla="*/ 92699 w 822874"/>
                  <a:gd name="connsiteY69" fmla="*/ 112310 h 602289"/>
                  <a:gd name="connsiteX70" fmla="*/ 86813 w 822874"/>
                  <a:gd name="connsiteY70" fmla="*/ 93182 h 602289"/>
                  <a:gd name="connsiteX71" fmla="*/ 108884 w 822874"/>
                  <a:gd name="connsiteY71" fmla="*/ 74054 h 602289"/>
                  <a:gd name="connsiteX72" fmla="*/ 130955 w 822874"/>
                  <a:gd name="connsiteY72" fmla="*/ 79939 h 602289"/>
                  <a:gd name="connsiteX73" fmla="*/ 151555 w 822874"/>
                  <a:gd name="connsiteY73" fmla="*/ 68168 h 602289"/>
                  <a:gd name="connsiteX74" fmla="*/ 182455 w 822874"/>
                  <a:gd name="connsiteY74" fmla="*/ 40211 h 602289"/>
                  <a:gd name="connsiteX75" fmla="*/ 185397 w 822874"/>
                  <a:gd name="connsiteY75" fmla="*/ 10783 h 602289"/>
                  <a:gd name="connsiteX76" fmla="*/ 173626 w 822874"/>
                  <a:gd name="connsiteY76" fmla="*/ 3426 h 602289"/>
                  <a:gd name="connsiteX77" fmla="*/ 174520 w 822874"/>
                  <a:gd name="connsiteY77" fmla="*/ 0 h 602289"/>
                  <a:gd name="connsiteX78" fmla="*/ 326577 w 822874"/>
                  <a:gd name="connsiteY78" fmla="*/ 0 h 602289"/>
                  <a:gd name="connsiteX0" fmla="*/ 822874 w 822874"/>
                  <a:gd name="connsiteY0" fmla="*/ 532870 h 602289"/>
                  <a:gd name="connsiteX1" fmla="*/ 822517 w 822874"/>
                  <a:gd name="connsiteY1" fmla="*/ 533133 h 602289"/>
                  <a:gd name="connsiteX2" fmla="*/ 790146 w 822874"/>
                  <a:gd name="connsiteY2" fmla="*/ 544904 h 602289"/>
                  <a:gd name="connsiteX3" fmla="*/ 769546 w 822874"/>
                  <a:gd name="connsiteY3" fmla="*/ 527247 h 602289"/>
                  <a:gd name="connsiteX4" fmla="*/ 751889 w 822874"/>
                  <a:gd name="connsiteY4" fmla="*/ 528719 h 602289"/>
                  <a:gd name="connsiteX5" fmla="*/ 737175 w 822874"/>
                  <a:gd name="connsiteY5" fmla="*/ 527247 h 602289"/>
                  <a:gd name="connsiteX6" fmla="*/ 725404 w 822874"/>
                  <a:gd name="connsiteY6" fmla="*/ 536076 h 602289"/>
                  <a:gd name="connsiteX7" fmla="*/ 707747 w 822874"/>
                  <a:gd name="connsiteY7" fmla="*/ 550790 h 602289"/>
                  <a:gd name="connsiteX8" fmla="*/ 693033 w 822874"/>
                  <a:gd name="connsiteY8" fmla="*/ 537547 h 602289"/>
                  <a:gd name="connsiteX9" fmla="*/ 665076 w 822874"/>
                  <a:gd name="connsiteY9" fmla="*/ 556675 h 602289"/>
                  <a:gd name="connsiteX10" fmla="*/ 657719 w 822874"/>
                  <a:gd name="connsiteY10" fmla="*/ 564032 h 602289"/>
                  <a:gd name="connsiteX11" fmla="*/ 657719 w 822874"/>
                  <a:gd name="connsiteY11" fmla="*/ 577275 h 602289"/>
                  <a:gd name="connsiteX12" fmla="*/ 563549 w 822874"/>
                  <a:gd name="connsiteY12" fmla="*/ 602289 h 602289"/>
                  <a:gd name="connsiteX13" fmla="*/ 544421 w 822874"/>
                  <a:gd name="connsiteY13" fmla="*/ 587575 h 602289"/>
                  <a:gd name="connsiteX14" fmla="*/ 506164 w 822874"/>
                  <a:gd name="connsiteY14" fmla="*/ 587575 h 602289"/>
                  <a:gd name="connsiteX15" fmla="*/ 425237 w 822874"/>
                  <a:gd name="connsiteY15" fmla="*/ 528719 h 602289"/>
                  <a:gd name="connsiteX16" fmla="*/ 406109 w 822874"/>
                  <a:gd name="connsiteY16" fmla="*/ 533133 h 602289"/>
                  <a:gd name="connsiteX17" fmla="*/ 389923 w 822874"/>
                  <a:gd name="connsiteY17" fmla="*/ 509590 h 602289"/>
                  <a:gd name="connsiteX18" fmla="*/ 375209 w 822874"/>
                  <a:gd name="connsiteY18" fmla="*/ 500762 h 602289"/>
                  <a:gd name="connsiteX19" fmla="*/ 364909 w 822874"/>
                  <a:gd name="connsiteY19" fmla="*/ 493405 h 602289"/>
                  <a:gd name="connsiteX20" fmla="*/ 354609 w 822874"/>
                  <a:gd name="connsiteY20" fmla="*/ 478691 h 602289"/>
                  <a:gd name="connsiteX21" fmla="*/ 332538 w 822874"/>
                  <a:gd name="connsiteY21" fmla="*/ 475748 h 602289"/>
                  <a:gd name="connsiteX22" fmla="*/ 314881 w 822874"/>
                  <a:gd name="connsiteY22" fmla="*/ 475748 h 602289"/>
                  <a:gd name="connsiteX23" fmla="*/ 308996 w 822874"/>
                  <a:gd name="connsiteY23" fmla="*/ 480162 h 602289"/>
                  <a:gd name="connsiteX24" fmla="*/ 269268 w 822874"/>
                  <a:gd name="connsiteY24" fmla="*/ 474277 h 602289"/>
                  <a:gd name="connsiteX25" fmla="*/ 233954 w 822874"/>
                  <a:gd name="connsiteY25" fmla="*/ 488991 h 602289"/>
                  <a:gd name="connsiteX26" fmla="*/ 195697 w 822874"/>
                  <a:gd name="connsiteY26" fmla="*/ 471334 h 602289"/>
                  <a:gd name="connsiteX27" fmla="*/ 182455 w 822874"/>
                  <a:gd name="connsiteY27" fmla="*/ 478691 h 602289"/>
                  <a:gd name="connsiteX28" fmla="*/ 163326 w 822874"/>
                  <a:gd name="connsiteY28" fmla="*/ 478691 h 602289"/>
                  <a:gd name="connsiteX29" fmla="*/ 154498 w 822874"/>
                  <a:gd name="connsiteY29" fmla="*/ 474277 h 602289"/>
                  <a:gd name="connsiteX30" fmla="*/ 132427 w 822874"/>
                  <a:gd name="connsiteY30" fmla="*/ 480162 h 602289"/>
                  <a:gd name="connsiteX31" fmla="*/ 128013 w 822874"/>
                  <a:gd name="connsiteY31" fmla="*/ 488991 h 602289"/>
                  <a:gd name="connsiteX32" fmla="*/ 128013 w 822874"/>
                  <a:gd name="connsiteY32" fmla="*/ 499291 h 602289"/>
                  <a:gd name="connsiteX33" fmla="*/ 113298 w 822874"/>
                  <a:gd name="connsiteY33" fmla="*/ 508119 h 602289"/>
                  <a:gd name="connsiteX34" fmla="*/ 92699 w 822874"/>
                  <a:gd name="connsiteY34" fmla="*/ 514005 h 602289"/>
                  <a:gd name="connsiteX35" fmla="*/ 77985 w 822874"/>
                  <a:gd name="connsiteY35" fmla="*/ 496348 h 602289"/>
                  <a:gd name="connsiteX36" fmla="*/ 58856 w 822874"/>
                  <a:gd name="connsiteY36" fmla="*/ 508119 h 602289"/>
                  <a:gd name="connsiteX37" fmla="*/ 47085 w 822874"/>
                  <a:gd name="connsiteY37" fmla="*/ 508119 h 602289"/>
                  <a:gd name="connsiteX38" fmla="*/ 45614 w 822874"/>
                  <a:gd name="connsiteY38" fmla="*/ 491934 h 602289"/>
                  <a:gd name="connsiteX39" fmla="*/ 55914 w 822874"/>
                  <a:gd name="connsiteY39" fmla="*/ 480162 h 602289"/>
                  <a:gd name="connsiteX40" fmla="*/ 42671 w 822874"/>
                  <a:gd name="connsiteY40" fmla="*/ 471334 h 602289"/>
                  <a:gd name="connsiteX41" fmla="*/ 42671 w 822874"/>
                  <a:gd name="connsiteY41" fmla="*/ 449263 h 602289"/>
                  <a:gd name="connsiteX42" fmla="*/ 22071 w 822874"/>
                  <a:gd name="connsiteY42" fmla="*/ 428663 h 602289"/>
                  <a:gd name="connsiteX43" fmla="*/ 10300 w 822874"/>
                  <a:gd name="connsiteY43" fmla="*/ 428663 h 602289"/>
                  <a:gd name="connsiteX44" fmla="*/ 8829 w 822874"/>
                  <a:gd name="connsiteY44" fmla="*/ 415420 h 602289"/>
                  <a:gd name="connsiteX45" fmla="*/ 1472 w 822874"/>
                  <a:gd name="connsiteY45" fmla="*/ 408063 h 602289"/>
                  <a:gd name="connsiteX46" fmla="*/ 2943 w 822874"/>
                  <a:gd name="connsiteY46" fmla="*/ 388935 h 602289"/>
                  <a:gd name="connsiteX47" fmla="*/ 13243 w 822874"/>
                  <a:gd name="connsiteY47" fmla="*/ 368335 h 602289"/>
                  <a:gd name="connsiteX48" fmla="*/ 32371 w 822874"/>
                  <a:gd name="connsiteY48" fmla="*/ 362450 h 602289"/>
                  <a:gd name="connsiteX49" fmla="*/ 14714 w 822874"/>
                  <a:gd name="connsiteY49" fmla="*/ 337436 h 602289"/>
                  <a:gd name="connsiteX50" fmla="*/ 0 w 822874"/>
                  <a:gd name="connsiteY50" fmla="*/ 334493 h 602289"/>
                  <a:gd name="connsiteX51" fmla="*/ 11771 w 822874"/>
                  <a:gd name="connsiteY51" fmla="*/ 315365 h 602289"/>
                  <a:gd name="connsiteX52" fmla="*/ 11771 w 822874"/>
                  <a:gd name="connsiteY52" fmla="*/ 294765 h 602289"/>
                  <a:gd name="connsiteX53" fmla="*/ 23543 w 822874"/>
                  <a:gd name="connsiteY53" fmla="*/ 282994 h 602289"/>
                  <a:gd name="connsiteX54" fmla="*/ 8829 w 822874"/>
                  <a:gd name="connsiteY54" fmla="*/ 277108 h 602289"/>
                  <a:gd name="connsiteX55" fmla="*/ 10300 w 822874"/>
                  <a:gd name="connsiteY55" fmla="*/ 266808 h 602289"/>
                  <a:gd name="connsiteX56" fmla="*/ 17657 w 822874"/>
                  <a:gd name="connsiteY56" fmla="*/ 252094 h 602289"/>
                  <a:gd name="connsiteX57" fmla="*/ 41200 w 822874"/>
                  <a:gd name="connsiteY57" fmla="*/ 241794 h 602289"/>
                  <a:gd name="connsiteX58" fmla="*/ 47085 w 822874"/>
                  <a:gd name="connsiteY58" fmla="*/ 218252 h 602289"/>
                  <a:gd name="connsiteX59" fmla="*/ 55914 w 822874"/>
                  <a:gd name="connsiteY59" fmla="*/ 200595 h 602289"/>
                  <a:gd name="connsiteX60" fmla="*/ 69156 w 822874"/>
                  <a:gd name="connsiteY60" fmla="*/ 196180 h 602289"/>
                  <a:gd name="connsiteX61" fmla="*/ 77985 w 822874"/>
                  <a:gd name="connsiteY61" fmla="*/ 168224 h 602289"/>
                  <a:gd name="connsiteX62" fmla="*/ 77985 w 822874"/>
                  <a:gd name="connsiteY62" fmla="*/ 154981 h 602289"/>
                  <a:gd name="connsiteX63" fmla="*/ 94170 w 822874"/>
                  <a:gd name="connsiteY63" fmla="*/ 143210 h 602289"/>
                  <a:gd name="connsiteX64" fmla="*/ 110356 w 822874"/>
                  <a:gd name="connsiteY64" fmla="*/ 150567 h 602289"/>
                  <a:gd name="connsiteX65" fmla="*/ 110356 w 822874"/>
                  <a:gd name="connsiteY65" fmla="*/ 140267 h 602289"/>
                  <a:gd name="connsiteX66" fmla="*/ 107413 w 822874"/>
                  <a:gd name="connsiteY66" fmla="*/ 132910 h 602289"/>
                  <a:gd name="connsiteX67" fmla="*/ 108884 w 822874"/>
                  <a:gd name="connsiteY67" fmla="*/ 124082 h 602289"/>
                  <a:gd name="connsiteX68" fmla="*/ 92699 w 822874"/>
                  <a:gd name="connsiteY68" fmla="*/ 112310 h 602289"/>
                  <a:gd name="connsiteX69" fmla="*/ 86813 w 822874"/>
                  <a:gd name="connsiteY69" fmla="*/ 93182 h 602289"/>
                  <a:gd name="connsiteX70" fmla="*/ 108884 w 822874"/>
                  <a:gd name="connsiteY70" fmla="*/ 74054 h 602289"/>
                  <a:gd name="connsiteX71" fmla="*/ 130955 w 822874"/>
                  <a:gd name="connsiteY71" fmla="*/ 79939 h 602289"/>
                  <a:gd name="connsiteX72" fmla="*/ 151555 w 822874"/>
                  <a:gd name="connsiteY72" fmla="*/ 68168 h 602289"/>
                  <a:gd name="connsiteX73" fmla="*/ 182455 w 822874"/>
                  <a:gd name="connsiteY73" fmla="*/ 40211 h 602289"/>
                  <a:gd name="connsiteX74" fmla="*/ 185397 w 822874"/>
                  <a:gd name="connsiteY74" fmla="*/ 10783 h 602289"/>
                  <a:gd name="connsiteX75" fmla="*/ 173626 w 822874"/>
                  <a:gd name="connsiteY75" fmla="*/ 3426 h 602289"/>
                  <a:gd name="connsiteX76" fmla="*/ 174520 w 822874"/>
                  <a:gd name="connsiteY76" fmla="*/ 0 h 602289"/>
                  <a:gd name="connsiteX77" fmla="*/ 326577 w 822874"/>
                  <a:gd name="connsiteY77" fmla="*/ 0 h 602289"/>
                  <a:gd name="connsiteX0" fmla="*/ 822874 w 822874"/>
                  <a:gd name="connsiteY0" fmla="*/ 532870 h 602289"/>
                  <a:gd name="connsiteX1" fmla="*/ 822517 w 822874"/>
                  <a:gd name="connsiteY1" fmla="*/ 533133 h 602289"/>
                  <a:gd name="connsiteX2" fmla="*/ 790146 w 822874"/>
                  <a:gd name="connsiteY2" fmla="*/ 544904 h 602289"/>
                  <a:gd name="connsiteX3" fmla="*/ 769546 w 822874"/>
                  <a:gd name="connsiteY3" fmla="*/ 527247 h 602289"/>
                  <a:gd name="connsiteX4" fmla="*/ 751889 w 822874"/>
                  <a:gd name="connsiteY4" fmla="*/ 528719 h 602289"/>
                  <a:gd name="connsiteX5" fmla="*/ 737175 w 822874"/>
                  <a:gd name="connsiteY5" fmla="*/ 527247 h 602289"/>
                  <a:gd name="connsiteX6" fmla="*/ 725404 w 822874"/>
                  <a:gd name="connsiteY6" fmla="*/ 536076 h 602289"/>
                  <a:gd name="connsiteX7" fmla="*/ 707747 w 822874"/>
                  <a:gd name="connsiteY7" fmla="*/ 550790 h 602289"/>
                  <a:gd name="connsiteX8" fmla="*/ 693033 w 822874"/>
                  <a:gd name="connsiteY8" fmla="*/ 537547 h 602289"/>
                  <a:gd name="connsiteX9" fmla="*/ 665076 w 822874"/>
                  <a:gd name="connsiteY9" fmla="*/ 556675 h 602289"/>
                  <a:gd name="connsiteX10" fmla="*/ 657719 w 822874"/>
                  <a:gd name="connsiteY10" fmla="*/ 564032 h 602289"/>
                  <a:gd name="connsiteX11" fmla="*/ 657719 w 822874"/>
                  <a:gd name="connsiteY11" fmla="*/ 577275 h 602289"/>
                  <a:gd name="connsiteX12" fmla="*/ 563549 w 822874"/>
                  <a:gd name="connsiteY12" fmla="*/ 602289 h 602289"/>
                  <a:gd name="connsiteX13" fmla="*/ 544421 w 822874"/>
                  <a:gd name="connsiteY13" fmla="*/ 587575 h 602289"/>
                  <a:gd name="connsiteX14" fmla="*/ 506164 w 822874"/>
                  <a:gd name="connsiteY14" fmla="*/ 587575 h 602289"/>
                  <a:gd name="connsiteX15" fmla="*/ 425237 w 822874"/>
                  <a:gd name="connsiteY15" fmla="*/ 528719 h 602289"/>
                  <a:gd name="connsiteX16" fmla="*/ 406109 w 822874"/>
                  <a:gd name="connsiteY16" fmla="*/ 533133 h 602289"/>
                  <a:gd name="connsiteX17" fmla="*/ 389923 w 822874"/>
                  <a:gd name="connsiteY17" fmla="*/ 509590 h 602289"/>
                  <a:gd name="connsiteX18" fmla="*/ 375209 w 822874"/>
                  <a:gd name="connsiteY18" fmla="*/ 500762 h 602289"/>
                  <a:gd name="connsiteX19" fmla="*/ 364909 w 822874"/>
                  <a:gd name="connsiteY19" fmla="*/ 493405 h 602289"/>
                  <a:gd name="connsiteX20" fmla="*/ 354609 w 822874"/>
                  <a:gd name="connsiteY20" fmla="*/ 478691 h 602289"/>
                  <a:gd name="connsiteX21" fmla="*/ 332538 w 822874"/>
                  <a:gd name="connsiteY21" fmla="*/ 475748 h 602289"/>
                  <a:gd name="connsiteX22" fmla="*/ 314881 w 822874"/>
                  <a:gd name="connsiteY22" fmla="*/ 475748 h 602289"/>
                  <a:gd name="connsiteX23" fmla="*/ 308996 w 822874"/>
                  <a:gd name="connsiteY23" fmla="*/ 480162 h 602289"/>
                  <a:gd name="connsiteX24" fmla="*/ 269268 w 822874"/>
                  <a:gd name="connsiteY24" fmla="*/ 474277 h 602289"/>
                  <a:gd name="connsiteX25" fmla="*/ 233954 w 822874"/>
                  <a:gd name="connsiteY25" fmla="*/ 488991 h 602289"/>
                  <a:gd name="connsiteX26" fmla="*/ 195697 w 822874"/>
                  <a:gd name="connsiteY26" fmla="*/ 471334 h 602289"/>
                  <a:gd name="connsiteX27" fmla="*/ 182455 w 822874"/>
                  <a:gd name="connsiteY27" fmla="*/ 478691 h 602289"/>
                  <a:gd name="connsiteX28" fmla="*/ 163326 w 822874"/>
                  <a:gd name="connsiteY28" fmla="*/ 478691 h 602289"/>
                  <a:gd name="connsiteX29" fmla="*/ 154498 w 822874"/>
                  <a:gd name="connsiteY29" fmla="*/ 474277 h 602289"/>
                  <a:gd name="connsiteX30" fmla="*/ 132427 w 822874"/>
                  <a:gd name="connsiteY30" fmla="*/ 480162 h 602289"/>
                  <a:gd name="connsiteX31" fmla="*/ 128013 w 822874"/>
                  <a:gd name="connsiteY31" fmla="*/ 488991 h 602289"/>
                  <a:gd name="connsiteX32" fmla="*/ 128013 w 822874"/>
                  <a:gd name="connsiteY32" fmla="*/ 499291 h 602289"/>
                  <a:gd name="connsiteX33" fmla="*/ 113298 w 822874"/>
                  <a:gd name="connsiteY33" fmla="*/ 508119 h 602289"/>
                  <a:gd name="connsiteX34" fmla="*/ 92699 w 822874"/>
                  <a:gd name="connsiteY34" fmla="*/ 514005 h 602289"/>
                  <a:gd name="connsiteX35" fmla="*/ 77985 w 822874"/>
                  <a:gd name="connsiteY35" fmla="*/ 496348 h 602289"/>
                  <a:gd name="connsiteX36" fmla="*/ 58856 w 822874"/>
                  <a:gd name="connsiteY36" fmla="*/ 508119 h 602289"/>
                  <a:gd name="connsiteX37" fmla="*/ 47085 w 822874"/>
                  <a:gd name="connsiteY37" fmla="*/ 508119 h 602289"/>
                  <a:gd name="connsiteX38" fmla="*/ 45614 w 822874"/>
                  <a:gd name="connsiteY38" fmla="*/ 491934 h 602289"/>
                  <a:gd name="connsiteX39" fmla="*/ 55914 w 822874"/>
                  <a:gd name="connsiteY39" fmla="*/ 480162 h 602289"/>
                  <a:gd name="connsiteX40" fmla="*/ 42671 w 822874"/>
                  <a:gd name="connsiteY40" fmla="*/ 471334 h 602289"/>
                  <a:gd name="connsiteX41" fmla="*/ 42671 w 822874"/>
                  <a:gd name="connsiteY41" fmla="*/ 449263 h 602289"/>
                  <a:gd name="connsiteX42" fmla="*/ 22071 w 822874"/>
                  <a:gd name="connsiteY42" fmla="*/ 428663 h 602289"/>
                  <a:gd name="connsiteX43" fmla="*/ 10300 w 822874"/>
                  <a:gd name="connsiteY43" fmla="*/ 428663 h 602289"/>
                  <a:gd name="connsiteX44" fmla="*/ 8829 w 822874"/>
                  <a:gd name="connsiteY44" fmla="*/ 415420 h 602289"/>
                  <a:gd name="connsiteX45" fmla="*/ 1472 w 822874"/>
                  <a:gd name="connsiteY45" fmla="*/ 408063 h 602289"/>
                  <a:gd name="connsiteX46" fmla="*/ 2943 w 822874"/>
                  <a:gd name="connsiteY46" fmla="*/ 388935 h 602289"/>
                  <a:gd name="connsiteX47" fmla="*/ 13243 w 822874"/>
                  <a:gd name="connsiteY47" fmla="*/ 368335 h 602289"/>
                  <a:gd name="connsiteX48" fmla="*/ 32371 w 822874"/>
                  <a:gd name="connsiteY48" fmla="*/ 362450 h 602289"/>
                  <a:gd name="connsiteX49" fmla="*/ 14714 w 822874"/>
                  <a:gd name="connsiteY49" fmla="*/ 337436 h 602289"/>
                  <a:gd name="connsiteX50" fmla="*/ 0 w 822874"/>
                  <a:gd name="connsiteY50" fmla="*/ 334493 h 602289"/>
                  <a:gd name="connsiteX51" fmla="*/ 11771 w 822874"/>
                  <a:gd name="connsiteY51" fmla="*/ 315365 h 602289"/>
                  <a:gd name="connsiteX52" fmla="*/ 11771 w 822874"/>
                  <a:gd name="connsiteY52" fmla="*/ 294765 h 602289"/>
                  <a:gd name="connsiteX53" fmla="*/ 23543 w 822874"/>
                  <a:gd name="connsiteY53" fmla="*/ 282994 h 602289"/>
                  <a:gd name="connsiteX54" fmla="*/ 8829 w 822874"/>
                  <a:gd name="connsiteY54" fmla="*/ 277108 h 602289"/>
                  <a:gd name="connsiteX55" fmla="*/ 10300 w 822874"/>
                  <a:gd name="connsiteY55" fmla="*/ 266808 h 602289"/>
                  <a:gd name="connsiteX56" fmla="*/ 17657 w 822874"/>
                  <a:gd name="connsiteY56" fmla="*/ 252094 h 602289"/>
                  <a:gd name="connsiteX57" fmla="*/ 41200 w 822874"/>
                  <a:gd name="connsiteY57" fmla="*/ 241794 h 602289"/>
                  <a:gd name="connsiteX58" fmla="*/ 47085 w 822874"/>
                  <a:gd name="connsiteY58" fmla="*/ 218252 h 602289"/>
                  <a:gd name="connsiteX59" fmla="*/ 55914 w 822874"/>
                  <a:gd name="connsiteY59" fmla="*/ 200595 h 602289"/>
                  <a:gd name="connsiteX60" fmla="*/ 69156 w 822874"/>
                  <a:gd name="connsiteY60" fmla="*/ 196180 h 602289"/>
                  <a:gd name="connsiteX61" fmla="*/ 77985 w 822874"/>
                  <a:gd name="connsiteY61" fmla="*/ 168224 h 602289"/>
                  <a:gd name="connsiteX62" fmla="*/ 77985 w 822874"/>
                  <a:gd name="connsiteY62" fmla="*/ 154981 h 602289"/>
                  <a:gd name="connsiteX63" fmla="*/ 94170 w 822874"/>
                  <a:gd name="connsiteY63" fmla="*/ 143210 h 602289"/>
                  <a:gd name="connsiteX64" fmla="*/ 110356 w 822874"/>
                  <a:gd name="connsiteY64" fmla="*/ 150567 h 602289"/>
                  <a:gd name="connsiteX65" fmla="*/ 110356 w 822874"/>
                  <a:gd name="connsiteY65" fmla="*/ 140267 h 602289"/>
                  <a:gd name="connsiteX66" fmla="*/ 107413 w 822874"/>
                  <a:gd name="connsiteY66" fmla="*/ 132910 h 602289"/>
                  <a:gd name="connsiteX67" fmla="*/ 108884 w 822874"/>
                  <a:gd name="connsiteY67" fmla="*/ 124082 h 602289"/>
                  <a:gd name="connsiteX68" fmla="*/ 92699 w 822874"/>
                  <a:gd name="connsiteY68" fmla="*/ 112310 h 602289"/>
                  <a:gd name="connsiteX69" fmla="*/ 86813 w 822874"/>
                  <a:gd name="connsiteY69" fmla="*/ 93182 h 602289"/>
                  <a:gd name="connsiteX70" fmla="*/ 108884 w 822874"/>
                  <a:gd name="connsiteY70" fmla="*/ 74054 h 602289"/>
                  <a:gd name="connsiteX71" fmla="*/ 130955 w 822874"/>
                  <a:gd name="connsiteY71" fmla="*/ 79939 h 602289"/>
                  <a:gd name="connsiteX72" fmla="*/ 151555 w 822874"/>
                  <a:gd name="connsiteY72" fmla="*/ 68168 h 602289"/>
                  <a:gd name="connsiteX73" fmla="*/ 182455 w 822874"/>
                  <a:gd name="connsiteY73" fmla="*/ 40211 h 602289"/>
                  <a:gd name="connsiteX74" fmla="*/ 185397 w 822874"/>
                  <a:gd name="connsiteY74" fmla="*/ 10783 h 602289"/>
                  <a:gd name="connsiteX75" fmla="*/ 173626 w 822874"/>
                  <a:gd name="connsiteY75" fmla="*/ 3426 h 602289"/>
                  <a:gd name="connsiteX76" fmla="*/ 174520 w 822874"/>
                  <a:gd name="connsiteY76" fmla="*/ 0 h 602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822874" h="602289">
                    <a:moveTo>
                      <a:pt x="822874" y="532870"/>
                    </a:moveTo>
                    <a:lnTo>
                      <a:pt x="822517" y="533133"/>
                    </a:lnTo>
                    <a:lnTo>
                      <a:pt x="790146" y="544904"/>
                    </a:lnTo>
                    <a:lnTo>
                      <a:pt x="769546" y="527247"/>
                    </a:lnTo>
                    <a:lnTo>
                      <a:pt x="751889" y="528719"/>
                    </a:lnTo>
                    <a:lnTo>
                      <a:pt x="737175" y="527247"/>
                    </a:lnTo>
                    <a:lnTo>
                      <a:pt x="725404" y="536076"/>
                    </a:lnTo>
                    <a:lnTo>
                      <a:pt x="707747" y="550790"/>
                    </a:lnTo>
                    <a:lnTo>
                      <a:pt x="693033" y="537547"/>
                    </a:lnTo>
                    <a:lnTo>
                      <a:pt x="665076" y="556675"/>
                    </a:lnTo>
                    <a:lnTo>
                      <a:pt x="657719" y="564032"/>
                    </a:lnTo>
                    <a:lnTo>
                      <a:pt x="657719" y="577275"/>
                    </a:lnTo>
                    <a:lnTo>
                      <a:pt x="563549" y="602289"/>
                    </a:lnTo>
                    <a:lnTo>
                      <a:pt x="544421" y="587575"/>
                    </a:lnTo>
                    <a:lnTo>
                      <a:pt x="506164" y="587575"/>
                    </a:lnTo>
                    <a:lnTo>
                      <a:pt x="425237" y="528719"/>
                    </a:lnTo>
                    <a:lnTo>
                      <a:pt x="406109" y="533133"/>
                    </a:lnTo>
                    <a:lnTo>
                      <a:pt x="389923" y="509590"/>
                    </a:lnTo>
                    <a:lnTo>
                      <a:pt x="375209" y="500762"/>
                    </a:lnTo>
                    <a:lnTo>
                      <a:pt x="364909" y="493405"/>
                    </a:lnTo>
                    <a:lnTo>
                      <a:pt x="354609" y="478691"/>
                    </a:lnTo>
                    <a:lnTo>
                      <a:pt x="332538" y="475748"/>
                    </a:lnTo>
                    <a:lnTo>
                      <a:pt x="314881" y="475748"/>
                    </a:lnTo>
                    <a:lnTo>
                      <a:pt x="308996" y="480162"/>
                    </a:lnTo>
                    <a:lnTo>
                      <a:pt x="269268" y="474277"/>
                    </a:lnTo>
                    <a:lnTo>
                      <a:pt x="233954" y="488991"/>
                    </a:lnTo>
                    <a:lnTo>
                      <a:pt x="195697" y="471334"/>
                    </a:lnTo>
                    <a:lnTo>
                      <a:pt x="182455" y="478691"/>
                    </a:lnTo>
                    <a:lnTo>
                      <a:pt x="163326" y="478691"/>
                    </a:lnTo>
                    <a:lnTo>
                      <a:pt x="154498" y="474277"/>
                    </a:lnTo>
                    <a:lnTo>
                      <a:pt x="132427" y="480162"/>
                    </a:lnTo>
                    <a:lnTo>
                      <a:pt x="128013" y="488991"/>
                    </a:lnTo>
                    <a:lnTo>
                      <a:pt x="128013" y="499291"/>
                    </a:lnTo>
                    <a:lnTo>
                      <a:pt x="113298" y="508119"/>
                    </a:lnTo>
                    <a:lnTo>
                      <a:pt x="92699" y="514005"/>
                    </a:lnTo>
                    <a:lnTo>
                      <a:pt x="77985" y="496348"/>
                    </a:lnTo>
                    <a:lnTo>
                      <a:pt x="58856" y="508119"/>
                    </a:lnTo>
                    <a:lnTo>
                      <a:pt x="47085" y="508119"/>
                    </a:lnTo>
                    <a:lnTo>
                      <a:pt x="45614" y="491934"/>
                    </a:lnTo>
                    <a:lnTo>
                      <a:pt x="55914" y="480162"/>
                    </a:lnTo>
                    <a:lnTo>
                      <a:pt x="42671" y="471334"/>
                    </a:lnTo>
                    <a:lnTo>
                      <a:pt x="42671" y="449263"/>
                    </a:lnTo>
                    <a:lnTo>
                      <a:pt x="22071" y="428663"/>
                    </a:lnTo>
                    <a:lnTo>
                      <a:pt x="10300" y="428663"/>
                    </a:lnTo>
                    <a:lnTo>
                      <a:pt x="8829" y="415420"/>
                    </a:lnTo>
                    <a:lnTo>
                      <a:pt x="1472" y="408063"/>
                    </a:lnTo>
                    <a:lnTo>
                      <a:pt x="2943" y="388935"/>
                    </a:lnTo>
                    <a:lnTo>
                      <a:pt x="13243" y="368335"/>
                    </a:lnTo>
                    <a:lnTo>
                      <a:pt x="32371" y="362450"/>
                    </a:lnTo>
                    <a:lnTo>
                      <a:pt x="14714" y="337436"/>
                    </a:lnTo>
                    <a:lnTo>
                      <a:pt x="0" y="334493"/>
                    </a:lnTo>
                    <a:lnTo>
                      <a:pt x="11771" y="315365"/>
                    </a:lnTo>
                    <a:lnTo>
                      <a:pt x="11771" y="294765"/>
                    </a:lnTo>
                    <a:lnTo>
                      <a:pt x="23543" y="282994"/>
                    </a:lnTo>
                    <a:lnTo>
                      <a:pt x="8829" y="277108"/>
                    </a:lnTo>
                    <a:lnTo>
                      <a:pt x="10300" y="266808"/>
                    </a:lnTo>
                    <a:lnTo>
                      <a:pt x="17657" y="252094"/>
                    </a:lnTo>
                    <a:lnTo>
                      <a:pt x="41200" y="241794"/>
                    </a:lnTo>
                    <a:lnTo>
                      <a:pt x="47085" y="218252"/>
                    </a:lnTo>
                    <a:lnTo>
                      <a:pt x="55914" y="200595"/>
                    </a:lnTo>
                    <a:lnTo>
                      <a:pt x="69156" y="196180"/>
                    </a:lnTo>
                    <a:lnTo>
                      <a:pt x="77985" y="168224"/>
                    </a:lnTo>
                    <a:lnTo>
                      <a:pt x="77985" y="154981"/>
                    </a:lnTo>
                    <a:lnTo>
                      <a:pt x="94170" y="143210"/>
                    </a:lnTo>
                    <a:lnTo>
                      <a:pt x="110356" y="150567"/>
                    </a:lnTo>
                    <a:lnTo>
                      <a:pt x="110356" y="140267"/>
                    </a:lnTo>
                    <a:lnTo>
                      <a:pt x="107413" y="132910"/>
                    </a:lnTo>
                    <a:lnTo>
                      <a:pt x="108884" y="124082"/>
                    </a:lnTo>
                    <a:lnTo>
                      <a:pt x="92699" y="112310"/>
                    </a:lnTo>
                    <a:lnTo>
                      <a:pt x="86813" y="93182"/>
                    </a:lnTo>
                    <a:lnTo>
                      <a:pt x="108884" y="74054"/>
                    </a:lnTo>
                    <a:lnTo>
                      <a:pt x="130955" y="79939"/>
                    </a:lnTo>
                    <a:lnTo>
                      <a:pt x="151555" y="68168"/>
                    </a:lnTo>
                    <a:lnTo>
                      <a:pt x="182455" y="40211"/>
                    </a:lnTo>
                    <a:lnTo>
                      <a:pt x="185397" y="10783"/>
                    </a:lnTo>
                    <a:lnTo>
                      <a:pt x="173626" y="3426"/>
                    </a:lnTo>
                    <a:lnTo>
                      <a:pt x="174520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352012F4-5BA4-0422-4BF2-D1236E039E6F}"/>
                </a:ext>
              </a:extLst>
            </p:cNvPr>
            <p:cNvGrpSpPr/>
            <p:nvPr/>
          </p:nvGrpSpPr>
          <p:grpSpPr>
            <a:xfrm>
              <a:off x="1442012" y="1946814"/>
              <a:ext cx="1257806" cy="510971"/>
              <a:chOff x="1442012" y="1946814"/>
              <a:chExt cx="1257806" cy="510971"/>
            </a:xfrm>
          </p:grpSpPr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EA5A0C26-414C-03E7-ED57-707F2C437E88}"/>
                  </a:ext>
                </a:extLst>
              </p:cNvPr>
              <p:cNvSpPr/>
              <p:nvPr/>
            </p:nvSpPr>
            <p:spPr>
              <a:xfrm>
                <a:off x="2430515" y="1946814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F27D1436-54BA-0210-95AB-B13527FA5BE0}"/>
                  </a:ext>
                </a:extLst>
              </p:cNvPr>
              <p:cNvSpPr/>
              <p:nvPr/>
            </p:nvSpPr>
            <p:spPr>
              <a:xfrm rot="18900000">
                <a:off x="1442012" y="2205789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E179711B-DEE0-C219-8B44-D0469419D697}"/>
                  </a:ext>
                </a:extLst>
              </p:cNvPr>
              <p:cNvSpPr/>
              <p:nvPr/>
            </p:nvSpPr>
            <p:spPr>
              <a:xfrm rot="19800000">
                <a:off x="1762090" y="2211564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68" name="グループ化 667">
            <a:extLst>
              <a:ext uri="{FF2B5EF4-FFF2-40B4-BE49-F238E27FC236}">
                <a16:creationId xmlns:a16="http://schemas.microsoft.com/office/drawing/2014/main" id="{27109D70-C358-FA11-88AF-A31F4A4D033E}"/>
              </a:ext>
            </a:extLst>
          </p:cNvPr>
          <p:cNvGrpSpPr/>
          <p:nvPr/>
        </p:nvGrpSpPr>
        <p:grpSpPr>
          <a:xfrm>
            <a:off x="670560" y="3735641"/>
            <a:ext cx="2707092" cy="2593884"/>
            <a:chOff x="670560" y="3735641"/>
            <a:chExt cx="2707092" cy="2593884"/>
          </a:xfrm>
        </p:grpSpPr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0342ECA9-0C2D-C611-37D1-928076DA353F}"/>
                </a:ext>
              </a:extLst>
            </p:cNvPr>
            <p:cNvGrpSpPr/>
            <p:nvPr/>
          </p:nvGrpSpPr>
          <p:grpSpPr>
            <a:xfrm>
              <a:off x="670560" y="3735641"/>
              <a:ext cx="2707092" cy="2593884"/>
              <a:chOff x="670560" y="3735641"/>
              <a:chExt cx="2707092" cy="2593884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620AA44F-BEB6-A0E5-A427-8571FF46E62C}"/>
                  </a:ext>
                </a:extLst>
              </p:cNvPr>
              <p:cNvSpPr/>
              <p:nvPr/>
            </p:nvSpPr>
            <p:spPr>
              <a:xfrm>
                <a:off x="1070653" y="4540549"/>
                <a:ext cx="2190095" cy="1788976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EC5F1640-52AF-4DA0-9BD1-DE3B186BCB4F}"/>
                  </a:ext>
                </a:extLst>
              </p:cNvPr>
              <p:cNvSpPr/>
              <p:nvPr/>
            </p:nvSpPr>
            <p:spPr>
              <a:xfrm>
                <a:off x="2426265" y="4075253"/>
                <a:ext cx="951387" cy="978724"/>
              </a:xfrm>
              <a:custGeom>
                <a:avLst/>
                <a:gdLst>
                  <a:gd name="connsiteX0" fmla="*/ 775653 w 951387"/>
                  <a:gd name="connsiteY0" fmla="*/ 0 h 978724"/>
                  <a:gd name="connsiteX1" fmla="*/ 813091 w 951387"/>
                  <a:gd name="connsiteY1" fmla="*/ 10697 h 978724"/>
                  <a:gd name="connsiteX2" fmla="*/ 831809 w 951387"/>
                  <a:gd name="connsiteY2" fmla="*/ 16045 h 978724"/>
                  <a:gd name="connsiteX3" fmla="*/ 853202 w 951387"/>
                  <a:gd name="connsiteY3" fmla="*/ 10697 h 978724"/>
                  <a:gd name="connsiteX4" fmla="*/ 871921 w 951387"/>
                  <a:gd name="connsiteY4" fmla="*/ 18720 h 978724"/>
                  <a:gd name="connsiteX5" fmla="*/ 879943 w 951387"/>
                  <a:gd name="connsiteY5" fmla="*/ 0 h 978724"/>
                  <a:gd name="connsiteX6" fmla="*/ 946796 w 951387"/>
                  <a:gd name="connsiteY6" fmla="*/ 32089 h 978724"/>
                  <a:gd name="connsiteX7" fmla="*/ 951387 w 951387"/>
                  <a:gd name="connsiteY7" fmla="*/ 33110 h 978724"/>
                  <a:gd name="connsiteX8" fmla="*/ 951387 w 951387"/>
                  <a:gd name="connsiteY8" fmla="*/ 822658 h 978724"/>
                  <a:gd name="connsiteX9" fmla="*/ 930752 w 951387"/>
                  <a:gd name="connsiteY9" fmla="*/ 826299 h 978724"/>
                  <a:gd name="connsiteX10" fmla="*/ 893314 w 951387"/>
                  <a:gd name="connsiteY10" fmla="*/ 858388 h 978724"/>
                  <a:gd name="connsiteX11" fmla="*/ 928077 w 951387"/>
                  <a:gd name="connsiteY11" fmla="*/ 869085 h 978724"/>
                  <a:gd name="connsiteX12" fmla="*/ 901336 w 951387"/>
                  <a:gd name="connsiteY12" fmla="*/ 901174 h 978724"/>
                  <a:gd name="connsiteX13" fmla="*/ 898662 w 951387"/>
                  <a:gd name="connsiteY13" fmla="*/ 935938 h 978724"/>
                  <a:gd name="connsiteX14" fmla="*/ 853202 w 951387"/>
                  <a:gd name="connsiteY14" fmla="*/ 938613 h 978724"/>
                  <a:gd name="connsiteX15" fmla="*/ 834484 w 951387"/>
                  <a:gd name="connsiteY15" fmla="*/ 941287 h 978724"/>
                  <a:gd name="connsiteX16" fmla="*/ 832003 w 951387"/>
                  <a:gd name="connsiteY16" fmla="*/ 973531 h 978724"/>
                  <a:gd name="connsiteX17" fmla="*/ 748912 w 951387"/>
                  <a:gd name="connsiteY17" fmla="*/ 978724 h 978724"/>
                  <a:gd name="connsiteX18" fmla="*/ 719497 w 951387"/>
                  <a:gd name="connsiteY18" fmla="*/ 954656 h 978724"/>
                  <a:gd name="connsiteX19" fmla="*/ 690082 w 951387"/>
                  <a:gd name="connsiteY19" fmla="*/ 954656 h 978724"/>
                  <a:gd name="connsiteX20" fmla="*/ 655318 w 951387"/>
                  <a:gd name="connsiteY20" fmla="*/ 890478 h 978724"/>
                  <a:gd name="connsiteX21" fmla="*/ 636599 w 951387"/>
                  <a:gd name="connsiteY21" fmla="*/ 885131 h 978724"/>
                  <a:gd name="connsiteX22" fmla="*/ 631251 w 951387"/>
                  <a:gd name="connsiteY22" fmla="*/ 863738 h 978724"/>
                  <a:gd name="connsiteX23" fmla="*/ 668689 w 951387"/>
                  <a:gd name="connsiteY23" fmla="*/ 834322 h 978724"/>
                  <a:gd name="connsiteX24" fmla="*/ 649970 w 951387"/>
                  <a:gd name="connsiteY24" fmla="*/ 812929 h 978724"/>
                  <a:gd name="connsiteX25" fmla="*/ 649970 w 951387"/>
                  <a:gd name="connsiteY25" fmla="*/ 783513 h 978724"/>
                  <a:gd name="connsiteX26" fmla="*/ 593814 w 951387"/>
                  <a:gd name="connsiteY26" fmla="*/ 762121 h 978724"/>
                  <a:gd name="connsiteX27" fmla="*/ 505568 w 951387"/>
                  <a:gd name="connsiteY27" fmla="*/ 762121 h 978724"/>
                  <a:gd name="connsiteX28" fmla="*/ 516264 w 951387"/>
                  <a:gd name="connsiteY28" fmla="*/ 724685 h 978724"/>
                  <a:gd name="connsiteX29" fmla="*/ 500220 w 951387"/>
                  <a:gd name="connsiteY29" fmla="*/ 612370 h 978724"/>
                  <a:gd name="connsiteX30" fmla="*/ 476153 w 951387"/>
                  <a:gd name="connsiteY30" fmla="*/ 593652 h 978724"/>
                  <a:gd name="connsiteX31" fmla="*/ 476153 w 951387"/>
                  <a:gd name="connsiteY31" fmla="*/ 553542 h 978724"/>
                  <a:gd name="connsiteX32" fmla="*/ 446737 w 951387"/>
                  <a:gd name="connsiteY32" fmla="*/ 558888 h 978724"/>
                  <a:gd name="connsiteX33" fmla="*/ 428019 w 951387"/>
                  <a:gd name="connsiteY33" fmla="*/ 561563 h 978724"/>
                  <a:gd name="connsiteX34" fmla="*/ 414648 w 951387"/>
                  <a:gd name="connsiteY34" fmla="*/ 534822 h 978724"/>
                  <a:gd name="connsiteX35" fmla="*/ 382559 w 951387"/>
                  <a:gd name="connsiteY35" fmla="*/ 545518 h 978724"/>
                  <a:gd name="connsiteX36" fmla="*/ 379885 w 951387"/>
                  <a:gd name="connsiteY36" fmla="*/ 569585 h 978724"/>
                  <a:gd name="connsiteX37" fmla="*/ 347795 w 951387"/>
                  <a:gd name="connsiteY37" fmla="*/ 601674 h 978724"/>
                  <a:gd name="connsiteX38" fmla="*/ 275594 w 951387"/>
                  <a:gd name="connsiteY38" fmla="*/ 588304 h 978724"/>
                  <a:gd name="connsiteX39" fmla="*/ 219438 w 951387"/>
                  <a:gd name="connsiteY39" fmla="*/ 534822 h 978724"/>
                  <a:gd name="connsiteX40" fmla="*/ 187349 w 951387"/>
                  <a:gd name="connsiteY40" fmla="*/ 540170 h 978724"/>
                  <a:gd name="connsiteX41" fmla="*/ 163282 w 951387"/>
                  <a:gd name="connsiteY41" fmla="*/ 537495 h 978724"/>
                  <a:gd name="connsiteX42" fmla="*/ 128518 w 951387"/>
                  <a:gd name="connsiteY42" fmla="*/ 537495 h 978724"/>
                  <a:gd name="connsiteX43" fmla="*/ 80384 w 951387"/>
                  <a:gd name="connsiteY43" fmla="*/ 521452 h 978724"/>
                  <a:gd name="connsiteX44" fmla="*/ 37599 w 951387"/>
                  <a:gd name="connsiteY44" fmla="*/ 516102 h 978724"/>
                  <a:gd name="connsiteX45" fmla="*/ 16206 w 951387"/>
                  <a:gd name="connsiteY45" fmla="*/ 492036 h 978724"/>
                  <a:gd name="connsiteX46" fmla="*/ 0 w 951387"/>
                  <a:gd name="connsiteY46" fmla="*/ 468887 h 978724"/>
                  <a:gd name="connsiteX47" fmla="*/ 161 w 951387"/>
                  <a:gd name="connsiteY47" fmla="*/ 467970 h 978724"/>
                  <a:gd name="connsiteX48" fmla="*/ 8183 w 951387"/>
                  <a:gd name="connsiteY48" fmla="*/ 449251 h 978724"/>
                  <a:gd name="connsiteX49" fmla="*/ 34924 w 951387"/>
                  <a:gd name="connsiteY49" fmla="*/ 427858 h 978724"/>
                  <a:gd name="connsiteX50" fmla="*/ 24228 w 951387"/>
                  <a:gd name="connsiteY50" fmla="*/ 409138 h 978724"/>
                  <a:gd name="connsiteX51" fmla="*/ 34924 w 951387"/>
                  <a:gd name="connsiteY51" fmla="*/ 374375 h 978724"/>
                  <a:gd name="connsiteX52" fmla="*/ 24228 w 951387"/>
                  <a:gd name="connsiteY52" fmla="*/ 347634 h 978724"/>
                  <a:gd name="connsiteX53" fmla="*/ 13532 w 951387"/>
                  <a:gd name="connsiteY53" fmla="*/ 310197 h 978724"/>
                  <a:gd name="connsiteX54" fmla="*/ 34924 w 951387"/>
                  <a:gd name="connsiteY54" fmla="*/ 264738 h 978724"/>
                  <a:gd name="connsiteX55" fmla="*/ 69688 w 951387"/>
                  <a:gd name="connsiteY55" fmla="*/ 256715 h 978724"/>
                  <a:gd name="connsiteX56" fmla="*/ 69688 w 951387"/>
                  <a:gd name="connsiteY56" fmla="*/ 224625 h 978724"/>
                  <a:gd name="connsiteX57" fmla="*/ 93755 w 951387"/>
                  <a:gd name="connsiteY57" fmla="*/ 197884 h 978724"/>
                  <a:gd name="connsiteX58" fmla="*/ 136541 w 951387"/>
                  <a:gd name="connsiteY58" fmla="*/ 168470 h 978724"/>
                  <a:gd name="connsiteX59" fmla="*/ 168630 w 951387"/>
                  <a:gd name="connsiteY59" fmla="*/ 181840 h 978724"/>
                  <a:gd name="connsiteX60" fmla="*/ 192697 w 951387"/>
                  <a:gd name="connsiteY60" fmla="*/ 173816 h 978724"/>
                  <a:gd name="connsiteX61" fmla="*/ 198045 w 951387"/>
                  <a:gd name="connsiteY61" fmla="*/ 155099 h 978724"/>
                  <a:gd name="connsiteX62" fmla="*/ 208742 w 951387"/>
                  <a:gd name="connsiteY62" fmla="*/ 136381 h 978724"/>
                  <a:gd name="connsiteX63" fmla="*/ 240831 w 951387"/>
                  <a:gd name="connsiteY63" fmla="*/ 128357 h 978724"/>
                  <a:gd name="connsiteX64" fmla="*/ 278269 w 951387"/>
                  <a:gd name="connsiteY64" fmla="*/ 120334 h 978724"/>
                  <a:gd name="connsiteX65" fmla="*/ 296987 w 951387"/>
                  <a:gd name="connsiteY65" fmla="*/ 123009 h 978724"/>
                  <a:gd name="connsiteX66" fmla="*/ 347795 w 951387"/>
                  <a:gd name="connsiteY66" fmla="*/ 106964 h 978724"/>
                  <a:gd name="connsiteX67" fmla="*/ 366514 w 951387"/>
                  <a:gd name="connsiteY67" fmla="*/ 155099 h 978724"/>
                  <a:gd name="connsiteX68" fmla="*/ 403952 w 951387"/>
                  <a:gd name="connsiteY68" fmla="*/ 168470 h 978724"/>
                  <a:gd name="connsiteX69" fmla="*/ 441389 w 951387"/>
                  <a:gd name="connsiteY69" fmla="*/ 168470 h 978724"/>
                  <a:gd name="connsiteX70" fmla="*/ 460108 w 951387"/>
                  <a:gd name="connsiteY70" fmla="*/ 155099 h 978724"/>
                  <a:gd name="connsiteX71" fmla="*/ 492197 w 951387"/>
                  <a:gd name="connsiteY71" fmla="*/ 106964 h 978724"/>
                  <a:gd name="connsiteX72" fmla="*/ 532309 w 951387"/>
                  <a:gd name="connsiteY72" fmla="*/ 106964 h 978724"/>
                  <a:gd name="connsiteX73" fmla="*/ 577769 w 951387"/>
                  <a:gd name="connsiteY73" fmla="*/ 101616 h 978724"/>
                  <a:gd name="connsiteX74" fmla="*/ 599162 w 951387"/>
                  <a:gd name="connsiteY74" fmla="*/ 93595 h 978724"/>
                  <a:gd name="connsiteX75" fmla="*/ 612532 w 951387"/>
                  <a:gd name="connsiteY75" fmla="*/ 64179 h 978724"/>
                  <a:gd name="connsiteX76" fmla="*/ 625903 w 951387"/>
                  <a:gd name="connsiteY76" fmla="*/ 21393 h 978724"/>
                  <a:gd name="connsiteX77" fmla="*/ 690082 w 951387"/>
                  <a:gd name="connsiteY77" fmla="*/ 16045 h 978724"/>
                  <a:gd name="connsiteX78" fmla="*/ 719497 w 951387"/>
                  <a:gd name="connsiteY78" fmla="*/ 8023 h 978724"/>
                  <a:gd name="connsiteX0" fmla="*/ 775653 w 1097991"/>
                  <a:gd name="connsiteY0" fmla="*/ 0 h 978724"/>
                  <a:gd name="connsiteX1" fmla="*/ 813091 w 1097991"/>
                  <a:gd name="connsiteY1" fmla="*/ 10697 h 978724"/>
                  <a:gd name="connsiteX2" fmla="*/ 831809 w 1097991"/>
                  <a:gd name="connsiteY2" fmla="*/ 16045 h 978724"/>
                  <a:gd name="connsiteX3" fmla="*/ 853202 w 1097991"/>
                  <a:gd name="connsiteY3" fmla="*/ 10697 h 978724"/>
                  <a:gd name="connsiteX4" fmla="*/ 871921 w 1097991"/>
                  <a:gd name="connsiteY4" fmla="*/ 18720 h 978724"/>
                  <a:gd name="connsiteX5" fmla="*/ 879943 w 1097991"/>
                  <a:gd name="connsiteY5" fmla="*/ 0 h 978724"/>
                  <a:gd name="connsiteX6" fmla="*/ 946796 w 1097991"/>
                  <a:gd name="connsiteY6" fmla="*/ 32089 h 978724"/>
                  <a:gd name="connsiteX7" fmla="*/ 951387 w 1097991"/>
                  <a:gd name="connsiteY7" fmla="*/ 33110 h 978724"/>
                  <a:gd name="connsiteX8" fmla="*/ 1097985 w 1097991"/>
                  <a:gd name="connsiteY8" fmla="*/ 353872 h 978724"/>
                  <a:gd name="connsiteX9" fmla="*/ 951387 w 1097991"/>
                  <a:gd name="connsiteY9" fmla="*/ 822658 h 978724"/>
                  <a:gd name="connsiteX10" fmla="*/ 930752 w 1097991"/>
                  <a:gd name="connsiteY10" fmla="*/ 826299 h 978724"/>
                  <a:gd name="connsiteX11" fmla="*/ 893314 w 1097991"/>
                  <a:gd name="connsiteY11" fmla="*/ 858388 h 978724"/>
                  <a:gd name="connsiteX12" fmla="*/ 928077 w 1097991"/>
                  <a:gd name="connsiteY12" fmla="*/ 869085 h 978724"/>
                  <a:gd name="connsiteX13" fmla="*/ 901336 w 1097991"/>
                  <a:gd name="connsiteY13" fmla="*/ 901174 h 978724"/>
                  <a:gd name="connsiteX14" fmla="*/ 898662 w 1097991"/>
                  <a:gd name="connsiteY14" fmla="*/ 935938 h 978724"/>
                  <a:gd name="connsiteX15" fmla="*/ 853202 w 1097991"/>
                  <a:gd name="connsiteY15" fmla="*/ 938613 h 978724"/>
                  <a:gd name="connsiteX16" fmla="*/ 834484 w 1097991"/>
                  <a:gd name="connsiteY16" fmla="*/ 941287 h 978724"/>
                  <a:gd name="connsiteX17" fmla="*/ 832003 w 1097991"/>
                  <a:gd name="connsiteY17" fmla="*/ 973531 h 978724"/>
                  <a:gd name="connsiteX18" fmla="*/ 748912 w 1097991"/>
                  <a:gd name="connsiteY18" fmla="*/ 978724 h 978724"/>
                  <a:gd name="connsiteX19" fmla="*/ 719497 w 1097991"/>
                  <a:gd name="connsiteY19" fmla="*/ 954656 h 978724"/>
                  <a:gd name="connsiteX20" fmla="*/ 690082 w 1097991"/>
                  <a:gd name="connsiteY20" fmla="*/ 954656 h 978724"/>
                  <a:gd name="connsiteX21" fmla="*/ 655318 w 1097991"/>
                  <a:gd name="connsiteY21" fmla="*/ 890478 h 978724"/>
                  <a:gd name="connsiteX22" fmla="*/ 636599 w 1097991"/>
                  <a:gd name="connsiteY22" fmla="*/ 885131 h 978724"/>
                  <a:gd name="connsiteX23" fmla="*/ 631251 w 1097991"/>
                  <a:gd name="connsiteY23" fmla="*/ 863738 h 978724"/>
                  <a:gd name="connsiteX24" fmla="*/ 668689 w 1097991"/>
                  <a:gd name="connsiteY24" fmla="*/ 834322 h 978724"/>
                  <a:gd name="connsiteX25" fmla="*/ 649970 w 1097991"/>
                  <a:gd name="connsiteY25" fmla="*/ 812929 h 978724"/>
                  <a:gd name="connsiteX26" fmla="*/ 649970 w 1097991"/>
                  <a:gd name="connsiteY26" fmla="*/ 783513 h 978724"/>
                  <a:gd name="connsiteX27" fmla="*/ 593814 w 1097991"/>
                  <a:gd name="connsiteY27" fmla="*/ 762121 h 978724"/>
                  <a:gd name="connsiteX28" fmla="*/ 505568 w 1097991"/>
                  <a:gd name="connsiteY28" fmla="*/ 762121 h 978724"/>
                  <a:gd name="connsiteX29" fmla="*/ 516264 w 1097991"/>
                  <a:gd name="connsiteY29" fmla="*/ 724685 h 978724"/>
                  <a:gd name="connsiteX30" fmla="*/ 500220 w 1097991"/>
                  <a:gd name="connsiteY30" fmla="*/ 612370 h 978724"/>
                  <a:gd name="connsiteX31" fmla="*/ 476153 w 1097991"/>
                  <a:gd name="connsiteY31" fmla="*/ 593652 h 978724"/>
                  <a:gd name="connsiteX32" fmla="*/ 476153 w 1097991"/>
                  <a:gd name="connsiteY32" fmla="*/ 553542 h 978724"/>
                  <a:gd name="connsiteX33" fmla="*/ 446737 w 1097991"/>
                  <a:gd name="connsiteY33" fmla="*/ 558888 h 978724"/>
                  <a:gd name="connsiteX34" fmla="*/ 428019 w 1097991"/>
                  <a:gd name="connsiteY34" fmla="*/ 561563 h 978724"/>
                  <a:gd name="connsiteX35" fmla="*/ 414648 w 1097991"/>
                  <a:gd name="connsiteY35" fmla="*/ 534822 h 978724"/>
                  <a:gd name="connsiteX36" fmla="*/ 382559 w 1097991"/>
                  <a:gd name="connsiteY36" fmla="*/ 545518 h 978724"/>
                  <a:gd name="connsiteX37" fmla="*/ 379885 w 1097991"/>
                  <a:gd name="connsiteY37" fmla="*/ 569585 h 978724"/>
                  <a:gd name="connsiteX38" fmla="*/ 347795 w 1097991"/>
                  <a:gd name="connsiteY38" fmla="*/ 601674 h 978724"/>
                  <a:gd name="connsiteX39" fmla="*/ 275594 w 1097991"/>
                  <a:gd name="connsiteY39" fmla="*/ 588304 h 978724"/>
                  <a:gd name="connsiteX40" fmla="*/ 219438 w 1097991"/>
                  <a:gd name="connsiteY40" fmla="*/ 534822 h 978724"/>
                  <a:gd name="connsiteX41" fmla="*/ 187349 w 1097991"/>
                  <a:gd name="connsiteY41" fmla="*/ 540170 h 978724"/>
                  <a:gd name="connsiteX42" fmla="*/ 163282 w 1097991"/>
                  <a:gd name="connsiteY42" fmla="*/ 537495 h 978724"/>
                  <a:gd name="connsiteX43" fmla="*/ 128518 w 1097991"/>
                  <a:gd name="connsiteY43" fmla="*/ 537495 h 978724"/>
                  <a:gd name="connsiteX44" fmla="*/ 80384 w 1097991"/>
                  <a:gd name="connsiteY44" fmla="*/ 521452 h 978724"/>
                  <a:gd name="connsiteX45" fmla="*/ 37599 w 1097991"/>
                  <a:gd name="connsiteY45" fmla="*/ 516102 h 978724"/>
                  <a:gd name="connsiteX46" fmla="*/ 16206 w 1097991"/>
                  <a:gd name="connsiteY46" fmla="*/ 492036 h 978724"/>
                  <a:gd name="connsiteX47" fmla="*/ 0 w 1097991"/>
                  <a:gd name="connsiteY47" fmla="*/ 468887 h 978724"/>
                  <a:gd name="connsiteX48" fmla="*/ 161 w 1097991"/>
                  <a:gd name="connsiteY48" fmla="*/ 467970 h 978724"/>
                  <a:gd name="connsiteX49" fmla="*/ 8183 w 1097991"/>
                  <a:gd name="connsiteY49" fmla="*/ 449251 h 978724"/>
                  <a:gd name="connsiteX50" fmla="*/ 34924 w 1097991"/>
                  <a:gd name="connsiteY50" fmla="*/ 427858 h 978724"/>
                  <a:gd name="connsiteX51" fmla="*/ 24228 w 1097991"/>
                  <a:gd name="connsiteY51" fmla="*/ 409138 h 978724"/>
                  <a:gd name="connsiteX52" fmla="*/ 34924 w 1097991"/>
                  <a:gd name="connsiteY52" fmla="*/ 374375 h 978724"/>
                  <a:gd name="connsiteX53" fmla="*/ 24228 w 1097991"/>
                  <a:gd name="connsiteY53" fmla="*/ 347634 h 978724"/>
                  <a:gd name="connsiteX54" fmla="*/ 13532 w 1097991"/>
                  <a:gd name="connsiteY54" fmla="*/ 310197 h 978724"/>
                  <a:gd name="connsiteX55" fmla="*/ 34924 w 1097991"/>
                  <a:gd name="connsiteY55" fmla="*/ 264738 h 978724"/>
                  <a:gd name="connsiteX56" fmla="*/ 69688 w 1097991"/>
                  <a:gd name="connsiteY56" fmla="*/ 256715 h 978724"/>
                  <a:gd name="connsiteX57" fmla="*/ 69688 w 1097991"/>
                  <a:gd name="connsiteY57" fmla="*/ 224625 h 978724"/>
                  <a:gd name="connsiteX58" fmla="*/ 93755 w 1097991"/>
                  <a:gd name="connsiteY58" fmla="*/ 197884 h 978724"/>
                  <a:gd name="connsiteX59" fmla="*/ 136541 w 1097991"/>
                  <a:gd name="connsiteY59" fmla="*/ 168470 h 978724"/>
                  <a:gd name="connsiteX60" fmla="*/ 168630 w 1097991"/>
                  <a:gd name="connsiteY60" fmla="*/ 181840 h 978724"/>
                  <a:gd name="connsiteX61" fmla="*/ 192697 w 1097991"/>
                  <a:gd name="connsiteY61" fmla="*/ 173816 h 978724"/>
                  <a:gd name="connsiteX62" fmla="*/ 198045 w 1097991"/>
                  <a:gd name="connsiteY62" fmla="*/ 155099 h 978724"/>
                  <a:gd name="connsiteX63" fmla="*/ 208742 w 1097991"/>
                  <a:gd name="connsiteY63" fmla="*/ 136381 h 978724"/>
                  <a:gd name="connsiteX64" fmla="*/ 240831 w 1097991"/>
                  <a:gd name="connsiteY64" fmla="*/ 128357 h 978724"/>
                  <a:gd name="connsiteX65" fmla="*/ 278269 w 1097991"/>
                  <a:gd name="connsiteY65" fmla="*/ 120334 h 978724"/>
                  <a:gd name="connsiteX66" fmla="*/ 296987 w 1097991"/>
                  <a:gd name="connsiteY66" fmla="*/ 123009 h 978724"/>
                  <a:gd name="connsiteX67" fmla="*/ 347795 w 1097991"/>
                  <a:gd name="connsiteY67" fmla="*/ 106964 h 978724"/>
                  <a:gd name="connsiteX68" fmla="*/ 366514 w 1097991"/>
                  <a:gd name="connsiteY68" fmla="*/ 155099 h 978724"/>
                  <a:gd name="connsiteX69" fmla="*/ 403952 w 1097991"/>
                  <a:gd name="connsiteY69" fmla="*/ 168470 h 978724"/>
                  <a:gd name="connsiteX70" fmla="*/ 441389 w 1097991"/>
                  <a:gd name="connsiteY70" fmla="*/ 168470 h 978724"/>
                  <a:gd name="connsiteX71" fmla="*/ 460108 w 1097991"/>
                  <a:gd name="connsiteY71" fmla="*/ 155099 h 978724"/>
                  <a:gd name="connsiteX72" fmla="*/ 492197 w 1097991"/>
                  <a:gd name="connsiteY72" fmla="*/ 106964 h 978724"/>
                  <a:gd name="connsiteX73" fmla="*/ 532309 w 1097991"/>
                  <a:gd name="connsiteY73" fmla="*/ 106964 h 978724"/>
                  <a:gd name="connsiteX74" fmla="*/ 577769 w 1097991"/>
                  <a:gd name="connsiteY74" fmla="*/ 101616 h 978724"/>
                  <a:gd name="connsiteX75" fmla="*/ 599162 w 1097991"/>
                  <a:gd name="connsiteY75" fmla="*/ 93595 h 978724"/>
                  <a:gd name="connsiteX76" fmla="*/ 612532 w 1097991"/>
                  <a:gd name="connsiteY76" fmla="*/ 64179 h 978724"/>
                  <a:gd name="connsiteX77" fmla="*/ 625903 w 1097991"/>
                  <a:gd name="connsiteY77" fmla="*/ 21393 h 978724"/>
                  <a:gd name="connsiteX78" fmla="*/ 690082 w 1097991"/>
                  <a:gd name="connsiteY78" fmla="*/ 16045 h 978724"/>
                  <a:gd name="connsiteX79" fmla="*/ 719497 w 1097991"/>
                  <a:gd name="connsiteY79" fmla="*/ 8023 h 978724"/>
                  <a:gd name="connsiteX80" fmla="*/ 775653 w 1097991"/>
                  <a:gd name="connsiteY80" fmla="*/ 0 h 978724"/>
                  <a:gd name="connsiteX0" fmla="*/ 1097985 w 1189425"/>
                  <a:gd name="connsiteY0" fmla="*/ 353872 h 978724"/>
                  <a:gd name="connsiteX1" fmla="*/ 951387 w 1189425"/>
                  <a:gd name="connsiteY1" fmla="*/ 822658 h 978724"/>
                  <a:gd name="connsiteX2" fmla="*/ 930752 w 1189425"/>
                  <a:gd name="connsiteY2" fmla="*/ 826299 h 978724"/>
                  <a:gd name="connsiteX3" fmla="*/ 893314 w 1189425"/>
                  <a:gd name="connsiteY3" fmla="*/ 858388 h 978724"/>
                  <a:gd name="connsiteX4" fmla="*/ 928077 w 1189425"/>
                  <a:gd name="connsiteY4" fmla="*/ 869085 h 978724"/>
                  <a:gd name="connsiteX5" fmla="*/ 901336 w 1189425"/>
                  <a:gd name="connsiteY5" fmla="*/ 901174 h 978724"/>
                  <a:gd name="connsiteX6" fmla="*/ 898662 w 1189425"/>
                  <a:gd name="connsiteY6" fmla="*/ 935938 h 978724"/>
                  <a:gd name="connsiteX7" fmla="*/ 853202 w 1189425"/>
                  <a:gd name="connsiteY7" fmla="*/ 938613 h 978724"/>
                  <a:gd name="connsiteX8" fmla="*/ 834484 w 1189425"/>
                  <a:gd name="connsiteY8" fmla="*/ 941287 h 978724"/>
                  <a:gd name="connsiteX9" fmla="*/ 832003 w 1189425"/>
                  <a:gd name="connsiteY9" fmla="*/ 973531 h 978724"/>
                  <a:gd name="connsiteX10" fmla="*/ 748912 w 1189425"/>
                  <a:gd name="connsiteY10" fmla="*/ 978724 h 978724"/>
                  <a:gd name="connsiteX11" fmla="*/ 719497 w 1189425"/>
                  <a:gd name="connsiteY11" fmla="*/ 954656 h 978724"/>
                  <a:gd name="connsiteX12" fmla="*/ 690082 w 1189425"/>
                  <a:gd name="connsiteY12" fmla="*/ 954656 h 978724"/>
                  <a:gd name="connsiteX13" fmla="*/ 655318 w 1189425"/>
                  <a:gd name="connsiteY13" fmla="*/ 890478 h 978724"/>
                  <a:gd name="connsiteX14" fmla="*/ 636599 w 1189425"/>
                  <a:gd name="connsiteY14" fmla="*/ 885131 h 978724"/>
                  <a:gd name="connsiteX15" fmla="*/ 631251 w 1189425"/>
                  <a:gd name="connsiteY15" fmla="*/ 863738 h 978724"/>
                  <a:gd name="connsiteX16" fmla="*/ 668689 w 1189425"/>
                  <a:gd name="connsiteY16" fmla="*/ 834322 h 978724"/>
                  <a:gd name="connsiteX17" fmla="*/ 649970 w 1189425"/>
                  <a:gd name="connsiteY17" fmla="*/ 812929 h 978724"/>
                  <a:gd name="connsiteX18" fmla="*/ 649970 w 1189425"/>
                  <a:gd name="connsiteY18" fmla="*/ 783513 h 978724"/>
                  <a:gd name="connsiteX19" fmla="*/ 593814 w 1189425"/>
                  <a:gd name="connsiteY19" fmla="*/ 762121 h 978724"/>
                  <a:gd name="connsiteX20" fmla="*/ 505568 w 1189425"/>
                  <a:gd name="connsiteY20" fmla="*/ 762121 h 978724"/>
                  <a:gd name="connsiteX21" fmla="*/ 516264 w 1189425"/>
                  <a:gd name="connsiteY21" fmla="*/ 724685 h 978724"/>
                  <a:gd name="connsiteX22" fmla="*/ 500220 w 1189425"/>
                  <a:gd name="connsiteY22" fmla="*/ 612370 h 978724"/>
                  <a:gd name="connsiteX23" fmla="*/ 476153 w 1189425"/>
                  <a:gd name="connsiteY23" fmla="*/ 593652 h 978724"/>
                  <a:gd name="connsiteX24" fmla="*/ 476153 w 1189425"/>
                  <a:gd name="connsiteY24" fmla="*/ 553542 h 978724"/>
                  <a:gd name="connsiteX25" fmla="*/ 446737 w 1189425"/>
                  <a:gd name="connsiteY25" fmla="*/ 558888 h 978724"/>
                  <a:gd name="connsiteX26" fmla="*/ 428019 w 1189425"/>
                  <a:gd name="connsiteY26" fmla="*/ 561563 h 978724"/>
                  <a:gd name="connsiteX27" fmla="*/ 414648 w 1189425"/>
                  <a:gd name="connsiteY27" fmla="*/ 534822 h 978724"/>
                  <a:gd name="connsiteX28" fmla="*/ 382559 w 1189425"/>
                  <a:gd name="connsiteY28" fmla="*/ 545518 h 978724"/>
                  <a:gd name="connsiteX29" fmla="*/ 379885 w 1189425"/>
                  <a:gd name="connsiteY29" fmla="*/ 569585 h 978724"/>
                  <a:gd name="connsiteX30" fmla="*/ 347795 w 1189425"/>
                  <a:gd name="connsiteY30" fmla="*/ 601674 h 978724"/>
                  <a:gd name="connsiteX31" fmla="*/ 275594 w 1189425"/>
                  <a:gd name="connsiteY31" fmla="*/ 588304 h 978724"/>
                  <a:gd name="connsiteX32" fmla="*/ 219438 w 1189425"/>
                  <a:gd name="connsiteY32" fmla="*/ 534822 h 978724"/>
                  <a:gd name="connsiteX33" fmla="*/ 187349 w 1189425"/>
                  <a:gd name="connsiteY33" fmla="*/ 540170 h 978724"/>
                  <a:gd name="connsiteX34" fmla="*/ 163282 w 1189425"/>
                  <a:gd name="connsiteY34" fmla="*/ 537495 h 978724"/>
                  <a:gd name="connsiteX35" fmla="*/ 128518 w 1189425"/>
                  <a:gd name="connsiteY35" fmla="*/ 537495 h 978724"/>
                  <a:gd name="connsiteX36" fmla="*/ 80384 w 1189425"/>
                  <a:gd name="connsiteY36" fmla="*/ 521452 h 978724"/>
                  <a:gd name="connsiteX37" fmla="*/ 37599 w 1189425"/>
                  <a:gd name="connsiteY37" fmla="*/ 516102 h 978724"/>
                  <a:gd name="connsiteX38" fmla="*/ 16206 w 1189425"/>
                  <a:gd name="connsiteY38" fmla="*/ 492036 h 978724"/>
                  <a:gd name="connsiteX39" fmla="*/ 0 w 1189425"/>
                  <a:gd name="connsiteY39" fmla="*/ 468887 h 978724"/>
                  <a:gd name="connsiteX40" fmla="*/ 161 w 1189425"/>
                  <a:gd name="connsiteY40" fmla="*/ 467970 h 978724"/>
                  <a:gd name="connsiteX41" fmla="*/ 8183 w 1189425"/>
                  <a:gd name="connsiteY41" fmla="*/ 449251 h 978724"/>
                  <a:gd name="connsiteX42" fmla="*/ 34924 w 1189425"/>
                  <a:gd name="connsiteY42" fmla="*/ 427858 h 978724"/>
                  <a:gd name="connsiteX43" fmla="*/ 24228 w 1189425"/>
                  <a:gd name="connsiteY43" fmla="*/ 409138 h 978724"/>
                  <a:gd name="connsiteX44" fmla="*/ 34924 w 1189425"/>
                  <a:gd name="connsiteY44" fmla="*/ 374375 h 978724"/>
                  <a:gd name="connsiteX45" fmla="*/ 24228 w 1189425"/>
                  <a:gd name="connsiteY45" fmla="*/ 347634 h 978724"/>
                  <a:gd name="connsiteX46" fmla="*/ 13532 w 1189425"/>
                  <a:gd name="connsiteY46" fmla="*/ 310197 h 978724"/>
                  <a:gd name="connsiteX47" fmla="*/ 34924 w 1189425"/>
                  <a:gd name="connsiteY47" fmla="*/ 264738 h 978724"/>
                  <a:gd name="connsiteX48" fmla="*/ 69688 w 1189425"/>
                  <a:gd name="connsiteY48" fmla="*/ 256715 h 978724"/>
                  <a:gd name="connsiteX49" fmla="*/ 69688 w 1189425"/>
                  <a:gd name="connsiteY49" fmla="*/ 224625 h 978724"/>
                  <a:gd name="connsiteX50" fmla="*/ 93755 w 1189425"/>
                  <a:gd name="connsiteY50" fmla="*/ 197884 h 978724"/>
                  <a:gd name="connsiteX51" fmla="*/ 136541 w 1189425"/>
                  <a:gd name="connsiteY51" fmla="*/ 168470 h 978724"/>
                  <a:gd name="connsiteX52" fmla="*/ 168630 w 1189425"/>
                  <a:gd name="connsiteY52" fmla="*/ 181840 h 978724"/>
                  <a:gd name="connsiteX53" fmla="*/ 192697 w 1189425"/>
                  <a:gd name="connsiteY53" fmla="*/ 173816 h 978724"/>
                  <a:gd name="connsiteX54" fmla="*/ 198045 w 1189425"/>
                  <a:gd name="connsiteY54" fmla="*/ 155099 h 978724"/>
                  <a:gd name="connsiteX55" fmla="*/ 208742 w 1189425"/>
                  <a:gd name="connsiteY55" fmla="*/ 136381 h 978724"/>
                  <a:gd name="connsiteX56" fmla="*/ 240831 w 1189425"/>
                  <a:gd name="connsiteY56" fmla="*/ 128357 h 978724"/>
                  <a:gd name="connsiteX57" fmla="*/ 278269 w 1189425"/>
                  <a:gd name="connsiteY57" fmla="*/ 120334 h 978724"/>
                  <a:gd name="connsiteX58" fmla="*/ 296987 w 1189425"/>
                  <a:gd name="connsiteY58" fmla="*/ 123009 h 978724"/>
                  <a:gd name="connsiteX59" fmla="*/ 347795 w 1189425"/>
                  <a:gd name="connsiteY59" fmla="*/ 106964 h 978724"/>
                  <a:gd name="connsiteX60" fmla="*/ 366514 w 1189425"/>
                  <a:gd name="connsiteY60" fmla="*/ 155099 h 978724"/>
                  <a:gd name="connsiteX61" fmla="*/ 403952 w 1189425"/>
                  <a:gd name="connsiteY61" fmla="*/ 168470 h 978724"/>
                  <a:gd name="connsiteX62" fmla="*/ 441389 w 1189425"/>
                  <a:gd name="connsiteY62" fmla="*/ 168470 h 978724"/>
                  <a:gd name="connsiteX63" fmla="*/ 460108 w 1189425"/>
                  <a:gd name="connsiteY63" fmla="*/ 155099 h 978724"/>
                  <a:gd name="connsiteX64" fmla="*/ 492197 w 1189425"/>
                  <a:gd name="connsiteY64" fmla="*/ 106964 h 978724"/>
                  <a:gd name="connsiteX65" fmla="*/ 532309 w 1189425"/>
                  <a:gd name="connsiteY65" fmla="*/ 106964 h 978724"/>
                  <a:gd name="connsiteX66" fmla="*/ 577769 w 1189425"/>
                  <a:gd name="connsiteY66" fmla="*/ 101616 h 978724"/>
                  <a:gd name="connsiteX67" fmla="*/ 599162 w 1189425"/>
                  <a:gd name="connsiteY67" fmla="*/ 93595 h 978724"/>
                  <a:gd name="connsiteX68" fmla="*/ 612532 w 1189425"/>
                  <a:gd name="connsiteY68" fmla="*/ 64179 h 978724"/>
                  <a:gd name="connsiteX69" fmla="*/ 625903 w 1189425"/>
                  <a:gd name="connsiteY69" fmla="*/ 21393 h 978724"/>
                  <a:gd name="connsiteX70" fmla="*/ 690082 w 1189425"/>
                  <a:gd name="connsiteY70" fmla="*/ 16045 h 978724"/>
                  <a:gd name="connsiteX71" fmla="*/ 719497 w 1189425"/>
                  <a:gd name="connsiteY71" fmla="*/ 8023 h 978724"/>
                  <a:gd name="connsiteX72" fmla="*/ 775653 w 1189425"/>
                  <a:gd name="connsiteY72" fmla="*/ 0 h 978724"/>
                  <a:gd name="connsiteX73" fmla="*/ 813091 w 1189425"/>
                  <a:gd name="connsiteY73" fmla="*/ 10697 h 978724"/>
                  <a:gd name="connsiteX74" fmla="*/ 831809 w 1189425"/>
                  <a:gd name="connsiteY74" fmla="*/ 16045 h 978724"/>
                  <a:gd name="connsiteX75" fmla="*/ 853202 w 1189425"/>
                  <a:gd name="connsiteY75" fmla="*/ 10697 h 978724"/>
                  <a:gd name="connsiteX76" fmla="*/ 871921 w 1189425"/>
                  <a:gd name="connsiteY76" fmla="*/ 18720 h 978724"/>
                  <a:gd name="connsiteX77" fmla="*/ 879943 w 1189425"/>
                  <a:gd name="connsiteY77" fmla="*/ 0 h 978724"/>
                  <a:gd name="connsiteX78" fmla="*/ 946796 w 1189425"/>
                  <a:gd name="connsiteY78" fmla="*/ 32089 h 978724"/>
                  <a:gd name="connsiteX79" fmla="*/ 951387 w 1189425"/>
                  <a:gd name="connsiteY79" fmla="*/ 33110 h 978724"/>
                  <a:gd name="connsiteX80" fmla="*/ 1189425 w 1189425"/>
                  <a:gd name="connsiteY80" fmla="*/ 445312 h 978724"/>
                  <a:gd name="connsiteX0" fmla="*/ 951387 w 1189425"/>
                  <a:gd name="connsiteY0" fmla="*/ 822658 h 978724"/>
                  <a:gd name="connsiteX1" fmla="*/ 930752 w 1189425"/>
                  <a:gd name="connsiteY1" fmla="*/ 826299 h 978724"/>
                  <a:gd name="connsiteX2" fmla="*/ 893314 w 1189425"/>
                  <a:gd name="connsiteY2" fmla="*/ 858388 h 978724"/>
                  <a:gd name="connsiteX3" fmla="*/ 928077 w 1189425"/>
                  <a:gd name="connsiteY3" fmla="*/ 869085 h 978724"/>
                  <a:gd name="connsiteX4" fmla="*/ 901336 w 1189425"/>
                  <a:gd name="connsiteY4" fmla="*/ 901174 h 978724"/>
                  <a:gd name="connsiteX5" fmla="*/ 898662 w 1189425"/>
                  <a:gd name="connsiteY5" fmla="*/ 935938 h 978724"/>
                  <a:gd name="connsiteX6" fmla="*/ 853202 w 1189425"/>
                  <a:gd name="connsiteY6" fmla="*/ 938613 h 978724"/>
                  <a:gd name="connsiteX7" fmla="*/ 834484 w 1189425"/>
                  <a:gd name="connsiteY7" fmla="*/ 941287 h 978724"/>
                  <a:gd name="connsiteX8" fmla="*/ 832003 w 1189425"/>
                  <a:gd name="connsiteY8" fmla="*/ 973531 h 978724"/>
                  <a:gd name="connsiteX9" fmla="*/ 748912 w 1189425"/>
                  <a:gd name="connsiteY9" fmla="*/ 978724 h 978724"/>
                  <a:gd name="connsiteX10" fmla="*/ 719497 w 1189425"/>
                  <a:gd name="connsiteY10" fmla="*/ 954656 h 978724"/>
                  <a:gd name="connsiteX11" fmla="*/ 690082 w 1189425"/>
                  <a:gd name="connsiteY11" fmla="*/ 954656 h 978724"/>
                  <a:gd name="connsiteX12" fmla="*/ 655318 w 1189425"/>
                  <a:gd name="connsiteY12" fmla="*/ 890478 h 978724"/>
                  <a:gd name="connsiteX13" fmla="*/ 636599 w 1189425"/>
                  <a:gd name="connsiteY13" fmla="*/ 885131 h 978724"/>
                  <a:gd name="connsiteX14" fmla="*/ 631251 w 1189425"/>
                  <a:gd name="connsiteY14" fmla="*/ 863738 h 978724"/>
                  <a:gd name="connsiteX15" fmla="*/ 668689 w 1189425"/>
                  <a:gd name="connsiteY15" fmla="*/ 834322 h 978724"/>
                  <a:gd name="connsiteX16" fmla="*/ 649970 w 1189425"/>
                  <a:gd name="connsiteY16" fmla="*/ 812929 h 978724"/>
                  <a:gd name="connsiteX17" fmla="*/ 649970 w 1189425"/>
                  <a:gd name="connsiteY17" fmla="*/ 783513 h 978724"/>
                  <a:gd name="connsiteX18" fmla="*/ 593814 w 1189425"/>
                  <a:gd name="connsiteY18" fmla="*/ 762121 h 978724"/>
                  <a:gd name="connsiteX19" fmla="*/ 505568 w 1189425"/>
                  <a:gd name="connsiteY19" fmla="*/ 762121 h 978724"/>
                  <a:gd name="connsiteX20" fmla="*/ 516264 w 1189425"/>
                  <a:gd name="connsiteY20" fmla="*/ 724685 h 978724"/>
                  <a:gd name="connsiteX21" fmla="*/ 500220 w 1189425"/>
                  <a:gd name="connsiteY21" fmla="*/ 612370 h 978724"/>
                  <a:gd name="connsiteX22" fmla="*/ 476153 w 1189425"/>
                  <a:gd name="connsiteY22" fmla="*/ 593652 h 978724"/>
                  <a:gd name="connsiteX23" fmla="*/ 476153 w 1189425"/>
                  <a:gd name="connsiteY23" fmla="*/ 553542 h 978724"/>
                  <a:gd name="connsiteX24" fmla="*/ 446737 w 1189425"/>
                  <a:gd name="connsiteY24" fmla="*/ 558888 h 978724"/>
                  <a:gd name="connsiteX25" fmla="*/ 428019 w 1189425"/>
                  <a:gd name="connsiteY25" fmla="*/ 561563 h 978724"/>
                  <a:gd name="connsiteX26" fmla="*/ 414648 w 1189425"/>
                  <a:gd name="connsiteY26" fmla="*/ 534822 h 978724"/>
                  <a:gd name="connsiteX27" fmla="*/ 382559 w 1189425"/>
                  <a:gd name="connsiteY27" fmla="*/ 545518 h 978724"/>
                  <a:gd name="connsiteX28" fmla="*/ 379885 w 1189425"/>
                  <a:gd name="connsiteY28" fmla="*/ 569585 h 978724"/>
                  <a:gd name="connsiteX29" fmla="*/ 347795 w 1189425"/>
                  <a:gd name="connsiteY29" fmla="*/ 601674 h 978724"/>
                  <a:gd name="connsiteX30" fmla="*/ 275594 w 1189425"/>
                  <a:gd name="connsiteY30" fmla="*/ 588304 h 978724"/>
                  <a:gd name="connsiteX31" fmla="*/ 219438 w 1189425"/>
                  <a:gd name="connsiteY31" fmla="*/ 534822 h 978724"/>
                  <a:gd name="connsiteX32" fmla="*/ 187349 w 1189425"/>
                  <a:gd name="connsiteY32" fmla="*/ 540170 h 978724"/>
                  <a:gd name="connsiteX33" fmla="*/ 163282 w 1189425"/>
                  <a:gd name="connsiteY33" fmla="*/ 537495 h 978724"/>
                  <a:gd name="connsiteX34" fmla="*/ 128518 w 1189425"/>
                  <a:gd name="connsiteY34" fmla="*/ 537495 h 978724"/>
                  <a:gd name="connsiteX35" fmla="*/ 80384 w 1189425"/>
                  <a:gd name="connsiteY35" fmla="*/ 521452 h 978724"/>
                  <a:gd name="connsiteX36" fmla="*/ 37599 w 1189425"/>
                  <a:gd name="connsiteY36" fmla="*/ 516102 h 978724"/>
                  <a:gd name="connsiteX37" fmla="*/ 16206 w 1189425"/>
                  <a:gd name="connsiteY37" fmla="*/ 492036 h 978724"/>
                  <a:gd name="connsiteX38" fmla="*/ 0 w 1189425"/>
                  <a:gd name="connsiteY38" fmla="*/ 468887 h 978724"/>
                  <a:gd name="connsiteX39" fmla="*/ 161 w 1189425"/>
                  <a:gd name="connsiteY39" fmla="*/ 467970 h 978724"/>
                  <a:gd name="connsiteX40" fmla="*/ 8183 w 1189425"/>
                  <a:gd name="connsiteY40" fmla="*/ 449251 h 978724"/>
                  <a:gd name="connsiteX41" fmla="*/ 34924 w 1189425"/>
                  <a:gd name="connsiteY41" fmla="*/ 427858 h 978724"/>
                  <a:gd name="connsiteX42" fmla="*/ 24228 w 1189425"/>
                  <a:gd name="connsiteY42" fmla="*/ 409138 h 978724"/>
                  <a:gd name="connsiteX43" fmla="*/ 34924 w 1189425"/>
                  <a:gd name="connsiteY43" fmla="*/ 374375 h 978724"/>
                  <a:gd name="connsiteX44" fmla="*/ 24228 w 1189425"/>
                  <a:gd name="connsiteY44" fmla="*/ 347634 h 978724"/>
                  <a:gd name="connsiteX45" fmla="*/ 13532 w 1189425"/>
                  <a:gd name="connsiteY45" fmla="*/ 310197 h 978724"/>
                  <a:gd name="connsiteX46" fmla="*/ 34924 w 1189425"/>
                  <a:gd name="connsiteY46" fmla="*/ 264738 h 978724"/>
                  <a:gd name="connsiteX47" fmla="*/ 69688 w 1189425"/>
                  <a:gd name="connsiteY47" fmla="*/ 256715 h 978724"/>
                  <a:gd name="connsiteX48" fmla="*/ 69688 w 1189425"/>
                  <a:gd name="connsiteY48" fmla="*/ 224625 h 978724"/>
                  <a:gd name="connsiteX49" fmla="*/ 93755 w 1189425"/>
                  <a:gd name="connsiteY49" fmla="*/ 197884 h 978724"/>
                  <a:gd name="connsiteX50" fmla="*/ 136541 w 1189425"/>
                  <a:gd name="connsiteY50" fmla="*/ 168470 h 978724"/>
                  <a:gd name="connsiteX51" fmla="*/ 168630 w 1189425"/>
                  <a:gd name="connsiteY51" fmla="*/ 181840 h 978724"/>
                  <a:gd name="connsiteX52" fmla="*/ 192697 w 1189425"/>
                  <a:gd name="connsiteY52" fmla="*/ 173816 h 978724"/>
                  <a:gd name="connsiteX53" fmla="*/ 198045 w 1189425"/>
                  <a:gd name="connsiteY53" fmla="*/ 155099 h 978724"/>
                  <a:gd name="connsiteX54" fmla="*/ 208742 w 1189425"/>
                  <a:gd name="connsiteY54" fmla="*/ 136381 h 978724"/>
                  <a:gd name="connsiteX55" fmla="*/ 240831 w 1189425"/>
                  <a:gd name="connsiteY55" fmla="*/ 128357 h 978724"/>
                  <a:gd name="connsiteX56" fmla="*/ 278269 w 1189425"/>
                  <a:gd name="connsiteY56" fmla="*/ 120334 h 978724"/>
                  <a:gd name="connsiteX57" fmla="*/ 296987 w 1189425"/>
                  <a:gd name="connsiteY57" fmla="*/ 123009 h 978724"/>
                  <a:gd name="connsiteX58" fmla="*/ 347795 w 1189425"/>
                  <a:gd name="connsiteY58" fmla="*/ 106964 h 978724"/>
                  <a:gd name="connsiteX59" fmla="*/ 366514 w 1189425"/>
                  <a:gd name="connsiteY59" fmla="*/ 155099 h 978724"/>
                  <a:gd name="connsiteX60" fmla="*/ 403952 w 1189425"/>
                  <a:gd name="connsiteY60" fmla="*/ 168470 h 978724"/>
                  <a:gd name="connsiteX61" fmla="*/ 441389 w 1189425"/>
                  <a:gd name="connsiteY61" fmla="*/ 168470 h 978724"/>
                  <a:gd name="connsiteX62" fmla="*/ 460108 w 1189425"/>
                  <a:gd name="connsiteY62" fmla="*/ 155099 h 978724"/>
                  <a:gd name="connsiteX63" fmla="*/ 492197 w 1189425"/>
                  <a:gd name="connsiteY63" fmla="*/ 106964 h 978724"/>
                  <a:gd name="connsiteX64" fmla="*/ 532309 w 1189425"/>
                  <a:gd name="connsiteY64" fmla="*/ 106964 h 978724"/>
                  <a:gd name="connsiteX65" fmla="*/ 577769 w 1189425"/>
                  <a:gd name="connsiteY65" fmla="*/ 101616 h 978724"/>
                  <a:gd name="connsiteX66" fmla="*/ 599162 w 1189425"/>
                  <a:gd name="connsiteY66" fmla="*/ 93595 h 978724"/>
                  <a:gd name="connsiteX67" fmla="*/ 612532 w 1189425"/>
                  <a:gd name="connsiteY67" fmla="*/ 64179 h 978724"/>
                  <a:gd name="connsiteX68" fmla="*/ 625903 w 1189425"/>
                  <a:gd name="connsiteY68" fmla="*/ 21393 h 978724"/>
                  <a:gd name="connsiteX69" fmla="*/ 690082 w 1189425"/>
                  <a:gd name="connsiteY69" fmla="*/ 16045 h 978724"/>
                  <a:gd name="connsiteX70" fmla="*/ 719497 w 1189425"/>
                  <a:gd name="connsiteY70" fmla="*/ 8023 h 978724"/>
                  <a:gd name="connsiteX71" fmla="*/ 775653 w 1189425"/>
                  <a:gd name="connsiteY71" fmla="*/ 0 h 978724"/>
                  <a:gd name="connsiteX72" fmla="*/ 813091 w 1189425"/>
                  <a:gd name="connsiteY72" fmla="*/ 10697 h 978724"/>
                  <a:gd name="connsiteX73" fmla="*/ 831809 w 1189425"/>
                  <a:gd name="connsiteY73" fmla="*/ 16045 h 978724"/>
                  <a:gd name="connsiteX74" fmla="*/ 853202 w 1189425"/>
                  <a:gd name="connsiteY74" fmla="*/ 10697 h 978724"/>
                  <a:gd name="connsiteX75" fmla="*/ 871921 w 1189425"/>
                  <a:gd name="connsiteY75" fmla="*/ 18720 h 978724"/>
                  <a:gd name="connsiteX76" fmla="*/ 879943 w 1189425"/>
                  <a:gd name="connsiteY76" fmla="*/ 0 h 978724"/>
                  <a:gd name="connsiteX77" fmla="*/ 946796 w 1189425"/>
                  <a:gd name="connsiteY77" fmla="*/ 32089 h 978724"/>
                  <a:gd name="connsiteX78" fmla="*/ 951387 w 1189425"/>
                  <a:gd name="connsiteY78" fmla="*/ 33110 h 978724"/>
                  <a:gd name="connsiteX79" fmla="*/ 1189425 w 1189425"/>
                  <a:gd name="connsiteY79" fmla="*/ 445312 h 978724"/>
                  <a:gd name="connsiteX0" fmla="*/ 951387 w 951387"/>
                  <a:gd name="connsiteY0" fmla="*/ 822658 h 978724"/>
                  <a:gd name="connsiteX1" fmla="*/ 930752 w 951387"/>
                  <a:gd name="connsiteY1" fmla="*/ 826299 h 978724"/>
                  <a:gd name="connsiteX2" fmla="*/ 893314 w 951387"/>
                  <a:gd name="connsiteY2" fmla="*/ 858388 h 978724"/>
                  <a:gd name="connsiteX3" fmla="*/ 928077 w 951387"/>
                  <a:gd name="connsiteY3" fmla="*/ 869085 h 978724"/>
                  <a:gd name="connsiteX4" fmla="*/ 901336 w 951387"/>
                  <a:gd name="connsiteY4" fmla="*/ 901174 h 978724"/>
                  <a:gd name="connsiteX5" fmla="*/ 898662 w 951387"/>
                  <a:gd name="connsiteY5" fmla="*/ 935938 h 978724"/>
                  <a:gd name="connsiteX6" fmla="*/ 853202 w 951387"/>
                  <a:gd name="connsiteY6" fmla="*/ 938613 h 978724"/>
                  <a:gd name="connsiteX7" fmla="*/ 834484 w 951387"/>
                  <a:gd name="connsiteY7" fmla="*/ 941287 h 978724"/>
                  <a:gd name="connsiteX8" fmla="*/ 832003 w 951387"/>
                  <a:gd name="connsiteY8" fmla="*/ 973531 h 978724"/>
                  <a:gd name="connsiteX9" fmla="*/ 748912 w 951387"/>
                  <a:gd name="connsiteY9" fmla="*/ 978724 h 978724"/>
                  <a:gd name="connsiteX10" fmla="*/ 719497 w 951387"/>
                  <a:gd name="connsiteY10" fmla="*/ 954656 h 978724"/>
                  <a:gd name="connsiteX11" fmla="*/ 690082 w 951387"/>
                  <a:gd name="connsiteY11" fmla="*/ 954656 h 978724"/>
                  <a:gd name="connsiteX12" fmla="*/ 655318 w 951387"/>
                  <a:gd name="connsiteY12" fmla="*/ 890478 h 978724"/>
                  <a:gd name="connsiteX13" fmla="*/ 636599 w 951387"/>
                  <a:gd name="connsiteY13" fmla="*/ 885131 h 978724"/>
                  <a:gd name="connsiteX14" fmla="*/ 631251 w 951387"/>
                  <a:gd name="connsiteY14" fmla="*/ 863738 h 978724"/>
                  <a:gd name="connsiteX15" fmla="*/ 668689 w 951387"/>
                  <a:gd name="connsiteY15" fmla="*/ 834322 h 978724"/>
                  <a:gd name="connsiteX16" fmla="*/ 649970 w 951387"/>
                  <a:gd name="connsiteY16" fmla="*/ 812929 h 978724"/>
                  <a:gd name="connsiteX17" fmla="*/ 649970 w 951387"/>
                  <a:gd name="connsiteY17" fmla="*/ 783513 h 978724"/>
                  <a:gd name="connsiteX18" fmla="*/ 593814 w 951387"/>
                  <a:gd name="connsiteY18" fmla="*/ 762121 h 978724"/>
                  <a:gd name="connsiteX19" fmla="*/ 505568 w 951387"/>
                  <a:gd name="connsiteY19" fmla="*/ 762121 h 978724"/>
                  <a:gd name="connsiteX20" fmla="*/ 516264 w 951387"/>
                  <a:gd name="connsiteY20" fmla="*/ 724685 h 978724"/>
                  <a:gd name="connsiteX21" fmla="*/ 500220 w 951387"/>
                  <a:gd name="connsiteY21" fmla="*/ 612370 h 978724"/>
                  <a:gd name="connsiteX22" fmla="*/ 476153 w 951387"/>
                  <a:gd name="connsiteY22" fmla="*/ 593652 h 978724"/>
                  <a:gd name="connsiteX23" fmla="*/ 476153 w 951387"/>
                  <a:gd name="connsiteY23" fmla="*/ 553542 h 978724"/>
                  <a:gd name="connsiteX24" fmla="*/ 446737 w 951387"/>
                  <a:gd name="connsiteY24" fmla="*/ 558888 h 978724"/>
                  <a:gd name="connsiteX25" fmla="*/ 428019 w 951387"/>
                  <a:gd name="connsiteY25" fmla="*/ 561563 h 978724"/>
                  <a:gd name="connsiteX26" fmla="*/ 414648 w 951387"/>
                  <a:gd name="connsiteY26" fmla="*/ 534822 h 978724"/>
                  <a:gd name="connsiteX27" fmla="*/ 382559 w 951387"/>
                  <a:gd name="connsiteY27" fmla="*/ 545518 h 978724"/>
                  <a:gd name="connsiteX28" fmla="*/ 379885 w 951387"/>
                  <a:gd name="connsiteY28" fmla="*/ 569585 h 978724"/>
                  <a:gd name="connsiteX29" fmla="*/ 347795 w 951387"/>
                  <a:gd name="connsiteY29" fmla="*/ 601674 h 978724"/>
                  <a:gd name="connsiteX30" fmla="*/ 275594 w 951387"/>
                  <a:gd name="connsiteY30" fmla="*/ 588304 h 978724"/>
                  <a:gd name="connsiteX31" fmla="*/ 219438 w 951387"/>
                  <a:gd name="connsiteY31" fmla="*/ 534822 h 978724"/>
                  <a:gd name="connsiteX32" fmla="*/ 187349 w 951387"/>
                  <a:gd name="connsiteY32" fmla="*/ 540170 h 978724"/>
                  <a:gd name="connsiteX33" fmla="*/ 163282 w 951387"/>
                  <a:gd name="connsiteY33" fmla="*/ 537495 h 978724"/>
                  <a:gd name="connsiteX34" fmla="*/ 128518 w 951387"/>
                  <a:gd name="connsiteY34" fmla="*/ 537495 h 978724"/>
                  <a:gd name="connsiteX35" fmla="*/ 80384 w 951387"/>
                  <a:gd name="connsiteY35" fmla="*/ 521452 h 978724"/>
                  <a:gd name="connsiteX36" fmla="*/ 37599 w 951387"/>
                  <a:gd name="connsiteY36" fmla="*/ 516102 h 978724"/>
                  <a:gd name="connsiteX37" fmla="*/ 16206 w 951387"/>
                  <a:gd name="connsiteY37" fmla="*/ 492036 h 978724"/>
                  <a:gd name="connsiteX38" fmla="*/ 0 w 951387"/>
                  <a:gd name="connsiteY38" fmla="*/ 468887 h 978724"/>
                  <a:gd name="connsiteX39" fmla="*/ 161 w 951387"/>
                  <a:gd name="connsiteY39" fmla="*/ 467970 h 978724"/>
                  <a:gd name="connsiteX40" fmla="*/ 8183 w 951387"/>
                  <a:gd name="connsiteY40" fmla="*/ 449251 h 978724"/>
                  <a:gd name="connsiteX41" fmla="*/ 34924 w 951387"/>
                  <a:gd name="connsiteY41" fmla="*/ 427858 h 978724"/>
                  <a:gd name="connsiteX42" fmla="*/ 24228 w 951387"/>
                  <a:gd name="connsiteY42" fmla="*/ 409138 h 978724"/>
                  <a:gd name="connsiteX43" fmla="*/ 34924 w 951387"/>
                  <a:gd name="connsiteY43" fmla="*/ 374375 h 978724"/>
                  <a:gd name="connsiteX44" fmla="*/ 24228 w 951387"/>
                  <a:gd name="connsiteY44" fmla="*/ 347634 h 978724"/>
                  <a:gd name="connsiteX45" fmla="*/ 13532 w 951387"/>
                  <a:gd name="connsiteY45" fmla="*/ 310197 h 978724"/>
                  <a:gd name="connsiteX46" fmla="*/ 34924 w 951387"/>
                  <a:gd name="connsiteY46" fmla="*/ 264738 h 978724"/>
                  <a:gd name="connsiteX47" fmla="*/ 69688 w 951387"/>
                  <a:gd name="connsiteY47" fmla="*/ 256715 h 978724"/>
                  <a:gd name="connsiteX48" fmla="*/ 69688 w 951387"/>
                  <a:gd name="connsiteY48" fmla="*/ 224625 h 978724"/>
                  <a:gd name="connsiteX49" fmla="*/ 93755 w 951387"/>
                  <a:gd name="connsiteY49" fmla="*/ 197884 h 978724"/>
                  <a:gd name="connsiteX50" fmla="*/ 136541 w 951387"/>
                  <a:gd name="connsiteY50" fmla="*/ 168470 h 978724"/>
                  <a:gd name="connsiteX51" fmla="*/ 168630 w 951387"/>
                  <a:gd name="connsiteY51" fmla="*/ 181840 h 978724"/>
                  <a:gd name="connsiteX52" fmla="*/ 192697 w 951387"/>
                  <a:gd name="connsiteY52" fmla="*/ 173816 h 978724"/>
                  <a:gd name="connsiteX53" fmla="*/ 198045 w 951387"/>
                  <a:gd name="connsiteY53" fmla="*/ 155099 h 978724"/>
                  <a:gd name="connsiteX54" fmla="*/ 208742 w 951387"/>
                  <a:gd name="connsiteY54" fmla="*/ 136381 h 978724"/>
                  <a:gd name="connsiteX55" fmla="*/ 240831 w 951387"/>
                  <a:gd name="connsiteY55" fmla="*/ 128357 h 978724"/>
                  <a:gd name="connsiteX56" fmla="*/ 278269 w 951387"/>
                  <a:gd name="connsiteY56" fmla="*/ 120334 h 978724"/>
                  <a:gd name="connsiteX57" fmla="*/ 296987 w 951387"/>
                  <a:gd name="connsiteY57" fmla="*/ 123009 h 978724"/>
                  <a:gd name="connsiteX58" fmla="*/ 347795 w 951387"/>
                  <a:gd name="connsiteY58" fmla="*/ 106964 h 978724"/>
                  <a:gd name="connsiteX59" fmla="*/ 366514 w 951387"/>
                  <a:gd name="connsiteY59" fmla="*/ 155099 h 978724"/>
                  <a:gd name="connsiteX60" fmla="*/ 403952 w 951387"/>
                  <a:gd name="connsiteY60" fmla="*/ 168470 h 978724"/>
                  <a:gd name="connsiteX61" fmla="*/ 441389 w 951387"/>
                  <a:gd name="connsiteY61" fmla="*/ 168470 h 978724"/>
                  <a:gd name="connsiteX62" fmla="*/ 460108 w 951387"/>
                  <a:gd name="connsiteY62" fmla="*/ 155099 h 978724"/>
                  <a:gd name="connsiteX63" fmla="*/ 492197 w 951387"/>
                  <a:gd name="connsiteY63" fmla="*/ 106964 h 978724"/>
                  <a:gd name="connsiteX64" fmla="*/ 532309 w 951387"/>
                  <a:gd name="connsiteY64" fmla="*/ 106964 h 978724"/>
                  <a:gd name="connsiteX65" fmla="*/ 577769 w 951387"/>
                  <a:gd name="connsiteY65" fmla="*/ 101616 h 978724"/>
                  <a:gd name="connsiteX66" fmla="*/ 599162 w 951387"/>
                  <a:gd name="connsiteY66" fmla="*/ 93595 h 978724"/>
                  <a:gd name="connsiteX67" fmla="*/ 612532 w 951387"/>
                  <a:gd name="connsiteY67" fmla="*/ 64179 h 978724"/>
                  <a:gd name="connsiteX68" fmla="*/ 625903 w 951387"/>
                  <a:gd name="connsiteY68" fmla="*/ 21393 h 978724"/>
                  <a:gd name="connsiteX69" fmla="*/ 690082 w 951387"/>
                  <a:gd name="connsiteY69" fmla="*/ 16045 h 978724"/>
                  <a:gd name="connsiteX70" fmla="*/ 719497 w 951387"/>
                  <a:gd name="connsiteY70" fmla="*/ 8023 h 978724"/>
                  <a:gd name="connsiteX71" fmla="*/ 775653 w 951387"/>
                  <a:gd name="connsiteY71" fmla="*/ 0 h 978724"/>
                  <a:gd name="connsiteX72" fmla="*/ 813091 w 951387"/>
                  <a:gd name="connsiteY72" fmla="*/ 10697 h 978724"/>
                  <a:gd name="connsiteX73" fmla="*/ 831809 w 951387"/>
                  <a:gd name="connsiteY73" fmla="*/ 16045 h 978724"/>
                  <a:gd name="connsiteX74" fmla="*/ 853202 w 951387"/>
                  <a:gd name="connsiteY74" fmla="*/ 10697 h 978724"/>
                  <a:gd name="connsiteX75" fmla="*/ 871921 w 951387"/>
                  <a:gd name="connsiteY75" fmla="*/ 18720 h 978724"/>
                  <a:gd name="connsiteX76" fmla="*/ 879943 w 951387"/>
                  <a:gd name="connsiteY76" fmla="*/ 0 h 978724"/>
                  <a:gd name="connsiteX77" fmla="*/ 946796 w 951387"/>
                  <a:gd name="connsiteY77" fmla="*/ 32089 h 978724"/>
                  <a:gd name="connsiteX78" fmla="*/ 951387 w 951387"/>
                  <a:gd name="connsiteY78" fmla="*/ 33110 h 97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951387" h="978724">
                    <a:moveTo>
                      <a:pt x="951387" y="822658"/>
                    </a:moveTo>
                    <a:lnTo>
                      <a:pt x="930752" y="826299"/>
                    </a:lnTo>
                    <a:lnTo>
                      <a:pt x="893314" y="858388"/>
                    </a:lnTo>
                    <a:lnTo>
                      <a:pt x="928077" y="869085"/>
                    </a:lnTo>
                    <a:lnTo>
                      <a:pt x="901336" y="901174"/>
                    </a:lnTo>
                    <a:lnTo>
                      <a:pt x="898662" y="935938"/>
                    </a:lnTo>
                    <a:lnTo>
                      <a:pt x="853202" y="938613"/>
                    </a:lnTo>
                    <a:lnTo>
                      <a:pt x="834484" y="941287"/>
                    </a:lnTo>
                    <a:lnTo>
                      <a:pt x="832003" y="973531"/>
                    </a:lnTo>
                    <a:lnTo>
                      <a:pt x="748912" y="978724"/>
                    </a:lnTo>
                    <a:lnTo>
                      <a:pt x="719497" y="954656"/>
                    </a:lnTo>
                    <a:lnTo>
                      <a:pt x="690082" y="954656"/>
                    </a:lnTo>
                    <a:lnTo>
                      <a:pt x="655318" y="890478"/>
                    </a:lnTo>
                    <a:lnTo>
                      <a:pt x="636599" y="885131"/>
                    </a:lnTo>
                    <a:lnTo>
                      <a:pt x="631251" y="863738"/>
                    </a:lnTo>
                    <a:lnTo>
                      <a:pt x="668689" y="834322"/>
                    </a:lnTo>
                    <a:lnTo>
                      <a:pt x="649970" y="812929"/>
                    </a:lnTo>
                    <a:lnTo>
                      <a:pt x="649970" y="783513"/>
                    </a:lnTo>
                    <a:lnTo>
                      <a:pt x="593814" y="762121"/>
                    </a:lnTo>
                    <a:lnTo>
                      <a:pt x="505568" y="762121"/>
                    </a:lnTo>
                    <a:lnTo>
                      <a:pt x="516264" y="724685"/>
                    </a:lnTo>
                    <a:lnTo>
                      <a:pt x="500220" y="612370"/>
                    </a:lnTo>
                    <a:lnTo>
                      <a:pt x="476153" y="593652"/>
                    </a:lnTo>
                    <a:lnTo>
                      <a:pt x="476153" y="553542"/>
                    </a:lnTo>
                    <a:lnTo>
                      <a:pt x="446737" y="558888"/>
                    </a:lnTo>
                    <a:lnTo>
                      <a:pt x="428019" y="561563"/>
                    </a:lnTo>
                    <a:lnTo>
                      <a:pt x="414648" y="534822"/>
                    </a:lnTo>
                    <a:lnTo>
                      <a:pt x="382559" y="545518"/>
                    </a:lnTo>
                    <a:lnTo>
                      <a:pt x="379885" y="569585"/>
                    </a:lnTo>
                    <a:lnTo>
                      <a:pt x="347795" y="601674"/>
                    </a:lnTo>
                    <a:lnTo>
                      <a:pt x="275594" y="588304"/>
                    </a:lnTo>
                    <a:lnTo>
                      <a:pt x="219438" y="534822"/>
                    </a:lnTo>
                    <a:lnTo>
                      <a:pt x="187349" y="540170"/>
                    </a:lnTo>
                    <a:lnTo>
                      <a:pt x="163282" y="537495"/>
                    </a:lnTo>
                    <a:lnTo>
                      <a:pt x="128518" y="537495"/>
                    </a:lnTo>
                    <a:lnTo>
                      <a:pt x="80384" y="521452"/>
                    </a:lnTo>
                    <a:lnTo>
                      <a:pt x="37599" y="516102"/>
                    </a:lnTo>
                    <a:lnTo>
                      <a:pt x="16206" y="492036"/>
                    </a:lnTo>
                    <a:lnTo>
                      <a:pt x="0" y="468887"/>
                    </a:lnTo>
                    <a:cubicBezTo>
                      <a:pt x="54" y="468581"/>
                      <a:pt x="107" y="468276"/>
                      <a:pt x="161" y="467970"/>
                    </a:cubicBezTo>
                    <a:lnTo>
                      <a:pt x="8183" y="449251"/>
                    </a:lnTo>
                    <a:lnTo>
                      <a:pt x="34924" y="427858"/>
                    </a:lnTo>
                    <a:lnTo>
                      <a:pt x="24228" y="409138"/>
                    </a:lnTo>
                    <a:lnTo>
                      <a:pt x="34924" y="374375"/>
                    </a:lnTo>
                    <a:lnTo>
                      <a:pt x="24228" y="347634"/>
                    </a:lnTo>
                    <a:lnTo>
                      <a:pt x="13532" y="310197"/>
                    </a:lnTo>
                    <a:lnTo>
                      <a:pt x="34924" y="264738"/>
                    </a:lnTo>
                    <a:lnTo>
                      <a:pt x="69688" y="256715"/>
                    </a:lnTo>
                    <a:lnTo>
                      <a:pt x="69688" y="224625"/>
                    </a:lnTo>
                    <a:lnTo>
                      <a:pt x="93755" y="197884"/>
                    </a:lnTo>
                    <a:lnTo>
                      <a:pt x="136541" y="168470"/>
                    </a:lnTo>
                    <a:lnTo>
                      <a:pt x="168630" y="181840"/>
                    </a:lnTo>
                    <a:lnTo>
                      <a:pt x="192697" y="173816"/>
                    </a:lnTo>
                    <a:lnTo>
                      <a:pt x="198045" y="155099"/>
                    </a:lnTo>
                    <a:lnTo>
                      <a:pt x="208742" y="136381"/>
                    </a:lnTo>
                    <a:lnTo>
                      <a:pt x="240831" y="128357"/>
                    </a:lnTo>
                    <a:lnTo>
                      <a:pt x="278269" y="120334"/>
                    </a:lnTo>
                    <a:lnTo>
                      <a:pt x="296987" y="123009"/>
                    </a:lnTo>
                    <a:lnTo>
                      <a:pt x="347795" y="106964"/>
                    </a:lnTo>
                    <a:lnTo>
                      <a:pt x="366514" y="155099"/>
                    </a:lnTo>
                    <a:lnTo>
                      <a:pt x="403952" y="168470"/>
                    </a:lnTo>
                    <a:lnTo>
                      <a:pt x="441389" y="168470"/>
                    </a:lnTo>
                    <a:lnTo>
                      <a:pt x="460108" y="155099"/>
                    </a:lnTo>
                    <a:lnTo>
                      <a:pt x="492197" y="106964"/>
                    </a:lnTo>
                    <a:lnTo>
                      <a:pt x="532309" y="106964"/>
                    </a:lnTo>
                    <a:lnTo>
                      <a:pt x="577769" y="101616"/>
                    </a:lnTo>
                    <a:lnTo>
                      <a:pt x="599162" y="93595"/>
                    </a:lnTo>
                    <a:lnTo>
                      <a:pt x="612532" y="64179"/>
                    </a:lnTo>
                    <a:lnTo>
                      <a:pt x="625903" y="21393"/>
                    </a:lnTo>
                    <a:lnTo>
                      <a:pt x="690082" y="16045"/>
                    </a:lnTo>
                    <a:lnTo>
                      <a:pt x="719497" y="8023"/>
                    </a:lnTo>
                    <a:lnTo>
                      <a:pt x="775653" y="0"/>
                    </a:lnTo>
                    <a:lnTo>
                      <a:pt x="813091" y="10697"/>
                    </a:lnTo>
                    <a:lnTo>
                      <a:pt x="831809" y="16045"/>
                    </a:lnTo>
                    <a:lnTo>
                      <a:pt x="853202" y="10697"/>
                    </a:lnTo>
                    <a:lnTo>
                      <a:pt x="871921" y="18720"/>
                    </a:lnTo>
                    <a:lnTo>
                      <a:pt x="879943" y="0"/>
                    </a:lnTo>
                    <a:lnTo>
                      <a:pt x="946796" y="32089"/>
                    </a:lnTo>
                    <a:lnTo>
                      <a:pt x="951387" y="33110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2C6ADBF9-F082-F9E6-9F3E-ED430914B70A}"/>
                  </a:ext>
                </a:extLst>
              </p:cNvPr>
              <p:cNvSpPr/>
              <p:nvPr/>
            </p:nvSpPr>
            <p:spPr>
              <a:xfrm>
                <a:off x="2298069" y="3735641"/>
                <a:ext cx="1079582" cy="609148"/>
              </a:xfrm>
              <a:custGeom>
                <a:avLst/>
                <a:gdLst>
                  <a:gd name="connsiteX0" fmla="*/ 722010 w 1079582"/>
                  <a:gd name="connsiteY0" fmla="*/ 0 h 609148"/>
                  <a:gd name="connsiteX1" fmla="*/ 770144 w 1079582"/>
                  <a:gd name="connsiteY1" fmla="*/ 34763 h 609148"/>
                  <a:gd name="connsiteX2" fmla="*/ 762122 w 1079582"/>
                  <a:gd name="connsiteY2" fmla="*/ 66853 h 609148"/>
                  <a:gd name="connsiteX3" fmla="*/ 754100 w 1079582"/>
                  <a:gd name="connsiteY3" fmla="*/ 85571 h 609148"/>
                  <a:gd name="connsiteX4" fmla="*/ 759448 w 1079582"/>
                  <a:gd name="connsiteY4" fmla="*/ 109638 h 609148"/>
                  <a:gd name="connsiteX5" fmla="*/ 772819 w 1079582"/>
                  <a:gd name="connsiteY5" fmla="*/ 117660 h 609148"/>
                  <a:gd name="connsiteX6" fmla="*/ 799560 w 1079582"/>
                  <a:gd name="connsiteY6" fmla="*/ 117660 h 609148"/>
                  <a:gd name="connsiteX7" fmla="*/ 810256 w 1079582"/>
                  <a:gd name="connsiteY7" fmla="*/ 88245 h 609148"/>
                  <a:gd name="connsiteX8" fmla="*/ 826301 w 1079582"/>
                  <a:gd name="connsiteY8" fmla="*/ 88245 h 609148"/>
                  <a:gd name="connsiteX9" fmla="*/ 853042 w 1079582"/>
                  <a:gd name="connsiteY9" fmla="*/ 101616 h 609148"/>
                  <a:gd name="connsiteX10" fmla="*/ 879783 w 1079582"/>
                  <a:gd name="connsiteY10" fmla="*/ 85571 h 609148"/>
                  <a:gd name="connsiteX11" fmla="*/ 895828 w 1079582"/>
                  <a:gd name="connsiteY11" fmla="*/ 96268 h 609148"/>
                  <a:gd name="connsiteX12" fmla="*/ 893154 w 1079582"/>
                  <a:gd name="connsiteY12" fmla="*/ 139052 h 609148"/>
                  <a:gd name="connsiteX13" fmla="*/ 877109 w 1079582"/>
                  <a:gd name="connsiteY13" fmla="*/ 152424 h 609148"/>
                  <a:gd name="connsiteX14" fmla="*/ 890480 w 1079582"/>
                  <a:gd name="connsiteY14" fmla="*/ 176492 h 609148"/>
                  <a:gd name="connsiteX15" fmla="*/ 906524 w 1079582"/>
                  <a:gd name="connsiteY15" fmla="*/ 181838 h 609148"/>
                  <a:gd name="connsiteX16" fmla="*/ 919895 w 1079582"/>
                  <a:gd name="connsiteY16" fmla="*/ 192534 h 609148"/>
                  <a:gd name="connsiteX17" fmla="*/ 954658 w 1079582"/>
                  <a:gd name="connsiteY17" fmla="*/ 197884 h 609148"/>
                  <a:gd name="connsiteX18" fmla="*/ 1000118 w 1079582"/>
                  <a:gd name="connsiteY18" fmla="*/ 240670 h 609148"/>
                  <a:gd name="connsiteX19" fmla="*/ 1026859 w 1079582"/>
                  <a:gd name="connsiteY19" fmla="*/ 237995 h 609148"/>
                  <a:gd name="connsiteX20" fmla="*/ 1053600 w 1079582"/>
                  <a:gd name="connsiteY20" fmla="*/ 224624 h 609148"/>
                  <a:gd name="connsiteX21" fmla="*/ 1066971 w 1079582"/>
                  <a:gd name="connsiteY21" fmla="*/ 270084 h 609148"/>
                  <a:gd name="connsiteX22" fmla="*/ 1079582 w 1079582"/>
                  <a:gd name="connsiteY22" fmla="*/ 287739 h 609148"/>
                  <a:gd name="connsiteX23" fmla="*/ 1079582 w 1079582"/>
                  <a:gd name="connsiteY23" fmla="*/ 372720 h 609148"/>
                  <a:gd name="connsiteX24" fmla="*/ 1074993 w 1079582"/>
                  <a:gd name="connsiteY24" fmla="*/ 371700 h 609148"/>
                  <a:gd name="connsiteX25" fmla="*/ 1008140 w 1079582"/>
                  <a:gd name="connsiteY25" fmla="*/ 339611 h 609148"/>
                  <a:gd name="connsiteX26" fmla="*/ 1000118 w 1079582"/>
                  <a:gd name="connsiteY26" fmla="*/ 358330 h 609148"/>
                  <a:gd name="connsiteX27" fmla="*/ 981399 w 1079582"/>
                  <a:gd name="connsiteY27" fmla="*/ 350307 h 609148"/>
                  <a:gd name="connsiteX28" fmla="*/ 960006 w 1079582"/>
                  <a:gd name="connsiteY28" fmla="*/ 355655 h 609148"/>
                  <a:gd name="connsiteX29" fmla="*/ 941288 w 1079582"/>
                  <a:gd name="connsiteY29" fmla="*/ 350307 h 609148"/>
                  <a:gd name="connsiteX30" fmla="*/ 903850 w 1079582"/>
                  <a:gd name="connsiteY30" fmla="*/ 339611 h 609148"/>
                  <a:gd name="connsiteX31" fmla="*/ 847694 w 1079582"/>
                  <a:gd name="connsiteY31" fmla="*/ 347634 h 609148"/>
                  <a:gd name="connsiteX32" fmla="*/ 818278 w 1079582"/>
                  <a:gd name="connsiteY32" fmla="*/ 355655 h 609148"/>
                  <a:gd name="connsiteX33" fmla="*/ 754100 w 1079582"/>
                  <a:gd name="connsiteY33" fmla="*/ 361004 h 609148"/>
                  <a:gd name="connsiteX34" fmla="*/ 740729 w 1079582"/>
                  <a:gd name="connsiteY34" fmla="*/ 403789 h 609148"/>
                  <a:gd name="connsiteX35" fmla="*/ 727359 w 1079582"/>
                  <a:gd name="connsiteY35" fmla="*/ 433205 h 609148"/>
                  <a:gd name="connsiteX36" fmla="*/ 705966 w 1079582"/>
                  <a:gd name="connsiteY36" fmla="*/ 441227 h 609148"/>
                  <a:gd name="connsiteX37" fmla="*/ 660506 w 1079582"/>
                  <a:gd name="connsiteY37" fmla="*/ 446575 h 609148"/>
                  <a:gd name="connsiteX38" fmla="*/ 620394 w 1079582"/>
                  <a:gd name="connsiteY38" fmla="*/ 446575 h 609148"/>
                  <a:gd name="connsiteX39" fmla="*/ 588305 w 1079582"/>
                  <a:gd name="connsiteY39" fmla="*/ 494709 h 609148"/>
                  <a:gd name="connsiteX40" fmla="*/ 569586 w 1079582"/>
                  <a:gd name="connsiteY40" fmla="*/ 508080 h 609148"/>
                  <a:gd name="connsiteX41" fmla="*/ 532148 w 1079582"/>
                  <a:gd name="connsiteY41" fmla="*/ 508080 h 609148"/>
                  <a:gd name="connsiteX42" fmla="*/ 494711 w 1079582"/>
                  <a:gd name="connsiteY42" fmla="*/ 494709 h 609148"/>
                  <a:gd name="connsiteX43" fmla="*/ 475992 w 1079582"/>
                  <a:gd name="connsiteY43" fmla="*/ 446575 h 609148"/>
                  <a:gd name="connsiteX44" fmla="*/ 425184 w 1079582"/>
                  <a:gd name="connsiteY44" fmla="*/ 462619 h 609148"/>
                  <a:gd name="connsiteX45" fmla="*/ 406465 w 1079582"/>
                  <a:gd name="connsiteY45" fmla="*/ 459944 h 609148"/>
                  <a:gd name="connsiteX46" fmla="*/ 369028 w 1079582"/>
                  <a:gd name="connsiteY46" fmla="*/ 467968 h 609148"/>
                  <a:gd name="connsiteX47" fmla="*/ 336938 w 1079582"/>
                  <a:gd name="connsiteY47" fmla="*/ 475991 h 609148"/>
                  <a:gd name="connsiteX48" fmla="*/ 326242 w 1079582"/>
                  <a:gd name="connsiteY48" fmla="*/ 494709 h 609148"/>
                  <a:gd name="connsiteX49" fmla="*/ 320894 w 1079582"/>
                  <a:gd name="connsiteY49" fmla="*/ 513426 h 609148"/>
                  <a:gd name="connsiteX50" fmla="*/ 296827 w 1079582"/>
                  <a:gd name="connsiteY50" fmla="*/ 521450 h 609148"/>
                  <a:gd name="connsiteX51" fmla="*/ 264737 w 1079582"/>
                  <a:gd name="connsiteY51" fmla="*/ 508080 h 609148"/>
                  <a:gd name="connsiteX52" fmla="*/ 221951 w 1079582"/>
                  <a:gd name="connsiteY52" fmla="*/ 537494 h 609148"/>
                  <a:gd name="connsiteX53" fmla="*/ 197884 w 1079582"/>
                  <a:gd name="connsiteY53" fmla="*/ 564235 h 609148"/>
                  <a:gd name="connsiteX54" fmla="*/ 197884 w 1079582"/>
                  <a:gd name="connsiteY54" fmla="*/ 596324 h 609148"/>
                  <a:gd name="connsiteX55" fmla="*/ 163121 w 1079582"/>
                  <a:gd name="connsiteY55" fmla="*/ 604347 h 609148"/>
                  <a:gd name="connsiteX56" fmla="*/ 160862 w 1079582"/>
                  <a:gd name="connsiteY56" fmla="*/ 609148 h 609148"/>
                  <a:gd name="connsiteX57" fmla="*/ 131032 w 1079582"/>
                  <a:gd name="connsiteY57" fmla="*/ 580280 h 609148"/>
                  <a:gd name="connsiteX58" fmla="*/ 98942 w 1079582"/>
                  <a:gd name="connsiteY58" fmla="*/ 590976 h 609148"/>
                  <a:gd name="connsiteX59" fmla="*/ 93594 w 1079582"/>
                  <a:gd name="connsiteY59" fmla="*/ 580280 h 609148"/>
                  <a:gd name="connsiteX60" fmla="*/ 72201 w 1079582"/>
                  <a:gd name="connsiteY60" fmla="*/ 577605 h 609148"/>
                  <a:gd name="connsiteX61" fmla="*/ 53482 w 1079582"/>
                  <a:gd name="connsiteY61" fmla="*/ 564235 h 609148"/>
                  <a:gd name="connsiteX62" fmla="*/ 80223 w 1079582"/>
                  <a:gd name="connsiteY62" fmla="*/ 540169 h 609148"/>
                  <a:gd name="connsiteX63" fmla="*/ 88246 w 1079582"/>
                  <a:gd name="connsiteY63" fmla="*/ 451923 h 609148"/>
                  <a:gd name="connsiteX64" fmla="*/ 80223 w 1079582"/>
                  <a:gd name="connsiteY64" fmla="*/ 435878 h 609148"/>
                  <a:gd name="connsiteX65" fmla="*/ 93594 w 1079582"/>
                  <a:gd name="connsiteY65" fmla="*/ 406462 h 609148"/>
                  <a:gd name="connsiteX66" fmla="*/ 106965 w 1079582"/>
                  <a:gd name="connsiteY66" fmla="*/ 328914 h 609148"/>
                  <a:gd name="connsiteX67" fmla="*/ 90920 w 1079582"/>
                  <a:gd name="connsiteY67" fmla="*/ 310195 h 609148"/>
                  <a:gd name="connsiteX68" fmla="*/ 45460 w 1079582"/>
                  <a:gd name="connsiteY68" fmla="*/ 264736 h 609148"/>
                  <a:gd name="connsiteX69" fmla="*/ 0 w 1079582"/>
                  <a:gd name="connsiteY69" fmla="*/ 224624 h 609148"/>
                  <a:gd name="connsiteX70" fmla="*/ 34764 w 1079582"/>
                  <a:gd name="connsiteY70" fmla="*/ 227299 h 609148"/>
                  <a:gd name="connsiteX71" fmla="*/ 58831 w 1079582"/>
                  <a:gd name="connsiteY71" fmla="*/ 240670 h 609148"/>
                  <a:gd name="connsiteX72" fmla="*/ 93594 w 1079582"/>
                  <a:gd name="connsiteY72" fmla="*/ 256713 h 609148"/>
                  <a:gd name="connsiteX73" fmla="*/ 125683 w 1079582"/>
                  <a:gd name="connsiteY73" fmla="*/ 254040 h 609148"/>
                  <a:gd name="connsiteX74" fmla="*/ 171143 w 1079582"/>
                  <a:gd name="connsiteY74" fmla="*/ 259388 h 609148"/>
                  <a:gd name="connsiteX75" fmla="*/ 181840 w 1079582"/>
                  <a:gd name="connsiteY75" fmla="*/ 259388 h 609148"/>
                  <a:gd name="connsiteX76" fmla="*/ 240670 w 1079582"/>
                  <a:gd name="connsiteY76" fmla="*/ 192534 h 609148"/>
                  <a:gd name="connsiteX77" fmla="*/ 280782 w 1079582"/>
                  <a:gd name="connsiteY77" fmla="*/ 165795 h 609148"/>
                  <a:gd name="connsiteX78" fmla="*/ 326242 w 1079582"/>
                  <a:gd name="connsiteY78" fmla="*/ 128356 h 609148"/>
                  <a:gd name="connsiteX79" fmla="*/ 363679 w 1079582"/>
                  <a:gd name="connsiteY79" fmla="*/ 120335 h 609148"/>
                  <a:gd name="connsiteX80" fmla="*/ 417162 w 1079582"/>
                  <a:gd name="connsiteY80" fmla="*/ 77549 h 609148"/>
                  <a:gd name="connsiteX81" fmla="*/ 425184 w 1079582"/>
                  <a:gd name="connsiteY81" fmla="*/ 61504 h 609148"/>
                  <a:gd name="connsiteX82" fmla="*/ 414488 w 1079582"/>
                  <a:gd name="connsiteY82" fmla="*/ 37438 h 609148"/>
                  <a:gd name="connsiteX83" fmla="*/ 454599 w 1079582"/>
                  <a:gd name="connsiteY83" fmla="*/ 37438 h 609148"/>
                  <a:gd name="connsiteX84" fmla="*/ 484014 w 1079582"/>
                  <a:gd name="connsiteY84" fmla="*/ 32089 h 609148"/>
                  <a:gd name="connsiteX85" fmla="*/ 537497 w 1079582"/>
                  <a:gd name="connsiteY85" fmla="*/ 61504 h 609148"/>
                  <a:gd name="connsiteX86" fmla="*/ 558890 w 1079582"/>
                  <a:gd name="connsiteY86" fmla="*/ 69527 h 609148"/>
                  <a:gd name="connsiteX87" fmla="*/ 628417 w 1079582"/>
                  <a:gd name="connsiteY87" fmla="*/ 77549 h 609148"/>
                  <a:gd name="connsiteX88" fmla="*/ 689921 w 1079582"/>
                  <a:gd name="connsiteY88" fmla="*/ 69527 h 609148"/>
                  <a:gd name="connsiteX89" fmla="*/ 676551 w 1079582"/>
                  <a:gd name="connsiteY89" fmla="*/ 50808 h 609148"/>
                  <a:gd name="connsiteX90" fmla="*/ 700618 w 1079582"/>
                  <a:gd name="connsiteY90" fmla="*/ 42786 h 609148"/>
                  <a:gd name="connsiteX91" fmla="*/ 713988 w 1079582"/>
                  <a:gd name="connsiteY91" fmla="*/ 34763 h 609148"/>
                  <a:gd name="connsiteX92" fmla="*/ 713988 w 1079582"/>
                  <a:gd name="connsiteY92" fmla="*/ 13371 h 609148"/>
                  <a:gd name="connsiteX0" fmla="*/ 722010 w 1390487"/>
                  <a:gd name="connsiteY0" fmla="*/ 0 h 609148"/>
                  <a:gd name="connsiteX1" fmla="*/ 770144 w 1390487"/>
                  <a:gd name="connsiteY1" fmla="*/ 34763 h 609148"/>
                  <a:gd name="connsiteX2" fmla="*/ 762122 w 1390487"/>
                  <a:gd name="connsiteY2" fmla="*/ 66853 h 609148"/>
                  <a:gd name="connsiteX3" fmla="*/ 754100 w 1390487"/>
                  <a:gd name="connsiteY3" fmla="*/ 85571 h 609148"/>
                  <a:gd name="connsiteX4" fmla="*/ 759448 w 1390487"/>
                  <a:gd name="connsiteY4" fmla="*/ 109638 h 609148"/>
                  <a:gd name="connsiteX5" fmla="*/ 772819 w 1390487"/>
                  <a:gd name="connsiteY5" fmla="*/ 117660 h 609148"/>
                  <a:gd name="connsiteX6" fmla="*/ 799560 w 1390487"/>
                  <a:gd name="connsiteY6" fmla="*/ 117660 h 609148"/>
                  <a:gd name="connsiteX7" fmla="*/ 810256 w 1390487"/>
                  <a:gd name="connsiteY7" fmla="*/ 88245 h 609148"/>
                  <a:gd name="connsiteX8" fmla="*/ 826301 w 1390487"/>
                  <a:gd name="connsiteY8" fmla="*/ 88245 h 609148"/>
                  <a:gd name="connsiteX9" fmla="*/ 853042 w 1390487"/>
                  <a:gd name="connsiteY9" fmla="*/ 101616 h 609148"/>
                  <a:gd name="connsiteX10" fmla="*/ 879783 w 1390487"/>
                  <a:gd name="connsiteY10" fmla="*/ 85571 h 609148"/>
                  <a:gd name="connsiteX11" fmla="*/ 895828 w 1390487"/>
                  <a:gd name="connsiteY11" fmla="*/ 96268 h 609148"/>
                  <a:gd name="connsiteX12" fmla="*/ 893154 w 1390487"/>
                  <a:gd name="connsiteY12" fmla="*/ 139052 h 609148"/>
                  <a:gd name="connsiteX13" fmla="*/ 877109 w 1390487"/>
                  <a:gd name="connsiteY13" fmla="*/ 152424 h 609148"/>
                  <a:gd name="connsiteX14" fmla="*/ 890480 w 1390487"/>
                  <a:gd name="connsiteY14" fmla="*/ 176492 h 609148"/>
                  <a:gd name="connsiteX15" fmla="*/ 906524 w 1390487"/>
                  <a:gd name="connsiteY15" fmla="*/ 181838 h 609148"/>
                  <a:gd name="connsiteX16" fmla="*/ 919895 w 1390487"/>
                  <a:gd name="connsiteY16" fmla="*/ 192534 h 609148"/>
                  <a:gd name="connsiteX17" fmla="*/ 954658 w 1390487"/>
                  <a:gd name="connsiteY17" fmla="*/ 197884 h 609148"/>
                  <a:gd name="connsiteX18" fmla="*/ 1000118 w 1390487"/>
                  <a:gd name="connsiteY18" fmla="*/ 240670 h 609148"/>
                  <a:gd name="connsiteX19" fmla="*/ 1026859 w 1390487"/>
                  <a:gd name="connsiteY19" fmla="*/ 237995 h 609148"/>
                  <a:gd name="connsiteX20" fmla="*/ 1053600 w 1390487"/>
                  <a:gd name="connsiteY20" fmla="*/ 224624 h 609148"/>
                  <a:gd name="connsiteX21" fmla="*/ 1066971 w 1390487"/>
                  <a:gd name="connsiteY21" fmla="*/ 270084 h 609148"/>
                  <a:gd name="connsiteX22" fmla="*/ 1079582 w 1390487"/>
                  <a:gd name="connsiteY22" fmla="*/ 287739 h 609148"/>
                  <a:gd name="connsiteX23" fmla="*/ 1390487 w 1390487"/>
                  <a:gd name="connsiteY23" fmla="*/ 343440 h 609148"/>
                  <a:gd name="connsiteX24" fmla="*/ 1079582 w 1390487"/>
                  <a:gd name="connsiteY24" fmla="*/ 372720 h 609148"/>
                  <a:gd name="connsiteX25" fmla="*/ 1074993 w 1390487"/>
                  <a:gd name="connsiteY25" fmla="*/ 371700 h 609148"/>
                  <a:gd name="connsiteX26" fmla="*/ 1008140 w 1390487"/>
                  <a:gd name="connsiteY26" fmla="*/ 339611 h 609148"/>
                  <a:gd name="connsiteX27" fmla="*/ 1000118 w 1390487"/>
                  <a:gd name="connsiteY27" fmla="*/ 358330 h 609148"/>
                  <a:gd name="connsiteX28" fmla="*/ 981399 w 1390487"/>
                  <a:gd name="connsiteY28" fmla="*/ 350307 h 609148"/>
                  <a:gd name="connsiteX29" fmla="*/ 960006 w 1390487"/>
                  <a:gd name="connsiteY29" fmla="*/ 355655 h 609148"/>
                  <a:gd name="connsiteX30" fmla="*/ 941288 w 1390487"/>
                  <a:gd name="connsiteY30" fmla="*/ 350307 h 609148"/>
                  <a:gd name="connsiteX31" fmla="*/ 903850 w 1390487"/>
                  <a:gd name="connsiteY31" fmla="*/ 339611 h 609148"/>
                  <a:gd name="connsiteX32" fmla="*/ 847694 w 1390487"/>
                  <a:gd name="connsiteY32" fmla="*/ 347634 h 609148"/>
                  <a:gd name="connsiteX33" fmla="*/ 818278 w 1390487"/>
                  <a:gd name="connsiteY33" fmla="*/ 355655 h 609148"/>
                  <a:gd name="connsiteX34" fmla="*/ 754100 w 1390487"/>
                  <a:gd name="connsiteY34" fmla="*/ 361004 h 609148"/>
                  <a:gd name="connsiteX35" fmla="*/ 740729 w 1390487"/>
                  <a:gd name="connsiteY35" fmla="*/ 403789 h 609148"/>
                  <a:gd name="connsiteX36" fmla="*/ 727359 w 1390487"/>
                  <a:gd name="connsiteY36" fmla="*/ 433205 h 609148"/>
                  <a:gd name="connsiteX37" fmla="*/ 705966 w 1390487"/>
                  <a:gd name="connsiteY37" fmla="*/ 441227 h 609148"/>
                  <a:gd name="connsiteX38" fmla="*/ 660506 w 1390487"/>
                  <a:gd name="connsiteY38" fmla="*/ 446575 h 609148"/>
                  <a:gd name="connsiteX39" fmla="*/ 620394 w 1390487"/>
                  <a:gd name="connsiteY39" fmla="*/ 446575 h 609148"/>
                  <a:gd name="connsiteX40" fmla="*/ 588305 w 1390487"/>
                  <a:gd name="connsiteY40" fmla="*/ 494709 h 609148"/>
                  <a:gd name="connsiteX41" fmla="*/ 569586 w 1390487"/>
                  <a:gd name="connsiteY41" fmla="*/ 508080 h 609148"/>
                  <a:gd name="connsiteX42" fmla="*/ 532148 w 1390487"/>
                  <a:gd name="connsiteY42" fmla="*/ 508080 h 609148"/>
                  <a:gd name="connsiteX43" fmla="*/ 494711 w 1390487"/>
                  <a:gd name="connsiteY43" fmla="*/ 494709 h 609148"/>
                  <a:gd name="connsiteX44" fmla="*/ 475992 w 1390487"/>
                  <a:gd name="connsiteY44" fmla="*/ 446575 h 609148"/>
                  <a:gd name="connsiteX45" fmla="*/ 425184 w 1390487"/>
                  <a:gd name="connsiteY45" fmla="*/ 462619 h 609148"/>
                  <a:gd name="connsiteX46" fmla="*/ 406465 w 1390487"/>
                  <a:gd name="connsiteY46" fmla="*/ 459944 h 609148"/>
                  <a:gd name="connsiteX47" fmla="*/ 369028 w 1390487"/>
                  <a:gd name="connsiteY47" fmla="*/ 467968 h 609148"/>
                  <a:gd name="connsiteX48" fmla="*/ 336938 w 1390487"/>
                  <a:gd name="connsiteY48" fmla="*/ 475991 h 609148"/>
                  <a:gd name="connsiteX49" fmla="*/ 326242 w 1390487"/>
                  <a:gd name="connsiteY49" fmla="*/ 494709 h 609148"/>
                  <a:gd name="connsiteX50" fmla="*/ 320894 w 1390487"/>
                  <a:gd name="connsiteY50" fmla="*/ 513426 h 609148"/>
                  <a:gd name="connsiteX51" fmla="*/ 296827 w 1390487"/>
                  <a:gd name="connsiteY51" fmla="*/ 521450 h 609148"/>
                  <a:gd name="connsiteX52" fmla="*/ 264737 w 1390487"/>
                  <a:gd name="connsiteY52" fmla="*/ 508080 h 609148"/>
                  <a:gd name="connsiteX53" fmla="*/ 221951 w 1390487"/>
                  <a:gd name="connsiteY53" fmla="*/ 537494 h 609148"/>
                  <a:gd name="connsiteX54" fmla="*/ 197884 w 1390487"/>
                  <a:gd name="connsiteY54" fmla="*/ 564235 h 609148"/>
                  <a:gd name="connsiteX55" fmla="*/ 197884 w 1390487"/>
                  <a:gd name="connsiteY55" fmla="*/ 596324 h 609148"/>
                  <a:gd name="connsiteX56" fmla="*/ 163121 w 1390487"/>
                  <a:gd name="connsiteY56" fmla="*/ 604347 h 609148"/>
                  <a:gd name="connsiteX57" fmla="*/ 160862 w 1390487"/>
                  <a:gd name="connsiteY57" fmla="*/ 609148 h 609148"/>
                  <a:gd name="connsiteX58" fmla="*/ 131032 w 1390487"/>
                  <a:gd name="connsiteY58" fmla="*/ 580280 h 609148"/>
                  <a:gd name="connsiteX59" fmla="*/ 98942 w 1390487"/>
                  <a:gd name="connsiteY59" fmla="*/ 590976 h 609148"/>
                  <a:gd name="connsiteX60" fmla="*/ 93594 w 1390487"/>
                  <a:gd name="connsiteY60" fmla="*/ 580280 h 609148"/>
                  <a:gd name="connsiteX61" fmla="*/ 72201 w 1390487"/>
                  <a:gd name="connsiteY61" fmla="*/ 577605 h 609148"/>
                  <a:gd name="connsiteX62" fmla="*/ 53482 w 1390487"/>
                  <a:gd name="connsiteY62" fmla="*/ 564235 h 609148"/>
                  <a:gd name="connsiteX63" fmla="*/ 80223 w 1390487"/>
                  <a:gd name="connsiteY63" fmla="*/ 540169 h 609148"/>
                  <a:gd name="connsiteX64" fmla="*/ 88246 w 1390487"/>
                  <a:gd name="connsiteY64" fmla="*/ 451923 h 609148"/>
                  <a:gd name="connsiteX65" fmla="*/ 80223 w 1390487"/>
                  <a:gd name="connsiteY65" fmla="*/ 435878 h 609148"/>
                  <a:gd name="connsiteX66" fmla="*/ 93594 w 1390487"/>
                  <a:gd name="connsiteY66" fmla="*/ 406462 h 609148"/>
                  <a:gd name="connsiteX67" fmla="*/ 106965 w 1390487"/>
                  <a:gd name="connsiteY67" fmla="*/ 328914 h 609148"/>
                  <a:gd name="connsiteX68" fmla="*/ 90920 w 1390487"/>
                  <a:gd name="connsiteY68" fmla="*/ 310195 h 609148"/>
                  <a:gd name="connsiteX69" fmla="*/ 45460 w 1390487"/>
                  <a:gd name="connsiteY69" fmla="*/ 264736 h 609148"/>
                  <a:gd name="connsiteX70" fmla="*/ 0 w 1390487"/>
                  <a:gd name="connsiteY70" fmla="*/ 224624 h 609148"/>
                  <a:gd name="connsiteX71" fmla="*/ 34764 w 1390487"/>
                  <a:gd name="connsiteY71" fmla="*/ 227299 h 609148"/>
                  <a:gd name="connsiteX72" fmla="*/ 58831 w 1390487"/>
                  <a:gd name="connsiteY72" fmla="*/ 240670 h 609148"/>
                  <a:gd name="connsiteX73" fmla="*/ 93594 w 1390487"/>
                  <a:gd name="connsiteY73" fmla="*/ 256713 h 609148"/>
                  <a:gd name="connsiteX74" fmla="*/ 125683 w 1390487"/>
                  <a:gd name="connsiteY74" fmla="*/ 254040 h 609148"/>
                  <a:gd name="connsiteX75" fmla="*/ 171143 w 1390487"/>
                  <a:gd name="connsiteY75" fmla="*/ 259388 h 609148"/>
                  <a:gd name="connsiteX76" fmla="*/ 181840 w 1390487"/>
                  <a:gd name="connsiteY76" fmla="*/ 259388 h 609148"/>
                  <a:gd name="connsiteX77" fmla="*/ 240670 w 1390487"/>
                  <a:gd name="connsiteY77" fmla="*/ 192534 h 609148"/>
                  <a:gd name="connsiteX78" fmla="*/ 280782 w 1390487"/>
                  <a:gd name="connsiteY78" fmla="*/ 165795 h 609148"/>
                  <a:gd name="connsiteX79" fmla="*/ 326242 w 1390487"/>
                  <a:gd name="connsiteY79" fmla="*/ 128356 h 609148"/>
                  <a:gd name="connsiteX80" fmla="*/ 363679 w 1390487"/>
                  <a:gd name="connsiteY80" fmla="*/ 120335 h 609148"/>
                  <a:gd name="connsiteX81" fmla="*/ 417162 w 1390487"/>
                  <a:gd name="connsiteY81" fmla="*/ 77549 h 609148"/>
                  <a:gd name="connsiteX82" fmla="*/ 425184 w 1390487"/>
                  <a:gd name="connsiteY82" fmla="*/ 61504 h 609148"/>
                  <a:gd name="connsiteX83" fmla="*/ 414488 w 1390487"/>
                  <a:gd name="connsiteY83" fmla="*/ 37438 h 609148"/>
                  <a:gd name="connsiteX84" fmla="*/ 454599 w 1390487"/>
                  <a:gd name="connsiteY84" fmla="*/ 37438 h 609148"/>
                  <a:gd name="connsiteX85" fmla="*/ 484014 w 1390487"/>
                  <a:gd name="connsiteY85" fmla="*/ 32089 h 609148"/>
                  <a:gd name="connsiteX86" fmla="*/ 537497 w 1390487"/>
                  <a:gd name="connsiteY86" fmla="*/ 61504 h 609148"/>
                  <a:gd name="connsiteX87" fmla="*/ 558890 w 1390487"/>
                  <a:gd name="connsiteY87" fmla="*/ 69527 h 609148"/>
                  <a:gd name="connsiteX88" fmla="*/ 628417 w 1390487"/>
                  <a:gd name="connsiteY88" fmla="*/ 77549 h 609148"/>
                  <a:gd name="connsiteX89" fmla="*/ 689921 w 1390487"/>
                  <a:gd name="connsiteY89" fmla="*/ 69527 h 609148"/>
                  <a:gd name="connsiteX90" fmla="*/ 676551 w 1390487"/>
                  <a:gd name="connsiteY90" fmla="*/ 50808 h 609148"/>
                  <a:gd name="connsiteX91" fmla="*/ 700618 w 1390487"/>
                  <a:gd name="connsiteY91" fmla="*/ 42786 h 609148"/>
                  <a:gd name="connsiteX92" fmla="*/ 713988 w 1390487"/>
                  <a:gd name="connsiteY92" fmla="*/ 34763 h 609148"/>
                  <a:gd name="connsiteX93" fmla="*/ 713988 w 1390487"/>
                  <a:gd name="connsiteY93" fmla="*/ 13371 h 609148"/>
                  <a:gd name="connsiteX94" fmla="*/ 722010 w 1390487"/>
                  <a:gd name="connsiteY94" fmla="*/ 0 h 609148"/>
                  <a:gd name="connsiteX0" fmla="*/ 1390487 w 1481927"/>
                  <a:gd name="connsiteY0" fmla="*/ 343440 h 609148"/>
                  <a:gd name="connsiteX1" fmla="*/ 1079582 w 1481927"/>
                  <a:gd name="connsiteY1" fmla="*/ 372720 h 609148"/>
                  <a:gd name="connsiteX2" fmla="*/ 1074993 w 1481927"/>
                  <a:gd name="connsiteY2" fmla="*/ 371700 h 609148"/>
                  <a:gd name="connsiteX3" fmla="*/ 1008140 w 1481927"/>
                  <a:gd name="connsiteY3" fmla="*/ 339611 h 609148"/>
                  <a:gd name="connsiteX4" fmla="*/ 1000118 w 1481927"/>
                  <a:gd name="connsiteY4" fmla="*/ 358330 h 609148"/>
                  <a:gd name="connsiteX5" fmla="*/ 981399 w 1481927"/>
                  <a:gd name="connsiteY5" fmla="*/ 350307 h 609148"/>
                  <a:gd name="connsiteX6" fmla="*/ 960006 w 1481927"/>
                  <a:gd name="connsiteY6" fmla="*/ 355655 h 609148"/>
                  <a:gd name="connsiteX7" fmla="*/ 941288 w 1481927"/>
                  <a:gd name="connsiteY7" fmla="*/ 350307 h 609148"/>
                  <a:gd name="connsiteX8" fmla="*/ 903850 w 1481927"/>
                  <a:gd name="connsiteY8" fmla="*/ 339611 h 609148"/>
                  <a:gd name="connsiteX9" fmla="*/ 847694 w 1481927"/>
                  <a:gd name="connsiteY9" fmla="*/ 347634 h 609148"/>
                  <a:gd name="connsiteX10" fmla="*/ 818278 w 1481927"/>
                  <a:gd name="connsiteY10" fmla="*/ 355655 h 609148"/>
                  <a:gd name="connsiteX11" fmla="*/ 754100 w 1481927"/>
                  <a:gd name="connsiteY11" fmla="*/ 361004 h 609148"/>
                  <a:gd name="connsiteX12" fmla="*/ 740729 w 1481927"/>
                  <a:gd name="connsiteY12" fmla="*/ 403789 h 609148"/>
                  <a:gd name="connsiteX13" fmla="*/ 727359 w 1481927"/>
                  <a:gd name="connsiteY13" fmla="*/ 433205 h 609148"/>
                  <a:gd name="connsiteX14" fmla="*/ 705966 w 1481927"/>
                  <a:gd name="connsiteY14" fmla="*/ 441227 h 609148"/>
                  <a:gd name="connsiteX15" fmla="*/ 660506 w 1481927"/>
                  <a:gd name="connsiteY15" fmla="*/ 446575 h 609148"/>
                  <a:gd name="connsiteX16" fmla="*/ 620394 w 1481927"/>
                  <a:gd name="connsiteY16" fmla="*/ 446575 h 609148"/>
                  <a:gd name="connsiteX17" fmla="*/ 588305 w 1481927"/>
                  <a:gd name="connsiteY17" fmla="*/ 494709 h 609148"/>
                  <a:gd name="connsiteX18" fmla="*/ 569586 w 1481927"/>
                  <a:gd name="connsiteY18" fmla="*/ 508080 h 609148"/>
                  <a:gd name="connsiteX19" fmla="*/ 532148 w 1481927"/>
                  <a:gd name="connsiteY19" fmla="*/ 508080 h 609148"/>
                  <a:gd name="connsiteX20" fmla="*/ 494711 w 1481927"/>
                  <a:gd name="connsiteY20" fmla="*/ 494709 h 609148"/>
                  <a:gd name="connsiteX21" fmla="*/ 475992 w 1481927"/>
                  <a:gd name="connsiteY21" fmla="*/ 446575 h 609148"/>
                  <a:gd name="connsiteX22" fmla="*/ 425184 w 1481927"/>
                  <a:gd name="connsiteY22" fmla="*/ 462619 h 609148"/>
                  <a:gd name="connsiteX23" fmla="*/ 406465 w 1481927"/>
                  <a:gd name="connsiteY23" fmla="*/ 459944 h 609148"/>
                  <a:gd name="connsiteX24" fmla="*/ 369028 w 1481927"/>
                  <a:gd name="connsiteY24" fmla="*/ 467968 h 609148"/>
                  <a:gd name="connsiteX25" fmla="*/ 336938 w 1481927"/>
                  <a:gd name="connsiteY25" fmla="*/ 475991 h 609148"/>
                  <a:gd name="connsiteX26" fmla="*/ 326242 w 1481927"/>
                  <a:gd name="connsiteY26" fmla="*/ 494709 h 609148"/>
                  <a:gd name="connsiteX27" fmla="*/ 320894 w 1481927"/>
                  <a:gd name="connsiteY27" fmla="*/ 513426 h 609148"/>
                  <a:gd name="connsiteX28" fmla="*/ 296827 w 1481927"/>
                  <a:gd name="connsiteY28" fmla="*/ 521450 h 609148"/>
                  <a:gd name="connsiteX29" fmla="*/ 264737 w 1481927"/>
                  <a:gd name="connsiteY29" fmla="*/ 508080 h 609148"/>
                  <a:gd name="connsiteX30" fmla="*/ 221951 w 1481927"/>
                  <a:gd name="connsiteY30" fmla="*/ 537494 h 609148"/>
                  <a:gd name="connsiteX31" fmla="*/ 197884 w 1481927"/>
                  <a:gd name="connsiteY31" fmla="*/ 564235 h 609148"/>
                  <a:gd name="connsiteX32" fmla="*/ 197884 w 1481927"/>
                  <a:gd name="connsiteY32" fmla="*/ 596324 h 609148"/>
                  <a:gd name="connsiteX33" fmla="*/ 163121 w 1481927"/>
                  <a:gd name="connsiteY33" fmla="*/ 604347 h 609148"/>
                  <a:gd name="connsiteX34" fmla="*/ 160862 w 1481927"/>
                  <a:gd name="connsiteY34" fmla="*/ 609148 h 609148"/>
                  <a:gd name="connsiteX35" fmla="*/ 131032 w 1481927"/>
                  <a:gd name="connsiteY35" fmla="*/ 580280 h 609148"/>
                  <a:gd name="connsiteX36" fmla="*/ 98942 w 1481927"/>
                  <a:gd name="connsiteY36" fmla="*/ 590976 h 609148"/>
                  <a:gd name="connsiteX37" fmla="*/ 93594 w 1481927"/>
                  <a:gd name="connsiteY37" fmla="*/ 580280 h 609148"/>
                  <a:gd name="connsiteX38" fmla="*/ 72201 w 1481927"/>
                  <a:gd name="connsiteY38" fmla="*/ 577605 h 609148"/>
                  <a:gd name="connsiteX39" fmla="*/ 53482 w 1481927"/>
                  <a:gd name="connsiteY39" fmla="*/ 564235 h 609148"/>
                  <a:gd name="connsiteX40" fmla="*/ 80223 w 1481927"/>
                  <a:gd name="connsiteY40" fmla="*/ 540169 h 609148"/>
                  <a:gd name="connsiteX41" fmla="*/ 88246 w 1481927"/>
                  <a:gd name="connsiteY41" fmla="*/ 451923 h 609148"/>
                  <a:gd name="connsiteX42" fmla="*/ 80223 w 1481927"/>
                  <a:gd name="connsiteY42" fmla="*/ 435878 h 609148"/>
                  <a:gd name="connsiteX43" fmla="*/ 93594 w 1481927"/>
                  <a:gd name="connsiteY43" fmla="*/ 406462 h 609148"/>
                  <a:gd name="connsiteX44" fmla="*/ 106965 w 1481927"/>
                  <a:gd name="connsiteY44" fmla="*/ 328914 h 609148"/>
                  <a:gd name="connsiteX45" fmla="*/ 90920 w 1481927"/>
                  <a:gd name="connsiteY45" fmla="*/ 310195 h 609148"/>
                  <a:gd name="connsiteX46" fmla="*/ 45460 w 1481927"/>
                  <a:gd name="connsiteY46" fmla="*/ 264736 h 609148"/>
                  <a:gd name="connsiteX47" fmla="*/ 0 w 1481927"/>
                  <a:gd name="connsiteY47" fmla="*/ 224624 h 609148"/>
                  <a:gd name="connsiteX48" fmla="*/ 34764 w 1481927"/>
                  <a:gd name="connsiteY48" fmla="*/ 227299 h 609148"/>
                  <a:gd name="connsiteX49" fmla="*/ 58831 w 1481927"/>
                  <a:gd name="connsiteY49" fmla="*/ 240670 h 609148"/>
                  <a:gd name="connsiteX50" fmla="*/ 93594 w 1481927"/>
                  <a:gd name="connsiteY50" fmla="*/ 256713 h 609148"/>
                  <a:gd name="connsiteX51" fmla="*/ 125683 w 1481927"/>
                  <a:gd name="connsiteY51" fmla="*/ 254040 h 609148"/>
                  <a:gd name="connsiteX52" fmla="*/ 171143 w 1481927"/>
                  <a:gd name="connsiteY52" fmla="*/ 259388 h 609148"/>
                  <a:gd name="connsiteX53" fmla="*/ 181840 w 1481927"/>
                  <a:gd name="connsiteY53" fmla="*/ 259388 h 609148"/>
                  <a:gd name="connsiteX54" fmla="*/ 240670 w 1481927"/>
                  <a:gd name="connsiteY54" fmla="*/ 192534 h 609148"/>
                  <a:gd name="connsiteX55" fmla="*/ 280782 w 1481927"/>
                  <a:gd name="connsiteY55" fmla="*/ 165795 h 609148"/>
                  <a:gd name="connsiteX56" fmla="*/ 326242 w 1481927"/>
                  <a:gd name="connsiteY56" fmla="*/ 128356 h 609148"/>
                  <a:gd name="connsiteX57" fmla="*/ 363679 w 1481927"/>
                  <a:gd name="connsiteY57" fmla="*/ 120335 h 609148"/>
                  <a:gd name="connsiteX58" fmla="*/ 417162 w 1481927"/>
                  <a:gd name="connsiteY58" fmla="*/ 77549 h 609148"/>
                  <a:gd name="connsiteX59" fmla="*/ 425184 w 1481927"/>
                  <a:gd name="connsiteY59" fmla="*/ 61504 h 609148"/>
                  <a:gd name="connsiteX60" fmla="*/ 414488 w 1481927"/>
                  <a:gd name="connsiteY60" fmla="*/ 37438 h 609148"/>
                  <a:gd name="connsiteX61" fmla="*/ 454599 w 1481927"/>
                  <a:gd name="connsiteY61" fmla="*/ 37438 h 609148"/>
                  <a:gd name="connsiteX62" fmla="*/ 484014 w 1481927"/>
                  <a:gd name="connsiteY62" fmla="*/ 32089 h 609148"/>
                  <a:gd name="connsiteX63" fmla="*/ 537497 w 1481927"/>
                  <a:gd name="connsiteY63" fmla="*/ 61504 h 609148"/>
                  <a:gd name="connsiteX64" fmla="*/ 558890 w 1481927"/>
                  <a:gd name="connsiteY64" fmla="*/ 69527 h 609148"/>
                  <a:gd name="connsiteX65" fmla="*/ 628417 w 1481927"/>
                  <a:gd name="connsiteY65" fmla="*/ 77549 h 609148"/>
                  <a:gd name="connsiteX66" fmla="*/ 689921 w 1481927"/>
                  <a:gd name="connsiteY66" fmla="*/ 69527 h 609148"/>
                  <a:gd name="connsiteX67" fmla="*/ 676551 w 1481927"/>
                  <a:gd name="connsiteY67" fmla="*/ 50808 h 609148"/>
                  <a:gd name="connsiteX68" fmla="*/ 700618 w 1481927"/>
                  <a:gd name="connsiteY68" fmla="*/ 42786 h 609148"/>
                  <a:gd name="connsiteX69" fmla="*/ 713988 w 1481927"/>
                  <a:gd name="connsiteY69" fmla="*/ 34763 h 609148"/>
                  <a:gd name="connsiteX70" fmla="*/ 713988 w 1481927"/>
                  <a:gd name="connsiteY70" fmla="*/ 13371 h 609148"/>
                  <a:gd name="connsiteX71" fmla="*/ 722010 w 1481927"/>
                  <a:gd name="connsiteY71" fmla="*/ 0 h 609148"/>
                  <a:gd name="connsiteX72" fmla="*/ 770144 w 1481927"/>
                  <a:gd name="connsiteY72" fmla="*/ 34763 h 609148"/>
                  <a:gd name="connsiteX73" fmla="*/ 762122 w 1481927"/>
                  <a:gd name="connsiteY73" fmla="*/ 66853 h 609148"/>
                  <a:gd name="connsiteX74" fmla="*/ 754100 w 1481927"/>
                  <a:gd name="connsiteY74" fmla="*/ 85571 h 609148"/>
                  <a:gd name="connsiteX75" fmla="*/ 759448 w 1481927"/>
                  <a:gd name="connsiteY75" fmla="*/ 109638 h 609148"/>
                  <a:gd name="connsiteX76" fmla="*/ 772819 w 1481927"/>
                  <a:gd name="connsiteY76" fmla="*/ 117660 h 609148"/>
                  <a:gd name="connsiteX77" fmla="*/ 799560 w 1481927"/>
                  <a:gd name="connsiteY77" fmla="*/ 117660 h 609148"/>
                  <a:gd name="connsiteX78" fmla="*/ 810256 w 1481927"/>
                  <a:gd name="connsiteY78" fmla="*/ 88245 h 609148"/>
                  <a:gd name="connsiteX79" fmla="*/ 826301 w 1481927"/>
                  <a:gd name="connsiteY79" fmla="*/ 88245 h 609148"/>
                  <a:gd name="connsiteX80" fmla="*/ 853042 w 1481927"/>
                  <a:gd name="connsiteY80" fmla="*/ 101616 h 609148"/>
                  <a:gd name="connsiteX81" fmla="*/ 879783 w 1481927"/>
                  <a:gd name="connsiteY81" fmla="*/ 85571 h 609148"/>
                  <a:gd name="connsiteX82" fmla="*/ 895828 w 1481927"/>
                  <a:gd name="connsiteY82" fmla="*/ 96268 h 609148"/>
                  <a:gd name="connsiteX83" fmla="*/ 893154 w 1481927"/>
                  <a:gd name="connsiteY83" fmla="*/ 139052 h 609148"/>
                  <a:gd name="connsiteX84" fmla="*/ 877109 w 1481927"/>
                  <a:gd name="connsiteY84" fmla="*/ 152424 h 609148"/>
                  <a:gd name="connsiteX85" fmla="*/ 890480 w 1481927"/>
                  <a:gd name="connsiteY85" fmla="*/ 176492 h 609148"/>
                  <a:gd name="connsiteX86" fmla="*/ 906524 w 1481927"/>
                  <a:gd name="connsiteY86" fmla="*/ 181838 h 609148"/>
                  <a:gd name="connsiteX87" fmla="*/ 919895 w 1481927"/>
                  <a:gd name="connsiteY87" fmla="*/ 192534 h 609148"/>
                  <a:gd name="connsiteX88" fmla="*/ 954658 w 1481927"/>
                  <a:gd name="connsiteY88" fmla="*/ 197884 h 609148"/>
                  <a:gd name="connsiteX89" fmla="*/ 1000118 w 1481927"/>
                  <a:gd name="connsiteY89" fmla="*/ 240670 h 609148"/>
                  <a:gd name="connsiteX90" fmla="*/ 1026859 w 1481927"/>
                  <a:gd name="connsiteY90" fmla="*/ 237995 h 609148"/>
                  <a:gd name="connsiteX91" fmla="*/ 1053600 w 1481927"/>
                  <a:gd name="connsiteY91" fmla="*/ 224624 h 609148"/>
                  <a:gd name="connsiteX92" fmla="*/ 1066971 w 1481927"/>
                  <a:gd name="connsiteY92" fmla="*/ 270084 h 609148"/>
                  <a:gd name="connsiteX93" fmla="*/ 1079582 w 1481927"/>
                  <a:gd name="connsiteY93" fmla="*/ 287739 h 609148"/>
                  <a:gd name="connsiteX94" fmla="*/ 1481927 w 1481927"/>
                  <a:gd name="connsiteY94" fmla="*/ 434880 h 609148"/>
                  <a:gd name="connsiteX0" fmla="*/ 1079582 w 1481927"/>
                  <a:gd name="connsiteY0" fmla="*/ 372720 h 609148"/>
                  <a:gd name="connsiteX1" fmla="*/ 1074993 w 1481927"/>
                  <a:gd name="connsiteY1" fmla="*/ 371700 h 609148"/>
                  <a:gd name="connsiteX2" fmla="*/ 1008140 w 1481927"/>
                  <a:gd name="connsiteY2" fmla="*/ 339611 h 609148"/>
                  <a:gd name="connsiteX3" fmla="*/ 1000118 w 1481927"/>
                  <a:gd name="connsiteY3" fmla="*/ 358330 h 609148"/>
                  <a:gd name="connsiteX4" fmla="*/ 981399 w 1481927"/>
                  <a:gd name="connsiteY4" fmla="*/ 350307 h 609148"/>
                  <a:gd name="connsiteX5" fmla="*/ 960006 w 1481927"/>
                  <a:gd name="connsiteY5" fmla="*/ 355655 h 609148"/>
                  <a:gd name="connsiteX6" fmla="*/ 941288 w 1481927"/>
                  <a:gd name="connsiteY6" fmla="*/ 350307 h 609148"/>
                  <a:gd name="connsiteX7" fmla="*/ 903850 w 1481927"/>
                  <a:gd name="connsiteY7" fmla="*/ 339611 h 609148"/>
                  <a:gd name="connsiteX8" fmla="*/ 847694 w 1481927"/>
                  <a:gd name="connsiteY8" fmla="*/ 347634 h 609148"/>
                  <a:gd name="connsiteX9" fmla="*/ 818278 w 1481927"/>
                  <a:gd name="connsiteY9" fmla="*/ 355655 h 609148"/>
                  <a:gd name="connsiteX10" fmla="*/ 754100 w 1481927"/>
                  <a:gd name="connsiteY10" fmla="*/ 361004 h 609148"/>
                  <a:gd name="connsiteX11" fmla="*/ 740729 w 1481927"/>
                  <a:gd name="connsiteY11" fmla="*/ 403789 h 609148"/>
                  <a:gd name="connsiteX12" fmla="*/ 727359 w 1481927"/>
                  <a:gd name="connsiteY12" fmla="*/ 433205 h 609148"/>
                  <a:gd name="connsiteX13" fmla="*/ 705966 w 1481927"/>
                  <a:gd name="connsiteY13" fmla="*/ 441227 h 609148"/>
                  <a:gd name="connsiteX14" fmla="*/ 660506 w 1481927"/>
                  <a:gd name="connsiteY14" fmla="*/ 446575 h 609148"/>
                  <a:gd name="connsiteX15" fmla="*/ 620394 w 1481927"/>
                  <a:gd name="connsiteY15" fmla="*/ 446575 h 609148"/>
                  <a:gd name="connsiteX16" fmla="*/ 588305 w 1481927"/>
                  <a:gd name="connsiteY16" fmla="*/ 494709 h 609148"/>
                  <a:gd name="connsiteX17" fmla="*/ 569586 w 1481927"/>
                  <a:gd name="connsiteY17" fmla="*/ 508080 h 609148"/>
                  <a:gd name="connsiteX18" fmla="*/ 532148 w 1481927"/>
                  <a:gd name="connsiteY18" fmla="*/ 508080 h 609148"/>
                  <a:gd name="connsiteX19" fmla="*/ 494711 w 1481927"/>
                  <a:gd name="connsiteY19" fmla="*/ 494709 h 609148"/>
                  <a:gd name="connsiteX20" fmla="*/ 475992 w 1481927"/>
                  <a:gd name="connsiteY20" fmla="*/ 446575 h 609148"/>
                  <a:gd name="connsiteX21" fmla="*/ 425184 w 1481927"/>
                  <a:gd name="connsiteY21" fmla="*/ 462619 h 609148"/>
                  <a:gd name="connsiteX22" fmla="*/ 406465 w 1481927"/>
                  <a:gd name="connsiteY22" fmla="*/ 459944 h 609148"/>
                  <a:gd name="connsiteX23" fmla="*/ 369028 w 1481927"/>
                  <a:gd name="connsiteY23" fmla="*/ 467968 h 609148"/>
                  <a:gd name="connsiteX24" fmla="*/ 336938 w 1481927"/>
                  <a:gd name="connsiteY24" fmla="*/ 475991 h 609148"/>
                  <a:gd name="connsiteX25" fmla="*/ 326242 w 1481927"/>
                  <a:gd name="connsiteY25" fmla="*/ 494709 h 609148"/>
                  <a:gd name="connsiteX26" fmla="*/ 320894 w 1481927"/>
                  <a:gd name="connsiteY26" fmla="*/ 513426 h 609148"/>
                  <a:gd name="connsiteX27" fmla="*/ 296827 w 1481927"/>
                  <a:gd name="connsiteY27" fmla="*/ 521450 h 609148"/>
                  <a:gd name="connsiteX28" fmla="*/ 264737 w 1481927"/>
                  <a:gd name="connsiteY28" fmla="*/ 508080 h 609148"/>
                  <a:gd name="connsiteX29" fmla="*/ 221951 w 1481927"/>
                  <a:gd name="connsiteY29" fmla="*/ 537494 h 609148"/>
                  <a:gd name="connsiteX30" fmla="*/ 197884 w 1481927"/>
                  <a:gd name="connsiteY30" fmla="*/ 564235 h 609148"/>
                  <a:gd name="connsiteX31" fmla="*/ 197884 w 1481927"/>
                  <a:gd name="connsiteY31" fmla="*/ 596324 h 609148"/>
                  <a:gd name="connsiteX32" fmla="*/ 163121 w 1481927"/>
                  <a:gd name="connsiteY32" fmla="*/ 604347 h 609148"/>
                  <a:gd name="connsiteX33" fmla="*/ 160862 w 1481927"/>
                  <a:gd name="connsiteY33" fmla="*/ 609148 h 609148"/>
                  <a:gd name="connsiteX34" fmla="*/ 131032 w 1481927"/>
                  <a:gd name="connsiteY34" fmla="*/ 580280 h 609148"/>
                  <a:gd name="connsiteX35" fmla="*/ 98942 w 1481927"/>
                  <a:gd name="connsiteY35" fmla="*/ 590976 h 609148"/>
                  <a:gd name="connsiteX36" fmla="*/ 93594 w 1481927"/>
                  <a:gd name="connsiteY36" fmla="*/ 580280 h 609148"/>
                  <a:gd name="connsiteX37" fmla="*/ 72201 w 1481927"/>
                  <a:gd name="connsiteY37" fmla="*/ 577605 h 609148"/>
                  <a:gd name="connsiteX38" fmla="*/ 53482 w 1481927"/>
                  <a:gd name="connsiteY38" fmla="*/ 564235 h 609148"/>
                  <a:gd name="connsiteX39" fmla="*/ 80223 w 1481927"/>
                  <a:gd name="connsiteY39" fmla="*/ 540169 h 609148"/>
                  <a:gd name="connsiteX40" fmla="*/ 88246 w 1481927"/>
                  <a:gd name="connsiteY40" fmla="*/ 451923 h 609148"/>
                  <a:gd name="connsiteX41" fmla="*/ 80223 w 1481927"/>
                  <a:gd name="connsiteY41" fmla="*/ 435878 h 609148"/>
                  <a:gd name="connsiteX42" fmla="*/ 93594 w 1481927"/>
                  <a:gd name="connsiteY42" fmla="*/ 406462 h 609148"/>
                  <a:gd name="connsiteX43" fmla="*/ 106965 w 1481927"/>
                  <a:gd name="connsiteY43" fmla="*/ 328914 h 609148"/>
                  <a:gd name="connsiteX44" fmla="*/ 90920 w 1481927"/>
                  <a:gd name="connsiteY44" fmla="*/ 310195 h 609148"/>
                  <a:gd name="connsiteX45" fmla="*/ 45460 w 1481927"/>
                  <a:gd name="connsiteY45" fmla="*/ 264736 h 609148"/>
                  <a:gd name="connsiteX46" fmla="*/ 0 w 1481927"/>
                  <a:gd name="connsiteY46" fmla="*/ 224624 h 609148"/>
                  <a:gd name="connsiteX47" fmla="*/ 34764 w 1481927"/>
                  <a:gd name="connsiteY47" fmla="*/ 227299 h 609148"/>
                  <a:gd name="connsiteX48" fmla="*/ 58831 w 1481927"/>
                  <a:gd name="connsiteY48" fmla="*/ 240670 h 609148"/>
                  <a:gd name="connsiteX49" fmla="*/ 93594 w 1481927"/>
                  <a:gd name="connsiteY49" fmla="*/ 256713 h 609148"/>
                  <a:gd name="connsiteX50" fmla="*/ 125683 w 1481927"/>
                  <a:gd name="connsiteY50" fmla="*/ 254040 h 609148"/>
                  <a:gd name="connsiteX51" fmla="*/ 171143 w 1481927"/>
                  <a:gd name="connsiteY51" fmla="*/ 259388 h 609148"/>
                  <a:gd name="connsiteX52" fmla="*/ 181840 w 1481927"/>
                  <a:gd name="connsiteY52" fmla="*/ 259388 h 609148"/>
                  <a:gd name="connsiteX53" fmla="*/ 240670 w 1481927"/>
                  <a:gd name="connsiteY53" fmla="*/ 192534 h 609148"/>
                  <a:gd name="connsiteX54" fmla="*/ 280782 w 1481927"/>
                  <a:gd name="connsiteY54" fmla="*/ 165795 h 609148"/>
                  <a:gd name="connsiteX55" fmla="*/ 326242 w 1481927"/>
                  <a:gd name="connsiteY55" fmla="*/ 128356 h 609148"/>
                  <a:gd name="connsiteX56" fmla="*/ 363679 w 1481927"/>
                  <a:gd name="connsiteY56" fmla="*/ 120335 h 609148"/>
                  <a:gd name="connsiteX57" fmla="*/ 417162 w 1481927"/>
                  <a:gd name="connsiteY57" fmla="*/ 77549 h 609148"/>
                  <a:gd name="connsiteX58" fmla="*/ 425184 w 1481927"/>
                  <a:gd name="connsiteY58" fmla="*/ 61504 h 609148"/>
                  <a:gd name="connsiteX59" fmla="*/ 414488 w 1481927"/>
                  <a:gd name="connsiteY59" fmla="*/ 37438 h 609148"/>
                  <a:gd name="connsiteX60" fmla="*/ 454599 w 1481927"/>
                  <a:gd name="connsiteY60" fmla="*/ 37438 h 609148"/>
                  <a:gd name="connsiteX61" fmla="*/ 484014 w 1481927"/>
                  <a:gd name="connsiteY61" fmla="*/ 32089 h 609148"/>
                  <a:gd name="connsiteX62" fmla="*/ 537497 w 1481927"/>
                  <a:gd name="connsiteY62" fmla="*/ 61504 h 609148"/>
                  <a:gd name="connsiteX63" fmla="*/ 558890 w 1481927"/>
                  <a:gd name="connsiteY63" fmla="*/ 69527 h 609148"/>
                  <a:gd name="connsiteX64" fmla="*/ 628417 w 1481927"/>
                  <a:gd name="connsiteY64" fmla="*/ 77549 h 609148"/>
                  <a:gd name="connsiteX65" fmla="*/ 689921 w 1481927"/>
                  <a:gd name="connsiteY65" fmla="*/ 69527 h 609148"/>
                  <a:gd name="connsiteX66" fmla="*/ 676551 w 1481927"/>
                  <a:gd name="connsiteY66" fmla="*/ 50808 h 609148"/>
                  <a:gd name="connsiteX67" fmla="*/ 700618 w 1481927"/>
                  <a:gd name="connsiteY67" fmla="*/ 42786 h 609148"/>
                  <a:gd name="connsiteX68" fmla="*/ 713988 w 1481927"/>
                  <a:gd name="connsiteY68" fmla="*/ 34763 h 609148"/>
                  <a:gd name="connsiteX69" fmla="*/ 713988 w 1481927"/>
                  <a:gd name="connsiteY69" fmla="*/ 13371 h 609148"/>
                  <a:gd name="connsiteX70" fmla="*/ 722010 w 1481927"/>
                  <a:gd name="connsiteY70" fmla="*/ 0 h 609148"/>
                  <a:gd name="connsiteX71" fmla="*/ 770144 w 1481927"/>
                  <a:gd name="connsiteY71" fmla="*/ 34763 h 609148"/>
                  <a:gd name="connsiteX72" fmla="*/ 762122 w 1481927"/>
                  <a:gd name="connsiteY72" fmla="*/ 66853 h 609148"/>
                  <a:gd name="connsiteX73" fmla="*/ 754100 w 1481927"/>
                  <a:gd name="connsiteY73" fmla="*/ 85571 h 609148"/>
                  <a:gd name="connsiteX74" fmla="*/ 759448 w 1481927"/>
                  <a:gd name="connsiteY74" fmla="*/ 109638 h 609148"/>
                  <a:gd name="connsiteX75" fmla="*/ 772819 w 1481927"/>
                  <a:gd name="connsiteY75" fmla="*/ 117660 h 609148"/>
                  <a:gd name="connsiteX76" fmla="*/ 799560 w 1481927"/>
                  <a:gd name="connsiteY76" fmla="*/ 117660 h 609148"/>
                  <a:gd name="connsiteX77" fmla="*/ 810256 w 1481927"/>
                  <a:gd name="connsiteY77" fmla="*/ 88245 h 609148"/>
                  <a:gd name="connsiteX78" fmla="*/ 826301 w 1481927"/>
                  <a:gd name="connsiteY78" fmla="*/ 88245 h 609148"/>
                  <a:gd name="connsiteX79" fmla="*/ 853042 w 1481927"/>
                  <a:gd name="connsiteY79" fmla="*/ 101616 h 609148"/>
                  <a:gd name="connsiteX80" fmla="*/ 879783 w 1481927"/>
                  <a:gd name="connsiteY80" fmla="*/ 85571 h 609148"/>
                  <a:gd name="connsiteX81" fmla="*/ 895828 w 1481927"/>
                  <a:gd name="connsiteY81" fmla="*/ 96268 h 609148"/>
                  <a:gd name="connsiteX82" fmla="*/ 893154 w 1481927"/>
                  <a:gd name="connsiteY82" fmla="*/ 139052 h 609148"/>
                  <a:gd name="connsiteX83" fmla="*/ 877109 w 1481927"/>
                  <a:gd name="connsiteY83" fmla="*/ 152424 h 609148"/>
                  <a:gd name="connsiteX84" fmla="*/ 890480 w 1481927"/>
                  <a:gd name="connsiteY84" fmla="*/ 176492 h 609148"/>
                  <a:gd name="connsiteX85" fmla="*/ 906524 w 1481927"/>
                  <a:gd name="connsiteY85" fmla="*/ 181838 h 609148"/>
                  <a:gd name="connsiteX86" fmla="*/ 919895 w 1481927"/>
                  <a:gd name="connsiteY86" fmla="*/ 192534 h 609148"/>
                  <a:gd name="connsiteX87" fmla="*/ 954658 w 1481927"/>
                  <a:gd name="connsiteY87" fmla="*/ 197884 h 609148"/>
                  <a:gd name="connsiteX88" fmla="*/ 1000118 w 1481927"/>
                  <a:gd name="connsiteY88" fmla="*/ 240670 h 609148"/>
                  <a:gd name="connsiteX89" fmla="*/ 1026859 w 1481927"/>
                  <a:gd name="connsiteY89" fmla="*/ 237995 h 609148"/>
                  <a:gd name="connsiteX90" fmla="*/ 1053600 w 1481927"/>
                  <a:gd name="connsiteY90" fmla="*/ 224624 h 609148"/>
                  <a:gd name="connsiteX91" fmla="*/ 1066971 w 1481927"/>
                  <a:gd name="connsiteY91" fmla="*/ 270084 h 609148"/>
                  <a:gd name="connsiteX92" fmla="*/ 1079582 w 1481927"/>
                  <a:gd name="connsiteY92" fmla="*/ 287739 h 609148"/>
                  <a:gd name="connsiteX93" fmla="*/ 1481927 w 1481927"/>
                  <a:gd name="connsiteY93" fmla="*/ 434880 h 609148"/>
                  <a:gd name="connsiteX0" fmla="*/ 1079582 w 1079582"/>
                  <a:gd name="connsiteY0" fmla="*/ 372720 h 609148"/>
                  <a:gd name="connsiteX1" fmla="*/ 1074993 w 1079582"/>
                  <a:gd name="connsiteY1" fmla="*/ 371700 h 609148"/>
                  <a:gd name="connsiteX2" fmla="*/ 1008140 w 1079582"/>
                  <a:gd name="connsiteY2" fmla="*/ 339611 h 609148"/>
                  <a:gd name="connsiteX3" fmla="*/ 1000118 w 1079582"/>
                  <a:gd name="connsiteY3" fmla="*/ 358330 h 609148"/>
                  <a:gd name="connsiteX4" fmla="*/ 981399 w 1079582"/>
                  <a:gd name="connsiteY4" fmla="*/ 350307 h 609148"/>
                  <a:gd name="connsiteX5" fmla="*/ 960006 w 1079582"/>
                  <a:gd name="connsiteY5" fmla="*/ 355655 h 609148"/>
                  <a:gd name="connsiteX6" fmla="*/ 941288 w 1079582"/>
                  <a:gd name="connsiteY6" fmla="*/ 350307 h 609148"/>
                  <a:gd name="connsiteX7" fmla="*/ 903850 w 1079582"/>
                  <a:gd name="connsiteY7" fmla="*/ 339611 h 609148"/>
                  <a:gd name="connsiteX8" fmla="*/ 847694 w 1079582"/>
                  <a:gd name="connsiteY8" fmla="*/ 347634 h 609148"/>
                  <a:gd name="connsiteX9" fmla="*/ 818278 w 1079582"/>
                  <a:gd name="connsiteY9" fmla="*/ 355655 h 609148"/>
                  <a:gd name="connsiteX10" fmla="*/ 754100 w 1079582"/>
                  <a:gd name="connsiteY10" fmla="*/ 361004 h 609148"/>
                  <a:gd name="connsiteX11" fmla="*/ 740729 w 1079582"/>
                  <a:gd name="connsiteY11" fmla="*/ 403789 h 609148"/>
                  <a:gd name="connsiteX12" fmla="*/ 727359 w 1079582"/>
                  <a:gd name="connsiteY12" fmla="*/ 433205 h 609148"/>
                  <a:gd name="connsiteX13" fmla="*/ 705966 w 1079582"/>
                  <a:gd name="connsiteY13" fmla="*/ 441227 h 609148"/>
                  <a:gd name="connsiteX14" fmla="*/ 660506 w 1079582"/>
                  <a:gd name="connsiteY14" fmla="*/ 446575 h 609148"/>
                  <a:gd name="connsiteX15" fmla="*/ 620394 w 1079582"/>
                  <a:gd name="connsiteY15" fmla="*/ 446575 h 609148"/>
                  <a:gd name="connsiteX16" fmla="*/ 588305 w 1079582"/>
                  <a:gd name="connsiteY16" fmla="*/ 494709 h 609148"/>
                  <a:gd name="connsiteX17" fmla="*/ 569586 w 1079582"/>
                  <a:gd name="connsiteY17" fmla="*/ 508080 h 609148"/>
                  <a:gd name="connsiteX18" fmla="*/ 532148 w 1079582"/>
                  <a:gd name="connsiteY18" fmla="*/ 508080 h 609148"/>
                  <a:gd name="connsiteX19" fmla="*/ 494711 w 1079582"/>
                  <a:gd name="connsiteY19" fmla="*/ 494709 h 609148"/>
                  <a:gd name="connsiteX20" fmla="*/ 475992 w 1079582"/>
                  <a:gd name="connsiteY20" fmla="*/ 446575 h 609148"/>
                  <a:gd name="connsiteX21" fmla="*/ 425184 w 1079582"/>
                  <a:gd name="connsiteY21" fmla="*/ 462619 h 609148"/>
                  <a:gd name="connsiteX22" fmla="*/ 406465 w 1079582"/>
                  <a:gd name="connsiteY22" fmla="*/ 459944 h 609148"/>
                  <a:gd name="connsiteX23" fmla="*/ 369028 w 1079582"/>
                  <a:gd name="connsiteY23" fmla="*/ 467968 h 609148"/>
                  <a:gd name="connsiteX24" fmla="*/ 336938 w 1079582"/>
                  <a:gd name="connsiteY24" fmla="*/ 475991 h 609148"/>
                  <a:gd name="connsiteX25" fmla="*/ 326242 w 1079582"/>
                  <a:gd name="connsiteY25" fmla="*/ 494709 h 609148"/>
                  <a:gd name="connsiteX26" fmla="*/ 320894 w 1079582"/>
                  <a:gd name="connsiteY26" fmla="*/ 513426 h 609148"/>
                  <a:gd name="connsiteX27" fmla="*/ 296827 w 1079582"/>
                  <a:gd name="connsiteY27" fmla="*/ 521450 h 609148"/>
                  <a:gd name="connsiteX28" fmla="*/ 264737 w 1079582"/>
                  <a:gd name="connsiteY28" fmla="*/ 508080 h 609148"/>
                  <a:gd name="connsiteX29" fmla="*/ 221951 w 1079582"/>
                  <a:gd name="connsiteY29" fmla="*/ 537494 h 609148"/>
                  <a:gd name="connsiteX30" fmla="*/ 197884 w 1079582"/>
                  <a:gd name="connsiteY30" fmla="*/ 564235 h 609148"/>
                  <a:gd name="connsiteX31" fmla="*/ 197884 w 1079582"/>
                  <a:gd name="connsiteY31" fmla="*/ 596324 h 609148"/>
                  <a:gd name="connsiteX32" fmla="*/ 163121 w 1079582"/>
                  <a:gd name="connsiteY32" fmla="*/ 604347 h 609148"/>
                  <a:gd name="connsiteX33" fmla="*/ 160862 w 1079582"/>
                  <a:gd name="connsiteY33" fmla="*/ 609148 h 609148"/>
                  <a:gd name="connsiteX34" fmla="*/ 131032 w 1079582"/>
                  <a:gd name="connsiteY34" fmla="*/ 580280 h 609148"/>
                  <a:gd name="connsiteX35" fmla="*/ 98942 w 1079582"/>
                  <a:gd name="connsiteY35" fmla="*/ 590976 h 609148"/>
                  <a:gd name="connsiteX36" fmla="*/ 93594 w 1079582"/>
                  <a:gd name="connsiteY36" fmla="*/ 580280 h 609148"/>
                  <a:gd name="connsiteX37" fmla="*/ 72201 w 1079582"/>
                  <a:gd name="connsiteY37" fmla="*/ 577605 h 609148"/>
                  <a:gd name="connsiteX38" fmla="*/ 53482 w 1079582"/>
                  <a:gd name="connsiteY38" fmla="*/ 564235 h 609148"/>
                  <a:gd name="connsiteX39" fmla="*/ 80223 w 1079582"/>
                  <a:gd name="connsiteY39" fmla="*/ 540169 h 609148"/>
                  <a:gd name="connsiteX40" fmla="*/ 88246 w 1079582"/>
                  <a:gd name="connsiteY40" fmla="*/ 451923 h 609148"/>
                  <a:gd name="connsiteX41" fmla="*/ 80223 w 1079582"/>
                  <a:gd name="connsiteY41" fmla="*/ 435878 h 609148"/>
                  <a:gd name="connsiteX42" fmla="*/ 93594 w 1079582"/>
                  <a:gd name="connsiteY42" fmla="*/ 406462 h 609148"/>
                  <a:gd name="connsiteX43" fmla="*/ 106965 w 1079582"/>
                  <a:gd name="connsiteY43" fmla="*/ 328914 h 609148"/>
                  <a:gd name="connsiteX44" fmla="*/ 90920 w 1079582"/>
                  <a:gd name="connsiteY44" fmla="*/ 310195 h 609148"/>
                  <a:gd name="connsiteX45" fmla="*/ 45460 w 1079582"/>
                  <a:gd name="connsiteY45" fmla="*/ 264736 h 609148"/>
                  <a:gd name="connsiteX46" fmla="*/ 0 w 1079582"/>
                  <a:gd name="connsiteY46" fmla="*/ 224624 h 609148"/>
                  <a:gd name="connsiteX47" fmla="*/ 34764 w 1079582"/>
                  <a:gd name="connsiteY47" fmla="*/ 227299 h 609148"/>
                  <a:gd name="connsiteX48" fmla="*/ 58831 w 1079582"/>
                  <a:gd name="connsiteY48" fmla="*/ 240670 h 609148"/>
                  <a:gd name="connsiteX49" fmla="*/ 93594 w 1079582"/>
                  <a:gd name="connsiteY49" fmla="*/ 256713 h 609148"/>
                  <a:gd name="connsiteX50" fmla="*/ 125683 w 1079582"/>
                  <a:gd name="connsiteY50" fmla="*/ 254040 h 609148"/>
                  <a:gd name="connsiteX51" fmla="*/ 171143 w 1079582"/>
                  <a:gd name="connsiteY51" fmla="*/ 259388 h 609148"/>
                  <a:gd name="connsiteX52" fmla="*/ 181840 w 1079582"/>
                  <a:gd name="connsiteY52" fmla="*/ 259388 h 609148"/>
                  <a:gd name="connsiteX53" fmla="*/ 240670 w 1079582"/>
                  <a:gd name="connsiteY53" fmla="*/ 192534 h 609148"/>
                  <a:gd name="connsiteX54" fmla="*/ 280782 w 1079582"/>
                  <a:gd name="connsiteY54" fmla="*/ 165795 h 609148"/>
                  <a:gd name="connsiteX55" fmla="*/ 326242 w 1079582"/>
                  <a:gd name="connsiteY55" fmla="*/ 128356 h 609148"/>
                  <a:gd name="connsiteX56" fmla="*/ 363679 w 1079582"/>
                  <a:gd name="connsiteY56" fmla="*/ 120335 h 609148"/>
                  <a:gd name="connsiteX57" fmla="*/ 417162 w 1079582"/>
                  <a:gd name="connsiteY57" fmla="*/ 77549 h 609148"/>
                  <a:gd name="connsiteX58" fmla="*/ 425184 w 1079582"/>
                  <a:gd name="connsiteY58" fmla="*/ 61504 h 609148"/>
                  <a:gd name="connsiteX59" fmla="*/ 414488 w 1079582"/>
                  <a:gd name="connsiteY59" fmla="*/ 37438 h 609148"/>
                  <a:gd name="connsiteX60" fmla="*/ 454599 w 1079582"/>
                  <a:gd name="connsiteY60" fmla="*/ 37438 h 609148"/>
                  <a:gd name="connsiteX61" fmla="*/ 484014 w 1079582"/>
                  <a:gd name="connsiteY61" fmla="*/ 32089 h 609148"/>
                  <a:gd name="connsiteX62" fmla="*/ 537497 w 1079582"/>
                  <a:gd name="connsiteY62" fmla="*/ 61504 h 609148"/>
                  <a:gd name="connsiteX63" fmla="*/ 558890 w 1079582"/>
                  <a:gd name="connsiteY63" fmla="*/ 69527 h 609148"/>
                  <a:gd name="connsiteX64" fmla="*/ 628417 w 1079582"/>
                  <a:gd name="connsiteY64" fmla="*/ 77549 h 609148"/>
                  <a:gd name="connsiteX65" fmla="*/ 689921 w 1079582"/>
                  <a:gd name="connsiteY65" fmla="*/ 69527 h 609148"/>
                  <a:gd name="connsiteX66" fmla="*/ 676551 w 1079582"/>
                  <a:gd name="connsiteY66" fmla="*/ 50808 h 609148"/>
                  <a:gd name="connsiteX67" fmla="*/ 700618 w 1079582"/>
                  <a:gd name="connsiteY67" fmla="*/ 42786 h 609148"/>
                  <a:gd name="connsiteX68" fmla="*/ 713988 w 1079582"/>
                  <a:gd name="connsiteY68" fmla="*/ 34763 h 609148"/>
                  <a:gd name="connsiteX69" fmla="*/ 713988 w 1079582"/>
                  <a:gd name="connsiteY69" fmla="*/ 13371 h 609148"/>
                  <a:gd name="connsiteX70" fmla="*/ 722010 w 1079582"/>
                  <a:gd name="connsiteY70" fmla="*/ 0 h 609148"/>
                  <a:gd name="connsiteX71" fmla="*/ 770144 w 1079582"/>
                  <a:gd name="connsiteY71" fmla="*/ 34763 h 609148"/>
                  <a:gd name="connsiteX72" fmla="*/ 762122 w 1079582"/>
                  <a:gd name="connsiteY72" fmla="*/ 66853 h 609148"/>
                  <a:gd name="connsiteX73" fmla="*/ 754100 w 1079582"/>
                  <a:gd name="connsiteY73" fmla="*/ 85571 h 609148"/>
                  <a:gd name="connsiteX74" fmla="*/ 759448 w 1079582"/>
                  <a:gd name="connsiteY74" fmla="*/ 109638 h 609148"/>
                  <a:gd name="connsiteX75" fmla="*/ 772819 w 1079582"/>
                  <a:gd name="connsiteY75" fmla="*/ 117660 h 609148"/>
                  <a:gd name="connsiteX76" fmla="*/ 799560 w 1079582"/>
                  <a:gd name="connsiteY76" fmla="*/ 117660 h 609148"/>
                  <a:gd name="connsiteX77" fmla="*/ 810256 w 1079582"/>
                  <a:gd name="connsiteY77" fmla="*/ 88245 h 609148"/>
                  <a:gd name="connsiteX78" fmla="*/ 826301 w 1079582"/>
                  <a:gd name="connsiteY78" fmla="*/ 88245 h 609148"/>
                  <a:gd name="connsiteX79" fmla="*/ 853042 w 1079582"/>
                  <a:gd name="connsiteY79" fmla="*/ 101616 h 609148"/>
                  <a:gd name="connsiteX80" fmla="*/ 879783 w 1079582"/>
                  <a:gd name="connsiteY80" fmla="*/ 85571 h 609148"/>
                  <a:gd name="connsiteX81" fmla="*/ 895828 w 1079582"/>
                  <a:gd name="connsiteY81" fmla="*/ 96268 h 609148"/>
                  <a:gd name="connsiteX82" fmla="*/ 893154 w 1079582"/>
                  <a:gd name="connsiteY82" fmla="*/ 139052 h 609148"/>
                  <a:gd name="connsiteX83" fmla="*/ 877109 w 1079582"/>
                  <a:gd name="connsiteY83" fmla="*/ 152424 h 609148"/>
                  <a:gd name="connsiteX84" fmla="*/ 890480 w 1079582"/>
                  <a:gd name="connsiteY84" fmla="*/ 176492 h 609148"/>
                  <a:gd name="connsiteX85" fmla="*/ 906524 w 1079582"/>
                  <a:gd name="connsiteY85" fmla="*/ 181838 h 609148"/>
                  <a:gd name="connsiteX86" fmla="*/ 919895 w 1079582"/>
                  <a:gd name="connsiteY86" fmla="*/ 192534 h 609148"/>
                  <a:gd name="connsiteX87" fmla="*/ 954658 w 1079582"/>
                  <a:gd name="connsiteY87" fmla="*/ 197884 h 609148"/>
                  <a:gd name="connsiteX88" fmla="*/ 1000118 w 1079582"/>
                  <a:gd name="connsiteY88" fmla="*/ 240670 h 609148"/>
                  <a:gd name="connsiteX89" fmla="*/ 1026859 w 1079582"/>
                  <a:gd name="connsiteY89" fmla="*/ 237995 h 609148"/>
                  <a:gd name="connsiteX90" fmla="*/ 1053600 w 1079582"/>
                  <a:gd name="connsiteY90" fmla="*/ 224624 h 609148"/>
                  <a:gd name="connsiteX91" fmla="*/ 1066971 w 1079582"/>
                  <a:gd name="connsiteY91" fmla="*/ 270084 h 609148"/>
                  <a:gd name="connsiteX92" fmla="*/ 1079582 w 1079582"/>
                  <a:gd name="connsiteY92" fmla="*/ 287739 h 60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079582" h="609148">
                    <a:moveTo>
                      <a:pt x="1079582" y="372720"/>
                    </a:moveTo>
                    <a:lnTo>
                      <a:pt x="1074993" y="371700"/>
                    </a:lnTo>
                    <a:lnTo>
                      <a:pt x="1008140" y="339611"/>
                    </a:lnTo>
                    <a:lnTo>
                      <a:pt x="1000118" y="358330"/>
                    </a:lnTo>
                    <a:lnTo>
                      <a:pt x="981399" y="350307"/>
                    </a:lnTo>
                    <a:lnTo>
                      <a:pt x="960006" y="355655"/>
                    </a:lnTo>
                    <a:lnTo>
                      <a:pt x="941288" y="350307"/>
                    </a:lnTo>
                    <a:lnTo>
                      <a:pt x="903850" y="339611"/>
                    </a:lnTo>
                    <a:lnTo>
                      <a:pt x="847694" y="347634"/>
                    </a:lnTo>
                    <a:lnTo>
                      <a:pt x="818278" y="355655"/>
                    </a:lnTo>
                    <a:lnTo>
                      <a:pt x="754100" y="361004"/>
                    </a:lnTo>
                    <a:lnTo>
                      <a:pt x="740729" y="403789"/>
                    </a:lnTo>
                    <a:lnTo>
                      <a:pt x="727359" y="433205"/>
                    </a:lnTo>
                    <a:lnTo>
                      <a:pt x="705966" y="441227"/>
                    </a:lnTo>
                    <a:lnTo>
                      <a:pt x="660506" y="446575"/>
                    </a:lnTo>
                    <a:lnTo>
                      <a:pt x="620394" y="446575"/>
                    </a:lnTo>
                    <a:lnTo>
                      <a:pt x="588305" y="494709"/>
                    </a:lnTo>
                    <a:lnTo>
                      <a:pt x="569586" y="508080"/>
                    </a:lnTo>
                    <a:lnTo>
                      <a:pt x="532148" y="508080"/>
                    </a:lnTo>
                    <a:lnTo>
                      <a:pt x="494711" y="494709"/>
                    </a:lnTo>
                    <a:lnTo>
                      <a:pt x="475992" y="446575"/>
                    </a:lnTo>
                    <a:lnTo>
                      <a:pt x="425184" y="462619"/>
                    </a:lnTo>
                    <a:lnTo>
                      <a:pt x="406465" y="459944"/>
                    </a:lnTo>
                    <a:lnTo>
                      <a:pt x="369028" y="467968"/>
                    </a:lnTo>
                    <a:lnTo>
                      <a:pt x="336938" y="475991"/>
                    </a:lnTo>
                    <a:lnTo>
                      <a:pt x="326242" y="494709"/>
                    </a:lnTo>
                    <a:lnTo>
                      <a:pt x="320894" y="513426"/>
                    </a:lnTo>
                    <a:lnTo>
                      <a:pt x="296827" y="521450"/>
                    </a:lnTo>
                    <a:lnTo>
                      <a:pt x="264737" y="508080"/>
                    </a:lnTo>
                    <a:lnTo>
                      <a:pt x="221951" y="537494"/>
                    </a:lnTo>
                    <a:lnTo>
                      <a:pt x="197884" y="564235"/>
                    </a:lnTo>
                    <a:lnTo>
                      <a:pt x="197884" y="596324"/>
                    </a:lnTo>
                    <a:lnTo>
                      <a:pt x="163121" y="604347"/>
                    </a:lnTo>
                    <a:lnTo>
                      <a:pt x="160862" y="609148"/>
                    </a:lnTo>
                    <a:lnTo>
                      <a:pt x="131032" y="580280"/>
                    </a:lnTo>
                    <a:lnTo>
                      <a:pt x="98942" y="590976"/>
                    </a:lnTo>
                    <a:lnTo>
                      <a:pt x="93594" y="580280"/>
                    </a:lnTo>
                    <a:lnTo>
                      <a:pt x="72201" y="577605"/>
                    </a:lnTo>
                    <a:lnTo>
                      <a:pt x="53482" y="564235"/>
                    </a:lnTo>
                    <a:lnTo>
                      <a:pt x="80223" y="540169"/>
                    </a:lnTo>
                    <a:lnTo>
                      <a:pt x="88246" y="451923"/>
                    </a:lnTo>
                    <a:lnTo>
                      <a:pt x="80223" y="435878"/>
                    </a:lnTo>
                    <a:lnTo>
                      <a:pt x="93594" y="406462"/>
                    </a:lnTo>
                    <a:lnTo>
                      <a:pt x="106965" y="328914"/>
                    </a:lnTo>
                    <a:lnTo>
                      <a:pt x="90920" y="310195"/>
                    </a:lnTo>
                    <a:lnTo>
                      <a:pt x="45460" y="264736"/>
                    </a:lnTo>
                    <a:lnTo>
                      <a:pt x="0" y="224624"/>
                    </a:lnTo>
                    <a:lnTo>
                      <a:pt x="34764" y="227299"/>
                    </a:lnTo>
                    <a:lnTo>
                      <a:pt x="58831" y="240670"/>
                    </a:lnTo>
                    <a:lnTo>
                      <a:pt x="93594" y="256713"/>
                    </a:lnTo>
                    <a:lnTo>
                      <a:pt x="125683" y="254040"/>
                    </a:lnTo>
                    <a:lnTo>
                      <a:pt x="171143" y="259388"/>
                    </a:lnTo>
                    <a:lnTo>
                      <a:pt x="181840" y="259388"/>
                    </a:lnTo>
                    <a:lnTo>
                      <a:pt x="240670" y="192534"/>
                    </a:lnTo>
                    <a:lnTo>
                      <a:pt x="280782" y="165795"/>
                    </a:lnTo>
                    <a:lnTo>
                      <a:pt x="326242" y="128356"/>
                    </a:lnTo>
                    <a:lnTo>
                      <a:pt x="363679" y="120335"/>
                    </a:lnTo>
                    <a:lnTo>
                      <a:pt x="417162" y="77549"/>
                    </a:lnTo>
                    <a:lnTo>
                      <a:pt x="425184" y="61504"/>
                    </a:lnTo>
                    <a:lnTo>
                      <a:pt x="414488" y="37438"/>
                    </a:lnTo>
                    <a:lnTo>
                      <a:pt x="454599" y="37438"/>
                    </a:lnTo>
                    <a:lnTo>
                      <a:pt x="484014" y="32089"/>
                    </a:lnTo>
                    <a:lnTo>
                      <a:pt x="537497" y="61504"/>
                    </a:lnTo>
                    <a:lnTo>
                      <a:pt x="558890" y="69527"/>
                    </a:lnTo>
                    <a:lnTo>
                      <a:pt x="628417" y="77549"/>
                    </a:lnTo>
                    <a:lnTo>
                      <a:pt x="689921" y="69527"/>
                    </a:lnTo>
                    <a:lnTo>
                      <a:pt x="676551" y="50808"/>
                    </a:lnTo>
                    <a:lnTo>
                      <a:pt x="700618" y="42786"/>
                    </a:lnTo>
                    <a:lnTo>
                      <a:pt x="713988" y="34763"/>
                    </a:lnTo>
                    <a:lnTo>
                      <a:pt x="713988" y="13371"/>
                    </a:lnTo>
                    <a:lnTo>
                      <a:pt x="722010" y="0"/>
                    </a:lnTo>
                    <a:lnTo>
                      <a:pt x="770144" y="34763"/>
                    </a:lnTo>
                    <a:lnTo>
                      <a:pt x="762122" y="66853"/>
                    </a:lnTo>
                    <a:lnTo>
                      <a:pt x="754100" y="85571"/>
                    </a:lnTo>
                    <a:lnTo>
                      <a:pt x="759448" y="109638"/>
                    </a:lnTo>
                    <a:lnTo>
                      <a:pt x="772819" y="117660"/>
                    </a:lnTo>
                    <a:lnTo>
                      <a:pt x="799560" y="117660"/>
                    </a:lnTo>
                    <a:lnTo>
                      <a:pt x="810256" y="88245"/>
                    </a:lnTo>
                    <a:lnTo>
                      <a:pt x="826301" y="88245"/>
                    </a:lnTo>
                    <a:lnTo>
                      <a:pt x="853042" y="101616"/>
                    </a:lnTo>
                    <a:lnTo>
                      <a:pt x="879783" y="85571"/>
                    </a:lnTo>
                    <a:lnTo>
                      <a:pt x="895828" y="96268"/>
                    </a:lnTo>
                    <a:lnTo>
                      <a:pt x="893154" y="139052"/>
                    </a:lnTo>
                    <a:lnTo>
                      <a:pt x="877109" y="152424"/>
                    </a:lnTo>
                    <a:lnTo>
                      <a:pt x="890480" y="176492"/>
                    </a:lnTo>
                    <a:lnTo>
                      <a:pt x="906524" y="181838"/>
                    </a:lnTo>
                    <a:lnTo>
                      <a:pt x="919895" y="192534"/>
                    </a:lnTo>
                    <a:lnTo>
                      <a:pt x="954658" y="197884"/>
                    </a:lnTo>
                    <a:lnTo>
                      <a:pt x="1000118" y="240670"/>
                    </a:lnTo>
                    <a:lnTo>
                      <a:pt x="1026859" y="237995"/>
                    </a:lnTo>
                    <a:lnTo>
                      <a:pt x="1053600" y="224624"/>
                    </a:lnTo>
                    <a:lnTo>
                      <a:pt x="1066971" y="270084"/>
                    </a:lnTo>
                    <a:lnTo>
                      <a:pt x="1079582" y="287739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491886BF-8F7D-2378-BD2B-36DDE3875C75}"/>
                  </a:ext>
                </a:extLst>
              </p:cNvPr>
              <p:cNvSpPr/>
              <p:nvPr/>
            </p:nvSpPr>
            <p:spPr>
              <a:xfrm>
                <a:off x="670560" y="4150126"/>
                <a:ext cx="1970863" cy="1887922"/>
              </a:xfrm>
              <a:custGeom>
                <a:avLst/>
                <a:gdLst>
                  <a:gd name="connsiteX0" fmla="*/ 1970863 w 1970863"/>
                  <a:gd name="connsiteY0" fmla="*/ 460660 h 1887922"/>
                  <a:gd name="connsiteX1" fmla="*/ 1970861 w 1970863"/>
                  <a:gd name="connsiteY1" fmla="*/ 460661 h 1887922"/>
                  <a:gd name="connsiteX2" fmla="*/ 1943052 w 1970863"/>
                  <a:gd name="connsiteY2" fmla="*/ 465295 h 1887922"/>
                  <a:gd name="connsiteX3" fmla="*/ 833297 w 1970863"/>
                  <a:gd name="connsiteY3" fmla="*/ 0 h 1887922"/>
                  <a:gd name="connsiteX4" fmla="*/ 870734 w 1970863"/>
                  <a:gd name="connsiteY4" fmla="*/ 29416 h 1887922"/>
                  <a:gd name="connsiteX5" fmla="*/ 908172 w 1970863"/>
                  <a:gd name="connsiteY5" fmla="*/ 96268 h 1887922"/>
                  <a:gd name="connsiteX6" fmla="*/ 942935 w 1970863"/>
                  <a:gd name="connsiteY6" fmla="*/ 131031 h 1887922"/>
                  <a:gd name="connsiteX7" fmla="*/ 977699 w 1970863"/>
                  <a:gd name="connsiteY7" fmla="*/ 227299 h 1887922"/>
                  <a:gd name="connsiteX8" fmla="*/ 977699 w 1970863"/>
                  <a:gd name="connsiteY8" fmla="*/ 248692 h 1887922"/>
                  <a:gd name="connsiteX9" fmla="*/ 1023159 w 1970863"/>
                  <a:gd name="connsiteY9" fmla="*/ 302174 h 1887922"/>
                  <a:gd name="connsiteX10" fmla="*/ 1049900 w 1970863"/>
                  <a:gd name="connsiteY10" fmla="*/ 302174 h 1887922"/>
                  <a:gd name="connsiteX11" fmla="*/ 1063270 w 1970863"/>
                  <a:gd name="connsiteY11" fmla="*/ 312870 h 1887922"/>
                  <a:gd name="connsiteX12" fmla="*/ 1084663 w 1970863"/>
                  <a:gd name="connsiteY12" fmla="*/ 318220 h 1887922"/>
                  <a:gd name="connsiteX13" fmla="*/ 1196976 w 1970863"/>
                  <a:gd name="connsiteY13" fmla="*/ 283456 h 1887922"/>
                  <a:gd name="connsiteX14" fmla="*/ 1247784 w 1970863"/>
                  <a:gd name="connsiteY14" fmla="*/ 248692 h 1887922"/>
                  <a:gd name="connsiteX15" fmla="*/ 1274525 w 1970863"/>
                  <a:gd name="connsiteY15" fmla="*/ 246018 h 1887922"/>
                  <a:gd name="connsiteX16" fmla="*/ 1322659 w 1970863"/>
                  <a:gd name="connsiteY16" fmla="*/ 240670 h 1887922"/>
                  <a:gd name="connsiteX17" fmla="*/ 1451016 w 1970863"/>
                  <a:gd name="connsiteY17" fmla="*/ 227299 h 1887922"/>
                  <a:gd name="connsiteX18" fmla="*/ 1552632 w 1970863"/>
                  <a:gd name="connsiteY18" fmla="*/ 256715 h 1887922"/>
                  <a:gd name="connsiteX19" fmla="*/ 1598092 w 1970863"/>
                  <a:gd name="connsiteY19" fmla="*/ 213929 h 1887922"/>
                  <a:gd name="connsiteX20" fmla="*/ 1630182 w 1970863"/>
                  <a:gd name="connsiteY20" fmla="*/ 173817 h 1887922"/>
                  <a:gd name="connsiteX21" fmla="*/ 1680990 w 1970863"/>
                  <a:gd name="connsiteY21" fmla="*/ 152424 h 1887922"/>
                  <a:gd name="connsiteX22" fmla="*/ 1683625 w 1970863"/>
                  <a:gd name="connsiteY22" fmla="*/ 151634 h 1887922"/>
                  <a:gd name="connsiteX23" fmla="*/ 1699709 w 1970863"/>
                  <a:gd name="connsiteY23" fmla="*/ 163120 h 1887922"/>
                  <a:gd name="connsiteX24" fmla="*/ 1721101 w 1970863"/>
                  <a:gd name="connsiteY24" fmla="*/ 165795 h 1887922"/>
                  <a:gd name="connsiteX25" fmla="*/ 1726450 w 1970863"/>
                  <a:gd name="connsiteY25" fmla="*/ 176492 h 1887922"/>
                  <a:gd name="connsiteX26" fmla="*/ 1758539 w 1970863"/>
                  <a:gd name="connsiteY26" fmla="*/ 165795 h 1887922"/>
                  <a:gd name="connsiteX27" fmla="*/ 1788369 w 1970863"/>
                  <a:gd name="connsiteY27" fmla="*/ 194664 h 1887922"/>
                  <a:gd name="connsiteX28" fmla="*/ 1769235 w 1970863"/>
                  <a:gd name="connsiteY28" fmla="*/ 235322 h 1887922"/>
                  <a:gd name="connsiteX29" fmla="*/ 1779932 w 1970863"/>
                  <a:gd name="connsiteY29" fmla="*/ 272760 h 1887922"/>
                  <a:gd name="connsiteX30" fmla="*/ 1790628 w 1970863"/>
                  <a:gd name="connsiteY30" fmla="*/ 299501 h 1887922"/>
                  <a:gd name="connsiteX31" fmla="*/ 1779932 w 1970863"/>
                  <a:gd name="connsiteY31" fmla="*/ 334263 h 1887922"/>
                  <a:gd name="connsiteX32" fmla="*/ 1790628 w 1970863"/>
                  <a:gd name="connsiteY32" fmla="*/ 352983 h 1887922"/>
                  <a:gd name="connsiteX33" fmla="*/ 1763887 w 1970863"/>
                  <a:gd name="connsiteY33" fmla="*/ 374376 h 1887922"/>
                  <a:gd name="connsiteX34" fmla="*/ 1755865 w 1970863"/>
                  <a:gd name="connsiteY34" fmla="*/ 393095 h 1887922"/>
                  <a:gd name="connsiteX35" fmla="*/ 1755704 w 1970863"/>
                  <a:gd name="connsiteY35" fmla="*/ 394012 h 1887922"/>
                  <a:gd name="connsiteX36" fmla="*/ 1753191 w 1970863"/>
                  <a:gd name="connsiteY36" fmla="*/ 390420 h 1887922"/>
                  <a:gd name="connsiteX37" fmla="*/ 1721101 w 1970863"/>
                  <a:gd name="connsiteY37" fmla="*/ 403792 h 1887922"/>
                  <a:gd name="connsiteX38" fmla="*/ 1683664 w 1970863"/>
                  <a:gd name="connsiteY38" fmla="*/ 395769 h 1887922"/>
                  <a:gd name="connsiteX39" fmla="*/ 1651575 w 1970863"/>
                  <a:gd name="connsiteY39" fmla="*/ 414488 h 1887922"/>
                  <a:gd name="connsiteX40" fmla="*/ 1603441 w 1970863"/>
                  <a:gd name="connsiteY40" fmla="*/ 393095 h 1887922"/>
                  <a:gd name="connsiteX41" fmla="*/ 1547284 w 1970863"/>
                  <a:gd name="connsiteY41" fmla="*/ 470644 h 1887922"/>
                  <a:gd name="connsiteX42" fmla="*/ 1464387 w 1970863"/>
                  <a:gd name="connsiteY42" fmla="*/ 465295 h 1887922"/>
                  <a:gd name="connsiteX43" fmla="*/ 1426949 w 1970863"/>
                  <a:gd name="connsiteY43" fmla="*/ 451924 h 1887922"/>
                  <a:gd name="connsiteX44" fmla="*/ 1410905 w 1970863"/>
                  <a:gd name="connsiteY44" fmla="*/ 470644 h 1887922"/>
                  <a:gd name="connsiteX45" fmla="*/ 1370793 w 1970863"/>
                  <a:gd name="connsiteY45" fmla="*/ 459947 h 1887922"/>
                  <a:gd name="connsiteX46" fmla="*/ 1328007 w 1970863"/>
                  <a:gd name="connsiteY46" fmla="*/ 492037 h 1887922"/>
                  <a:gd name="connsiteX47" fmla="*/ 1266503 w 1970863"/>
                  <a:gd name="connsiteY47" fmla="*/ 475992 h 1887922"/>
                  <a:gd name="connsiteX48" fmla="*/ 1229065 w 1970863"/>
                  <a:gd name="connsiteY48" fmla="*/ 532149 h 1887922"/>
                  <a:gd name="connsiteX49" fmla="*/ 1188953 w 1970863"/>
                  <a:gd name="connsiteY49" fmla="*/ 548192 h 1887922"/>
                  <a:gd name="connsiteX50" fmla="*/ 1156864 w 1970863"/>
                  <a:gd name="connsiteY50" fmla="*/ 532149 h 1887922"/>
                  <a:gd name="connsiteX51" fmla="*/ 1114078 w 1970863"/>
                  <a:gd name="connsiteY51" fmla="*/ 596328 h 1887922"/>
                  <a:gd name="connsiteX52" fmla="*/ 1108730 w 1970863"/>
                  <a:gd name="connsiteY52" fmla="*/ 617721 h 1887922"/>
                  <a:gd name="connsiteX53" fmla="*/ 1090011 w 1970863"/>
                  <a:gd name="connsiteY53" fmla="*/ 641787 h 1887922"/>
                  <a:gd name="connsiteX54" fmla="*/ 1090011 w 1970863"/>
                  <a:gd name="connsiteY54" fmla="*/ 671203 h 1887922"/>
                  <a:gd name="connsiteX55" fmla="*/ 1063270 w 1970863"/>
                  <a:gd name="connsiteY55" fmla="*/ 681899 h 1887922"/>
                  <a:gd name="connsiteX56" fmla="*/ 1060596 w 1970863"/>
                  <a:gd name="connsiteY56" fmla="*/ 716662 h 1887922"/>
                  <a:gd name="connsiteX57" fmla="*/ 1041877 w 1970863"/>
                  <a:gd name="connsiteY57" fmla="*/ 743403 h 1887922"/>
                  <a:gd name="connsiteX58" fmla="*/ 1028507 w 1970863"/>
                  <a:gd name="connsiteY58" fmla="*/ 743403 h 1887922"/>
                  <a:gd name="connsiteX59" fmla="*/ 985721 w 1970863"/>
                  <a:gd name="connsiteY59" fmla="*/ 788864 h 1887922"/>
                  <a:gd name="connsiteX60" fmla="*/ 999092 w 1970863"/>
                  <a:gd name="connsiteY60" fmla="*/ 812930 h 1887922"/>
                  <a:gd name="connsiteX61" fmla="*/ 980373 w 1970863"/>
                  <a:gd name="connsiteY61" fmla="*/ 839671 h 1887922"/>
                  <a:gd name="connsiteX62" fmla="*/ 969677 w 1970863"/>
                  <a:gd name="connsiteY62" fmla="*/ 869085 h 1887922"/>
                  <a:gd name="connsiteX63" fmla="*/ 983047 w 1970863"/>
                  <a:gd name="connsiteY63" fmla="*/ 893153 h 1887922"/>
                  <a:gd name="connsiteX64" fmla="*/ 983047 w 1970863"/>
                  <a:gd name="connsiteY64" fmla="*/ 917221 h 1887922"/>
                  <a:gd name="connsiteX65" fmla="*/ 897476 w 1970863"/>
                  <a:gd name="connsiteY65" fmla="*/ 1018835 h 1887922"/>
                  <a:gd name="connsiteX66" fmla="*/ 838645 w 1970863"/>
                  <a:gd name="connsiteY66" fmla="*/ 1040228 h 1887922"/>
                  <a:gd name="connsiteX67" fmla="*/ 779815 w 1970863"/>
                  <a:gd name="connsiteY67" fmla="*/ 1026859 h 1887922"/>
                  <a:gd name="connsiteX68" fmla="*/ 742377 w 1970863"/>
                  <a:gd name="connsiteY68" fmla="*/ 1024185 h 1887922"/>
                  <a:gd name="connsiteX69" fmla="*/ 710288 w 1970863"/>
                  <a:gd name="connsiteY69" fmla="*/ 1016162 h 1887922"/>
                  <a:gd name="connsiteX70" fmla="*/ 656806 w 1970863"/>
                  <a:gd name="connsiteY70" fmla="*/ 1045578 h 1887922"/>
                  <a:gd name="connsiteX71" fmla="*/ 675525 w 1970863"/>
                  <a:gd name="connsiteY71" fmla="*/ 1072318 h 1887922"/>
                  <a:gd name="connsiteX72" fmla="*/ 691569 w 1970863"/>
                  <a:gd name="connsiteY72" fmla="*/ 1144519 h 1887922"/>
                  <a:gd name="connsiteX73" fmla="*/ 710288 w 1970863"/>
                  <a:gd name="connsiteY73" fmla="*/ 1152543 h 1887922"/>
                  <a:gd name="connsiteX74" fmla="*/ 715636 w 1970863"/>
                  <a:gd name="connsiteY74" fmla="*/ 1192653 h 1887922"/>
                  <a:gd name="connsiteX75" fmla="*/ 750400 w 1970863"/>
                  <a:gd name="connsiteY75" fmla="*/ 1203350 h 1887922"/>
                  <a:gd name="connsiteX76" fmla="*/ 777141 w 1970863"/>
                  <a:gd name="connsiteY76" fmla="*/ 1230091 h 1887922"/>
                  <a:gd name="connsiteX77" fmla="*/ 774467 w 1970863"/>
                  <a:gd name="connsiteY77" fmla="*/ 1264854 h 1887922"/>
                  <a:gd name="connsiteX78" fmla="*/ 696917 w 1970863"/>
                  <a:gd name="connsiteY78" fmla="*/ 1310314 h 1887922"/>
                  <a:gd name="connsiteX79" fmla="*/ 648783 w 1970863"/>
                  <a:gd name="connsiteY79" fmla="*/ 1323686 h 1887922"/>
                  <a:gd name="connsiteX80" fmla="*/ 622042 w 1970863"/>
                  <a:gd name="connsiteY80" fmla="*/ 1347752 h 1887922"/>
                  <a:gd name="connsiteX81" fmla="*/ 616694 w 1970863"/>
                  <a:gd name="connsiteY81" fmla="*/ 1385189 h 1887922"/>
                  <a:gd name="connsiteX82" fmla="*/ 608672 w 1970863"/>
                  <a:gd name="connsiteY82" fmla="*/ 1446693 h 1887922"/>
                  <a:gd name="connsiteX83" fmla="*/ 560538 w 1970863"/>
                  <a:gd name="connsiteY83" fmla="*/ 1441347 h 1887922"/>
                  <a:gd name="connsiteX84" fmla="*/ 560538 w 1970863"/>
                  <a:gd name="connsiteY84" fmla="*/ 1465413 h 1887922"/>
                  <a:gd name="connsiteX85" fmla="*/ 499033 w 1970863"/>
                  <a:gd name="connsiteY85" fmla="*/ 1534940 h 1887922"/>
                  <a:gd name="connsiteX86" fmla="*/ 437529 w 1970863"/>
                  <a:gd name="connsiteY86" fmla="*/ 1481457 h 1887922"/>
                  <a:gd name="connsiteX87" fmla="*/ 424158 w 1970863"/>
                  <a:gd name="connsiteY87" fmla="*/ 1473436 h 1887922"/>
                  <a:gd name="connsiteX88" fmla="*/ 400091 w 1970863"/>
                  <a:gd name="connsiteY88" fmla="*/ 1486806 h 1887922"/>
                  <a:gd name="connsiteX89" fmla="*/ 421484 w 1970863"/>
                  <a:gd name="connsiteY89" fmla="*/ 1529591 h 1887922"/>
                  <a:gd name="connsiteX90" fmla="*/ 418810 w 1970863"/>
                  <a:gd name="connsiteY90" fmla="*/ 1537615 h 1887922"/>
                  <a:gd name="connsiteX91" fmla="*/ 458922 w 1970863"/>
                  <a:gd name="connsiteY91" fmla="*/ 1591097 h 1887922"/>
                  <a:gd name="connsiteX92" fmla="*/ 477640 w 1970863"/>
                  <a:gd name="connsiteY92" fmla="*/ 1617836 h 1887922"/>
                  <a:gd name="connsiteX93" fmla="*/ 466944 w 1970863"/>
                  <a:gd name="connsiteY93" fmla="*/ 1665972 h 1887922"/>
                  <a:gd name="connsiteX94" fmla="*/ 480315 w 1970863"/>
                  <a:gd name="connsiteY94" fmla="*/ 1692711 h 1887922"/>
                  <a:gd name="connsiteX95" fmla="*/ 493685 w 1970863"/>
                  <a:gd name="connsiteY95" fmla="*/ 1837115 h 1887922"/>
                  <a:gd name="connsiteX96" fmla="*/ 461596 w 1970863"/>
                  <a:gd name="connsiteY96" fmla="*/ 1842461 h 1887922"/>
                  <a:gd name="connsiteX97" fmla="*/ 463940 w 1970863"/>
                  <a:gd name="connsiteY97" fmla="*/ 1865904 h 1887922"/>
                  <a:gd name="connsiteX98" fmla="*/ 461596 w 1970863"/>
                  <a:gd name="connsiteY98" fmla="*/ 1866529 h 1887922"/>
                  <a:gd name="connsiteX99" fmla="*/ 378698 w 1970863"/>
                  <a:gd name="connsiteY99" fmla="*/ 1887922 h 1887922"/>
                  <a:gd name="connsiteX100" fmla="*/ 359980 w 1970863"/>
                  <a:gd name="connsiteY100" fmla="*/ 1850485 h 1887922"/>
                  <a:gd name="connsiteX101" fmla="*/ 343935 w 1970863"/>
                  <a:gd name="connsiteY101" fmla="*/ 1850485 h 1887922"/>
                  <a:gd name="connsiteX102" fmla="*/ 314520 w 1970863"/>
                  <a:gd name="connsiteY102" fmla="*/ 1842461 h 1887922"/>
                  <a:gd name="connsiteX103" fmla="*/ 306497 w 1970863"/>
                  <a:gd name="connsiteY103" fmla="*/ 1818395 h 1887922"/>
                  <a:gd name="connsiteX104" fmla="*/ 266386 w 1970863"/>
                  <a:gd name="connsiteY104" fmla="*/ 1807699 h 1887922"/>
                  <a:gd name="connsiteX105" fmla="*/ 266386 w 1970863"/>
                  <a:gd name="connsiteY105" fmla="*/ 1762240 h 1887922"/>
                  <a:gd name="connsiteX106" fmla="*/ 247667 w 1970863"/>
                  <a:gd name="connsiteY106" fmla="*/ 1746193 h 1887922"/>
                  <a:gd name="connsiteX107" fmla="*/ 231622 w 1970863"/>
                  <a:gd name="connsiteY107" fmla="*/ 1722127 h 1887922"/>
                  <a:gd name="connsiteX108" fmla="*/ 226274 w 1970863"/>
                  <a:gd name="connsiteY108" fmla="*/ 1636556 h 1887922"/>
                  <a:gd name="connsiteX109" fmla="*/ 210229 w 1970863"/>
                  <a:gd name="connsiteY109" fmla="*/ 1617836 h 1887922"/>
                  <a:gd name="connsiteX110" fmla="*/ 215578 w 1970863"/>
                  <a:gd name="connsiteY110" fmla="*/ 1609815 h 1887922"/>
                  <a:gd name="connsiteX111" fmla="*/ 215578 w 1970863"/>
                  <a:gd name="connsiteY111" fmla="*/ 1575050 h 1887922"/>
                  <a:gd name="connsiteX112" fmla="*/ 244993 w 1970863"/>
                  <a:gd name="connsiteY112" fmla="*/ 1564354 h 1887922"/>
                  <a:gd name="connsiteX113" fmla="*/ 228948 w 1970863"/>
                  <a:gd name="connsiteY113" fmla="*/ 1540288 h 1887922"/>
                  <a:gd name="connsiteX114" fmla="*/ 202207 w 1970863"/>
                  <a:gd name="connsiteY114" fmla="*/ 1532265 h 1887922"/>
                  <a:gd name="connsiteX115" fmla="*/ 183488 w 1970863"/>
                  <a:gd name="connsiteY115" fmla="*/ 1526918 h 1887922"/>
                  <a:gd name="connsiteX116" fmla="*/ 183488 w 1970863"/>
                  <a:gd name="connsiteY116" fmla="*/ 1505525 h 1887922"/>
                  <a:gd name="connsiteX117" fmla="*/ 199533 w 1970863"/>
                  <a:gd name="connsiteY117" fmla="*/ 1486806 h 1887922"/>
                  <a:gd name="connsiteX118" fmla="*/ 226274 w 1970863"/>
                  <a:gd name="connsiteY118" fmla="*/ 1489479 h 1887922"/>
                  <a:gd name="connsiteX119" fmla="*/ 247667 w 1970863"/>
                  <a:gd name="connsiteY119" fmla="*/ 1484132 h 1887922"/>
                  <a:gd name="connsiteX120" fmla="*/ 255689 w 1970863"/>
                  <a:gd name="connsiteY120" fmla="*/ 1462739 h 1887922"/>
                  <a:gd name="connsiteX121" fmla="*/ 271734 w 1970863"/>
                  <a:gd name="connsiteY121" fmla="*/ 1422627 h 1887922"/>
                  <a:gd name="connsiteX122" fmla="*/ 309172 w 1970863"/>
                  <a:gd name="connsiteY122" fmla="*/ 1414604 h 1887922"/>
                  <a:gd name="connsiteX123" fmla="*/ 306497 w 1970863"/>
                  <a:gd name="connsiteY123" fmla="*/ 1398561 h 1887922"/>
                  <a:gd name="connsiteX124" fmla="*/ 287779 w 1970863"/>
                  <a:gd name="connsiteY124" fmla="*/ 1385189 h 1887922"/>
                  <a:gd name="connsiteX125" fmla="*/ 298475 w 1970863"/>
                  <a:gd name="connsiteY125" fmla="*/ 1363797 h 1887922"/>
                  <a:gd name="connsiteX126" fmla="*/ 263712 w 1970863"/>
                  <a:gd name="connsiteY126" fmla="*/ 1347752 h 1887922"/>
                  <a:gd name="connsiteX127" fmla="*/ 228948 w 1970863"/>
                  <a:gd name="connsiteY127" fmla="*/ 1337055 h 1887922"/>
                  <a:gd name="connsiteX128" fmla="*/ 239645 w 1970863"/>
                  <a:gd name="connsiteY128" fmla="*/ 1307639 h 1887922"/>
                  <a:gd name="connsiteX129" fmla="*/ 266386 w 1970863"/>
                  <a:gd name="connsiteY129" fmla="*/ 1299618 h 1887922"/>
                  <a:gd name="connsiteX130" fmla="*/ 279756 w 1970863"/>
                  <a:gd name="connsiteY130" fmla="*/ 1278225 h 1887922"/>
                  <a:gd name="connsiteX131" fmla="*/ 242319 w 1970863"/>
                  <a:gd name="connsiteY131" fmla="*/ 1259507 h 1887922"/>
                  <a:gd name="connsiteX132" fmla="*/ 223600 w 1970863"/>
                  <a:gd name="connsiteY132" fmla="*/ 1262180 h 1887922"/>
                  <a:gd name="connsiteX133" fmla="*/ 162096 w 1970863"/>
                  <a:gd name="connsiteY133" fmla="*/ 1262180 h 1887922"/>
                  <a:gd name="connsiteX134" fmla="*/ 151399 w 1970863"/>
                  <a:gd name="connsiteY134" fmla="*/ 1278225 h 1887922"/>
                  <a:gd name="connsiteX135" fmla="*/ 130006 w 1970863"/>
                  <a:gd name="connsiteY135" fmla="*/ 1275550 h 1887922"/>
                  <a:gd name="connsiteX136" fmla="*/ 105939 w 1970863"/>
                  <a:gd name="connsiteY136" fmla="*/ 1254157 h 1887922"/>
                  <a:gd name="connsiteX137" fmla="*/ 105939 w 1970863"/>
                  <a:gd name="connsiteY137" fmla="*/ 1232764 h 1887922"/>
                  <a:gd name="connsiteX138" fmla="*/ 148725 w 1970863"/>
                  <a:gd name="connsiteY138" fmla="*/ 1222068 h 1887922"/>
                  <a:gd name="connsiteX139" fmla="*/ 148725 w 1970863"/>
                  <a:gd name="connsiteY139" fmla="*/ 1187305 h 1887922"/>
                  <a:gd name="connsiteX140" fmla="*/ 124658 w 1970863"/>
                  <a:gd name="connsiteY140" fmla="*/ 1181957 h 1887922"/>
                  <a:gd name="connsiteX141" fmla="*/ 111287 w 1970863"/>
                  <a:gd name="connsiteY141" fmla="*/ 1176609 h 1887922"/>
                  <a:gd name="connsiteX142" fmla="*/ 119310 w 1970863"/>
                  <a:gd name="connsiteY142" fmla="*/ 1155216 h 1887922"/>
                  <a:gd name="connsiteX143" fmla="*/ 119310 w 1970863"/>
                  <a:gd name="connsiteY143" fmla="*/ 1109757 h 1887922"/>
                  <a:gd name="connsiteX144" fmla="*/ 127332 w 1970863"/>
                  <a:gd name="connsiteY144" fmla="*/ 1096385 h 1887922"/>
                  <a:gd name="connsiteX145" fmla="*/ 138029 w 1970863"/>
                  <a:gd name="connsiteY145" fmla="*/ 1053600 h 1887922"/>
                  <a:gd name="connsiteX146" fmla="*/ 108613 w 1970863"/>
                  <a:gd name="connsiteY146" fmla="*/ 1048252 h 1887922"/>
                  <a:gd name="connsiteX147" fmla="*/ 63153 w 1970863"/>
                  <a:gd name="connsiteY147" fmla="*/ 1021510 h 1887922"/>
                  <a:gd name="connsiteX148" fmla="*/ 4323 w 1970863"/>
                  <a:gd name="connsiteY148" fmla="*/ 1034882 h 1887922"/>
                  <a:gd name="connsiteX149" fmla="*/ 0 w 1970863"/>
                  <a:gd name="connsiteY149" fmla="*/ 1036009 h 1887922"/>
                  <a:gd name="connsiteX150" fmla="*/ 0 w 1970863"/>
                  <a:gd name="connsiteY150" fmla="*/ 997193 h 1887922"/>
                  <a:gd name="connsiteX151" fmla="*/ 25716 w 1970863"/>
                  <a:gd name="connsiteY151" fmla="*/ 984073 h 1887922"/>
                  <a:gd name="connsiteX152" fmla="*/ 151399 w 1970863"/>
                  <a:gd name="connsiteY152" fmla="*/ 906525 h 1887922"/>
                  <a:gd name="connsiteX153" fmla="*/ 234297 w 1970863"/>
                  <a:gd name="connsiteY153" fmla="*/ 794210 h 1887922"/>
                  <a:gd name="connsiteX154" fmla="*/ 378698 w 1970863"/>
                  <a:gd name="connsiteY154" fmla="*/ 732706 h 1887922"/>
                  <a:gd name="connsiteX155" fmla="*/ 464270 w 1970863"/>
                  <a:gd name="connsiteY155" fmla="*/ 676549 h 1887922"/>
                  <a:gd name="connsiteX156" fmla="*/ 496359 w 1970863"/>
                  <a:gd name="connsiteY156" fmla="*/ 609697 h 1887922"/>
                  <a:gd name="connsiteX157" fmla="*/ 515078 w 1970863"/>
                  <a:gd name="connsiteY157" fmla="*/ 580281 h 1887922"/>
                  <a:gd name="connsiteX158" fmla="*/ 499033 w 1970863"/>
                  <a:gd name="connsiteY158" fmla="*/ 492037 h 1887922"/>
                  <a:gd name="connsiteX159" fmla="*/ 517752 w 1970863"/>
                  <a:gd name="connsiteY159" fmla="*/ 443903 h 1887922"/>
                  <a:gd name="connsiteX160" fmla="*/ 509730 w 1970863"/>
                  <a:gd name="connsiteY160" fmla="*/ 414488 h 1887922"/>
                  <a:gd name="connsiteX161" fmla="*/ 531123 w 1970863"/>
                  <a:gd name="connsiteY161" fmla="*/ 352983 h 1887922"/>
                  <a:gd name="connsiteX162" fmla="*/ 560538 w 1970863"/>
                  <a:gd name="connsiteY162" fmla="*/ 358331 h 1887922"/>
                  <a:gd name="connsiteX163" fmla="*/ 581931 w 1970863"/>
                  <a:gd name="connsiteY163" fmla="*/ 350310 h 1887922"/>
                  <a:gd name="connsiteX164" fmla="*/ 597975 w 1970863"/>
                  <a:gd name="connsiteY164" fmla="*/ 304849 h 1887922"/>
                  <a:gd name="connsiteX165" fmla="*/ 608672 w 1970863"/>
                  <a:gd name="connsiteY165" fmla="*/ 205906 h 1887922"/>
                  <a:gd name="connsiteX166" fmla="*/ 670176 w 1970863"/>
                  <a:gd name="connsiteY166" fmla="*/ 163120 h 1887922"/>
                  <a:gd name="connsiteX167" fmla="*/ 691569 w 1970863"/>
                  <a:gd name="connsiteY167" fmla="*/ 133706 h 1887922"/>
                  <a:gd name="connsiteX168" fmla="*/ 769118 w 1970863"/>
                  <a:gd name="connsiteY168" fmla="*/ 114988 h 1887922"/>
                  <a:gd name="connsiteX169" fmla="*/ 785163 w 1970863"/>
                  <a:gd name="connsiteY169" fmla="*/ 114988 h 1887922"/>
                  <a:gd name="connsiteX170" fmla="*/ 795859 w 1970863"/>
                  <a:gd name="connsiteY170" fmla="*/ 109638 h 1887922"/>
                  <a:gd name="connsiteX171" fmla="*/ 803882 w 1970863"/>
                  <a:gd name="connsiteY171" fmla="*/ 58831 h 1887922"/>
                  <a:gd name="connsiteX172" fmla="*/ 798534 w 1970863"/>
                  <a:gd name="connsiteY172" fmla="*/ 24066 h 1887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</a:cxnLst>
                <a:rect l="l" t="t" r="r" b="b"/>
                <a:pathLst>
                  <a:path w="1970863" h="1887922">
                    <a:moveTo>
                      <a:pt x="1970863" y="460660"/>
                    </a:moveTo>
                    <a:lnTo>
                      <a:pt x="1970861" y="460661"/>
                    </a:lnTo>
                    <a:lnTo>
                      <a:pt x="1943052" y="465295"/>
                    </a:lnTo>
                    <a:close/>
                    <a:moveTo>
                      <a:pt x="833297" y="0"/>
                    </a:moveTo>
                    <a:lnTo>
                      <a:pt x="870734" y="29416"/>
                    </a:lnTo>
                    <a:lnTo>
                      <a:pt x="908172" y="96268"/>
                    </a:lnTo>
                    <a:lnTo>
                      <a:pt x="942935" y="131031"/>
                    </a:lnTo>
                    <a:lnTo>
                      <a:pt x="977699" y="227299"/>
                    </a:lnTo>
                    <a:lnTo>
                      <a:pt x="977699" y="248692"/>
                    </a:lnTo>
                    <a:lnTo>
                      <a:pt x="1023159" y="302174"/>
                    </a:lnTo>
                    <a:lnTo>
                      <a:pt x="1049900" y="302174"/>
                    </a:lnTo>
                    <a:lnTo>
                      <a:pt x="1063270" y="312870"/>
                    </a:lnTo>
                    <a:lnTo>
                      <a:pt x="1084663" y="318220"/>
                    </a:lnTo>
                    <a:lnTo>
                      <a:pt x="1196976" y="283456"/>
                    </a:lnTo>
                    <a:lnTo>
                      <a:pt x="1247784" y="248692"/>
                    </a:lnTo>
                    <a:lnTo>
                      <a:pt x="1274525" y="246018"/>
                    </a:lnTo>
                    <a:lnTo>
                      <a:pt x="1322659" y="240670"/>
                    </a:lnTo>
                    <a:lnTo>
                      <a:pt x="1451016" y="227299"/>
                    </a:lnTo>
                    <a:lnTo>
                      <a:pt x="1552632" y="256715"/>
                    </a:lnTo>
                    <a:lnTo>
                      <a:pt x="1598092" y="213929"/>
                    </a:lnTo>
                    <a:lnTo>
                      <a:pt x="1630182" y="173817"/>
                    </a:lnTo>
                    <a:lnTo>
                      <a:pt x="1680990" y="152424"/>
                    </a:lnTo>
                    <a:lnTo>
                      <a:pt x="1683625" y="151634"/>
                    </a:lnTo>
                    <a:lnTo>
                      <a:pt x="1699709" y="163120"/>
                    </a:lnTo>
                    <a:lnTo>
                      <a:pt x="1721101" y="165795"/>
                    </a:lnTo>
                    <a:lnTo>
                      <a:pt x="1726450" y="176492"/>
                    </a:lnTo>
                    <a:lnTo>
                      <a:pt x="1758539" y="165795"/>
                    </a:lnTo>
                    <a:lnTo>
                      <a:pt x="1788369" y="194664"/>
                    </a:lnTo>
                    <a:lnTo>
                      <a:pt x="1769235" y="235322"/>
                    </a:lnTo>
                    <a:lnTo>
                      <a:pt x="1779932" y="272760"/>
                    </a:lnTo>
                    <a:lnTo>
                      <a:pt x="1790628" y="299501"/>
                    </a:lnTo>
                    <a:lnTo>
                      <a:pt x="1779932" y="334263"/>
                    </a:lnTo>
                    <a:lnTo>
                      <a:pt x="1790628" y="352983"/>
                    </a:lnTo>
                    <a:lnTo>
                      <a:pt x="1763887" y="374376"/>
                    </a:lnTo>
                    <a:lnTo>
                      <a:pt x="1755865" y="393095"/>
                    </a:lnTo>
                    <a:lnTo>
                      <a:pt x="1755704" y="394012"/>
                    </a:lnTo>
                    <a:lnTo>
                      <a:pt x="1753191" y="390420"/>
                    </a:lnTo>
                    <a:lnTo>
                      <a:pt x="1721101" y="403792"/>
                    </a:lnTo>
                    <a:lnTo>
                      <a:pt x="1683664" y="395769"/>
                    </a:lnTo>
                    <a:lnTo>
                      <a:pt x="1651575" y="414488"/>
                    </a:lnTo>
                    <a:lnTo>
                      <a:pt x="1603441" y="393095"/>
                    </a:lnTo>
                    <a:lnTo>
                      <a:pt x="1547284" y="470644"/>
                    </a:lnTo>
                    <a:lnTo>
                      <a:pt x="1464387" y="465295"/>
                    </a:lnTo>
                    <a:lnTo>
                      <a:pt x="1426949" y="451924"/>
                    </a:lnTo>
                    <a:lnTo>
                      <a:pt x="1410905" y="470644"/>
                    </a:lnTo>
                    <a:lnTo>
                      <a:pt x="1370793" y="459947"/>
                    </a:lnTo>
                    <a:lnTo>
                      <a:pt x="1328007" y="492037"/>
                    </a:lnTo>
                    <a:lnTo>
                      <a:pt x="1266503" y="475992"/>
                    </a:lnTo>
                    <a:lnTo>
                      <a:pt x="1229065" y="532149"/>
                    </a:lnTo>
                    <a:lnTo>
                      <a:pt x="1188953" y="548192"/>
                    </a:lnTo>
                    <a:lnTo>
                      <a:pt x="1156864" y="532149"/>
                    </a:lnTo>
                    <a:lnTo>
                      <a:pt x="1114078" y="596328"/>
                    </a:lnTo>
                    <a:lnTo>
                      <a:pt x="1108730" y="617721"/>
                    </a:lnTo>
                    <a:lnTo>
                      <a:pt x="1090011" y="641787"/>
                    </a:lnTo>
                    <a:lnTo>
                      <a:pt x="1090011" y="671203"/>
                    </a:lnTo>
                    <a:lnTo>
                      <a:pt x="1063270" y="681899"/>
                    </a:lnTo>
                    <a:lnTo>
                      <a:pt x="1060596" y="716662"/>
                    </a:lnTo>
                    <a:lnTo>
                      <a:pt x="1041877" y="743403"/>
                    </a:lnTo>
                    <a:lnTo>
                      <a:pt x="1028507" y="743403"/>
                    </a:lnTo>
                    <a:lnTo>
                      <a:pt x="985721" y="788864"/>
                    </a:lnTo>
                    <a:lnTo>
                      <a:pt x="999092" y="812930"/>
                    </a:lnTo>
                    <a:lnTo>
                      <a:pt x="980373" y="839671"/>
                    </a:lnTo>
                    <a:lnTo>
                      <a:pt x="969677" y="869085"/>
                    </a:lnTo>
                    <a:lnTo>
                      <a:pt x="983047" y="893153"/>
                    </a:lnTo>
                    <a:lnTo>
                      <a:pt x="983047" y="917221"/>
                    </a:lnTo>
                    <a:lnTo>
                      <a:pt x="897476" y="1018835"/>
                    </a:lnTo>
                    <a:lnTo>
                      <a:pt x="838645" y="1040228"/>
                    </a:lnTo>
                    <a:lnTo>
                      <a:pt x="779815" y="1026859"/>
                    </a:lnTo>
                    <a:lnTo>
                      <a:pt x="742377" y="1024185"/>
                    </a:lnTo>
                    <a:lnTo>
                      <a:pt x="710288" y="1016162"/>
                    </a:lnTo>
                    <a:lnTo>
                      <a:pt x="656806" y="1045578"/>
                    </a:lnTo>
                    <a:lnTo>
                      <a:pt x="675525" y="1072318"/>
                    </a:lnTo>
                    <a:lnTo>
                      <a:pt x="691569" y="1144519"/>
                    </a:lnTo>
                    <a:lnTo>
                      <a:pt x="710288" y="1152543"/>
                    </a:lnTo>
                    <a:lnTo>
                      <a:pt x="715636" y="1192653"/>
                    </a:lnTo>
                    <a:lnTo>
                      <a:pt x="750400" y="1203350"/>
                    </a:lnTo>
                    <a:lnTo>
                      <a:pt x="777141" y="1230091"/>
                    </a:lnTo>
                    <a:lnTo>
                      <a:pt x="774467" y="1264854"/>
                    </a:lnTo>
                    <a:lnTo>
                      <a:pt x="696917" y="1310314"/>
                    </a:lnTo>
                    <a:lnTo>
                      <a:pt x="648783" y="1323686"/>
                    </a:lnTo>
                    <a:lnTo>
                      <a:pt x="622042" y="1347752"/>
                    </a:lnTo>
                    <a:lnTo>
                      <a:pt x="616694" y="1385189"/>
                    </a:lnTo>
                    <a:lnTo>
                      <a:pt x="608672" y="1446693"/>
                    </a:lnTo>
                    <a:lnTo>
                      <a:pt x="560538" y="1441347"/>
                    </a:lnTo>
                    <a:lnTo>
                      <a:pt x="560538" y="1465413"/>
                    </a:lnTo>
                    <a:lnTo>
                      <a:pt x="499033" y="1534940"/>
                    </a:lnTo>
                    <a:lnTo>
                      <a:pt x="437529" y="1481457"/>
                    </a:lnTo>
                    <a:lnTo>
                      <a:pt x="424158" y="1473436"/>
                    </a:lnTo>
                    <a:lnTo>
                      <a:pt x="400091" y="1486806"/>
                    </a:lnTo>
                    <a:lnTo>
                      <a:pt x="421484" y="1529591"/>
                    </a:lnTo>
                    <a:lnTo>
                      <a:pt x="418810" y="1537615"/>
                    </a:lnTo>
                    <a:lnTo>
                      <a:pt x="458922" y="1591097"/>
                    </a:lnTo>
                    <a:lnTo>
                      <a:pt x="477640" y="1617836"/>
                    </a:lnTo>
                    <a:lnTo>
                      <a:pt x="466944" y="1665972"/>
                    </a:lnTo>
                    <a:lnTo>
                      <a:pt x="480315" y="1692711"/>
                    </a:lnTo>
                    <a:lnTo>
                      <a:pt x="493685" y="1837115"/>
                    </a:lnTo>
                    <a:lnTo>
                      <a:pt x="461596" y="1842461"/>
                    </a:lnTo>
                    <a:lnTo>
                      <a:pt x="463940" y="1865904"/>
                    </a:lnTo>
                    <a:lnTo>
                      <a:pt x="461596" y="1866529"/>
                    </a:lnTo>
                    <a:lnTo>
                      <a:pt x="378698" y="1887922"/>
                    </a:lnTo>
                    <a:lnTo>
                      <a:pt x="359980" y="1850485"/>
                    </a:lnTo>
                    <a:lnTo>
                      <a:pt x="343935" y="1850485"/>
                    </a:lnTo>
                    <a:lnTo>
                      <a:pt x="314520" y="1842461"/>
                    </a:lnTo>
                    <a:lnTo>
                      <a:pt x="306497" y="1818395"/>
                    </a:lnTo>
                    <a:lnTo>
                      <a:pt x="266386" y="1807699"/>
                    </a:lnTo>
                    <a:lnTo>
                      <a:pt x="266386" y="1762240"/>
                    </a:lnTo>
                    <a:lnTo>
                      <a:pt x="247667" y="1746193"/>
                    </a:lnTo>
                    <a:lnTo>
                      <a:pt x="231622" y="1722127"/>
                    </a:lnTo>
                    <a:lnTo>
                      <a:pt x="226274" y="1636556"/>
                    </a:lnTo>
                    <a:lnTo>
                      <a:pt x="210229" y="1617836"/>
                    </a:lnTo>
                    <a:lnTo>
                      <a:pt x="215578" y="1609815"/>
                    </a:lnTo>
                    <a:lnTo>
                      <a:pt x="215578" y="1575050"/>
                    </a:lnTo>
                    <a:lnTo>
                      <a:pt x="244993" y="1564354"/>
                    </a:lnTo>
                    <a:lnTo>
                      <a:pt x="228948" y="1540288"/>
                    </a:lnTo>
                    <a:lnTo>
                      <a:pt x="202207" y="1532265"/>
                    </a:lnTo>
                    <a:lnTo>
                      <a:pt x="183488" y="1526918"/>
                    </a:lnTo>
                    <a:lnTo>
                      <a:pt x="183488" y="1505525"/>
                    </a:lnTo>
                    <a:lnTo>
                      <a:pt x="199533" y="1486806"/>
                    </a:lnTo>
                    <a:lnTo>
                      <a:pt x="226274" y="1489479"/>
                    </a:lnTo>
                    <a:lnTo>
                      <a:pt x="247667" y="1484132"/>
                    </a:lnTo>
                    <a:lnTo>
                      <a:pt x="255689" y="1462739"/>
                    </a:lnTo>
                    <a:lnTo>
                      <a:pt x="271734" y="1422627"/>
                    </a:lnTo>
                    <a:lnTo>
                      <a:pt x="309172" y="1414604"/>
                    </a:lnTo>
                    <a:lnTo>
                      <a:pt x="306497" y="1398561"/>
                    </a:lnTo>
                    <a:lnTo>
                      <a:pt x="287779" y="1385189"/>
                    </a:lnTo>
                    <a:lnTo>
                      <a:pt x="298475" y="1363797"/>
                    </a:lnTo>
                    <a:lnTo>
                      <a:pt x="263712" y="1347752"/>
                    </a:lnTo>
                    <a:lnTo>
                      <a:pt x="228948" y="1337055"/>
                    </a:lnTo>
                    <a:lnTo>
                      <a:pt x="239645" y="1307639"/>
                    </a:lnTo>
                    <a:lnTo>
                      <a:pt x="266386" y="1299618"/>
                    </a:lnTo>
                    <a:lnTo>
                      <a:pt x="279756" y="1278225"/>
                    </a:lnTo>
                    <a:lnTo>
                      <a:pt x="242319" y="1259507"/>
                    </a:lnTo>
                    <a:lnTo>
                      <a:pt x="223600" y="1262180"/>
                    </a:lnTo>
                    <a:lnTo>
                      <a:pt x="162096" y="1262180"/>
                    </a:lnTo>
                    <a:lnTo>
                      <a:pt x="151399" y="1278225"/>
                    </a:lnTo>
                    <a:lnTo>
                      <a:pt x="130006" y="1275550"/>
                    </a:lnTo>
                    <a:lnTo>
                      <a:pt x="105939" y="1254157"/>
                    </a:lnTo>
                    <a:lnTo>
                      <a:pt x="105939" y="1232764"/>
                    </a:lnTo>
                    <a:lnTo>
                      <a:pt x="148725" y="1222068"/>
                    </a:lnTo>
                    <a:lnTo>
                      <a:pt x="148725" y="1187305"/>
                    </a:lnTo>
                    <a:lnTo>
                      <a:pt x="124658" y="1181957"/>
                    </a:lnTo>
                    <a:lnTo>
                      <a:pt x="111287" y="1176609"/>
                    </a:lnTo>
                    <a:lnTo>
                      <a:pt x="119310" y="1155216"/>
                    </a:lnTo>
                    <a:lnTo>
                      <a:pt x="119310" y="1109757"/>
                    </a:lnTo>
                    <a:lnTo>
                      <a:pt x="127332" y="1096385"/>
                    </a:lnTo>
                    <a:lnTo>
                      <a:pt x="138029" y="1053600"/>
                    </a:lnTo>
                    <a:lnTo>
                      <a:pt x="108613" y="1048252"/>
                    </a:lnTo>
                    <a:lnTo>
                      <a:pt x="63153" y="1021510"/>
                    </a:lnTo>
                    <a:lnTo>
                      <a:pt x="4323" y="1034882"/>
                    </a:lnTo>
                    <a:lnTo>
                      <a:pt x="0" y="1036009"/>
                    </a:lnTo>
                    <a:lnTo>
                      <a:pt x="0" y="997193"/>
                    </a:lnTo>
                    <a:lnTo>
                      <a:pt x="25716" y="984073"/>
                    </a:lnTo>
                    <a:lnTo>
                      <a:pt x="151399" y="906525"/>
                    </a:lnTo>
                    <a:lnTo>
                      <a:pt x="234297" y="794210"/>
                    </a:lnTo>
                    <a:lnTo>
                      <a:pt x="378698" y="732706"/>
                    </a:lnTo>
                    <a:lnTo>
                      <a:pt x="464270" y="676549"/>
                    </a:lnTo>
                    <a:lnTo>
                      <a:pt x="496359" y="609697"/>
                    </a:lnTo>
                    <a:lnTo>
                      <a:pt x="515078" y="580281"/>
                    </a:lnTo>
                    <a:lnTo>
                      <a:pt x="499033" y="492037"/>
                    </a:lnTo>
                    <a:lnTo>
                      <a:pt x="517752" y="443903"/>
                    </a:lnTo>
                    <a:lnTo>
                      <a:pt x="509730" y="414488"/>
                    </a:lnTo>
                    <a:lnTo>
                      <a:pt x="531123" y="352983"/>
                    </a:lnTo>
                    <a:lnTo>
                      <a:pt x="560538" y="358331"/>
                    </a:lnTo>
                    <a:lnTo>
                      <a:pt x="581931" y="350310"/>
                    </a:lnTo>
                    <a:lnTo>
                      <a:pt x="597975" y="304849"/>
                    </a:lnTo>
                    <a:lnTo>
                      <a:pt x="608672" y="205906"/>
                    </a:lnTo>
                    <a:lnTo>
                      <a:pt x="670176" y="163120"/>
                    </a:lnTo>
                    <a:lnTo>
                      <a:pt x="691569" y="133706"/>
                    </a:lnTo>
                    <a:lnTo>
                      <a:pt x="769118" y="114988"/>
                    </a:lnTo>
                    <a:lnTo>
                      <a:pt x="785163" y="114988"/>
                    </a:lnTo>
                    <a:lnTo>
                      <a:pt x="795859" y="109638"/>
                    </a:lnTo>
                    <a:lnTo>
                      <a:pt x="803882" y="58831"/>
                    </a:lnTo>
                    <a:lnTo>
                      <a:pt x="798534" y="24066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AE139A4C-A801-B518-847A-C589E42DAE21}"/>
                  </a:ext>
                </a:extLst>
              </p:cNvPr>
              <p:cNvSpPr/>
              <p:nvPr/>
            </p:nvSpPr>
            <p:spPr>
              <a:xfrm>
                <a:off x="670561" y="3741419"/>
                <a:ext cx="1111682" cy="315652"/>
              </a:xfrm>
              <a:custGeom>
                <a:avLst/>
                <a:gdLst>
                  <a:gd name="connsiteX0" fmla="*/ 0 w 1111682"/>
                  <a:gd name="connsiteY0" fmla="*/ 0 h 315652"/>
                  <a:gd name="connsiteX1" fmla="*/ 1111682 w 1111682"/>
                  <a:gd name="connsiteY1" fmla="*/ 0 h 315652"/>
                  <a:gd name="connsiteX2" fmla="*/ 1063806 w 1111682"/>
                  <a:gd name="connsiteY2" fmla="*/ 14013 h 315652"/>
                  <a:gd name="connsiteX3" fmla="*/ 1015672 w 1111682"/>
                  <a:gd name="connsiteY3" fmla="*/ 14013 h 315652"/>
                  <a:gd name="connsiteX4" fmla="*/ 993210 w 1111682"/>
                  <a:gd name="connsiteY4" fmla="*/ 78191 h 315652"/>
                  <a:gd name="connsiteX5" fmla="*/ 964329 w 1111682"/>
                  <a:gd name="connsiteY5" fmla="*/ 103863 h 315652"/>
                  <a:gd name="connsiteX6" fmla="*/ 832763 w 1111682"/>
                  <a:gd name="connsiteY6" fmla="*/ 81400 h 315652"/>
                  <a:gd name="connsiteX7" fmla="*/ 810301 w 1111682"/>
                  <a:gd name="connsiteY7" fmla="*/ 103863 h 315652"/>
                  <a:gd name="connsiteX8" fmla="*/ 762167 w 1111682"/>
                  <a:gd name="connsiteY8" fmla="*/ 107072 h 315652"/>
                  <a:gd name="connsiteX9" fmla="*/ 704406 w 1111682"/>
                  <a:gd name="connsiteY9" fmla="*/ 168041 h 315652"/>
                  <a:gd name="connsiteX10" fmla="*/ 678735 w 1111682"/>
                  <a:gd name="connsiteY10" fmla="*/ 139161 h 315652"/>
                  <a:gd name="connsiteX11" fmla="*/ 646646 w 1111682"/>
                  <a:gd name="connsiteY11" fmla="*/ 139161 h 315652"/>
                  <a:gd name="connsiteX12" fmla="*/ 640228 w 1111682"/>
                  <a:gd name="connsiteY12" fmla="*/ 180877 h 315652"/>
                  <a:gd name="connsiteX13" fmla="*/ 592094 w 1111682"/>
                  <a:gd name="connsiteY13" fmla="*/ 248265 h 315652"/>
                  <a:gd name="connsiteX14" fmla="*/ 502244 w 1111682"/>
                  <a:gd name="connsiteY14" fmla="*/ 248265 h 315652"/>
                  <a:gd name="connsiteX15" fmla="*/ 434856 w 1111682"/>
                  <a:gd name="connsiteY15" fmla="*/ 302816 h 315652"/>
                  <a:gd name="connsiteX16" fmla="*/ 399558 w 1111682"/>
                  <a:gd name="connsiteY16" fmla="*/ 283563 h 315652"/>
                  <a:gd name="connsiteX17" fmla="*/ 389931 w 1111682"/>
                  <a:gd name="connsiteY17" fmla="*/ 280354 h 315652"/>
                  <a:gd name="connsiteX18" fmla="*/ 348215 w 1111682"/>
                  <a:gd name="connsiteY18" fmla="*/ 315652 h 315652"/>
                  <a:gd name="connsiteX19" fmla="*/ 312917 w 1111682"/>
                  <a:gd name="connsiteY19" fmla="*/ 293190 h 315652"/>
                  <a:gd name="connsiteX20" fmla="*/ 335379 w 1111682"/>
                  <a:gd name="connsiteY20" fmla="*/ 264309 h 315652"/>
                  <a:gd name="connsiteX21" fmla="*/ 287246 w 1111682"/>
                  <a:gd name="connsiteY21" fmla="*/ 238638 h 315652"/>
                  <a:gd name="connsiteX22" fmla="*/ 255156 w 1111682"/>
                  <a:gd name="connsiteY22" fmla="*/ 161624 h 315652"/>
                  <a:gd name="connsiteX23" fmla="*/ 251947 w 1111682"/>
                  <a:gd name="connsiteY23" fmla="*/ 116699 h 315652"/>
                  <a:gd name="connsiteX24" fmla="*/ 261574 w 1111682"/>
                  <a:gd name="connsiteY24" fmla="*/ 81400 h 315652"/>
                  <a:gd name="connsiteX25" fmla="*/ 232694 w 1111682"/>
                  <a:gd name="connsiteY25" fmla="*/ 74982 h 315652"/>
                  <a:gd name="connsiteX26" fmla="*/ 190978 w 1111682"/>
                  <a:gd name="connsiteY26" fmla="*/ 91027 h 315652"/>
                  <a:gd name="connsiteX27" fmla="*/ 133217 w 1111682"/>
                  <a:gd name="connsiteY27" fmla="*/ 62147 h 315652"/>
                  <a:gd name="connsiteX28" fmla="*/ 91501 w 1111682"/>
                  <a:gd name="connsiteY28" fmla="*/ 68565 h 315652"/>
                  <a:gd name="connsiteX29" fmla="*/ 36949 w 1111682"/>
                  <a:gd name="connsiteY29" fmla="*/ 74982 h 315652"/>
                  <a:gd name="connsiteX30" fmla="*/ 20904 w 1111682"/>
                  <a:gd name="connsiteY30" fmla="*/ 123116 h 315652"/>
                  <a:gd name="connsiteX31" fmla="*/ 0 w 1111682"/>
                  <a:gd name="connsiteY31" fmla="*/ 142714 h 315652"/>
                  <a:gd name="connsiteX32" fmla="*/ 0 w 1111682"/>
                  <a:gd name="connsiteY32" fmla="*/ 0 h 315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682" h="315652">
                    <a:moveTo>
                      <a:pt x="0" y="0"/>
                    </a:moveTo>
                    <a:lnTo>
                      <a:pt x="1111682" y="0"/>
                    </a:lnTo>
                    <a:lnTo>
                      <a:pt x="1063806" y="14013"/>
                    </a:lnTo>
                    <a:lnTo>
                      <a:pt x="1015672" y="14013"/>
                    </a:lnTo>
                    <a:lnTo>
                      <a:pt x="993210" y="78191"/>
                    </a:lnTo>
                    <a:lnTo>
                      <a:pt x="964329" y="103863"/>
                    </a:lnTo>
                    <a:lnTo>
                      <a:pt x="832763" y="81400"/>
                    </a:lnTo>
                    <a:lnTo>
                      <a:pt x="810301" y="103863"/>
                    </a:lnTo>
                    <a:lnTo>
                      <a:pt x="762167" y="107072"/>
                    </a:lnTo>
                    <a:lnTo>
                      <a:pt x="704406" y="168041"/>
                    </a:lnTo>
                    <a:lnTo>
                      <a:pt x="678735" y="139161"/>
                    </a:lnTo>
                    <a:lnTo>
                      <a:pt x="646646" y="139161"/>
                    </a:lnTo>
                    <a:lnTo>
                      <a:pt x="640228" y="180877"/>
                    </a:lnTo>
                    <a:lnTo>
                      <a:pt x="592094" y="248265"/>
                    </a:lnTo>
                    <a:lnTo>
                      <a:pt x="502244" y="248265"/>
                    </a:lnTo>
                    <a:lnTo>
                      <a:pt x="434856" y="302816"/>
                    </a:lnTo>
                    <a:cubicBezTo>
                      <a:pt x="401850" y="283012"/>
                      <a:pt x="415240" y="283563"/>
                      <a:pt x="399558" y="283563"/>
                    </a:cubicBezTo>
                    <a:lnTo>
                      <a:pt x="389931" y="280354"/>
                    </a:lnTo>
                    <a:lnTo>
                      <a:pt x="348215" y="315652"/>
                    </a:lnTo>
                    <a:lnTo>
                      <a:pt x="312917" y="293190"/>
                    </a:lnTo>
                    <a:lnTo>
                      <a:pt x="335379" y="264309"/>
                    </a:lnTo>
                    <a:lnTo>
                      <a:pt x="287246" y="238638"/>
                    </a:lnTo>
                    <a:lnTo>
                      <a:pt x="255156" y="161624"/>
                    </a:lnTo>
                    <a:lnTo>
                      <a:pt x="251947" y="116699"/>
                    </a:lnTo>
                    <a:lnTo>
                      <a:pt x="261574" y="81400"/>
                    </a:lnTo>
                    <a:lnTo>
                      <a:pt x="232694" y="74982"/>
                    </a:lnTo>
                    <a:lnTo>
                      <a:pt x="190978" y="91027"/>
                    </a:lnTo>
                    <a:lnTo>
                      <a:pt x="133217" y="62147"/>
                    </a:lnTo>
                    <a:lnTo>
                      <a:pt x="91501" y="68565"/>
                    </a:lnTo>
                    <a:lnTo>
                      <a:pt x="36949" y="74982"/>
                    </a:lnTo>
                    <a:lnTo>
                      <a:pt x="20904" y="123116"/>
                    </a:lnTo>
                    <a:lnTo>
                      <a:pt x="0" y="142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A0CFEAF-550B-69D7-F236-4DAADF615B49}"/>
                  </a:ext>
                </a:extLst>
              </p:cNvPr>
              <p:cNvSpPr/>
              <p:nvPr/>
            </p:nvSpPr>
            <p:spPr>
              <a:xfrm>
                <a:off x="1914067" y="3741419"/>
                <a:ext cx="148917" cy="46102"/>
              </a:xfrm>
              <a:custGeom>
                <a:avLst/>
                <a:gdLst>
                  <a:gd name="connsiteX0" fmla="*/ 1595 w 148917"/>
                  <a:gd name="connsiteY0" fmla="*/ 0 h 46102"/>
                  <a:gd name="connsiteX1" fmla="*/ 148917 w 148917"/>
                  <a:gd name="connsiteY1" fmla="*/ 0 h 46102"/>
                  <a:gd name="connsiteX2" fmla="*/ 144402 w 148917"/>
                  <a:gd name="connsiteY2" fmla="*/ 42893 h 46102"/>
                  <a:gd name="connsiteX3" fmla="*/ 121939 w 148917"/>
                  <a:gd name="connsiteY3" fmla="*/ 46102 h 46102"/>
                  <a:gd name="connsiteX4" fmla="*/ 70597 w 148917"/>
                  <a:gd name="connsiteY4" fmla="*/ 26849 h 46102"/>
                  <a:gd name="connsiteX5" fmla="*/ 0 w 148917"/>
                  <a:gd name="connsiteY5" fmla="*/ 4386 h 46102"/>
                  <a:gd name="connsiteX6" fmla="*/ 1595 w 148917"/>
                  <a:gd name="connsiteY6" fmla="*/ 0 h 46102"/>
                  <a:gd name="connsiteX0" fmla="*/ 1595 w 148917"/>
                  <a:gd name="connsiteY0" fmla="*/ 138588 h 184690"/>
                  <a:gd name="connsiteX1" fmla="*/ 119521 w 148917"/>
                  <a:gd name="connsiteY1" fmla="*/ 0 h 184690"/>
                  <a:gd name="connsiteX2" fmla="*/ 148917 w 148917"/>
                  <a:gd name="connsiteY2" fmla="*/ 138588 h 184690"/>
                  <a:gd name="connsiteX3" fmla="*/ 144402 w 148917"/>
                  <a:gd name="connsiteY3" fmla="*/ 181481 h 184690"/>
                  <a:gd name="connsiteX4" fmla="*/ 121939 w 148917"/>
                  <a:gd name="connsiteY4" fmla="*/ 184690 h 184690"/>
                  <a:gd name="connsiteX5" fmla="*/ 70597 w 148917"/>
                  <a:gd name="connsiteY5" fmla="*/ 165437 h 184690"/>
                  <a:gd name="connsiteX6" fmla="*/ 0 w 148917"/>
                  <a:gd name="connsiteY6" fmla="*/ 142974 h 184690"/>
                  <a:gd name="connsiteX7" fmla="*/ 1595 w 148917"/>
                  <a:gd name="connsiteY7" fmla="*/ 138588 h 184690"/>
                  <a:gd name="connsiteX0" fmla="*/ 119521 w 210961"/>
                  <a:gd name="connsiteY0" fmla="*/ 0 h 184690"/>
                  <a:gd name="connsiteX1" fmla="*/ 148917 w 210961"/>
                  <a:gd name="connsiteY1" fmla="*/ 138588 h 184690"/>
                  <a:gd name="connsiteX2" fmla="*/ 144402 w 210961"/>
                  <a:gd name="connsiteY2" fmla="*/ 181481 h 184690"/>
                  <a:gd name="connsiteX3" fmla="*/ 121939 w 210961"/>
                  <a:gd name="connsiteY3" fmla="*/ 184690 h 184690"/>
                  <a:gd name="connsiteX4" fmla="*/ 70597 w 210961"/>
                  <a:gd name="connsiteY4" fmla="*/ 165437 h 184690"/>
                  <a:gd name="connsiteX5" fmla="*/ 0 w 210961"/>
                  <a:gd name="connsiteY5" fmla="*/ 142974 h 184690"/>
                  <a:gd name="connsiteX6" fmla="*/ 1595 w 210961"/>
                  <a:gd name="connsiteY6" fmla="*/ 138588 h 184690"/>
                  <a:gd name="connsiteX7" fmla="*/ 210961 w 210961"/>
                  <a:gd name="connsiteY7" fmla="*/ 91440 h 184690"/>
                  <a:gd name="connsiteX0" fmla="*/ 119521 w 148917"/>
                  <a:gd name="connsiteY0" fmla="*/ 0 h 184690"/>
                  <a:gd name="connsiteX1" fmla="*/ 148917 w 148917"/>
                  <a:gd name="connsiteY1" fmla="*/ 138588 h 184690"/>
                  <a:gd name="connsiteX2" fmla="*/ 144402 w 148917"/>
                  <a:gd name="connsiteY2" fmla="*/ 181481 h 184690"/>
                  <a:gd name="connsiteX3" fmla="*/ 121939 w 148917"/>
                  <a:gd name="connsiteY3" fmla="*/ 184690 h 184690"/>
                  <a:gd name="connsiteX4" fmla="*/ 70597 w 148917"/>
                  <a:gd name="connsiteY4" fmla="*/ 165437 h 184690"/>
                  <a:gd name="connsiteX5" fmla="*/ 0 w 148917"/>
                  <a:gd name="connsiteY5" fmla="*/ 142974 h 184690"/>
                  <a:gd name="connsiteX6" fmla="*/ 1595 w 148917"/>
                  <a:gd name="connsiteY6" fmla="*/ 138588 h 184690"/>
                  <a:gd name="connsiteX0" fmla="*/ 148917 w 148917"/>
                  <a:gd name="connsiteY0" fmla="*/ 0 h 46102"/>
                  <a:gd name="connsiteX1" fmla="*/ 144402 w 148917"/>
                  <a:gd name="connsiteY1" fmla="*/ 42893 h 46102"/>
                  <a:gd name="connsiteX2" fmla="*/ 121939 w 148917"/>
                  <a:gd name="connsiteY2" fmla="*/ 46102 h 46102"/>
                  <a:gd name="connsiteX3" fmla="*/ 70597 w 148917"/>
                  <a:gd name="connsiteY3" fmla="*/ 26849 h 46102"/>
                  <a:gd name="connsiteX4" fmla="*/ 0 w 148917"/>
                  <a:gd name="connsiteY4" fmla="*/ 4386 h 46102"/>
                  <a:gd name="connsiteX5" fmla="*/ 1595 w 148917"/>
                  <a:gd name="connsiteY5" fmla="*/ 0 h 4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917" h="46102">
                    <a:moveTo>
                      <a:pt x="148917" y="0"/>
                    </a:moveTo>
                    <a:lnTo>
                      <a:pt x="144402" y="42893"/>
                    </a:lnTo>
                    <a:lnTo>
                      <a:pt x="121939" y="46102"/>
                    </a:lnTo>
                    <a:lnTo>
                      <a:pt x="70597" y="26849"/>
                    </a:lnTo>
                    <a:lnTo>
                      <a:pt x="0" y="4386"/>
                    </a:lnTo>
                    <a:lnTo>
                      <a:pt x="1595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F15A7969-7C80-C91B-A885-FFDBE07F1D1E}"/>
                  </a:ext>
                </a:extLst>
              </p:cNvPr>
              <p:cNvSpPr/>
              <p:nvPr/>
            </p:nvSpPr>
            <p:spPr>
              <a:xfrm>
                <a:off x="670561" y="3738870"/>
                <a:ext cx="1111682" cy="315652"/>
              </a:xfrm>
              <a:custGeom>
                <a:avLst/>
                <a:gdLst>
                  <a:gd name="connsiteX0" fmla="*/ 0 w 1111682"/>
                  <a:gd name="connsiteY0" fmla="*/ 0 h 315652"/>
                  <a:gd name="connsiteX1" fmla="*/ 1111682 w 1111682"/>
                  <a:gd name="connsiteY1" fmla="*/ 0 h 315652"/>
                  <a:gd name="connsiteX2" fmla="*/ 1063806 w 1111682"/>
                  <a:gd name="connsiteY2" fmla="*/ 14013 h 315652"/>
                  <a:gd name="connsiteX3" fmla="*/ 1015672 w 1111682"/>
                  <a:gd name="connsiteY3" fmla="*/ 14013 h 315652"/>
                  <a:gd name="connsiteX4" fmla="*/ 993210 w 1111682"/>
                  <a:gd name="connsiteY4" fmla="*/ 78191 h 315652"/>
                  <a:gd name="connsiteX5" fmla="*/ 964329 w 1111682"/>
                  <a:gd name="connsiteY5" fmla="*/ 103863 h 315652"/>
                  <a:gd name="connsiteX6" fmla="*/ 832763 w 1111682"/>
                  <a:gd name="connsiteY6" fmla="*/ 81400 h 315652"/>
                  <a:gd name="connsiteX7" fmla="*/ 810301 w 1111682"/>
                  <a:gd name="connsiteY7" fmla="*/ 103863 h 315652"/>
                  <a:gd name="connsiteX8" fmla="*/ 762167 w 1111682"/>
                  <a:gd name="connsiteY8" fmla="*/ 107072 h 315652"/>
                  <a:gd name="connsiteX9" fmla="*/ 704406 w 1111682"/>
                  <a:gd name="connsiteY9" fmla="*/ 168041 h 315652"/>
                  <a:gd name="connsiteX10" fmla="*/ 678735 w 1111682"/>
                  <a:gd name="connsiteY10" fmla="*/ 139161 h 315652"/>
                  <a:gd name="connsiteX11" fmla="*/ 646646 w 1111682"/>
                  <a:gd name="connsiteY11" fmla="*/ 139161 h 315652"/>
                  <a:gd name="connsiteX12" fmla="*/ 640228 w 1111682"/>
                  <a:gd name="connsiteY12" fmla="*/ 180877 h 315652"/>
                  <a:gd name="connsiteX13" fmla="*/ 592094 w 1111682"/>
                  <a:gd name="connsiteY13" fmla="*/ 248265 h 315652"/>
                  <a:gd name="connsiteX14" fmla="*/ 502244 w 1111682"/>
                  <a:gd name="connsiteY14" fmla="*/ 248265 h 315652"/>
                  <a:gd name="connsiteX15" fmla="*/ 434856 w 1111682"/>
                  <a:gd name="connsiteY15" fmla="*/ 302816 h 315652"/>
                  <a:gd name="connsiteX16" fmla="*/ 399558 w 1111682"/>
                  <a:gd name="connsiteY16" fmla="*/ 283563 h 315652"/>
                  <a:gd name="connsiteX17" fmla="*/ 389931 w 1111682"/>
                  <a:gd name="connsiteY17" fmla="*/ 280354 h 315652"/>
                  <a:gd name="connsiteX18" fmla="*/ 348215 w 1111682"/>
                  <a:gd name="connsiteY18" fmla="*/ 315652 h 315652"/>
                  <a:gd name="connsiteX19" fmla="*/ 312917 w 1111682"/>
                  <a:gd name="connsiteY19" fmla="*/ 293190 h 315652"/>
                  <a:gd name="connsiteX20" fmla="*/ 335379 w 1111682"/>
                  <a:gd name="connsiteY20" fmla="*/ 264309 h 315652"/>
                  <a:gd name="connsiteX21" fmla="*/ 287246 w 1111682"/>
                  <a:gd name="connsiteY21" fmla="*/ 238638 h 315652"/>
                  <a:gd name="connsiteX22" fmla="*/ 255156 w 1111682"/>
                  <a:gd name="connsiteY22" fmla="*/ 161624 h 315652"/>
                  <a:gd name="connsiteX23" fmla="*/ 251947 w 1111682"/>
                  <a:gd name="connsiteY23" fmla="*/ 116699 h 315652"/>
                  <a:gd name="connsiteX24" fmla="*/ 261574 w 1111682"/>
                  <a:gd name="connsiteY24" fmla="*/ 81400 h 315652"/>
                  <a:gd name="connsiteX25" fmla="*/ 232694 w 1111682"/>
                  <a:gd name="connsiteY25" fmla="*/ 74982 h 315652"/>
                  <a:gd name="connsiteX26" fmla="*/ 190978 w 1111682"/>
                  <a:gd name="connsiteY26" fmla="*/ 91027 h 315652"/>
                  <a:gd name="connsiteX27" fmla="*/ 133217 w 1111682"/>
                  <a:gd name="connsiteY27" fmla="*/ 62147 h 315652"/>
                  <a:gd name="connsiteX28" fmla="*/ 91501 w 1111682"/>
                  <a:gd name="connsiteY28" fmla="*/ 68565 h 315652"/>
                  <a:gd name="connsiteX29" fmla="*/ 36949 w 1111682"/>
                  <a:gd name="connsiteY29" fmla="*/ 74982 h 315652"/>
                  <a:gd name="connsiteX30" fmla="*/ 20904 w 1111682"/>
                  <a:gd name="connsiteY30" fmla="*/ 123116 h 315652"/>
                  <a:gd name="connsiteX31" fmla="*/ 0 w 1111682"/>
                  <a:gd name="connsiteY31" fmla="*/ 142714 h 315652"/>
                  <a:gd name="connsiteX32" fmla="*/ 0 w 1111682"/>
                  <a:gd name="connsiteY32" fmla="*/ 0 h 315652"/>
                  <a:gd name="connsiteX0" fmla="*/ 0 w 1345044"/>
                  <a:gd name="connsiteY0" fmla="*/ 0 h 446621"/>
                  <a:gd name="connsiteX1" fmla="*/ 1345044 w 1345044"/>
                  <a:gd name="connsiteY1" fmla="*/ 130969 h 446621"/>
                  <a:gd name="connsiteX2" fmla="*/ 1297168 w 1345044"/>
                  <a:gd name="connsiteY2" fmla="*/ 144982 h 446621"/>
                  <a:gd name="connsiteX3" fmla="*/ 1249034 w 1345044"/>
                  <a:gd name="connsiteY3" fmla="*/ 144982 h 446621"/>
                  <a:gd name="connsiteX4" fmla="*/ 1226572 w 1345044"/>
                  <a:gd name="connsiteY4" fmla="*/ 209160 h 446621"/>
                  <a:gd name="connsiteX5" fmla="*/ 1197691 w 1345044"/>
                  <a:gd name="connsiteY5" fmla="*/ 234832 h 446621"/>
                  <a:gd name="connsiteX6" fmla="*/ 1066125 w 1345044"/>
                  <a:gd name="connsiteY6" fmla="*/ 212369 h 446621"/>
                  <a:gd name="connsiteX7" fmla="*/ 1043663 w 1345044"/>
                  <a:gd name="connsiteY7" fmla="*/ 234832 h 446621"/>
                  <a:gd name="connsiteX8" fmla="*/ 995529 w 1345044"/>
                  <a:gd name="connsiteY8" fmla="*/ 238041 h 446621"/>
                  <a:gd name="connsiteX9" fmla="*/ 937768 w 1345044"/>
                  <a:gd name="connsiteY9" fmla="*/ 299010 h 446621"/>
                  <a:gd name="connsiteX10" fmla="*/ 912097 w 1345044"/>
                  <a:gd name="connsiteY10" fmla="*/ 270130 h 446621"/>
                  <a:gd name="connsiteX11" fmla="*/ 880008 w 1345044"/>
                  <a:gd name="connsiteY11" fmla="*/ 270130 h 446621"/>
                  <a:gd name="connsiteX12" fmla="*/ 873590 w 1345044"/>
                  <a:gd name="connsiteY12" fmla="*/ 311846 h 446621"/>
                  <a:gd name="connsiteX13" fmla="*/ 825456 w 1345044"/>
                  <a:gd name="connsiteY13" fmla="*/ 379234 h 446621"/>
                  <a:gd name="connsiteX14" fmla="*/ 735606 w 1345044"/>
                  <a:gd name="connsiteY14" fmla="*/ 379234 h 446621"/>
                  <a:gd name="connsiteX15" fmla="*/ 668218 w 1345044"/>
                  <a:gd name="connsiteY15" fmla="*/ 433785 h 446621"/>
                  <a:gd name="connsiteX16" fmla="*/ 632920 w 1345044"/>
                  <a:gd name="connsiteY16" fmla="*/ 414532 h 446621"/>
                  <a:gd name="connsiteX17" fmla="*/ 623293 w 1345044"/>
                  <a:gd name="connsiteY17" fmla="*/ 411323 h 446621"/>
                  <a:gd name="connsiteX18" fmla="*/ 581577 w 1345044"/>
                  <a:gd name="connsiteY18" fmla="*/ 446621 h 446621"/>
                  <a:gd name="connsiteX19" fmla="*/ 546279 w 1345044"/>
                  <a:gd name="connsiteY19" fmla="*/ 424159 h 446621"/>
                  <a:gd name="connsiteX20" fmla="*/ 568741 w 1345044"/>
                  <a:gd name="connsiteY20" fmla="*/ 395278 h 446621"/>
                  <a:gd name="connsiteX21" fmla="*/ 520608 w 1345044"/>
                  <a:gd name="connsiteY21" fmla="*/ 369607 h 446621"/>
                  <a:gd name="connsiteX22" fmla="*/ 488518 w 1345044"/>
                  <a:gd name="connsiteY22" fmla="*/ 292593 h 446621"/>
                  <a:gd name="connsiteX23" fmla="*/ 485309 w 1345044"/>
                  <a:gd name="connsiteY23" fmla="*/ 247668 h 446621"/>
                  <a:gd name="connsiteX24" fmla="*/ 494936 w 1345044"/>
                  <a:gd name="connsiteY24" fmla="*/ 212369 h 446621"/>
                  <a:gd name="connsiteX25" fmla="*/ 466056 w 1345044"/>
                  <a:gd name="connsiteY25" fmla="*/ 205951 h 446621"/>
                  <a:gd name="connsiteX26" fmla="*/ 424340 w 1345044"/>
                  <a:gd name="connsiteY26" fmla="*/ 221996 h 446621"/>
                  <a:gd name="connsiteX27" fmla="*/ 366579 w 1345044"/>
                  <a:gd name="connsiteY27" fmla="*/ 193116 h 446621"/>
                  <a:gd name="connsiteX28" fmla="*/ 324863 w 1345044"/>
                  <a:gd name="connsiteY28" fmla="*/ 199534 h 446621"/>
                  <a:gd name="connsiteX29" fmla="*/ 270311 w 1345044"/>
                  <a:gd name="connsiteY29" fmla="*/ 205951 h 446621"/>
                  <a:gd name="connsiteX30" fmla="*/ 254266 w 1345044"/>
                  <a:gd name="connsiteY30" fmla="*/ 254085 h 446621"/>
                  <a:gd name="connsiteX31" fmla="*/ 233362 w 1345044"/>
                  <a:gd name="connsiteY31" fmla="*/ 273683 h 446621"/>
                  <a:gd name="connsiteX32" fmla="*/ 0 w 1345044"/>
                  <a:gd name="connsiteY32" fmla="*/ 0 h 446621"/>
                  <a:gd name="connsiteX0" fmla="*/ 0 w 1345044"/>
                  <a:gd name="connsiteY0" fmla="*/ 0 h 446621"/>
                  <a:gd name="connsiteX1" fmla="*/ 1345044 w 1345044"/>
                  <a:gd name="connsiteY1" fmla="*/ 130969 h 446621"/>
                  <a:gd name="connsiteX2" fmla="*/ 1297168 w 1345044"/>
                  <a:gd name="connsiteY2" fmla="*/ 144982 h 446621"/>
                  <a:gd name="connsiteX3" fmla="*/ 1249034 w 1345044"/>
                  <a:gd name="connsiteY3" fmla="*/ 144982 h 446621"/>
                  <a:gd name="connsiteX4" fmla="*/ 1226572 w 1345044"/>
                  <a:gd name="connsiteY4" fmla="*/ 209160 h 446621"/>
                  <a:gd name="connsiteX5" fmla="*/ 1197691 w 1345044"/>
                  <a:gd name="connsiteY5" fmla="*/ 234832 h 446621"/>
                  <a:gd name="connsiteX6" fmla="*/ 1066125 w 1345044"/>
                  <a:gd name="connsiteY6" fmla="*/ 212369 h 446621"/>
                  <a:gd name="connsiteX7" fmla="*/ 1043663 w 1345044"/>
                  <a:gd name="connsiteY7" fmla="*/ 234832 h 446621"/>
                  <a:gd name="connsiteX8" fmla="*/ 995529 w 1345044"/>
                  <a:gd name="connsiteY8" fmla="*/ 238041 h 446621"/>
                  <a:gd name="connsiteX9" fmla="*/ 937768 w 1345044"/>
                  <a:gd name="connsiteY9" fmla="*/ 299010 h 446621"/>
                  <a:gd name="connsiteX10" fmla="*/ 912097 w 1345044"/>
                  <a:gd name="connsiteY10" fmla="*/ 270130 h 446621"/>
                  <a:gd name="connsiteX11" fmla="*/ 880008 w 1345044"/>
                  <a:gd name="connsiteY11" fmla="*/ 270130 h 446621"/>
                  <a:gd name="connsiteX12" fmla="*/ 873590 w 1345044"/>
                  <a:gd name="connsiteY12" fmla="*/ 311846 h 446621"/>
                  <a:gd name="connsiteX13" fmla="*/ 825456 w 1345044"/>
                  <a:gd name="connsiteY13" fmla="*/ 379234 h 446621"/>
                  <a:gd name="connsiteX14" fmla="*/ 735606 w 1345044"/>
                  <a:gd name="connsiteY14" fmla="*/ 379234 h 446621"/>
                  <a:gd name="connsiteX15" fmla="*/ 668218 w 1345044"/>
                  <a:gd name="connsiteY15" fmla="*/ 433785 h 446621"/>
                  <a:gd name="connsiteX16" fmla="*/ 632920 w 1345044"/>
                  <a:gd name="connsiteY16" fmla="*/ 414532 h 446621"/>
                  <a:gd name="connsiteX17" fmla="*/ 623293 w 1345044"/>
                  <a:gd name="connsiteY17" fmla="*/ 411323 h 446621"/>
                  <a:gd name="connsiteX18" fmla="*/ 581577 w 1345044"/>
                  <a:gd name="connsiteY18" fmla="*/ 446621 h 446621"/>
                  <a:gd name="connsiteX19" fmla="*/ 546279 w 1345044"/>
                  <a:gd name="connsiteY19" fmla="*/ 424159 h 446621"/>
                  <a:gd name="connsiteX20" fmla="*/ 568741 w 1345044"/>
                  <a:gd name="connsiteY20" fmla="*/ 395278 h 446621"/>
                  <a:gd name="connsiteX21" fmla="*/ 520608 w 1345044"/>
                  <a:gd name="connsiteY21" fmla="*/ 369607 h 446621"/>
                  <a:gd name="connsiteX22" fmla="*/ 488518 w 1345044"/>
                  <a:gd name="connsiteY22" fmla="*/ 292593 h 446621"/>
                  <a:gd name="connsiteX23" fmla="*/ 485309 w 1345044"/>
                  <a:gd name="connsiteY23" fmla="*/ 247668 h 446621"/>
                  <a:gd name="connsiteX24" fmla="*/ 494936 w 1345044"/>
                  <a:gd name="connsiteY24" fmla="*/ 212369 h 446621"/>
                  <a:gd name="connsiteX25" fmla="*/ 466056 w 1345044"/>
                  <a:gd name="connsiteY25" fmla="*/ 205951 h 446621"/>
                  <a:gd name="connsiteX26" fmla="*/ 424340 w 1345044"/>
                  <a:gd name="connsiteY26" fmla="*/ 221996 h 446621"/>
                  <a:gd name="connsiteX27" fmla="*/ 366579 w 1345044"/>
                  <a:gd name="connsiteY27" fmla="*/ 193116 h 446621"/>
                  <a:gd name="connsiteX28" fmla="*/ 324863 w 1345044"/>
                  <a:gd name="connsiteY28" fmla="*/ 199534 h 446621"/>
                  <a:gd name="connsiteX29" fmla="*/ 270311 w 1345044"/>
                  <a:gd name="connsiteY29" fmla="*/ 205951 h 446621"/>
                  <a:gd name="connsiteX30" fmla="*/ 254266 w 1345044"/>
                  <a:gd name="connsiteY30" fmla="*/ 254085 h 446621"/>
                  <a:gd name="connsiteX31" fmla="*/ 233362 w 1345044"/>
                  <a:gd name="connsiteY31" fmla="*/ 273683 h 446621"/>
                  <a:gd name="connsiteX32" fmla="*/ 91440 w 1345044"/>
                  <a:gd name="connsiteY32" fmla="*/ 91440 h 446621"/>
                  <a:gd name="connsiteX0" fmla="*/ 1253604 w 1253604"/>
                  <a:gd name="connsiteY0" fmla="*/ 39529 h 355181"/>
                  <a:gd name="connsiteX1" fmla="*/ 1205728 w 1253604"/>
                  <a:gd name="connsiteY1" fmla="*/ 53542 h 355181"/>
                  <a:gd name="connsiteX2" fmla="*/ 1157594 w 1253604"/>
                  <a:gd name="connsiteY2" fmla="*/ 53542 h 355181"/>
                  <a:gd name="connsiteX3" fmla="*/ 1135132 w 1253604"/>
                  <a:gd name="connsiteY3" fmla="*/ 117720 h 355181"/>
                  <a:gd name="connsiteX4" fmla="*/ 1106251 w 1253604"/>
                  <a:gd name="connsiteY4" fmla="*/ 143392 h 355181"/>
                  <a:gd name="connsiteX5" fmla="*/ 974685 w 1253604"/>
                  <a:gd name="connsiteY5" fmla="*/ 120929 h 355181"/>
                  <a:gd name="connsiteX6" fmla="*/ 952223 w 1253604"/>
                  <a:gd name="connsiteY6" fmla="*/ 143392 h 355181"/>
                  <a:gd name="connsiteX7" fmla="*/ 904089 w 1253604"/>
                  <a:gd name="connsiteY7" fmla="*/ 146601 h 355181"/>
                  <a:gd name="connsiteX8" fmla="*/ 846328 w 1253604"/>
                  <a:gd name="connsiteY8" fmla="*/ 207570 h 355181"/>
                  <a:gd name="connsiteX9" fmla="*/ 820657 w 1253604"/>
                  <a:gd name="connsiteY9" fmla="*/ 178690 h 355181"/>
                  <a:gd name="connsiteX10" fmla="*/ 788568 w 1253604"/>
                  <a:gd name="connsiteY10" fmla="*/ 178690 h 355181"/>
                  <a:gd name="connsiteX11" fmla="*/ 782150 w 1253604"/>
                  <a:gd name="connsiteY11" fmla="*/ 220406 h 355181"/>
                  <a:gd name="connsiteX12" fmla="*/ 734016 w 1253604"/>
                  <a:gd name="connsiteY12" fmla="*/ 287794 h 355181"/>
                  <a:gd name="connsiteX13" fmla="*/ 644166 w 1253604"/>
                  <a:gd name="connsiteY13" fmla="*/ 287794 h 355181"/>
                  <a:gd name="connsiteX14" fmla="*/ 576778 w 1253604"/>
                  <a:gd name="connsiteY14" fmla="*/ 342345 h 355181"/>
                  <a:gd name="connsiteX15" fmla="*/ 541480 w 1253604"/>
                  <a:gd name="connsiteY15" fmla="*/ 323092 h 355181"/>
                  <a:gd name="connsiteX16" fmla="*/ 531853 w 1253604"/>
                  <a:gd name="connsiteY16" fmla="*/ 319883 h 355181"/>
                  <a:gd name="connsiteX17" fmla="*/ 490137 w 1253604"/>
                  <a:gd name="connsiteY17" fmla="*/ 355181 h 355181"/>
                  <a:gd name="connsiteX18" fmla="*/ 454839 w 1253604"/>
                  <a:gd name="connsiteY18" fmla="*/ 332719 h 355181"/>
                  <a:gd name="connsiteX19" fmla="*/ 477301 w 1253604"/>
                  <a:gd name="connsiteY19" fmla="*/ 303838 h 355181"/>
                  <a:gd name="connsiteX20" fmla="*/ 429168 w 1253604"/>
                  <a:gd name="connsiteY20" fmla="*/ 278167 h 355181"/>
                  <a:gd name="connsiteX21" fmla="*/ 397078 w 1253604"/>
                  <a:gd name="connsiteY21" fmla="*/ 201153 h 355181"/>
                  <a:gd name="connsiteX22" fmla="*/ 393869 w 1253604"/>
                  <a:gd name="connsiteY22" fmla="*/ 156228 h 355181"/>
                  <a:gd name="connsiteX23" fmla="*/ 403496 w 1253604"/>
                  <a:gd name="connsiteY23" fmla="*/ 120929 h 355181"/>
                  <a:gd name="connsiteX24" fmla="*/ 374616 w 1253604"/>
                  <a:gd name="connsiteY24" fmla="*/ 114511 h 355181"/>
                  <a:gd name="connsiteX25" fmla="*/ 332900 w 1253604"/>
                  <a:gd name="connsiteY25" fmla="*/ 130556 h 355181"/>
                  <a:gd name="connsiteX26" fmla="*/ 275139 w 1253604"/>
                  <a:gd name="connsiteY26" fmla="*/ 101676 h 355181"/>
                  <a:gd name="connsiteX27" fmla="*/ 233423 w 1253604"/>
                  <a:gd name="connsiteY27" fmla="*/ 108094 h 355181"/>
                  <a:gd name="connsiteX28" fmla="*/ 178871 w 1253604"/>
                  <a:gd name="connsiteY28" fmla="*/ 114511 h 355181"/>
                  <a:gd name="connsiteX29" fmla="*/ 162826 w 1253604"/>
                  <a:gd name="connsiteY29" fmla="*/ 162645 h 355181"/>
                  <a:gd name="connsiteX30" fmla="*/ 141922 w 1253604"/>
                  <a:gd name="connsiteY30" fmla="*/ 182243 h 355181"/>
                  <a:gd name="connsiteX31" fmla="*/ 0 w 1253604"/>
                  <a:gd name="connsiteY31" fmla="*/ 0 h 355181"/>
                  <a:gd name="connsiteX0" fmla="*/ 1111682 w 1111682"/>
                  <a:gd name="connsiteY0" fmla="*/ 0 h 315652"/>
                  <a:gd name="connsiteX1" fmla="*/ 1063806 w 1111682"/>
                  <a:gd name="connsiteY1" fmla="*/ 14013 h 315652"/>
                  <a:gd name="connsiteX2" fmla="*/ 1015672 w 1111682"/>
                  <a:gd name="connsiteY2" fmla="*/ 14013 h 315652"/>
                  <a:gd name="connsiteX3" fmla="*/ 993210 w 1111682"/>
                  <a:gd name="connsiteY3" fmla="*/ 78191 h 315652"/>
                  <a:gd name="connsiteX4" fmla="*/ 964329 w 1111682"/>
                  <a:gd name="connsiteY4" fmla="*/ 103863 h 315652"/>
                  <a:gd name="connsiteX5" fmla="*/ 832763 w 1111682"/>
                  <a:gd name="connsiteY5" fmla="*/ 81400 h 315652"/>
                  <a:gd name="connsiteX6" fmla="*/ 810301 w 1111682"/>
                  <a:gd name="connsiteY6" fmla="*/ 103863 h 315652"/>
                  <a:gd name="connsiteX7" fmla="*/ 762167 w 1111682"/>
                  <a:gd name="connsiteY7" fmla="*/ 107072 h 315652"/>
                  <a:gd name="connsiteX8" fmla="*/ 704406 w 1111682"/>
                  <a:gd name="connsiteY8" fmla="*/ 168041 h 315652"/>
                  <a:gd name="connsiteX9" fmla="*/ 678735 w 1111682"/>
                  <a:gd name="connsiteY9" fmla="*/ 139161 h 315652"/>
                  <a:gd name="connsiteX10" fmla="*/ 646646 w 1111682"/>
                  <a:gd name="connsiteY10" fmla="*/ 139161 h 315652"/>
                  <a:gd name="connsiteX11" fmla="*/ 640228 w 1111682"/>
                  <a:gd name="connsiteY11" fmla="*/ 180877 h 315652"/>
                  <a:gd name="connsiteX12" fmla="*/ 592094 w 1111682"/>
                  <a:gd name="connsiteY12" fmla="*/ 248265 h 315652"/>
                  <a:gd name="connsiteX13" fmla="*/ 502244 w 1111682"/>
                  <a:gd name="connsiteY13" fmla="*/ 248265 h 315652"/>
                  <a:gd name="connsiteX14" fmla="*/ 434856 w 1111682"/>
                  <a:gd name="connsiteY14" fmla="*/ 302816 h 315652"/>
                  <a:gd name="connsiteX15" fmla="*/ 399558 w 1111682"/>
                  <a:gd name="connsiteY15" fmla="*/ 283563 h 315652"/>
                  <a:gd name="connsiteX16" fmla="*/ 389931 w 1111682"/>
                  <a:gd name="connsiteY16" fmla="*/ 280354 h 315652"/>
                  <a:gd name="connsiteX17" fmla="*/ 348215 w 1111682"/>
                  <a:gd name="connsiteY17" fmla="*/ 315652 h 315652"/>
                  <a:gd name="connsiteX18" fmla="*/ 312917 w 1111682"/>
                  <a:gd name="connsiteY18" fmla="*/ 293190 h 315652"/>
                  <a:gd name="connsiteX19" fmla="*/ 335379 w 1111682"/>
                  <a:gd name="connsiteY19" fmla="*/ 264309 h 315652"/>
                  <a:gd name="connsiteX20" fmla="*/ 287246 w 1111682"/>
                  <a:gd name="connsiteY20" fmla="*/ 238638 h 315652"/>
                  <a:gd name="connsiteX21" fmla="*/ 255156 w 1111682"/>
                  <a:gd name="connsiteY21" fmla="*/ 161624 h 315652"/>
                  <a:gd name="connsiteX22" fmla="*/ 251947 w 1111682"/>
                  <a:gd name="connsiteY22" fmla="*/ 116699 h 315652"/>
                  <a:gd name="connsiteX23" fmla="*/ 261574 w 1111682"/>
                  <a:gd name="connsiteY23" fmla="*/ 81400 h 315652"/>
                  <a:gd name="connsiteX24" fmla="*/ 232694 w 1111682"/>
                  <a:gd name="connsiteY24" fmla="*/ 74982 h 315652"/>
                  <a:gd name="connsiteX25" fmla="*/ 190978 w 1111682"/>
                  <a:gd name="connsiteY25" fmla="*/ 91027 h 315652"/>
                  <a:gd name="connsiteX26" fmla="*/ 133217 w 1111682"/>
                  <a:gd name="connsiteY26" fmla="*/ 62147 h 315652"/>
                  <a:gd name="connsiteX27" fmla="*/ 91501 w 1111682"/>
                  <a:gd name="connsiteY27" fmla="*/ 68565 h 315652"/>
                  <a:gd name="connsiteX28" fmla="*/ 36949 w 1111682"/>
                  <a:gd name="connsiteY28" fmla="*/ 74982 h 315652"/>
                  <a:gd name="connsiteX29" fmla="*/ 20904 w 1111682"/>
                  <a:gd name="connsiteY29" fmla="*/ 123116 h 315652"/>
                  <a:gd name="connsiteX30" fmla="*/ 0 w 1111682"/>
                  <a:gd name="connsiteY30" fmla="*/ 142714 h 315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11682" h="315652">
                    <a:moveTo>
                      <a:pt x="1111682" y="0"/>
                    </a:moveTo>
                    <a:lnTo>
                      <a:pt x="1063806" y="14013"/>
                    </a:lnTo>
                    <a:lnTo>
                      <a:pt x="1015672" y="14013"/>
                    </a:lnTo>
                    <a:lnTo>
                      <a:pt x="993210" y="78191"/>
                    </a:lnTo>
                    <a:lnTo>
                      <a:pt x="964329" y="103863"/>
                    </a:lnTo>
                    <a:lnTo>
                      <a:pt x="832763" y="81400"/>
                    </a:lnTo>
                    <a:lnTo>
                      <a:pt x="810301" y="103863"/>
                    </a:lnTo>
                    <a:lnTo>
                      <a:pt x="762167" y="107072"/>
                    </a:lnTo>
                    <a:lnTo>
                      <a:pt x="704406" y="168041"/>
                    </a:lnTo>
                    <a:lnTo>
                      <a:pt x="678735" y="139161"/>
                    </a:lnTo>
                    <a:lnTo>
                      <a:pt x="646646" y="139161"/>
                    </a:lnTo>
                    <a:lnTo>
                      <a:pt x="640228" y="180877"/>
                    </a:lnTo>
                    <a:lnTo>
                      <a:pt x="592094" y="248265"/>
                    </a:lnTo>
                    <a:lnTo>
                      <a:pt x="502244" y="248265"/>
                    </a:lnTo>
                    <a:lnTo>
                      <a:pt x="434856" y="302816"/>
                    </a:lnTo>
                    <a:cubicBezTo>
                      <a:pt x="401850" y="283012"/>
                      <a:pt x="415240" y="283563"/>
                      <a:pt x="399558" y="283563"/>
                    </a:cubicBezTo>
                    <a:lnTo>
                      <a:pt x="389931" y="280354"/>
                    </a:lnTo>
                    <a:lnTo>
                      <a:pt x="348215" y="315652"/>
                    </a:lnTo>
                    <a:lnTo>
                      <a:pt x="312917" y="293190"/>
                    </a:lnTo>
                    <a:lnTo>
                      <a:pt x="335379" y="264309"/>
                    </a:lnTo>
                    <a:lnTo>
                      <a:pt x="287246" y="238638"/>
                    </a:lnTo>
                    <a:lnTo>
                      <a:pt x="255156" y="161624"/>
                    </a:lnTo>
                    <a:lnTo>
                      <a:pt x="251947" y="116699"/>
                    </a:lnTo>
                    <a:lnTo>
                      <a:pt x="261574" y="81400"/>
                    </a:lnTo>
                    <a:lnTo>
                      <a:pt x="232694" y="74982"/>
                    </a:lnTo>
                    <a:lnTo>
                      <a:pt x="190978" y="91027"/>
                    </a:lnTo>
                    <a:lnTo>
                      <a:pt x="133217" y="62147"/>
                    </a:lnTo>
                    <a:lnTo>
                      <a:pt x="91501" y="68565"/>
                    </a:lnTo>
                    <a:lnTo>
                      <a:pt x="36949" y="74982"/>
                    </a:lnTo>
                    <a:lnTo>
                      <a:pt x="20904" y="123116"/>
                    </a:lnTo>
                    <a:lnTo>
                      <a:pt x="0" y="142714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92B84C80-0435-2E6C-1C21-900B7A6F2ED0}"/>
                </a:ext>
              </a:extLst>
            </p:cNvPr>
            <p:cNvGrpSpPr/>
            <p:nvPr/>
          </p:nvGrpSpPr>
          <p:grpSpPr>
            <a:xfrm>
              <a:off x="1223727" y="4379950"/>
              <a:ext cx="2004115" cy="770768"/>
              <a:chOff x="1488459" y="1990663"/>
              <a:chExt cx="1102749" cy="424109"/>
            </a:xfrm>
          </p:grpSpPr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78B3ED30-6577-9B1F-C15A-7436E62FB3B4}"/>
                  </a:ext>
                </a:extLst>
              </p:cNvPr>
              <p:cNvSpPr/>
              <p:nvPr/>
            </p:nvSpPr>
            <p:spPr>
              <a:xfrm>
                <a:off x="2414800" y="1990663"/>
                <a:ext cx="176408" cy="10161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9678E61B-5A17-3B45-3684-B1DCD5FD93E6}"/>
                  </a:ext>
                </a:extLst>
              </p:cNvPr>
              <p:cNvSpPr/>
              <p:nvPr/>
            </p:nvSpPr>
            <p:spPr>
              <a:xfrm rot="18900000">
                <a:off x="1488459" y="2231927"/>
                <a:ext cx="176408" cy="10161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6B106940-DD03-E584-9155-945A5767A91D}"/>
                  </a:ext>
                </a:extLst>
              </p:cNvPr>
              <p:cNvSpPr/>
              <p:nvPr/>
            </p:nvSpPr>
            <p:spPr>
              <a:xfrm rot="19800000">
                <a:off x="1814744" y="2245420"/>
                <a:ext cx="289309" cy="1693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64" name="グループ化 663">
            <a:extLst>
              <a:ext uri="{FF2B5EF4-FFF2-40B4-BE49-F238E27FC236}">
                <a16:creationId xmlns:a16="http://schemas.microsoft.com/office/drawing/2014/main" id="{BA95283E-A539-C10E-0451-54D4C103C210}"/>
              </a:ext>
            </a:extLst>
          </p:cNvPr>
          <p:cNvGrpSpPr/>
          <p:nvPr/>
        </p:nvGrpSpPr>
        <p:grpSpPr>
          <a:xfrm>
            <a:off x="3605301" y="841096"/>
            <a:ext cx="2725536" cy="2633215"/>
            <a:chOff x="3605301" y="841096"/>
            <a:chExt cx="2725536" cy="2633215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12062B21-70C1-435E-32EA-C5D1D89631A4}"/>
                </a:ext>
              </a:extLst>
            </p:cNvPr>
            <p:cNvGrpSpPr/>
            <p:nvPr/>
          </p:nvGrpSpPr>
          <p:grpSpPr>
            <a:xfrm>
              <a:off x="3605301" y="841096"/>
              <a:ext cx="2725536" cy="2633215"/>
              <a:chOff x="663981" y="841096"/>
              <a:chExt cx="2725536" cy="2633215"/>
            </a:xfrm>
          </p:grpSpPr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0CB9FB42-B5B4-7887-A278-72E0976CD7C3}"/>
                  </a:ext>
                </a:extLst>
              </p:cNvPr>
              <p:cNvSpPr/>
              <p:nvPr/>
            </p:nvSpPr>
            <p:spPr>
              <a:xfrm>
                <a:off x="2566642" y="841096"/>
                <a:ext cx="822874" cy="602289"/>
              </a:xfrm>
              <a:custGeom>
                <a:avLst/>
                <a:gdLst>
                  <a:gd name="connsiteX0" fmla="*/ 174520 w 822874"/>
                  <a:gd name="connsiteY0" fmla="*/ 0 h 602289"/>
                  <a:gd name="connsiteX1" fmla="*/ 474467 w 822874"/>
                  <a:gd name="connsiteY1" fmla="*/ 0 h 602289"/>
                  <a:gd name="connsiteX2" fmla="*/ 473793 w 822874"/>
                  <a:gd name="connsiteY2" fmla="*/ 10783 h 602289"/>
                  <a:gd name="connsiteX3" fmla="*/ 534121 w 822874"/>
                  <a:gd name="connsiteY3" fmla="*/ 34326 h 602289"/>
                  <a:gd name="connsiteX4" fmla="*/ 541478 w 822874"/>
                  <a:gd name="connsiteY4" fmla="*/ 49040 h 602289"/>
                  <a:gd name="connsiteX5" fmla="*/ 565021 w 822874"/>
                  <a:gd name="connsiteY5" fmla="*/ 49040 h 602289"/>
                  <a:gd name="connsiteX6" fmla="*/ 582677 w 822874"/>
                  <a:gd name="connsiteY6" fmla="*/ 68168 h 602289"/>
                  <a:gd name="connsiteX7" fmla="*/ 607691 w 822874"/>
                  <a:gd name="connsiteY7" fmla="*/ 53454 h 602289"/>
                  <a:gd name="connsiteX8" fmla="*/ 641534 w 822874"/>
                  <a:gd name="connsiteY8" fmla="*/ 53454 h 602289"/>
                  <a:gd name="connsiteX9" fmla="*/ 645948 w 822874"/>
                  <a:gd name="connsiteY9" fmla="*/ 71111 h 602289"/>
                  <a:gd name="connsiteX10" fmla="*/ 634177 w 822874"/>
                  <a:gd name="connsiteY10" fmla="*/ 82882 h 602289"/>
                  <a:gd name="connsiteX11" fmla="*/ 659191 w 822874"/>
                  <a:gd name="connsiteY11" fmla="*/ 91711 h 602289"/>
                  <a:gd name="connsiteX12" fmla="*/ 670962 w 822874"/>
                  <a:gd name="connsiteY12" fmla="*/ 102010 h 602289"/>
                  <a:gd name="connsiteX13" fmla="*/ 662133 w 822874"/>
                  <a:gd name="connsiteY13" fmla="*/ 122610 h 602289"/>
                  <a:gd name="connsiteX14" fmla="*/ 678319 w 822874"/>
                  <a:gd name="connsiteY14" fmla="*/ 138796 h 602289"/>
                  <a:gd name="connsiteX15" fmla="*/ 688619 w 822874"/>
                  <a:gd name="connsiteY15" fmla="*/ 135853 h 602289"/>
                  <a:gd name="connsiteX16" fmla="*/ 693033 w 822874"/>
                  <a:gd name="connsiteY16" fmla="*/ 127024 h 602289"/>
                  <a:gd name="connsiteX17" fmla="*/ 718047 w 822874"/>
                  <a:gd name="connsiteY17" fmla="*/ 125553 h 602289"/>
                  <a:gd name="connsiteX18" fmla="*/ 738647 w 822874"/>
                  <a:gd name="connsiteY18" fmla="*/ 135853 h 602289"/>
                  <a:gd name="connsiteX19" fmla="*/ 723933 w 822874"/>
                  <a:gd name="connsiteY19" fmla="*/ 150567 h 602289"/>
                  <a:gd name="connsiteX20" fmla="*/ 738647 w 822874"/>
                  <a:gd name="connsiteY20" fmla="*/ 154981 h 602289"/>
                  <a:gd name="connsiteX21" fmla="*/ 759246 w 822874"/>
                  <a:gd name="connsiteY21" fmla="*/ 149095 h 602289"/>
                  <a:gd name="connsiteX22" fmla="*/ 768075 w 822874"/>
                  <a:gd name="connsiteY22" fmla="*/ 160867 h 602289"/>
                  <a:gd name="connsiteX23" fmla="*/ 809274 w 822874"/>
                  <a:gd name="connsiteY23" fmla="*/ 166752 h 602289"/>
                  <a:gd name="connsiteX24" fmla="*/ 804860 w 822874"/>
                  <a:gd name="connsiteY24" fmla="*/ 182938 h 602289"/>
                  <a:gd name="connsiteX25" fmla="*/ 812217 w 822874"/>
                  <a:gd name="connsiteY25" fmla="*/ 206480 h 602289"/>
                  <a:gd name="connsiteX26" fmla="*/ 790146 w 822874"/>
                  <a:gd name="connsiteY26" fmla="*/ 234437 h 602289"/>
                  <a:gd name="connsiteX27" fmla="*/ 773960 w 822874"/>
                  <a:gd name="connsiteY27" fmla="*/ 237380 h 602289"/>
                  <a:gd name="connsiteX28" fmla="*/ 763661 w 822874"/>
                  <a:gd name="connsiteY28" fmla="*/ 249151 h 602289"/>
                  <a:gd name="connsiteX29" fmla="*/ 776903 w 822874"/>
                  <a:gd name="connsiteY29" fmla="*/ 259451 h 602289"/>
                  <a:gd name="connsiteX30" fmla="*/ 782789 w 822874"/>
                  <a:gd name="connsiteY30" fmla="*/ 291822 h 602289"/>
                  <a:gd name="connsiteX31" fmla="*/ 773960 w 822874"/>
                  <a:gd name="connsiteY31" fmla="*/ 305065 h 602289"/>
                  <a:gd name="connsiteX32" fmla="*/ 785732 w 822874"/>
                  <a:gd name="connsiteY32" fmla="*/ 319779 h 602289"/>
                  <a:gd name="connsiteX33" fmla="*/ 800446 w 822874"/>
                  <a:gd name="connsiteY33" fmla="*/ 316836 h 602289"/>
                  <a:gd name="connsiteX34" fmla="*/ 810746 w 822874"/>
                  <a:gd name="connsiteY34" fmla="*/ 327136 h 602289"/>
                  <a:gd name="connsiteX35" fmla="*/ 822874 w 822874"/>
                  <a:gd name="connsiteY35" fmla="*/ 330532 h 602289"/>
                  <a:gd name="connsiteX36" fmla="*/ 822874 w 822874"/>
                  <a:gd name="connsiteY36" fmla="*/ 354915 h 602289"/>
                  <a:gd name="connsiteX37" fmla="*/ 822517 w 822874"/>
                  <a:gd name="connsiteY37" fmla="*/ 355093 h 602289"/>
                  <a:gd name="connsiteX38" fmla="*/ 822874 w 822874"/>
                  <a:gd name="connsiteY38" fmla="*/ 355569 h 602289"/>
                  <a:gd name="connsiteX39" fmla="*/ 822874 w 822874"/>
                  <a:gd name="connsiteY39" fmla="*/ 532870 h 602289"/>
                  <a:gd name="connsiteX40" fmla="*/ 822517 w 822874"/>
                  <a:gd name="connsiteY40" fmla="*/ 533133 h 602289"/>
                  <a:gd name="connsiteX41" fmla="*/ 790146 w 822874"/>
                  <a:gd name="connsiteY41" fmla="*/ 544904 h 602289"/>
                  <a:gd name="connsiteX42" fmla="*/ 769546 w 822874"/>
                  <a:gd name="connsiteY42" fmla="*/ 527247 h 602289"/>
                  <a:gd name="connsiteX43" fmla="*/ 751889 w 822874"/>
                  <a:gd name="connsiteY43" fmla="*/ 528719 h 602289"/>
                  <a:gd name="connsiteX44" fmla="*/ 737175 w 822874"/>
                  <a:gd name="connsiteY44" fmla="*/ 527247 h 602289"/>
                  <a:gd name="connsiteX45" fmla="*/ 725404 w 822874"/>
                  <a:gd name="connsiteY45" fmla="*/ 536076 h 602289"/>
                  <a:gd name="connsiteX46" fmla="*/ 707747 w 822874"/>
                  <a:gd name="connsiteY46" fmla="*/ 550790 h 602289"/>
                  <a:gd name="connsiteX47" fmla="*/ 693033 w 822874"/>
                  <a:gd name="connsiteY47" fmla="*/ 537547 h 602289"/>
                  <a:gd name="connsiteX48" fmla="*/ 665076 w 822874"/>
                  <a:gd name="connsiteY48" fmla="*/ 556675 h 602289"/>
                  <a:gd name="connsiteX49" fmla="*/ 657719 w 822874"/>
                  <a:gd name="connsiteY49" fmla="*/ 564032 h 602289"/>
                  <a:gd name="connsiteX50" fmla="*/ 657719 w 822874"/>
                  <a:gd name="connsiteY50" fmla="*/ 577275 h 602289"/>
                  <a:gd name="connsiteX51" fmla="*/ 563549 w 822874"/>
                  <a:gd name="connsiteY51" fmla="*/ 602289 h 602289"/>
                  <a:gd name="connsiteX52" fmla="*/ 544421 w 822874"/>
                  <a:gd name="connsiteY52" fmla="*/ 587575 h 602289"/>
                  <a:gd name="connsiteX53" fmla="*/ 506164 w 822874"/>
                  <a:gd name="connsiteY53" fmla="*/ 587575 h 602289"/>
                  <a:gd name="connsiteX54" fmla="*/ 425237 w 822874"/>
                  <a:gd name="connsiteY54" fmla="*/ 528719 h 602289"/>
                  <a:gd name="connsiteX55" fmla="*/ 406109 w 822874"/>
                  <a:gd name="connsiteY55" fmla="*/ 533133 h 602289"/>
                  <a:gd name="connsiteX56" fmla="*/ 389923 w 822874"/>
                  <a:gd name="connsiteY56" fmla="*/ 509590 h 602289"/>
                  <a:gd name="connsiteX57" fmla="*/ 375209 w 822874"/>
                  <a:gd name="connsiteY57" fmla="*/ 500762 h 602289"/>
                  <a:gd name="connsiteX58" fmla="*/ 364909 w 822874"/>
                  <a:gd name="connsiteY58" fmla="*/ 493405 h 602289"/>
                  <a:gd name="connsiteX59" fmla="*/ 354609 w 822874"/>
                  <a:gd name="connsiteY59" fmla="*/ 478691 h 602289"/>
                  <a:gd name="connsiteX60" fmla="*/ 332538 w 822874"/>
                  <a:gd name="connsiteY60" fmla="*/ 475748 h 602289"/>
                  <a:gd name="connsiteX61" fmla="*/ 314881 w 822874"/>
                  <a:gd name="connsiteY61" fmla="*/ 475748 h 602289"/>
                  <a:gd name="connsiteX62" fmla="*/ 308996 w 822874"/>
                  <a:gd name="connsiteY62" fmla="*/ 480162 h 602289"/>
                  <a:gd name="connsiteX63" fmla="*/ 269268 w 822874"/>
                  <a:gd name="connsiteY63" fmla="*/ 474277 h 602289"/>
                  <a:gd name="connsiteX64" fmla="*/ 233954 w 822874"/>
                  <a:gd name="connsiteY64" fmla="*/ 488991 h 602289"/>
                  <a:gd name="connsiteX65" fmla="*/ 195697 w 822874"/>
                  <a:gd name="connsiteY65" fmla="*/ 471334 h 602289"/>
                  <a:gd name="connsiteX66" fmla="*/ 182455 w 822874"/>
                  <a:gd name="connsiteY66" fmla="*/ 478691 h 602289"/>
                  <a:gd name="connsiteX67" fmla="*/ 163326 w 822874"/>
                  <a:gd name="connsiteY67" fmla="*/ 478691 h 602289"/>
                  <a:gd name="connsiteX68" fmla="*/ 154498 w 822874"/>
                  <a:gd name="connsiteY68" fmla="*/ 474277 h 602289"/>
                  <a:gd name="connsiteX69" fmla="*/ 132427 w 822874"/>
                  <a:gd name="connsiteY69" fmla="*/ 480162 h 602289"/>
                  <a:gd name="connsiteX70" fmla="*/ 128013 w 822874"/>
                  <a:gd name="connsiteY70" fmla="*/ 488991 h 602289"/>
                  <a:gd name="connsiteX71" fmla="*/ 128013 w 822874"/>
                  <a:gd name="connsiteY71" fmla="*/ 499291 h 602289"/>
                  <a:gd name="connsiteX72" fmla="*/ 113298 w 822874"/>
                  <a:gd name="connsiteY72" fmla="*/ 508119 h 602289"/>
                  <a:gd name="connsiteX73" fmla="*/ 92699 w 822874"/>
                  <a:gd name="connsiteY73" fmla="*/ 514005 h 602289"/>
                  <a:gd name="connsiteX74" fmla="*/ 77985 w 822874"/>
                  <a:gd name="connsiteY74" fmla="*/ 496348 h 602289"/>
                  <a:gd name="connsiteX75" fmla="*/ 58856 w 822874"/>
                  <a:gd name="connsiteY75" fmla="*/ 508119 h 602289"/>
                  <a:gd name="connsiteX76" fmla="*/ 47085 w 822874"/>
                  <a:gd name="connsiteY76" fmla="*/ 508119 h 602289"/>
                  <a:gd name="connsiteX77" fmla="*/ 45614 w 822874"/>
                  <a:gd name="connsiteY77" fmla="*/ 491934 h 602289"/>
                  <a:gd name="connsiteX78" fmla="*/ 55914 w 822874"/>
                  <a:gd name="connsiteY78" fmla="*/ 480162 h 602289"/>
                  <a:gd name="connsiteX79" fmla="*/ 42671 w 822874"/>
                  <a:gd name="connsiteY79" fmla="*/ 471334 h 602289"/>
                  <a:gd name="connsiteX80" fmla="*/ 42671 w 822874"/>
                  <a:gd name="connsiteY80" fmla="*/ 449263 h 602289"/>
                  <a:gd name="connsiteX81" fmla="*/ 22071 w 822874"/>
                  <a:gd name="connsiteY81" fmla="*/ 428663 h 602289"/>
                  <a:gd name="connsiteX82" fmla="*/ 10300 w 822874"/>
                  <a:gd name="connsiteY82" fmla="*/ 428663 h 602289"/>
                  <a:gd name="connsiteX83" fmla="*/ 8829 w 822874"/>
                  <a:gd name="connsiteY83" fmla="*/ 415420 h 602289"/>
                  <a:gd name="connsiteX84" fmla="*/ 1472 w 822874"/>
                  <a:gd name="connsiteY84" fmla="*/ 408063 h 602289"/>
                  <a:gd name="connsiteX85" fmla="*/ 2943 w 822874"/>
                  <a:gd name="connsiteY85" fmla="*/ 388935 h 602289"/>
                  <a:gd name="connsiteX86" fmla="*/ 13243 w 822874"/>
                  <a:gd name="connsiteY86" fmla="*/ 368335 h 602289"/>
                  <a:gd name="connsiteX87" fmla="*/ 32371 w 822874"/>
                  <a:gd name="connsiteY87" fmla="*/ 362450 h 602289"/>
                  <a:gd name="connsiteX88" fmla="*/ 14714 w 822874"/>
                  <a:gd name="connsiteY88" fmla="*/ 337436 h 602289"/>
                  <a:gd name="connsiteX89" fmla="*/ 0 w 822874"/>
                  <a:gd name="connsiteY89" fmla="*/ 334493 h 602289"/>
                  <a:gd name="connsiteX90" fmla="*/ 11771 w 822874"/>
                  <a:gd name="connsiteY90" fmla="*/ 315365 h 602289"/>
                  <a:gd name="connsiteX91" fmla="*/ 11771 w 822874"/>
                  <a:gd name="connsiteY91" fmla="*/ 294765 h 602289"/>
                  <a:gd name="connsiteX92" fmla="*/ 23543 w 822874"/>
                  <a:gd name="connsiteY92" fmla="*/ 282994 h 602289"/>
                  <a:gd name="connsiteX93" fmla="*/ 8829 w 822874"/>
                  <a:gd name="connsiteY93" fmla="*/ 277108 h 602289"/>
                  <a:gd name="connsiteX94" fmla="*/ 10300 w 822874"/>
                  <a:gd name="connsiteY94" fmla="*/ 266808 h 602289"/>
                  <a:gd name="connsiteX95" fmla="*/ 17657 w 822874"/>
                  <a:gd name="connsiteY95" fmla="*/ 252094 h 602289"/>
                  <a:gd name="connsiteX96" fmla="*/ 41200 w 822874"/>
                  <a:gd name="connsiteY96" fmla="*/ 241794 h 602289"/>
                  <a:gd name="connsiteX97" fmla="*/ 47085 w 822874"/>
                  <a:gd name="connsiteY97" fmla="*/ 218252 h 602289"/>
                  <a:gd name="connsiteX98" fmla="*/ 55914 w 822874"/>
                  <a:gd name="connsiteY98" fmla="*/ 200595 h 602289"/>
                  <a:gd name="connsiteX99" fmla="*/ 69156 w 822874"/>
                  <a:gd name="connsiteY99" fmla="*/ 196180 h 602289"/>
                  <a:gd name="connsiteX100" fmla="*/ 77985 w 822874"/>
                  <a:gd name="connsiteY100" fmla="*/ 168224 h 602289"/>
                  <a:gd name="connsiteX101" fmla="*/ 77985 w 822874"/>
                  <a:gd name="connsiteY101" fmla="*/ 154981 h 602289"/>
                  <a:gd name="connsiteX102" fmla="*/ 94170 w 822874"/>
                  <a:gd name="connsiteY102" fmla="*/ 143210 h 602289"/>
                  <a:gd name="connsiteX103" fmla="*/ 110356 w 822874"/>
                  <a:gd name="connsiteY103" fmla="*/ 150567 h 602289"/>
                  <a:gd name="connsiteX104" fmla="*/ 110356 w 822874"/>
                  <a:gd name="connsiteY104" fmla="*/ 140267 h 602289"/>
                  <a:gd name="connsiteX105" fmla="*/ 107413 w 822874"/>
                  <a:gd name="connsiteY105" fmla="*/ 132910 h 602289"/>
                  <a:gd name="connsiteX106" fmla="*/ 108884 w 822874"/>
                  <a:gd name="connsiteY106" fmla="*/ 124082 h 602289"/>
                  <a:gd name="connsiteX107" fmla="*/ 92699 w 822874"/>
                  <a:gd name="connsiteY107" fmla="*/ 112310 h 602289"/>
                  <a:gd name="connsiteX108" fmla="*/ 86813 w 822874"/>
                  <a:gd name="connsiteY108" fmla="*/ 93182 h 602289"/>
                  <a:gd name="connsiteX109" fmla="*/ 108884 w 822874"/>
                  <a:gd name="connsiteY109" fmla="*/ 74054 h 602289"/>
                  <a:gd name="connsiteX110" fmla="*/ 130955 w 822874"/>
                  <a:gd name="connsiteY110" fmla="*/ 79939 h 602289"/>
                  <a:gd name="connsiteX111" fmla="*/ 151555 w 822874"/>
                  <a:gd name="connsiteY111" fmla="*/ 68168 h 602289"/>
                  <a:gd name="connsiteX112" fmla="*/ 182455 w 822874"/>
                  <a:gd name="connsiteY112" fmla="*/ 40211 h 602289"/>
                  <a:gd name="connsiteX113" fmla="*/ 185397 w 822874"/>
                  <a:gd name="connsiteY113" fmla="*/ 10783 h 602289"/>
                  <a:gd name="connsiteX114" fmla="*/ 173626 w 822874"/>
                  <a:gd name="connsiteY114" fmla="*/ 3426 h 602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822874" h="602289">
                    <a:moveTo>
                      <a:pt x="174520" y="0"/>
                    </a:moveTo>
                    <a:lnTo>
                      <a:pt x="474467" y="0"/>
                    </a:lnTo>
                    <a:lnTo>
                      <a:pt x="473793" y="10783"/>
                    </a:lnTo>
                    <a:lnTo>
                      <a:pt x="534121" y="34326"/>
                    </a:lnTo>
                    <a:lnTo>
                      <a:pt x="541478" y="49040"/>
                    </a:lnTo>
                    <a:lnTo>
                      <a:pt x="565021" y="49040"/>
                    </a:lnTo>
                    <a:lnTo>
                      <a:pt x="582677" y="68168"/>
                    </a:lnTo>
                    <a:lnTo>
                      <a:pt x="607691" y="53454"/>
                    </a:lnTo>
                    <a:lnTo>
                      <a:pt x="641534" y="53454"/>
                    </a:lnTo>
                    <a:lnTo>
                      <a:pt x="645948" y="71111"/>
                    </a:lnTo>
                    <a:lnTo>
                      <a:pt x="634177" y="82882"/>
                    </a:lnTo>
                    <a:lnTo>
                      <a:pt x="659191" y="91711"/>
                    </a:lnTo>
                    <a:lnTo>
                      <a:pt x="670962" y="102010"/>
                    </a:lnTo>
                    <a:lnTo>
                      <a:pt x="662133" y="122610"/>
                    </a:lnTo>
                    <a:lnTo>
                      <a:pt x="678319" y="138796"/>
                    </a:lnTo>
                    <a:lnTo>
                      <a:pt x="688619" y="135853"/>
                    </a:lnTo>
                    <a:lnTo>
                      <a:pt x="693033" y="127024"/>
                    </a:lnTo>
                    <a:lnTo>
                      <a:pt x="718047" y="125553"/>
                    </a:lnTo>
                    <a:lnTo>
                      <a:pt x="738647" y="135853"/>
                    </a:lnTo>
                    <a:lnTo>
                      <a:pt x="723933" y="150567"/>
                    </a:lnTo>
                    <a:lnTo>
                      <a:pt x="738647" y="154981"/>
                    </a:lnTo>
                    <a:lnTo>
                      <a:pt x="759246" y="149095"/>
                    </a:lnTo>
                    <a:lnTo>
                      <a:pt x="768075" y="160867"/>
                    </a:lnTo>
                    <a:lnTo>
                      <a:pt x="809274" y="166752"/>
                    </a:lnTo>
                    <a:lnTo>
                      <a:pt x="804860" y="182938"/>
                    </a:lnTo>
                    <a:lnTo>
                      <a:pt x="812217" y="206480"/>
                    </a:lnTo>
                    <a:lnTo>
                      <a:pt x="790146" y="234437"/>
                    </a:lnTo>
                    <a:lnTo>
                      <a:pt x="773960" y="237380"/>
                    </a:lnTo>
                    <a:lnTo>
                      <a:pt x="763661" y="249151"/>
                    </a:lnTo>
                    <a:lnTo>
                      <a:pt x="776903" y="259451"/>
                    </a:lnTo>
                    <a:lnTo>
                      <a:pt x="782789" y="291822"/>
                    </a:lnTo>
                    <a:lnTo>
                      <a:pt x="773960" y="305065"/>
                    </a:lnTo>
                    <a:lnTo>
                      <a:pt x="785732" y="319779"/>
                    </a:lnTo>
                    <a:lnTo>
                      <a:pt x="800446" y="316836"/>
                    </a:lnTo>
                    <a:lnTo>
                      <a:pt x="810746" y="327136"/>
                    </a:lnTo>
                    <a:lnTo>
                      <a:pt x="822874" y="330532"/>
                    </a:lnTo>
                    <a:lnTo>
                      <a:pt x="822874" y="354915"/>
                    </a:lnTo>
                    <a:lnTo>
                      <a:pt x="822517" y="355093"/>
                    </a:lnTo>
                    <a:lnTo>
                      <a:pt x="822874" y="355569"/>
                    </a:lnTo>
                    <a:lnTo>
                      <a:pt x="822874" y="532870"/>
                    </a:lnTo>
                    <a:lnTo>
                      <a:pt x="822517" y="533133"/>
                    </a:lnTo>
                    <a:lnTo>
                      <a:pt x="790146" y="544904"/>
                    </a:lnTo>
                    <a:lnTo>
                      <a:pt x="769546" y="527247"/>
                    </a:lnTo>
                    <a:lnTo>
                      <a:pt x="751889" y="528719"/>
                    </a:lnTo>
                    <a:lnTo>
                      <a:pt x="737175" y="527247"/>
                    </a:lnTo>
                    <a:lnTo>
                      <a:pt x="725404" y="536076"/>
                    </a:lnTo>
                    <a:lnTo>
                      <a:pt x="707747" y="550790"/>
                    </a:lnTo>
                    <a:lnTo>
                      <a:pt x="693033" y="537547"/>
                    </a:lnTo>
                    <a:lnTo>
                      <a:pt x="665076" y="556675"/>
                    </a:lnTo>
                    <a:lnTo>
                      <a:pt x="657719" y="564032"/>
                    </a:lnTo>
                    <a:lnTo>
                      <a:pt x="657719" y="577275"/>
                    </a:lnTo>
                    <a:lnTo>
                      <a:pt x="563549" y="602289"/>
                    </a:lnTo>
                    <a:lnTo>
                      <a:pt x="544421" y="587575"/>
                    </a:lnTo>
                    <a:lnTo>
                      <a:pt x="506164" y="587575"/>
                    </a:lnTo>
                    <a:lnTo>
                      <a:pt x="425237" y="528719"/>
                    </a:lnTo>
                    <a:lnTo>
                      <a:pt x="406109" y="533133"/>
                    </a:lnTo>
                    <a:lnTo>
                      <a:pt x="389923" y="509590"/>
                    </a:lnTo>
                    <a:lnTo>
                      <a:pt x="375209" y="500762"/>
                    </a:lnTo>
                    <a:lnTo>
                      <a:pt x="364909" y="493405"/>
                    </a:lnTo>
                    <a:lnTo>
                      <a:pt x="354609" y="478691"/>
                    </a:lnTo>
                    <a:lnTo>
                      <a:pt x="332538" y="475748"/>
                    </a:lnTo>
                    <a:lnTo>
                      <a:pt x="314881" y="475748"/>
                    </a:lnTo>
                    <a:lnTo>
                      <a:pt x="308996" y="480162"/>
                    </a:lnTo>
                    <a:lnTo>
                      <a:pt x="269268" y="474277"/>
                    </a:lnTo>
                    <a:lnTo>
                      <a:pt x="233954" y="488991"/>
                    </a:lnTo>
                    <a:lnTo>
                      <a:pt x="195697" y="471334"/>
                    </a:lnTo>
                    <a:lnTo>
                      <a:pt x="182455" y="478691"/>
                    </a:lnTo>
                    <a:lnTo>
                      <a:pt x="163326" y="478691"/>
                    </a:lnTo>
                    <a:lnTo>
                      <a:pt x="154498" y="474277"/>
                    </a:lnTo>
                    <a:lnTo>
                      <a:pt x="132427" y="480162"/>
                    </a:lnTo>
                    <a:lnTo>
                      <a:pt x="128013" y="488991"/>
                    </a:lnTo>
                    <a:lnTo>
                      <a:pt x="128013" y="499291"/>
                    </a:lnTo>
                    <a:lnTo>
                      <a:pt x="113298" y="508119"/>
                    </a:lnTo>
                    <a:lnTo>
                      <a:pt x="92699" y="514005"/>
                    </a:lnTo>
                    <a:lnTo>
                      <a:pt x="77985" y="496348"/>
                    </a:lnTo>
                    <a:lnTo>
                      <a:pt x="58856" y="508119"/>
                    </a:lnTo>
                    <a:lnTo>
                      <a:pt x="47085" y="508119"/>
                    </a:lnTo>
                    <a:lnTo>
                      <a:pt x="45614" y="491934"/>
                    </a:lnTo>
                    <a:lnTo>
                      <a:pt x="55914" y="480162"/>
                    </a:lnTo>
                    <a:lnTo>
                      <a:pt x="42671" y="471334"/>
                    </a:lnTo>
                    <a:lnTo>
                      <a:pt x="42671" y="449263"/>
                    </a:lnTo>
                    <a:lnTo>
                      <a:pt x="22071" y="428663"/>
                    </a:lnTo>
                    <a:lnTo>
                      <a:pt x="10300" y="428663"/>
                    </a:lnTo>
                    <a:lnTo>
                      <a:pt x="8829" y="415420"/>
                    </a:lnTo>
                    <a:lnTo>
                      <a:pt x="1472" y="408063"/>
                    </a:lnTo>
                    <a:lnTo>
                      <a:pt x="2943" y="388935"/>
                    </a:lnTo>
                    <a:lnTo>
                      <a:pt x="13243" y="368335"/>
                    </a:lnTo>
                    <a:lnTo>
                      <a:pt x="32371" y="362450"/>
                    </a:lnTo>
                    <a:lnTo>
                      <a:pt x="14714" y="337436"/>
                    </a:lnTo>
                    <a:lnTo>
                      <a:pt x="0" y="334493"/>
                    </a:lnTo>
                    <a:lnTo>
                      <a:pt x="11771" y="315365"/>
                    </a:lnTo>
                    <a:lnTo>
                      <a:pt x="11771" y="294765"/>
                    </a:lnTo>
                    <a:lnTo>
                      <a:pt x="23543" y="282994"/>
                    </a:lnTo>
                    <a:lnTo>
                      <a:pt x="8829" y="277108"/>
                    </a:lnTo>
                    <a:lnTo>
                      <a:pt x="10300" y="266808"/>
                    </a:lnTo>
                    <a:lnTo>
                      <a:pt x="17657" y="252094"/>
                    </a:lnTo>
                    <a:lnTo>
                      <a:pt x="41200" y="241794"/>
                    </a:lnTo>
                    <a:lnTo>
                      <a:pt x="47085" y="218252"/>
                    </a:lnTo>
                    <a:lnTo>
                      <a:pt x="55914" y="200595"/>
                    </a:lnTo>
                    <a:lnTo>
                      <a:pt x="69156" y="196180"/>
                    </a:lnTo>
                    <a:lnTo>
                      <a:pt x="77985" y="168224"/>
                    </a:lnTo>
                    <a:lnTo>
                      <a:pt x="77985" y="154981"/>
                    </a:lnTo>
                    <a:lnTo>
                      <a:pt x="94170" y="143210"/>
                    </a:lnTo>
                    <a:lnTo>
                      <a:pt x="110356" y="150567"/>
                    </a:lnTo>
                    <a:lnTo>
                      <a:pt x="110356" y="140267"/>
                    </a:lnTo>
                    <a:lnTo>
                      <a:pt x="107413" y="132910"/>
                    </a:lnTo>
                    <a:lnTo>
                      <a:pt x="108884" y="124082"/>
                    </a:lnTo>
                    <a:lnTo>
                      <a:pt x="92699" y="112310"/>
                    </a:lnTo>
                    <a:lnTo>
                      <a:pt x="86813" y="93182"/>
                    </a:lnTo>
                    <a:lnTo>
                      <a:pt x="108884" y="74054"/>
                    </a:lnTo>
                    <a:lnTo>
                      <a:pt x="130955" y="79939"/>
                    </a:lnTo>
                    <a:lnTo>
                      <a:pt x="151555" y="68168"/>
                    </a:lnTo>
                    <a:lnTo>
                      <a:pt x="182455" y="40211"/>
                    </a:lnTo>
                    <a:lnTo>
                      <a:pt x="185397" y="10783"/>
                    </a:lnTo>
                    <a:lnTo>
                      <a:pt x="173626" y="3426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CDB9833D-B0E4-EAED-5B51-36431869234D}"/>
                  </a:ext>
                </a:extLst>
              </p:cNvPr>
              <p:cNvGrpSpPr/>
              <p:nvPr/>
            </p:nvGrpSpPr>
            <p:grpSpPr>
              <a:xfrm>
                <a:off x="663982" y="841096"/>
                <a:ext cx="2725535" cy="2633215"/>
                <a:chOff x="663982" y="841096"/>
                <a:chExt cx="2725535" cy="2633215"/>
              </a:xfrm>
            </p:grpSpPr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DD68D19C-0062-EA17-5724-17EAC90DF825}"/>
                    </a:ext>
                  </a:extLst>
                </p:cNvPr>
                <p:cNvSpPr/>
                <p:nvPr/>
              </p:nvSpPr>
              <p:spPr>
                <a:xfrm>
                  <a:off x="2852095" y="1459569"/>
                  <a:ext cx="262647" cy="359760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4A557E62-052A-9483-B6BC-BD2B79C7CBEF}"/>
                    </a:ext>
                  </a:extLst>
                </p:cNvPr>
                <p:cNvSpPr/>
                <p:nvPr/>
              </p:nvSpPr>
              <p:spPr>
                <a:xfrm>
                  <a:off x="1404230" y="2079032"/>
                  <a:ext cx="1205082" cy="984370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590E8739-F1AE-4206-4DD1-EF4E75F8B996}"/>
                    </a:ext>
                  </a:extLst>
                </p:cNvPr>
                <p:cNvSpPr/>
                <p:nvPr/>
              </p:nvSpPr>
              <p:spPr>
                <a:xfrm>
                  <a:off x="2487921" y="1496354"/>
                  <a:ext cx="154497" cy="128747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D9271AB1-A2CF-B322-A28D-19F35C6E6650}"/>
                    </a:ext>
                  </a:extLst>
                </p:cNvPr>
                <p:cNvSpPr/>
                <p:nvPr/>
              </p:nvSpPr>
              <p:spPr>
                <a:xfrm>
                  <a:off x="2150144" y="1770036"/>
                  <a:ext cx="759335" cy="591506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435BAD7D-DD88-9DD8-194E-1B4C9307FF89}"/>
                    </a:ext>
                  </a:extLst>
                </p:cNvPr>
                <p:cNvSpPr/>
                <p:nvPr/>
              </p:nvSpPr>
              <p:spPr>
                <a:xfrm>
                  <a:off x="2079606" y="1636138"/>
                  <a:ext cx="620292" cy="335179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013DDD97-2CC4-92B9-F74E-A0735B638479}"/>
                    </a:ext>
                  </a:extLst>
                </p:cNvPr>
                <p:cNvSpPr/>
                <p:nvPr/>
              </p:nvSpPr>
              <p:spPr>
                <a:xfrm>
                  <a:off x="1011363" y="1864205"/>
                  <a:ext cx="1257170" cy="1038814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5DB3FBD4-2705-6F2C-A630-FAA8501AA790}"/>
                    </a:ext>
                  </a:extLst>
                </p:cNvPr>
                <p:cNvSpPr/>
                <p:nvPr/>
              </p:nvSpPr>
              <p:spPr>
                <a:xfrm>
                  <a:off x="1771199" y="841096"/>
                  <a:ext cx="980840" cy="225018"/>
                </a:xfrm>
                <a:custGeom>
                  <a:avLst/>
                  <a:gdLst>
                    <a:gd name="connsiteX0" fmla="*/ 618892 w 980840"/>
                    <a:gd name="connsiteY0" fmla="*/ 0 h 225018"/>
                    <a:gd name="connsiteX1" fmla="*/ 969962 w 980840"/>
                    <a:gd name="connsiteY1" fmla="*/ 0 h 225018"/>
                    <a:gd name="connsiteX2" fmla="*/ 969069 w 980840"/>
                    <a:gd name="connsiteY2" fmla="*/ 3424 h 225018"/>
                    <a:gd name="connsiteX3" fmla="*/ 980840 w 980840"/>
                    <a:gd name="connsiteY3" fmla="*/ 10781 h 225018"/>
                    <a:gd name="connsiteX4" fmla="*/ 977897 w 980840"/>
                    <a:gd name="connsiteY4" fmla="*/ 40210 h 225018"/>
                    <a:gd name="connsiteX5" fmla="*/ 946998 w 980840"/>
                    <a:gd name="connsiteY5" fmla="*/ 68166 h 225018"/>
                    <a:gd name="connsiteX6" fmla="*/ 926398 w 980840"/>
                    <a:gd name="connsiteY6" fmla="*/ 79938 h 225018"/>
                    <a:gd name="connsiteX7" fmla="*/ 904379 w 980840"/>
                    <a:gd name="connsiteY7" fmla="*/ 74066 h 225018"/>
                    <a:gd name="connsiteX8" fmla="*/ 893439 w 980840"/>
                    <a:gd name="connsiteY8" fmla="*/ 64341 h 225018"/>
                    <a:gd name="connsiteX9" fmla="*/ 875782 w 980840"/>
                    <a:gd name="connsiteY9" fmla="*/ 76700 h 225018"/>
                    <a:gd name="connsiteX10" fmla="*/ 845765 w 980840"/>
                    <a:gd name="connsiteY10" fmla="*/ 87295 h 225018"/>
                    <a:gd name="connsiteX11" fmla="*/ 838702 w 980840"/>
                    <a:gd name="connsiteY11" fmla="*/ 104951 h 225018"/>
                    <a:gd name="connsiteX12" fmla="*/ 806920 w 980840"/>
                    <a:gd name="connsiteY12" fmla="*/ 110248 h 225018"/>
                    <a:gd name="connsiteX13" fmla="*/ 798091 w 980840"/>
                    <a:gd name="connsiteY13" fmla="*/ 99654 h 225018"/>
                    <a:gd name="connsiteX14" fmla="*/ 782200 w 980840"/>
                    <a:gd name="connsiteY14" fmla="*/ 110248 h 225018"/>
                    <a:gd name="connsiteX15" fmla="*/ 753949 w 980840"/>
                    <a:gd name="connsiteY15" fmla="*/ 115546 h 225018"/>
                    <a:gd name="connsiteX16" fmla="*/ 736292 w 980840"/>
                    <a:gd name="connsiteY16" fmla="*/ 133202 h 225018"/>
                    <a:gd name="connsiteX17" fmla="*/ 723932 w 980840"/>
                    <a:gd name="connsiteY17" fmla="*/ 101420 h 225018"/>
                    <a:gd name="connsiteX18" fmla="*/ 732761 w 980840"/>
                    <a:gd name="connsiteY18" fmla="*/ 76700 h 225018"/>
                    <a:gd name="connsiteX19" fmla="*/ 713338 w 980840"/>
                    <a:gd name="connsiteY19" fmla="*/ 73169 h 225018"/>
                    <a:gd name="connsiteX20" fmla="*/ 715104 w 980840"/>
                    <a:gd name="connsiteY20" fmla="*/ 53747 h 225018"/>
                    <a:gd name="connsiteX21" fmla="*/ 715104 w 980840"/>
                    <a:gd name="connsiteY21" fmla="*/ 39621 h 225018"/>
                    <a:gd name="connsiteX22" fmla="*/ 704510 w 980840"/>
                    <a:gd name="connsiteY22" fmla="*/ 34324 h 225018"/>
                    <a:gd name="connsiteX23" fmla="*/ 679790 w 980840"/>
                    <a:gd name="connsiteY23" fmla="*/ 14901 h 225018"/>
                    <a:gd name="connsiteX24" fmla="*/ 658602 w 980840"/>
                    <a:gd name="connsiteY24" fmla="*/ 18433 h 225018"/>
                    <a:gd name="connsiteX25" fmla="*/ 639179 w 980840"/>
                    <a:gd name="connsiteY25" fmla="*/ 18433 h 225018"/>
                    <a:gd name="connsiteX26" fmla="*/ 614460 w 980840"/>
                    <a:gd name="connsiteY26" fmla="*/ 9604 h 225018"/>
                    <a:gd name="connsiteX27" fmla="*/ 415684 w 980840"/>
                    <a:gd name="connsiteY27" fmla="*/ 0 h 225018"/>
                    <a:gd name="connsiteX28" fmla="*/ 566334 w 980840"/>
                    <a:gd name="connsiteY28" fmla="*/ 0 h 225018"/>
                    <a:gd name="connsiteX29" fmla="*/ 565020 w 980840"/>
                    <a:gd name="connsiteY29" fmla="*/ 13136 h 225018"/>
                    <a:gd name="connsiteX30" fmla="*/ 545598 w 980840"/>
                    <a:gd name="connsiteY30" fmla="*/ 13136 h 225018"/>
                    <a:gd name="connsiteX31" fmla="*/ 543832 w 980840"/>
                    <a:gd name="connsiteY31" fmla="*/ 25496 h 225018"/>
                    <a:gd name="connsiteX32" fmla="*/ 519113 w 980840"/>
                    <a:gd name="connsiteY32" fmla="*/ 29027 h 225018"/>
                    <a:gd name="connsiteX33" fmla="*/ 519113 w 980840"/>
                    <a:gd name="connsiteY33" fmla="*/ 43152 h 225018"/>
                    <a:gd name="connsiteX34" fmla="*/ 508518 w 980840"/>
                    <a:gd name="connsiteY34" fmla="*/ 60809 h 225018"/>
                    <a:gd name="connsiteX35" fmla="*/ 490862 w 980840"/>
                    <a:gd name="connsiteY35" fmla="*/ 62575 h 225018"/>
                    <a:gd name="connsiteX36" fmla="*/ 471439 w 980840"/>
                    <a:gd name="connsiteY36" fmla="*/ 21964 h 225018"/>
                    <a:gd name="connsiteX37" fmla="*/ 387804 w 980840"/>
                    <a:gd name="connsiteY37" fmla="*/ 0 h 225018"/>
                    <a:gd name="connsiteX38" fmla="*/ 400304 w 980840"/>
                    <a:gd name="connsiteY38" fmla="*/ 0 h 225018"/>
                    <a:gd name="connsiteX39" fmla="*/ 390217 w 980840"/>
                    <a:gd name="connsiteY39" fmla="*/ 776 h 225018"/>
                    <a:gd name="connsiteX40" fmla="*/ 121833 w 980840"/>
                    <a:gd name="connsiteY40" fmla="*/ 0 h 225018"/>
                    <a:gd name="connsiteX41" fmla="*/ 321743 w 980840"/>
                    <a:gd name="connsiteY41" fmla="*/ 0 h 225018"/>
                    <a:gd name="connsiteX42" fmla="*/ 314293 w 980840"/>
                    <a:gd name="connsiteY42" fmla="*/ 14901 h 225018"/>
                    <a:gd name="connsiteX43" fmla="*/ 307230 w 980840"/>
                    <a:gd name="connsiteY43" fmla="*/ 48449 h 225018"/>
                    <a:gd name="connsiteX44" fmla="*/ 301933 w 980840"/>
                    <a:gd name="connsiteY44" fmla="*/ 67872 h 225018"/>
                    <a:gd name="connsiteX45" fmla="*/ 275447 w 980840"/>
                    <a:gd name="connsiteY45" fmla="*/ 73169 h 225018"/>
                    <a:gd name="connsiteX46" fmla="*/ 268385 w 980840"/>
                    <a:gd name="connsiteY46" fmla="*/ 87295 h 225018"/>
                    <a:gd name="connsiteX47" fmla="*/ 282510 w 980840"/>
                    <a:gd name="connsiteY47" fmla="*/ 115546 h 225018"/>
                    <a:gd name="connsiteX48" fmla="*/ 222477 w 980840"/>
                    <a:gd name="connsiteY48" fmla="*/ 131437 h 225018"/>
                    <a:gd name="connsiteX49" fmla="*/ 190694 w 980840"/>
                    <a:gd name="connsiteY49" fmla="*/ 120843 h 225018"/>
                    <a:gd name="connsiteX50" fmla="*/ 195992 w 980840"/>
                    <a:gd name="connsiteY50" fmla="*/ 175579 h 225018"/>
                    <a:gd name="connsiteX51" fmla="*/ 174803 w 980840"/>
                    <a:gd name="connsiteY51" fmla="*/ 191470 h 225018"/>
                    <a:gd name="connsiteX52" fmla="*/ 144787 w 980840"/>
                    <a:gd name="connsiteY52" fmla="*/ 189704 h 225018"/>
                    <a:gd name="connsiteX53" fmla="*/ 132427 w 980840"/>
                    <a:gd name="connsiteY53" fmla="*/ 198533 h 225018"/>
                    <a:gd name="connsiteX54" fmla="*/ 121833 w 980840"/>
                    <a:gd name="connsiteY54" fmla="*/ 191470 h 225018"/>
                    <a:gd name="connsiteX55" fmla="*/ 111238 w 980840"/>
                    <a:gd name="connsiteY55" fmla="*/ 195001 h 225018"/>
                    <a:gd name="connsiteX56" fmla="*/ 114770 w 980840"/>
                    <a:gd name="connsiteY56" fmla="*/ 214424 h 225018"/>
                    <a:gd name="connsiteX57" fmla="*/ 97113 w 980840"/>
                    <a:gd name="connsiteY57" fmla="*/ 225018 h 225018"/>
                    <a:gd name="connsiteX58" fmla="*/ 79456 w 980840"/>
                    <a:gd name="connsiteY58" fmla="*/ 216190 h 225018"/>
                    <a:gd name="connsiteX59" fmla="*/ 65331 w 980840"/>
                    <a:gd name="connsiteY59" fmla="*/ 221487 h 225018"/>
                    <a:gd name="connsiteX60" fmla="*/ 61799 w 980840"/>
                    <a:gd name="connsiteY60" fmla="*/ 216190 h 225018"/>
                    <a:gd name="connsiteX61" fmla="*/ 0 w 980840"/>
                    <a:gd name="connsiteY61" fmla="*/ 214424 h 225018"/>
                    <a:gd name="connsiteX62" fmla="*/ 12360 w 980840"/>
                    <a:gd name="connsiteY62" fmla="*/ 154391 h 225018"/>
                    <a:gd name="connsiteX63" fmla="*/ 40611 w 980840"/>
                    <a:gd name="connsiteY63" fmla="*/ 133202 h 225018"/>
                    <a:gd name="connsiteX64" fmla="*/ 31783 w 980840"/>
                    <a:gd name="connsiteY64" fmla="*/ 99654 h 225018"/>
                    <a:gd name="connsiteX65" fmla="*/ 19423 w 980840"/>
                    <a:gd name="connsiteY65" fmla="*/ 97889 h 225018"/>
                    <a:gd name="connsiteX66" fmla="*/ 28251 w 980840"/>
                    <a:gd name="connsiteY66" fmla="*/ 83763 h 225018"/>
                    <a:gd name="connsiteX67" fmla="*/ 68862 w 980840"/>
                    <a:gd name="connsiteY67" fmla="*/ 66106 h 225018"/>
                    <a:gd name="connsiteX68" fmla="*/ 121833 w 980840"/>
                    <a:gd name="connsiteY68" fmla="*/ 46684 h 225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980840" h="225018">
                      <a:moveTo>
                        <a:pt x="618892" y="0"/>
                      </a:moveTo>
                      <a:lnTo>
                        <a:pt x="969962" y="0"/>
                      </a:lnTo>
                      <a:lnTo>
                        <a:pt x="969069" y="3424"/>
                      </a:lnTo>
                      <a:lnTo>
                        <a:pt x="980840" y="10781"/>
                      </a:lnTo>
                      <a:lnTo>
                        <a:pt x="977897" y="40210"/>
                      </a:lnTo>
                      <a:lnTo>
                        <a:pt x="946998" y="68166"/>
                      </a:lnTo>
                      <a:lnTo>
                        <a:pt x="926398" y="79938"/>
                      </a:lnTo>
                      <a:lnTo>
                        <a:pt x="904379" y="74066"/>
                      </a:lnTo>
                      <a:lnTo>
                        <a:pt x="893439" y="64341"/>
                      </a:lnTo>
                      <a:lnTo>
                        <a:pt x="875782" y="76700"/>
                      </a:lnTo>
                      <a:lnTo>
                        <a:pt x="845765" y="87295"/>
                      </a:lnTo>
                      <a:lnTo>
                        <a:pt x="838702" y="104951"/>
                      </a:lnTo>
                      <a:lnTo>
                        <a:pt x="806920" y="110248"/>
                      </a:lnTo>
                      <a:lnTo>
                        <a:pt x="798091" y="99654"/>
                      </a:lnTo>
                      <a:lnTo>
                        <a:pt x="782200" y="110248"/>
                      </a:lnTo>
                      <a:lnTo>
                        <a:pt x="753949" y="115546"/>
                      </a:lnTo>
                      <a:lnTo>
                        <a:pt x="736292" y="133202"/>
                      </a:lnTo>
                      <a:lnTo>
                        <a:pt x="723932" y="101420"/>
                      </a:lnTo>
                      <a:lnTo>
                        <a:pt x="732761" y="76700"/>
                      </a:lnTo>
                      <a:lnTo>
                        <a:pt x="713338" y="73169"/>
                      </a:lnTo>
                      <a:lnTo>
                        <a:pt x="715104" y="53747"/>
                      </a:lnTo>
                      <a:lnTo>
                        <a:pt x="715104" y="39621"/>
                      </a:lnTo>
                      <a:lnTo>
                        <a:pt x="704510" y="34324"/>
                      </a:lnTo>
                      <a:lnTo>
                        <a:pt x="679790" y="14901"/>
                      </a:lnTo>
                      <a:lnTo>
                        <a:pt x="658602" y="18433"/>
                      </a:lnTo>
                      <a:lnTo>
                        <a:pt x="639179" y="18433"/>
                      </a:lnTo>
                      <a:lnTo>
                        <a:pt x="614460" y="9604"/>
                      </a:lnTo>
                      <a:close/>
                      <a:moveTo>
                        <a:pt x="415684" y="0"/>
                      </a:moveTo>
                      <a:lnTo>
                        <a:pt x="566334" y="0"/>
                      </a:lnTo>
                      <a:lnTo>
                        <a:pt x="565020" y="13136"/>
                      </a:lnTo>
                      <a:lnTo>
                        <a:pt x="545598" y="13136"/>
                      </a:lnTo>
                      <a:lnTo>
                        <a:pt x="543832" y="25496"/>
                      </a:lnTo>
                      <a:lnTo>
                        <a:pt x="519113" y="29027"/>
                      </a:lnTo>
                      <a:lnTo>
                        <a:pt x="519113" y="43152"/>
                      </a:lnTo>
                      <a:lnTo>
                        <a:pt x="508518" y="60809"/>
                      </a:lnTo>
                      <a:lnTo>
                        <a:pt x="490862" y="62575"/>
                      </a:lnTo>
                      <a:lnTo>
                        <a:pt x="471439" y="21964"/>
                      </a:lnTo>
                      <a:close/>
                      <a:moveTo>
                        <a:pt x="387804" y="0"/>
                      </a:moveTo>
                      <a:lnTo>
                        <a:pt x="400304" y="0"/>
                      </a:lnTo>
                      <a:lnTo>
                        <a:pt x="390217" y="776"/>
                      </a:lnTo>
                      <a:close/>
                      <a:moveTo>
                        <a:pt x="121833" y="0"/>
                      </a:moveTo>
                      <a:lnTo>
                        <a:pt x="321743" y="0"/>
                      </a:lnTo>
                      <a:lnTo>
                        <a:pt x="314293" y="14901"/>
                      </a:lnTo>
                      <a:lnTo>
                        <a:pt x="307230" y="48449"/>
                      </a:lnTo>
                      <a:lnTo>
                        <a:pt x="301933" y="67872"/>
                      </a:lnTo>
                      <a:lnTo>
                        <a:pt x="275447" y="73169"/>
                      </a:lnTo>
                      <a:lnTo>
                        <a:pt x="268385" y="87295"/>
                      </a:lnTo>
                      <a:lnTo>
                        <a:pt x="282510" y="115546"/>
                      </a:lnTo>
                      <a:lnTo>
                        <a:pt x="222477" y="131437"/>
                      </a:lnTo>
                      <a:lnTo>
                        <a:pt x="190694" y="120843"/>
                      </a:lnTo>
                      <a:lnTo>
                        <a:pt x="195992" y="175579"/>
                      </a:lnTo>
                      <a:lnTo>
                        <a:pt x="174803" y="191470"/>
                      </a:lnTo>
                      <a:lnTo>
                        <a:pt x="144787" y="189704"/>
                      </a:lnTo>
                      <a:lnTo>
                        <a:pt x="132427" y="198533"/>
                      </a:lnTo>
                      <a:lnTo>
                        <a:pt x="121833" y="191470"/>
                      </a:lnTo>
                      <a:lnTo>
                        <a:pt x="111238" y="195001"/>
                      </a:lnTo>
                      <a:lnTo>
                        <a:pt x="114770" y="214424"/>
                      </a:lnTo>
                      <a:lnTo>
                        <a:pt x="97113" y="225018"/>
                      </a:lnTo>
                      <a:lnTo>
                        <a:pt x="79456" y="216190"/>
                      </a:lnTo>
                      <a:lnTo>
                        <a:pt x="65331" y="221487"/>
                      </a:lnTo>
                      <a:lnTo>
                        <a:pt x="61799" y="216190"/>
                      </a:lnTo>
                      <a:lnTo>
                        <a:pt x="0" y="214424"/>
                      </a:lnTo>
                      <a:lnTo>
                        <a:pt x="12360" y="154391"/>
                      </a:lnTo>
                      <a:lnTo>
                        <a:pt x="40611" y="133202"/>
                      </a:lnTo>
                      <a:lnTo>
                        <a:pt x="31783" y="99654"/>
                      </a:lnTo>
                      <a:lnTo>
                        <a:pt x="19423" y="97889"/>
                      </a:lnTo>
                      <a:lnTo>
                        <a:pt x="28251" y="83763"/>
                      </a:lnTo>
                      <a:lnTo>
                        <a:pt x="68862" y="66106"/>
                      </a:lnTo>
                      <a:lnTo>
                        <a:pt x="121833" y="46684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C5A07D20-11B6-2F29-9B8C-8B7E619584C8}"/>
                    </a:ext>
                  </a:extLst>
                </p:cNvPr>
                <p:cNvSpPr/>
                <p:nvPr/>
              </p:nvSpPr>
              <p:spPr>
                <a:xfrm>
                  <a:off x="663982" y="1398065"/>
                  <a:ext cx="487461" cy="730995"/>
                </a:xfrm>
                <a:custGeom>
                  <a:avLst/>
                  <a:gdLst>
                    <a:gd name="connsiteX0" fmla="*/ 79587 w 487461"/>
                    <a:gd name="connsiteY0" fmla="*/ 0 h 730995"/>
                    <a:gd name="connsiteX1" fmla="*/ 91947 w 487461"/>
                    <a:gd name="connsiteY1" fmla="*/ 51205 h 730995"/>
                    <a:gd name="connsiteX2" fmla="*/ 106072 w 487461"/>
                    <a:gd name="connsiteY2" fmla="*/ 60033 h 730995"/>
                    <a:gd name="connsiteX3" fmla="*/ 111369 w 487461"/>
                    <a:gd name="connsiteY3" fmla="*/ 91816 h 730995"/>
                    <a:gd name="connsiteX4" fmla="*/ 95478 w 487461"/>
                    <a:gd name="connsiteY4" fmla="*/ 98879 h 730995"/>
                    <a:gd name="connsiteX5" fmla="*/ 97244 w 487461"/>
                    <a:gd name="connsiteY5" fmla="*/ 116536 h 730995"/>
                    <a:gd name="connsiteX6" fmla="*/ 76055 w 487461"/>
                    <a:gd name="connsiteY6" fmla="*/ 143021 h 730995"/>
                    <a:gd name="connsiteX7" fmla="*/ 83118 w 487461"/>
                    <a:gd name="connsiteY7" fmla="*/ 164209 h 730995"/>
                    <a:gd name="connsiteX8" fmla="*/ 91947 w 487461"/>
                    <a:gd name="connsiteY8" fmla="*/ 199523 h 730995"/>
                    <a:gd name="connsiteX9" fmla="*/ 106072 w 487461"/>
                    <a:gd name="connsiteY9" fmla="*/ 215414 h 730995"/>
                    <a:gd name="connsiteX10" fmla="*/ 120198 w 487461"/>
                    <a:gd name="connsiteY10" fmla="*/ 215414 h 730995"/>
                    <a:gd name="connsiteX11" fmla="*/ 127260 w 487461"/>
                    <a:gd name="connsiteY11" fmla="*/ 208351 h 730995"/>
                    <a:gd name="connsiteX12" fmla="*/ 160809 w 487461"/>
                    <a:gd name="connsiteY12" fmla="*/ 208351 h 730995"/>
                    <a:gd name="connsiteX13" fmla="*/ 160809 w 487461"/>
                    <a:gd name="connsiteY13" fmla="*/ 218946 h 730995"/>
                    <a:gd name="connsiteX14" fmla="*/ 141386 w 487461"/>
                    <a:gd name="connsiteY14" fmla="*/ 259556 h 730995"/>
                    <a:gd name="connsiteX15" fmla="*/ 139620 w 487461"/>
                    <a:gd name="connsiteY15" fmla="*/ 268385 h 730995"/>
                    <a:gd name="connsiteX16" fmla="*/ 146683 w 487461"/>
                    <a:gd name="connsiteY16" fmla="*/ 280745 h 730995"/>
                    <a:gd name="connsiteX17" fmla="*/ 150214 w 487461"/>
                    <a:gd name="connsiteY17" fmla="*/ 296636 h 730995"/>
                    <a:gd name="connsiteX18" fmla="*/ 174934 w 487461"/>
                    <a:gd name="connsiteY18" fmla="*/ 319590 h 730995"/>
                    <a:gd name="connsiteX19" fmla="*/ 226139 w 487461"/>
                    <a:gd name="connsiteY19" fmla="*/ 319590 h 730995"/>
                    <a:gd name="connsiteX20" fmla="*/ 224373 w 487461"/>
                    <a:gd name="connsiteY20" fmla="*/ 301933 h 730995"/>
                    <a:gd name="connsiteX21" fmla="*/ 249093 w 487461"/>
                    <a:gd name="connsiteY21" fmla="*/ 296636 h 730995"/>
                    <a:gd name="connsiteX22" fmla="*/ 277344 w 487461"/>
                    <a:gd name="connsiteY22" fmla="*/ 312527 h 730995"/>
                    <a:gd name="connsiteX23" fmla="*/ 302064 w 487461"/>
                    <a:gd name="connsiteY23" fmla="*/ 273682 h 730995"/>
                    <a:gd name="connsiteX24" fmla="*/ 314423 w 487461"/>
                    <a:gd name="connsiteY24" fmla="*/ 264853 h 730995"/>
                    <a:gd name="connsiteX25" fmla="*/ 319721 w 487461"/>
                    <a:gd name="connsiteY25" fmla="*/ 257791 h 730995"/>
                    <a:gd name="connsiteX26" fmla="*/ 298532 w 487461"/>
                    <a:gd name="connsiteY26" fmla="*/ 229540 h 730995"/>
                    <a:gd name="connsiteX27" fmla="*/ 305595 w 487461"/>
                    <a:gd name="connsiteY27" fmla="*/ 215414 h 730995"/>
                    <a:gd name="connsiteX28" fmla="*/ 321486 w 487461"/>
                    <a:gd name="connsiteY28" fmla="*/ 195992 h 730995"/>
                    <a:gd name="connsiteX29" fmla="*/ 328549 w 487461"/>
                    <a:gd name="connsiteY29" fmla="*/ 181866 h 730995"/>
                    <a:gd name="connsiteX30" fmla="*/ 356800 w 487461"/>
                    <a:gd name="connsiteY30" fmla="*/ 181866 h 730995"/>
                    <a:gd name="connsiteX31" fmla="*/ 358566 w 487461"/>
                    <a:gd name="connsiteY31" fmla="*/ 208351 h 730995"/>
                    <a:gd name="connsiteX32" fmla="*/ 358566 w 487461"/>
                    <a:gd name="connsiteY32" fmla="*/ 233071 h 730995"/>
                    <a:gd name="connsiteX33" fmla="*/ 358566 w 487461"/>
                    <a:gd name="connsiteY33" fmla="*/ 259556 h 730995"/>
                    <a:gd name="connsiteX34" fmla="*/ 358566 w 487461"/>
                    <a:gd name="connsiteY34" fmla="*/ 273682 h 730995"/>
                    <a:gd name="connsiteX35" fmla="*/ 377988 w 487461"/>
                    <a:gd name="connsiteY35" fmla="*/ 286042 h 730995"/>
                    <a:gd name="connsiteX36" fmla="*/ 379754 w 487461"/>
                    <a:gd name="connsiteY36" fmla="*/ 298401 h 730995"/>
                    <a:gd name="connsiteX37" fmla="*/ 397411 w 487461"/>
                    <a:gd name="connsiteY37" fmla="*/ 300167 h 730995"/>
                    <a:gd name="connsiteX38" fmla="*/ 392114 w 487461"/>
                    <a:gd name="connsiteY38" fmla="*/ 314293 h 730995"/>
                    <a:gd name="connsiteX39" fmla="*/ 404474 w 487461"/>
                    <a:gd name="connsiteY39" fmla="*/ 346075 h 730995"/>
                    <a:gd name="connsiteX40" fmla="*/ 404474 w 487461"/>
                    <a:gd name="connsiteY40" fmla="*/ 360201 h 730995"/>
                    <a:gd name="connsiteX41" fmla="*/ 409771 w 487461"/>
                    <a:gd name="connsiteY41" fmla="*/ 376092 h 730995"/>
                    <a:gd name="connsiteX42" fmla="*/ 411536 w 487461"/>
                    <a:gd name="connsiteY42" fmla="*/ 383154 h 730995"/>
                    <a:gd name="connsiteX43" fmla="*/ 425662 w 487461"/>
                    <a:gd name="connsiteY43" fmla="*/ 386686 h 730995"/>
                    <a:gd name="connsiteX44" fmla="*/ 446850 w 487461"/>
                    <a:gd name="connsiteY44" fmla="*/ 386686 h 730995"/>
                    <a:gd name="connsiteX45" fmla="*/ 446850 w 487461"/>
                    <a:gd name="connsiteY45" fmla="*/ 400811 h 730995"/>
                    <a:gd name="connsiteX46" fmla="*/ 478633 w 487461"/>
                    <a:gd name="connsiteY46" fmla="*/ 404343 h 730995"/>
                    <a:gd name="connsiteX47" fmla="*/ 471570 w 487461"/>
                    <a:gd name="connsiteY47" fmla="*/ 422000 h 730995"/>
                    <a:gd name="connsiteX48" fmla="*/ 480398 w 487461"/>
                    <a:gd name="connsiteY48" fmla="*/ 437891 h 730995"/>
                    <a:gd name="connsiteX49" fmla="*/ 487461 w 487461"/>
                    <a:gd name="connsiteY49" fmla="*/ 464376 h 730995"/>
                    <a:gd name="connsiteX50" fmla="*/ 452147 w 487461"/>
                    <a:gd name="connsiteY50" fmla="*/ 478502 h 730995"/>
                    <a:gd name="connsiteX51" fmla="*/ 459210 w 487461"/>
                    <a:gd name="connsiteY51" fmla="*/ 547364 h 730995"/>
                    <a:gd name="connsiteX52" fmla="*/ 453913 w 487461"/>
                    <a:gd name="connsiteY52" fmla="*/ 586209 h 730995"/>
                    <a:gd name="connsiteX53" fmla="*/ 439787 w 487461"/>
                    <a:gd name="connsiteY53" fmla="*/ 610928 h 730995"/>
                    <a:gd name="connsiteX54" fmla="*/ 399177 w 487461"/>
                    <a:gd name="connsiteY54" fmla="*/ 623288 h 730995"/>
                    <a:gd name="connsiteX55" fmla="*/ 406239 w 487461"/>
                    <a:gd name="connsiteY55" fmla="*/ 690384 h 730995"/>
                    <a:gd name="connsiteX56" fmla="*/ 411536 w 487461"/>
                    <a:gd name="connsiteY56" fmla="*/ 706276 h 730995"/>
                    <a:gd name="connsiteX57" fmla="*/ 411536 w 487461"/>
                    <a:gd name="connsiteY57" fmla="*/ 723932 h 730995"/>
                    <a:gd name="connsiteX58" fmla="*/ 400942 w 487461"/>
                    <a:gd name="connsiteY58" fmla="*/ 730995 h 730995"/>
                    <a:gd name="connsiteX59" fmla="*/ 385051 w 487461"/>
                    <a:gd name="connsiteY59" fmla="*/ 722167 h 730995"/>
                    <a:gd name="connsiteX60" fmla="*/ 386817 w 487461"/>
                    <a:gd name="connsiteY60" fmla="*/ 695681 h 730995"/>
                    <a:gd name="connsiteX61" fmla="*/ 349737 w 487461"/>
                    <a:gd name="connsiteY61" fmla="*/ 665665 h 730995"/>
                    <a:gd name="connsiteX62" fmla="*/ 333846 w 487461"/>
                    <a:gd name="connsiteY62" fmla="*/ 672727 h 730995"/>
                    <a:gd name="connsiteX63" fmla="*/ 298532 w 487461"/>
                    <a:gd name="connsiteY63" fmla="*/ 651539 h 730995"/>
                    <a:gd name="connsiteX64" fmla="*/ 287938 w 487461"/>
                    <a:gd name="connsiteY64" fmla="*/ 651539 h 730995"/>
                    <a:gd name="connsiteX65" fmla="*/ 280875 w 487461"/>
                    <a:gd name="connsiteY65" fmla="*/ 632117 h 730995"/>
                    <a:gd name="connsiteX66" fmla="*/ 268516 w 487461"/>
                    <a:gd name="connsiteY66" fmla="*/ 637414 h 730995"/>
                    <a:gd name="connsiteX67" fmla="*/ 227905 w 487461"/>
                    <a:gd name="connsiteY67" fmla="*/ 600334 h 730995"/>
                    <a:gd name="connsiteX68" fmla="*/ 208482 w 487461"/>
                    <a:gd name="connsiteY68" fmla="*/ 584443 h 730995"/>
                    <a:gd name="connsiteX69" fmla="*/ 189126 w 487461"/>
                    <a:gd name="connsiteY69" fmla="*/ 574120 h 730995"/>
                    <a:gd name="connsiteX70" fmla="*/ 174493 w 487461"/>
                    <a:gd name="connsiteY70" fmla="*/ 590844 h 730995"/>
                    <a:gd name="connsiteX71" fmla="*/ 154629 w 487461"/>
                    <a:gd name="connsiteY71" fmla="*/ 586429 h 730995"/>
                    <a:gd name="connsiteX72" fmla="*/ 174084 w 487461"/>
                    <a:gd name="connsiteY72" fmla="*/ 560207 h 730995"/>
                    <a:gd name="connsiteX73" fmla="*/ 150214 w 487461"/>
                    <a:gd name="connsiteY73" fmla="*/ 529707 h 730995"/>
                    <a:gd name="connsiteX74" fmla="*/ 141386 w 487461"/>
                    <a:gd name="connsiteY74" fmla="*/ 535004 h 730995"/>
                    <a:gd name="connsiteX75" fmla="*/ 125495 w 487461"/>
                    <a:gd name="connsiteY75" fmla="*/ 527941 h 730995"/>
                    <a:gd name="connsiteX76" fmla="*/ 99009 w 487461"/>
                    <a:gd name="connsiteY76" fmla="*/ 536769 h 730995"/>
                    <a:gd name="connsiteX77" fmla="*/ 60164 w 487461"/>
                    <a:gd name="connsiteY77" fmla="*/ 550895 h 730995"/>
                    <a:gd name="connsiteX78" fmla="*/ 37210 w 487461"/>
                    <a:gd name="connsiteY78" fmla="*/ 549129 h 730995"/>
                    <a:gd name="connsiteX79" fmla="*/ 0 w 487461"/>
                    <a:gd name="connsiteY79" fmla="*/ 574432 h 730995"/>
                    <a:gd name="connsiteX80" fmla="*/ 0 w 487461"/>
                    <a:gd name="connsiteY80" fmla="*/ 49570 h 730995"/>
                    <a:gd name="connsiteX81" fmla="*/ 131 w 487461"/>
                    <a:gd name="connsiteY81" fmla="*/ 49439 h 730995"/>
                    <a:gd name="connsiteX82" fmla="*/ 19553 w 487461"/>
                    <a:gd name="connsiteY82" fmla="*/ 49439 h 730995"/>
                    <a:gd name="connsiteX83" fmla="*/ 19553 w 487461"/>
                    <a:gd name="connsiteY83" fmla="*/ 26485 h 730995"/>
                    <a:gd name="connsiteX84" fmla="*/ 33679 w 487461"/>
                    <a:gd name="connsiteY84" fmla="*/ 10594 h 730995"/>
                    <a:gd name="connsiteX85" fmla="*/ 47804 w 487461"/>
                    <a:gd name="connsiteY85" fmla="*/ 17657 h 730995"/>
                    <a:gd name="connsiteX86" fmla="*/ 54867 w 487461"/>
                    <a:gd name="connsiteY86" fmla="*/ 26485 h 730995"/>
                    <a:gd name="connsiteX87" fmla="*/ 67227 w 487461"/>
                    <a:gd name="connsiteY87" fmla="*/ 22954 h 730995"/>
                    <a:gd name="connsiteX0" fmla="*/ 410194 w 818068"/>
                    <a:gd name="connsiteY0" fmla="*/ 0 h 730995"/>
                    <a:gd name="connsiteX1" fmla="*/ 422554 w 818068"/>
                    <a:gd name="connsiteY1" fmla="*/ 51205 h 730995"/>
                    <a:gd name="connsiteX2" fmla="*/ 436679 w 818068"/>
                    <a:gd name="connsiteY2" fmla="*/ 60033 h 730995"/>
                    <a:gd name="connsiteX3" fmla="*/ 441976 w 818068"/>
                    <a:gd name="connsiteY3" fmla="*/ 91816 h 730995"/>
                    <a:gd name="connsiteX4" fmla="*/ 426085 w 818068"/>
                    <a:gd name="connsiteY4" fmla="*/ 98879 h 730995"/>
                    <a:gd name="connsiteX5" fmla="*/ 427851 w 818068"/>
                    <a:gd name="connsiteY5" fmla="*/ 116536 h 730995"/>
                    <a:gd name="connsiteX6" fmla="*/ 406662 w 818068"/>
                    <a:gd name="connsiteY6" fmla="*/ 143021 h 730995"/>
                    <a:gd name="connsiteX7" fmla="*/ 413725 w 818068"/>
                    <a:gd name="connsiteY7" fmla="*/ 164209 h 730995"/>
                    <a:gd name="connsiteX8" fmla="*/ 422554 w 818068"/>
                    <a:gd name="connsiteY8" fmla="*/ 199523 h 730995"/>
                    <a:gd name="connsiteX9" fmla="*/ 436679 w 818068"/>
                    <a:gd name="connsiteY9" fmla="*/ 215414 h 730995"/>
                    <a:gd name="connsiteX10" fmla="*/ 450805 w 818068"/>
                    <a:gd name="connsiteY10" fmla="*/ 215414 h 730995"/>
                    <a:gd name="connsiteX11" fmla="*/ 457867 w 818068"/>
                    <a:gd name="connsiteY11" fmla="*/ 208351 h 730995"/>
                    <a:gd name="connsiteX12" fmla="*/ 491416 w 818068"/>
                    <a:gd name="connsiteY12" fmla="*/ 208351 h 730995"/>
                    <a:gd name="connsiteX13" fmla="*/ 491416 w 818068"/>
                    <a:gd name="connsiteY13" fmla="*/ 218946 h 730995"/>
                    <a:gd name="connsiteX14" fmla="*/ 471993 w 818068"/>
                    <a:gd name="connsiteY14" fmla="*/ 259556 h 730995"/>
                    <a:gd name="connsiteX15" fmla="*/ 470227 w 818068"/>
                    <a:gd name="connsiteY15" fmla="*/ 268385 h 730995"/>
                    <a:gd name="connsiteX16" fmla="*/ 477290 w 818068"/>
                    <a:gd name="connsiteY16" fmla="*/ 280745 h 730995"/>
                    <a:gd name="connsiteX17" fmla="*/ 480821 w 818068"/>
                    <a:gd name="connsiteY17" fmla="*/ 296636 h 730995"/>
                    <a:gd name="connsiteX18" fmla="*/ 505541 w 818068"/>
                    <a:gd name="connsiteY18" fmla="*/ 319590 h 730995"/>
                    <a:gd name="connsiteX19" fmla="*/ 556746 w 818068"/>
                    <a:gd name="connsiteY19" fmla="*/ 319590 h 730995"/>
                    <a:gd name="connsiteX20" fmla="*/ 554980 w 818068"/>
                    <a:gd name="connsiteY20" fmla="*/ 301933 h 730995"/>
                    <a:gd name="connsiteX21" fmla="*/ 579700 w 818068"/>
                    <a:gd name="connsiteY21" fmla="*/ 296636 h 730995"/>
                    <a:gd name="connsiteX22" fmla="*/ 607951 w 818068"/>
                    <a:gd name="connsiteY22" fmla="*/ 312527 h 730995"/>
                    <a:gd name="connsiteX23" fmla="*/ 632671 w 818068"/>
                    <a:gd name="connsiteY23" fmla="*/ 273682 h 730995"/>
                    <a:gd name="connsiteX24" fmla="*/ 645030 w 818068"/>
                    <a:gd name="connsiteY24" fmla="*/ 264853 h 730995"/>
                    <a:gd name="connsiteX25" fmla="*/ 650328 w 818068"/>
                    <a:gd name="connsiteY25" fmla="*/ 257791 h 730995"/>
                    <a:gd name="connsiteX26" fmla="*/ 629139 w 818068"/>
                    <a:gd name="connsiteY26" fmla="*/ 229540 h 730995"/>
                    <a:gd name="connsiteX27" fmla="*/ 636202 w 818068"/>
                    <a:gd name="connsiteY27" fmla="*/ 215414 h 730995"/>
                    <a:gd name="connsiteX28" fmla="*/ 652093 w 818068"/>
                    <a:gd name="connsiteY28" fmla="*/ 195992 h 730995"/>
                    <a:gd name="connsiteX29" fmla="*/ 659156 w 818068"/>
                    <a:gd name="connsiteY29" fmla="*/ 181866 h 730995"/>
                    <a:gd name="connsiteX30" fmla="*/ 687407 w 818068"/>
                    <a:gd name="connsiteY30" fmla="*/ 181866 h 730995"/>
                    <a:gd name="connsiteX31" fmla="*/ 689173 w 818068"/>
                    <a:gd name="connsiteY31" fmla="*/ 208351 h 730995"/>
                    <a:gd name="connsiteX32" fmla="*/ 689173 w 818068"/>
                    <a:gd name="connsiteY32" fmla="*/ 233071 h 730995"/>
                    <a:gd name="connsiteX33" fmla="*/ 689173 w 818068"/>
                    <a:gd name="connsiteY33" fmla="*/ 259556 h 730995"/>
                    <a:gd name="connsiteX34" fmla="*/ 689173 w 818068"/>
                    <a:gd name="connsiteY34" fmla="*/ 273682 h 730995"/>
                    <a:gd name="connsiteX35" fmla="*/ 708595 w 818068"/>
                    <a:gd name="connsiteY35" fmla="*/ 286042 h 730995"/>
                    <a:gd name="connsiteX36" fmla="*/ 710361 w 818068"/>
                    <a:gd name="connsiteY36" fmla="*/ 298401 h 730995"/>
                    <a:gd name="connsiteX37" fmla="*/ 728018 w 818068"/>
                    <a:gd name="connsiteY37" fmla="*/ 300167 h 730995"/>
                    <a:gd name="connsiteX38" fmla="*/ 722721 w 818068"/>
                    <a:gd name="connsiteY38" fmla="*/ 314293 h 730995"/>
                    <a:gd name="connsiteX39" fmla="*/ 735081 w 818068"/>
                    <a:gd name="connsiteY39" fmla="*/ 346075 h 730995"/>
                    <a:gd name="connsiteX40" fmla="*/ 735081 w 818068"/>
                    <a:gd name="connsiteY40" fmla="*/ 360201 h 730995"/>
                    <a:gd name="connsiteX41" fmla="*/ 740378 w 818068"/>
                    <a:gd name="connsiteY41" fmla="*/ 376092 h 730995"/>
                    <a:gd name="connsiteX42" fmla="*/ 742143 w 818068"/>
                    <a:gd name="connsiteY42" fmla="*/ 383154 h 730995"/>
                    <a:gd name="connsiteX43" fmla="*/ 756269 w 818068"/>
                    <a:gd name="connsiteY43" fmla="*/ 386686 h 730995"/>
                    <a:gd name="connsiteX44" fmla="*/ 777457 w 818068"/>
                    <a:gd name="connsiteY44" fmla="*/ 386686 h 730995"/>
                    <a:gd name="connsiteX45" fmla="*/ 777457 w 818068"/>
                    <a:gd name="connsiteY45" fmla="*/ 400811 h 730995"/>
                    <a:gd name="connsiteX46" fmla="*/ 809240 w 818068"/>
                    <a:gd name="connsiteY46" fmla="*/ 404343 h 730995"/>
                    <a:gd name="connsiteX47" fmla="*/ 802177 w 818068"/>
                    <a:gd name="connsiteY47" fmla="*/ 422000 h 730995"/>
                    <a:gd name="connsiteX48" fmla="*/ 811005 w 818068"/>
                    <a:gd name="connsiteY48" fmla="*/ 437891 h 730995"/>
                    <a:gd name="connsiteX49" fmla="*/ 818068 w 818068"/>
                    <a:gd name="connsiteY49" fmla="*/ 464376 h 730995"/>
                    <a:gd name="connsiteX50" fmla="*/ 782754 w 818068"/>
                    <a:gd name="connsiteY50" fmla="*/ 478502 h 730995"/>
                    <a:gd name="connsiteX51" fmla="*/ 789817 w 818068"/>
                    <a:gd name="connsiteY51" fmla="*/ 547364 h 730995"/>
                    <a:gd name="connsiteX52" fmla="*/ 784520 w 818068"/>
                    <a:gd name="connsiteY52" fmla="*/ 586209 h 730995"/>
                    <a:gd name="connsiteX53" fmla="*/ 770394 w 818068"/>
                    <a:gd name="connsiteY53" fmla="*/ 610928 h 730995"/>
                    <a:gd name="connsiteX54" fmla="*/ 729784 w 818068"/>
                    <a:gd name="connsiteY54" fmla="*/ 623288 h 730995"/>
                    <a:gd name="connsiteX55" fmla="*/ 736846 w 818068"/>
                    <a:gd name="connsiteY55" fmla="*/ 690384 h 730995"/>
                    <a:gd name="connsiteX56" fmla="*/ 742143 w 818068"/>
                    <a:gd name="connsiteY56" fmla="*/ 706276 h 730995"/>
                    <a:gd name="connsiteX57" fmla="*/ 742143 w 818068"/>
                    <a:gd name="connsiteY57" fmla="*/ 723932 h 730995"/>
                    <a:gd name="connsiteX58" fmla="*/ 731549 w 818068"/>
                    <a:gd name="connsiteY58" fmla="*/ 730995 h 730995"/>
                    <a:gd name="connsiteX59" fmla="*/ 715658 w 818068"/>
                    <a:gd name="connsiteY59" fmla="*/ 722167 h 730995"/>
                    <a:gd name="connsiteX60" fmla="*/ 717424 w 818068"/>
                    <a:gd name="connsiteY60" fmla="*/ 695681 h 730995"/>
                    <a:gd name="connsiteX61" fmla="*/ 680344 w 818068"/>
                    <a:gd name="connsiteY61" fmla="*/ 665665 h 730995"/>
                    <a:gd name="connsiteX62" fmla="*/ 664453 w 818068"/>
                    <a:gd name="connsiteY62" fmla="*/ 672727 h 730995"/>
                    <a:gd name="connsiteX63" fmla="*/ 629139 w 818068"/>
                    <a:gd name="connsiteY63" fmla="*/ 651539 h 730995"/>
                    <a:gd name="connsiteX64" fmla="*/ 618545 w 818068"/>
                    <a:gd name="connsiteY64" fmla="*/ 651539 h 730995"/>
                    <a:gd name="connsiteX65" fmla="*/ 611482 w 818068"/>
                    <a:gd name="connsiteY65" fmla="*/ 632117 h 730995"/>
                    <a:gd name="connsiteX66" fmla="*/ 599123 w 818068"/>
                    <a:gd name="connsiteY66" fmla="*/ 637414 h 730995"/>
                    <a:gd name="connsiteX67" fmla="*/ 558512 w 818068"/>
                    <a:gd name="connsiteY67" fmla="*/ 600334 h 730995"/>
                    <a:gd name="connsiteX68" fmla="*/ 539089 w 818068"/>
                    <a:gd name="connsiteY68" fmla="*/ 584443 h 730995"/>
                    <a:gd name="connsiteX69" fmla="*/ 519733 w 818068"/>
                    <a:gd name="connsiteY69" fmla="*/ 574120 h 730995"/>
                    <a:gd name="connsiteX70" fmla="*/ 505100 w 818068"/>
                    <a:gd name="connsiteY70" fmla="*/ 590844 h 730995"/>
                    <a:gd name="connsiteX71" fmla="*/ 485236 w 818068"/>
                    <a:gd name="connsiteY71" fmla="*/ 586429 h 730995"/>
                    <a:gd name="connsiteX72" fmla="*/ 504691 w 818068"/>
                    <a:gd name="connsiteY72" fmla="*/ 560207 h 730995"/>
                    <a:gd name="connsiteX73" fmla="*/ 480821 w 818068"/>
                    <a:gd name="connsiteY73" fmla="*/ 529707 h 730995"/>
                    <a:gd name="connsiteX74" fmla="*/ 471993 w 818068"/>
                    <a:gd name="connsiteY74" fmla="*/ 535004 h 730995"/>
                    <a:gd name="connsiteX75" fmla="*/ 456102 w 818068"/>
                    <a:gd name="connsiteY75" fmla="*/ 527941 h 730995"/>
                    <a:gd name="connsiteX76" fmla="*/ 429616 w 818068"/>
                    <a:gd name="connsiteY76" fmla="*/ 536769 h 730995"/>
                    <a:gd name="connsiteX77" fmla="*/ 390771 w 818068"/>
                    <a:gd name="connsiteY77" fmla="*/ 550895 h 730995"/>
                    <a:gd name="connsiteX78" fmla="*/ 367817 w 818068"/>
                    <a:gd name="connsiteY78" fmla="*/ 549129 h 730995"/>
                    <a:gd name="connsiteX79" fmla="*/ 330607 w 818068"/>
                    <a:gd name="connsiteY79" fmla="*/ 574432 h 730995"/>
                    <a:gd name="connsiteX80" fmla="*/ 0 w 818068"/>
                    <a:gd name="connsiteY80" fmla="*/ 278335 h 730995"/>
                    <a:gd name="connsiteX81" fmla="*/ 330607 w 818068"/>
                    <a:gd name="connsiteY81" fmla="*/ 49570 h 730995"/>
                    <a:gd name="connsiteX82" fmla="*/ 330738 w 818068"/>
                    <a:gd name="connsiteY82" fmla="*/ 49439 h 730995"/>
                    <a:gd name="connsiteX83" fmla="*/ 350160 w 818068"/>
                    <a:gd name="connsiteY83" fmla="*/ 49439 h 730995"/>
                    <a:gd name="connsiteX84" fmla="*/ 350160 w 818068"/>
                    <a:gd name="connsiteY84" fmla="*/ 26485 h 730995"/>
                    <a:gd name="connsiteX85" fmla="*/ 364286 w 818068"/>
                    <a:gd name="connsiteY85" fmla="*/ 10594 h 730995"/>
                    <a:gd name="connsiteX86" fmla="*/ 378411 w 818068"/>
                    <a:gd name="connsiteY86" fmla="*/ 17657 h 730995"/>
                    <a:gd name="connsiteX87" fmla="*/ 385474 w 818068"/>
                    <a:gd name="connsiteY87" fmla="*/ 26485 h 730995"/>
                    <a:gd name="connsiteX88" fmla="*/ 397834 w 818068"/>
                    <a:gd name="connsiteY88" fmla="*/ 22954 h 730995"/>
                    <a:gd name="connsiteX89" fmla="*/ 410194 w 818068"/>
                    <a:gd name="connsiteY89" fmla="*/ 0 h 730995"/>
                    <a:gd name="connsiteX0" fmla="*/ 0 w 818068"/>
                    <a:gd name="connsiteY0" fmla="*/ 278335 h 730995"/>
                    <a:gd name="connsiteX1" fmla="*/ 330607 w 818068"/>
                    <a:gd name="connsiteY1" fmla="*/ 49570 h 730995"/>
                    <a:gd name="connsiteX2" fmla="*/ 330738 w 818068"/>
                    <a:gd name="connsiteY2" fmla="*/ 49439 h 730995"/>
                    <a:gd name="connsiteX3" fmla="*/ 350160 w 818068"/>
                    <a:gd name="connsiteY3" fmla="*/ 49439 h 730995"/>
                    <a:gd name="connsiteX4" fmla="*/ 350160 w 818068"/>
                    <a:gd name="connsiteY4" fmla="*/ 26485 h 730995"/>
                    <a:gd name="connsiteX5" fmla="*/ 364286 w 818068"/>
                    <a:gd name="connsiteY5" fmla="*/ 10594 h 730995"/>
                    <a:gd name="connsiteX6" fmla="*/ 378411 w 818068"/>
                    <a:gd name="connsiteY6" fmla="*/ 17657 h 730995"/>
                    <a:gd name="connsiteX7" fmla="*/ 385474 w 818068"/>
                    <a:gd name="connsiteY7" fmla="*/ 26485 h 730995"/>
                    <a:gd name="connsiteX8" fmla="*/ 397834 w 818068"/>
                    <a:gd name="connsiteY8" fmla="*/ 22954 h 730995"/>
                    <a:gd name="connsiteX9" fmla="*/ 410194 w 818068"/>
                    <a:gd name="connsiteY9" fmla="*/ 0 h 730995"/>
                    <a:gd name="connsiteX10" fmla="*/ 422554 w 818068"/>
                    <a:gd name="connsiteY10" fmla="*/ 51205 h 730995"/>
                    <a:gd name="connsiteX11" fmla="*/ 436679 w 818068"/>
                    <a:gd name="connsiteY11" fmla="*/ 60033 h 730995"/>
                    <a:gd name="connsiteX12" fmla="*/ 441976 w 818068"/>
                    <a:gd name="connsiteY12" fmla="*/ 91816 h 730995"/>
                    <a:gd name="connsiteX13" fmla="*/ 426085 w 818068"/>
                    <a:gd name="connsiteY13" fmla="*/ 98879 h 730995"/>
                    <a:gd name="connsiteX14" fmla="*/ 427851 w 818068"/>
                    <a:gd name="connsiteY14" fmla="*/ 116536 h 730995"/>
                    <a:gd name="connsiteX15" fmla="*/ 406662 w 818068"/>
                    <a:gd name="connsiteY15" fmla="*/ 143021 h 730995"/>
                    <a:gd name="connsiteX16" fmla="*/ 413725 w 818068"/>
                    <a:gd name="connsiteY16" fmla="*/ 164209 h 730995"/>
                    <a:gd name="connsiteX17" fmla="*/ 422554 w 818068"/>
                    <a:gd name="connsiteY17" fmla="*/ 199523 h 730995"/>
                    <a:gd name="connsiteX18" fmla="*/ 436679 w 818068"/>
                    <a:gd name="connsiteY18" fmla="*/ 215414 h 730995"/>
                    <a:gd name="connsiteX19" fmla="*/ 450805 w 818068"/>
                    <a:gd name="connsiteY19" fmla="*/ 215414 h 730995"/>
                    <a:gd name="connsiteX20" fmla="*/ 457867 w 818068"/>
                    <a:gd name="connsiteY20" fmla="*/ 208351 h 730995"/>
                    <a:gd name="connsiteX21" fmla="*/ 491416 w 818068"/>
                    <a:gd name="connsiteY21" fmla="*/ 208351 h 730995"/>
                    <a:gd name="connsiteX22" fmla="*/ 491416 w 818068"/>
                    <a:gd name="connsiteY22" fmla="*/ 218946 h 730995"/>
                    <a:gd name="connsiteX23" fmla="*/ 471993 w 818068"/>
                    <a:gd name="connsiteY23" fmla="*/ 259556 h 730995"/>
                    <a:gd name="connsiteX24" fmla="*/ 470227 w 818068"/>
                    <a:gd name="connsiteY24" fmla="*/ 268385 h 730995"/>
                    <a:gd name="connsiteX25" fmla="*/ 477290 w 818068"/>
                    <a:gd name="connsiteY25" fmla="*/ 280745 h 730995"/>
                    <a:gd name="connsiteX26" fmla="*/ 480821 w 818068"/>
                    <a:gd name="connsiteY26" fmla="*/ 296636 h 730995"/>
                    <a:gd name="connsiteX27" fmla="*/ 505541 w 818068"/>
                    <a:gd name="connsiteY27" fmla="*/ 319590 h 730995"/>
                    <a:gd name="connsiteX28" fmla="*/ 556746 w 818068"/>
                    <a:gd name="connsiteY28" fmla="*/ 319590 h 730995"/>
                    <a:gd name="connsiteX29" fmla="*/ 554980 w 818068"/>
                    <a:gd name="connsiteY29" fmla="*/ 301933 h 730995"/>
                    <a:gd name="connsiteX30" fmla="*/ 579700 w 818068"/>
                    <a:gd name="connsiteY30" fmla="*/ 296636 h 730995"/>
                    <a:gd name="connsiteX31" fmla="*/ 607951 w 818068"/>
                    <a:gd name="connsiteY31" fmla="*/ 312527 h 730995"/>
                    <a:gd name="connsiteX32" fmla="*/ 632671 w 818068"/>
                    <a:gd name="connsiteY32" fmla="*/ 273682 h 730995"/>
                    <a:gd name="connsiteX33" fmla="*/ 645030 w 818068"/>
                    <a:gd name="connsiteY33" fmla="*/ 264853 h 730995"/>
                    <a:gd name="connsiteX34" fmla="*/ 650328 w 818068"/>
                    <a:gd name="connsiteY34" fmla="*/ 257791 h 730995"/>
                    <a:gd name="connsiteX35" fmla="*/ 629139 w 818068"/>
                    <a:gd name="connsiteY35" fmla="*/ 229540 h 730995"/>
                    <a:gd name="connsiteX36" fmla="*/ 636202 w 818068"/>
                    <a:gd name="connsiteY36" fmla="*/ 215414 h 730995"/>
                    <a:gd name="connsiteX37" fmla="*/ 652093 w 818068"/>
                    <a:gd name="connsiteY37" fmla="*/ 195992 h 730995"/>
                    <a:gd name="connsiteX38" fmla="*/ 659156 w 818068"/>
                    <a:gd name="connsiteY38" fmla="*/ 181866 h 730995"/>
                    <a:gd name="connsiteX39" fmla="*/ 687407 w 818068"/>
                    <a:gd name="connsiteY39" fmla="*/ 181866 h 730995"/>
                    <a:gd name="connsiteX40" fmla="*/ 689173 w 818068"/>
                    <a:gd name="connsiteY40" fmla="*/ 208351 h 730995"/>
                    <a:gd name="connsiteX41" fmla="*/ 689173 w 818068"/>
                    <a:gd name="connsiteY41" fmla="*/ 233071 h 730995"/>
                    <a:gd name="connsiteX42" fmla="*/ 689173 w 818068"/>
                    <a:gd name="connsiteY42" fmla="*/ 259556 h 730995"/>
                    <a:gd name="connsiteX43" fmla="*/ 689173 w 818068"/>
                    <a:gd name="connsiteY43" fmla="*/ 273682 h 730995"/>
                    <a:gd name="connsiteX44" fmla="*/ 708595 w 818068"/>
                    <a:gd name="connsiteY44" fmla="*/ 286042 h 730995"/>
                    <a:gd name="connsiteX45" fmla="*/ 710361 w 818068"/>
                    <a:gd name="connsiteY45" fmla="*/ 298401 h 730995"/>
                    <a:gd name="connsiteX46" fmla="*/ 728018 w 818068"/>
                    <a:gd name="connsiteY46" fmla="*/ 300167 h 730995"/>
                    <a:gd name="connsiteX47" fmla="*/ 722721 w 818068"/>
                    <a:gd name="connsiteY47" fmla="*/ 314293 h 730995"/>
                    <a:gd name="connsiteX48" fmla="*/ 735081 w 818068"/>
                    <a:gd name="connsiteY48" fmla="*/ 346075 h 730995"/>
                    <a:gd name="connsiteX49" fmla="*/ 735081 w 818068"/>
                    <a:gd name="connsiteY49" fmla="*/ 360201 h 730995"/>
                    <a:gd name="connsiteX50" fmla="*/ 740378 w 818068"/>
                    <a:gd name="connsiteY50" fmla="*/ 376092 h 730995"/>
                    <a:gd name="connsiteX51" fmla="*/ 742143 w 818068"/>
                    <a:gd name="connsiteY51" fmla="*/ 383154 h 730995"/>
                    <a:gd name="connsiteX52" fmla="*/ 756269 w 818068"/>
                    <a:gd name="connsiteY52" fmla="*/ 386686 h 730995"/>
                    <a:gd name="connsiteX53" fmla="*/ 777457 w 818068"/>
                    <a:gd name="connsiteY53" fmla="*/ 386686 h 730995"/>
                    <a:gd name="connsiteX54" fmla="*/ 777457 w 818068"/>
                    <a:gd name="connsiteY54" fmla="*/ 400811 h 730995"/>
                    <a:gd name="connsiteX55" fmla="*/ 809240 w 818068"/>
                    <a:gd name="connsiteY55" fmla="*/ 404343 h 730995"/>
                    <a:gd name="connsiteX56" fmla="*/ 802177 w 818068"/>
                    <a:gd name="connsiteY56" fmla="*/ 422000 h 730995"/>
                    <a:gd name="connsiteX57" fmla="*/ 811005 w 818068"/>
                    <a:gd name="connsiteY57" fmla="*/ 437891 h 730995"/>
                    <a:gd name="connsiteX58" fmla="*/ 818068 w 818068"/>
                    <a:gd name="connsiteY58" fmla="*/ 464376 h 730995"/>
                    <a:gd name="connsiteX59" fmla="*/ 782754 w 818068"/>
                    <a:gd name="connsiteY59" fmla="*/ 478502 h 730995"/>
                    <a:gd name="connsiteX60" fmla="*/ 789817 w 818068"/>
                    <a:gd name="connsiteY60" fmla="*/ 547364 h 730995"/>
                    <a:gd name="connsiteX61" fmla="*/ 784520 w 818068"/>
                    <a:gd name="connsiteY61" fmla="*/ 586209 h 730995"/>
                    <a:gd name="connsiteX62" fmla="*/ 770394 w 818068"/>
                    <a:gd name="connsiteY62" fmla="*/ 610928 h 730995"/>
                    <a:gd name="connsiteX63" fmla="*/ 729784 w 818068"/>
                    <a:gd name="connsiteY63" fmla="*/ 623288 h 730995"/>
                    <a:gd name="connsiteX64" fmla="*/ 736846 w 818068"/>
                    <a:gd name="connsiteY64" fmla="*/ 690384 h 730995"/>
                    <a:gd name="connsiteX65" fmla="*/ 742143 w 818068"/>
                    <a:gd name="connsiteY65" fmla="*/ 706276 h 730995"/>
                    <a:gd name="connsiteX66" fmla="*/ 742143 w 818068"/>
                    <a:gd name="connsiteY66" fmla="*/ 723932 h 730995"/>
                    <a:gd name="connsiteX67" fmla="*/ 731549 w 818068"/>
                    <a:gd name="connsiteY67" fmla="*/ 730995 h 730995"/>
                    <a:gd name="connsiteX68" fmla="*/ 715658 w 818068"/>
                    <a:gd name="connsiteY68" fmla="*/ 722167 h 730995"/>
                    <a:gd name="connsiteX69" fmla="*/ 717424 w 818068"/>
                    <a:gd name="connsiteY69" fmla="*/ 695681 h 730995"/>
                    <a:gd name="connsiteX70" fmla="*/ 680344 w 818068"/>
                    <a:gd name="connsiteY70" fmla="*/ 665665 h 730995"/>
                    <a:gd name="connsiteX71" fmla="*/ 664453 w 818068"/>
                    <a:gd name="connsiteY71" fmla="*/ 672727 h 730995"/>
                    <a:gd name="connsiteX72" fmla="*/ 629139 w 818068"/>
                    <a:gd name="connsiteY72" fmla="*/ 651539 h 730995"/>
                    <a:gd name="connsiteX73" fmla="*/ 618545 w 818068"/>
                    <a:gd name="connsiteY73" fmla="*/ 651539 h 730995"/>
                    <a:gd name="connsiteX74" fmla="*/ 611482 w 818068"/>
                    <a:gd name="connsiteY74" fmla="*/ 632117 h 730995"/>
                    <a:gd name="connsiteX75" fmla="*/ 599123 w 818068"/>
                    <a:gd name="connsiteY75" fmla="*/ 637414 h 730995"/>
                    <a:gd name="connsiteX76" fmla="*/ 558512 w 818068"/>
                    <a:gd name="connsiteY76" fmla="*/ 600334 h 730995"/>
                    <a:gd name="connsiteX77" fmla="*/ 539089 w 818068"/>
                    <a:gd name="connsiteY77" fmla="*/ 584443 h 730995"/>
                    <a:gd name="connsiteX78" fmla="*/ 519733 w 818068"/>
                    <a:gd name="connsiteY78" fmla="*/ 574120 h 730995"/>
                    <a:gd name="connsiteX79" fmla="*/ 505100 w 818068"/>
                    <a:gd name="connsiteY79" fmla="*/ 590844 h 730995"/>
                    <a:gd name="connsiteX80" fmla="*/ 485236 w 818068"/>
                    <a:gd name="connsiteY80" fmla="*/ 586429 h 730995"/>
                    <a:gd name="connsiteX81" fmla="*/ 504691 w 818068"/>
                    <a:gd name="connsiteY81" fmla="*/ 560207 h 730995"/>
                    <a:gd name="connsiteX82" fmla="*/ 480821 w 818068"/>
                    <a:gd name="connsiteY82" fmla="*/ 529707 h 730995"/>
                    <a:gd name="connsiteX83" fmla="*/ 471993 w 818068"/>
                    <a:gd name="connsiteY83" fmla="*/ 535004 h 730995"/>
                    <a:gd name="connsiteX84" fmla="*/ 456102 w 818068"/>
                    <a:gd name="connsiteY84" fmla="*/ 527941 h 730995"/>
                    <a:gd name="connsiteX85" fmla="*/ 429616 w 818068"/>
                    <a:gd name="connsiteY85" fmla="*/ 536769 h 730995"/>
                    <a:gd name="connsiteX86" fmla="*/ 390771 w 818068"/>
                    <a:gd name="connsiteY86" fmla="*/ 550895 h 730995"/>
                    <a:gd name="connsiteX87" fmla="*/ 367817 w 818068"/>
                    <a:gd name="connsiteY87" fmla="*/ 549129 h 730995"/>
                    <a:gd name="connsiteX88" fmla="*/ 330607 w 818068"/>
                    <a:gd name="connsiteY88" fmla="*/ 574432 h 730995"/>
                    <a:gd name="connsiteX89" fmla="*/ 91440 w 818068"/>
                    <a:gd name="connsiteY89" fmla="*/ 369775 h 730995"/>
                    <a:gd name="connsiteX0" fmla="*/ 255123 w 742584"/>
                    <a:gd name="connsiteY0" fmla="*/ 49570 h 730995"/>
                    <a:gd name="connsiteX1" fmla="*/ 255254 w 742584"/>
                    <a:gd name="connsiteY1" fmla="*/ 49439 h 730995"/>
                    <a:gd name="connsiteX2" fmla="*/ 274676 w 742584"/>
                    <a:gd name="connsiteY2" fmla="*/ 49439 h 730995"/>
                    <a:gd name="connsiteX3" fmla="*/ 274676 w 742584"/>
                    <a:gd name="connsiteY3" fmla="*/ 26485 h 730995"/>
                    <a:gd name="connsiteX4" fmla="*/ 288802 w 742584"/>
                    <a:gd name="connsiteY4" fmla="*/ 10594 h 730995"/>
                    <a:gd name="connsiteX5" fmla="*/ 302927 w 742584"/>
                    <a:gd name="connsiteY5" fmla="*/ 17657 h 730995"/>
                    <a:gd name="connsiteX6" fmla="*/ 309990 w 742584"/>
                    <a:gd name="connsiteY6" fmla="*/ 26485 h 730995"/>
                    <a:gd name="connsiteX7" fmla="*/ 322350 w 742584"/>
                    <a:gd name="connsiteY7" fmla="*/ 22954 h 730995"/>
                    <a:gd name="connsiteX8" fmla="*/ 334710 w 742584"/>
                    <a:gd name="connsiteY8" fmla="*/ 0 h 730995"/>
                    <a:gd name="connsiteX9" fmla="*/ 347070 w 742584"/>
                    <a:gd name="connsiteY9" fmla="*/ 51205 h 730995"/>
                    <a:gd name="connsiteX10" fmla="*/ 361195 w 742584"/>
                    <a:gd name="connsiteY10" fmla="*/ 60033 h 730995"/>
                    <a:gd name="connsiteX11" fmla="*/ 366492 w 742584"/>
                    <a:gd name="connsiteY11" fmla="*/ 91816 h 730995"/>
                    <a:gd name="connsiteX12" fmla="*/ 350601 w 742584"/>
                    <a:gd name="connsiteY12" fmla="*/ 98879 h 730995"/>
                    <a:gd name="connsiteX13" fmla="*/ 352367 w 742584"/>
                    <a:gd name="connsiteY13" fmla="*/ 116536 h 730995"/>
                    <a:gd name="connsiteX14" fmla="*/ 331178 w 742584"/>
                    <a:gd name="connsiteY14" fmla="*/ 143021 h 730995"/>
                    <a:gd name="connsiteX15" fmla="*/ 338241 w 742584"/>
                    <a:gd name="connsiteY15" fmla="*/ 164209 h 730995"/>
                    <a:gd name="connsiteX16" fmla="*/ 347070 w 742584"/>
                    <a:gd name="connsiteY16" fmla="*/ 199523 h 730995"/>
                    <a:gd name="connsiteX17" fmla="*/ 361195 w 742584"/>
                    <a:gd name="connsiteY17" fmla="*/ 215414 h 730995"/>
                    <a:gd name="connsiteX18" fmla="*/ 375321 w 742584"/>
                    <a:gd name="connsiteY18" fmla="*/ 215414 h 730995"/>
                    <a:gd name="connsiteX19" fmla="*/ 382383 w 742584"/>
                    <a:gd name="connsiteY19" fmla="*/ 208351 h 730995"/>
                    <a:gd name="connsiteX20" fmla="*/ 415932 w 742584"/>
                    <a:gd name="connsiteY20" fmla="*/ 208351 h 730995"/>
                    <a:gd name="connsiteX21" fmla="*/ 415932 w 742584"/>
                    <a:gd name="connsiteY21" fmla="*/ 218946 h 730995"/>
                    <a:gd name="connsiteX22" fmla="*/ 396509 w 742584"/>
                    <a:gd name="connsiteY22" fmla="*/ 259556 h 730995"/>
                    <a:gd name="connsiteX23" fmla="*/ 394743 w 742584"/>
                    <a:gd name="connsiteY23" fmla="*/ 268385 h 730995"/>
                    <a:gd name="connsiteX24" fmla="*/ 401806 w 742584"/>
                    <a:gd name="connsiteY24" fmla="*/ 280745 h 730995"/>
                    <a:gd name="connsiteX25" fmla="*/ 405337 w 742584"/>
                    <a:gd name="connsiteY25" fmla="*/ 296636 h 730995"/>
                    <a:gd name="connsiteX26" fmla="*/ 430057 w 742584"/>
                    <a:gd name="connsiteY26" fmla="*/ 319590 h 730995"/>
                    <a:gd name="connsiteX27" fmla="*/ 481262 w 742584"/>
                    <a:gd name="connsiteY27" fmla="*/ 319590 h 730995"/>
                    <a:gd name="connsiteX28" fmla="*/ 479496 w 742584"/>
                    <a:gd name="connsiteY28" fmla="*/ 301933 h 730995"/>
                    <a:gd name="connsiteX29" fmla="*/ 504216 w 742584"/>
                    <a:gd name="connsiteY29" fmla="*/ 296636 h 730995"/>
                    <a:gd name="connsiteX30" fmla="*/ 532467 w 742584"/>
                    <a:gd name="connsiteY30" fmla="*/ 312527 h 730995"/>
                    <a:gd name="connsiteX31" fmla="*/ 557187 w 742584"/>
                    <a:gd name="connsiteY31" fmla="*/ 273682 h 730995"/>
                    <a:gd name="connsiteX32" fmla="*/ 569546 w 742584"/>
                    <a:gd name="connsiteY32" fmla="*/ 264853 h 730995"/>
                    <a:gd name="connsiteX33" fmla="*/ 574844 w 742584"/>
                    <a:gd name="connsiteY33" fmla="*/ 257791 h 730995"/>
                    <a:gd name="connsiteX34" fmla="*/ 553655 w 742584"/>
                    <a:gd name="connsiteY34" fmla="*/ 229540 h 730995"/>
                    <a:gd name="connsiteX35" fmla="*/ 560718 w 742584"/>
                    <a:gd name="connsiteY35" fmla="*/ 215414 h 730995"/>
                    <a:gd name="connsiteX36" fmla="*/ 576609 w 742584"/>
                    <a:gd name="connsiteY36" fmla="*/ 195992 h 730995"/>
                    <a:gd name="connsiteX37" fmla="*/ 583672 w 742584"/>
                    <a:gd name="connsiteY37" fmla="*/ 181866 h 730995"/>
                    <a:gd name="connsiteX38" fmla="*/ 611923 w 742584"/>
                    <a:gd name="connsiteY38" fmla="*/ 181866 h 730995"/>
                    <a:gd name="connsiteX39" fmla="*/ 613689 w 742584"/>
                    <a:gd name="connsiteY39" fmla="*/ 208351 h 730995"/>
                    <a:gd name="connsiteX40" fmla="*/ 613689 w 742584"/>
                    <a:gd name="connsiteY40" fmla="*/ 233071 h 730995"/>
                    <a:gd name="connsiteX41" fmla="*/ 613689 w 742584"/>
                    <a:gd name="connsiteY41" fmla="*/ 259556 h 730995"/>
                    <a:gd name="connsiteX42" fmla="*/ 613689 w 742584"/>
                    <a:gd name="connsiteY42" fmla="*/ 273682 h 730995"/>
                    <a:gd name="connsiteX43" fmla="*/ 633111 w 742584"/>
                    <a:gd name="connsiteY43" fmla="*/ 286042 h 730995"/>
                    <a:gd name="connsiteX44" fmla="*/ 634877 w 742584"/>
                    <a:gd name="connsiteY44" fmla="*/ 298401 h 730995"/>
                    <a:gd name="connsiteX45" fmla="*/ 652534 w 742584"/>
                    <a:gd name="connsiteY45" fmla="*/ 300167 h 730995"/>
                    <a:gd name="connsiteX46" fmla="*/ 647237 w 742584"/>
                    <a:gd name="connsiteY46" fmla="*/ 314293 h 730995"/>
                    <a:gd name="connsiteX47" fmla="*/ 659597 w 742584"/>
                    <a:gd name="connsiteY47" fmla="*/ 346075 h 730995"/>
                    <a:gd name="connsiteX48" fmla="*/ 659597 w 742584"/>
                    <a:gd name="connsiteY48" fmla="*/ 360201 h 730995"/>
                    <a:gd name="connsiteX49" fmla="*/ 664894 w 742584"/>
                    <a:gd name="connsiteY49" fmla="*/ 376092 h 730995"/>
                    <a:gd name="connsiteX50" fmla="*/ 666659 w 742584"/>
                    <a:gd name="connsiteY50" fmla="*/ 383154 h 730995"/>
                    <a:gd name="connsiteX51" fmla="*/ 680785 w 742584"/>
                    <a:gd name="connsiteY51" fmla="*/ 386686 h 730995"/>
                    <a:gd name="connsiteX52" fmla="*/ 701973 w 742584"/>
                    <a:gd name="connsiteY52" fmla="*/ 386686 h 730995"/>
                    <a:gd name="connsiteX53" fmla="*/ 701973 w 742584"/>
                    <a:gd name="connsiteY53" fmla="*/ 400811 h 730995"/>
                    <a:gd name="connsiteX54" fmla="*/ 733756 w 742584"/>
                    <a:gd name="connsiteY54" fmla="*/ 404343 h 730995"/>
                    <a:gd name="connsiteX55" fmla="*/ 726693 w 742584"/>
                    <a:gd name="connsiteY55" fmla="*/ 422000 h 730995"/>
                    <a:gd name="connsiteX56" fmla="*/ 735521 w 742584"/>
                    <a:gd name="connsiteY56" fmla="*/ 437891 h 730995"/>
                    <a:gd name="connsiteX57" fmla="*/ 742584 w 742584"/>
                    <a:gd name="connsiteY57" fmla="*/ 464376 h 730995"/>
                    <a:gd name="connsiteX58" fmla="*/ 707270 w 742584"/>
                    <a:gd name="connsiteY58" fmla="*/ 478502 h 730995"/>
                    <a:gd name="connsiteX59" fmla="*/ 714333 w 742584"/>
                    <a:gd name="connsiteY59" fmla="*/ 547364 h 730995"/>
                    <a:gd name="connsiteX60" fmla="*/ 709036 w 742584"/>
                    <a:gd name="connsiteY60" fmla="*/ 586209 h 730995"/>
                    <a:gd name="connsiteX61" fmla="*/ 694910 w 742584"/>
                    <a:gd name="connsiteY61" fmla="*/ 610928 h 730995"/>
                    <a:gd name="connsiteX62" fmla="*/ 654300 w 742584"/>
                    <a:gd name="connsiteY62" fmla="*/ 623288 h 730995"/>
                    <a:gd name="connsiteX63" fmla="*/ 661362 w 742584"/>
                    <a:gd name="connsiteY63" fmla="*/ 690384 h 730995"/>
                    <a:gd name="connsiteX64" fmla="*/ 666659 w 742584"/>
                    <a:gd name="connsiteY64" fmla="*/ 706276 h 730995"/>
                    <a:gd name="connsiteX65" fmla="*/ 666659 w 742584"/>
                    <a:gd name="connsiteY65" fmla="*/ 723932 h 730995"/>
                    <a:gd name="connsiteX66" fmla="*/ 656065 w 742584"/>
                    <a:gd name="connsiteY66" fmla="*/ 730995 h 730995"/>
                    <a:gd name="connsiteX67" fmla="*/ 640174 w 742584"/>
                    <a:gd name="connsiteY67" fmla="*/ 722167 h 730995"/>
                    <a:gd name="connsiteX68" fmla="*/ 641940 w 742584"/>
                    <a:gd name="connsiteY68" fmla="*/ 695681 h 730995"/>
                    <a:gd name="connsiteX69" fmla="*/ 604860 w 742584"/>
                    <a:gd name="connsiteY69" fmla="*/ 665665 h 730995"/>
                    <a:gd name="connsiteX70" fmla="*/ 588969 w 742584"/>
                    <a:gd name="connsiteY70" fmla="*/ 672727 h 730995"/>
                    <a:gd name="connsiteX71" fmla="*/ 553655 w 742584"/>
                    <a:gd name="connsiteY71" fmla="*/ 651539 h 730995"/>
                    <a:gd name="connsiteX72" fmla="*/ 543061 w 742584"/>
                    <a:gd name="connsiteY72" fmla="*/ 651539 h 730995"/>
                    <a:gd name="connsiteX73" fmla="*/ 535998 w 742584"/>
                    <a:gd name="connsiteY73" fmla="*/ 632117 h 730995"/>
                    <a:gd name="connsiteX74" fmla="*/ 523639 w 742584"/>
                    <a:gd name="connsiteY74" fmla="*/ 637414 h 730995"/>
                    <a:gd name="connsiteX75" fmla="*/ 483028 w 742584"/>
                    <a:gd name="connsiteY75" fmla="*/ 600334 h 730995"/>
                    <a:gd name="connsiteX76" fmla="*/ 463605 w 742584"/>
                    <a:gd name="connsiteY76" fmla="*/ 584443 h 730995"/>
                    <a:gd name="connsiteX77" fmla="*/ 444249 w 742584"/>
                    <a:gd name="connsiteY77" fmla="*/ 574120 h 730995"/>
                    <a:gd name="connsiteX78" fmla="*/ 429616 w 742584"/>
                    <a:gd name="connsiteY78" fmla="*/ 590844 h 730995"/>
                    <a:gd name="connsiteX79" fmla="*/ 409752 w 742584"/>
                    <a:gd name="connsiteY79" fmla="*/ 586429 h 730995"/>
                    <a:gd name="connsiteX80" fmla="*/ 429207 w 742584"/>
                    <a:gd name="connsiteY80" fmla="*/ 560207 h 730995"/>
                    <a:gd name="connsiteX81" fmla="*/ 405337 w 742584"/>
                    <a:gd name="connsiteY81" fmla="*/ 529707 h 730995"/>
                    <a:gd name="connsiteX82" fmla="*/ 396509 w 742584"/>
                    <a:gd name="connsiteY82" fmla="*/ 535004 h 730995"/>
                    <a:gd name="connsiteX83" fmla="*/ 380618 w 742584"/>
                    <a:gd name="connsiteY83" fmla="*/ 527941 h 730995"/>
                    <a:gd name="connsiteX84" fmla="*/ 354132 w 742584"/>
                    <a:gd name="connsiteY84" fmla="*/ 536769 h 730995"/>
                    <a:gd name="connsiteX85" fmla="*/ 315287 w 742584"/>
                    <a:gd name="connsiteY85" fmla="*/ 550895 h 730995"/>
                    <a:gd name="connsiteX86" fmla="*/ 292333 w 742584"/>
                    <a:gd name="connsiteY86" fmla="*/ 549129 h 730995"/>
                    <a:gd name="connsiteX87" fmla="*/ 255123 w 742584"/>
                    <a:gd name="connsiteY87" fmla="*/ 574432 h 730995"/>
                    <a:gd name="connsiteX88" fmla="*/ 15956 w 742584"/>
                    <a:gd name="connsiteY88" fmla="*/ 369775 h 730995"/>
                    <a:gd name="connsiteX0" fmla="*/ 0 w 487461"/>
                    <a:gd name="connsiteY0" fmla="*/ 49570 h 730995"/>
                    <a:gd name="connsiteX1" fmla="*/ 131 w 487461"/>
                    <a:gd name="connsiteY1" fmla="*/ 49439 h 730995"/>
                    <a:gd name="connsiteX2" fmla="*/ 19553 w 487461"/>
                    <a:gd name="connsiteY2" fmla="*/ 49439 h 730995"/>
                    <a:gd name="connsiteX3" fmla="*/ 19553 w 487461"/>
                    <a:gd name="connsiteY3" fmla="*/ 26485 h 730995"/>
                    <a:gd name="connsiteX4" fmla="*/ 33679 w 487461"/>
                    <a:gd name="connsiteY4" fmla="*/ 10594 h 730995"/>
                    <a:gd name="connsiteX5" fmla="*/ 47804 w 487461"/>
                    <a:gd name="connsiteY5" fmla="*/ 17657 h 730995"/>
                    <a:gd name="connsiteX6" fmla="*/ 54867 w 487461"/>
                    <a:gd name="connsiteY6" fmla="*/ 26485 h 730995"/>
                    <a:gd name="connsiteX7" fmla="*/ 67227 w 487461"/>
                    <a:gd name="connsiteY7" fmla="*/ 22954 h 730995"/>
                    <a:gd name="connsiteX8" fmla="*/ 79587 w 487461"/>
                    <a:gd name="connsiteY8" fmla="*/ 0 h 730995"/>
                    <a:gd name="connsiteX9" fmla="*/ 91947 w 487461"/>
                    <a:gd name="connsiteY9" fmla="*/ 51205 h 730995"/>
                    <a:gd name="connsiteX10" fmla="*/ 106072 w 487461"/>
                    <a:gd name="connsiteY10" fmla="*/ 60033 h 730995"/>
                    <a:gd name="connsiteX11" fmla="*/ 111369 w 487461"/>
                    <a:gd name="connsiteY11" fmla="*/ 91816 h 730995"/>
                    <a:gd name="connsiteX12" fmla="*/ 95478 w 487461"/>
                    <a:gd name="connsiteY12" fmla="*/ 98879 h 730995"/>
                    <a:gd name="connsiteX13" fmla="*/ 97244 w 487461"/>
                    <a:gd name="connsiteY13" fmla="*/ 116536 h 730995"/>
                    <a:gd name="connsiteX14" fmla="*/ 76055 w 487461"/>
                    <a:gd name="connsiteY14" fmla="*/ 143021 h 730995"/>
                    <a:gd name="connsiteX15" fmla="*/ 83118 w 487461"/>
                    <a:gd name="connsiteY15" fmla="*/ 164209 h 730995"/>
                    <a:gd name="connsiteX16" fmla="*/ 91947 w 487461"/>
                    <a:gd name="connsiteY16" fmla="*/ 199523 h 730995"/>
                    <a:gd name="connsiteX17" fmla="*/ 106072 w 487461"/>
                    <a:gd name="connsiteY17" fmla="*/ 215414 h 730995"/>
                    <a:gd name="connsiteX18" fmla="*/ 120198 w 487461"/>
                    <a:gd name="connsiteY18" fmla="*/ 215414 h 730995"/>
                    <a:gd name="connsiteX19" fmla="*/ 127260 w 487461"/>
                    <a:gd name="connsiteY19" fmla="*/ 208351 h 730995"/>
                    <a:gd name="connsiteX20" fmla="*/ 160809 w 487461"/>
                    <a:gd name="connsiteY20" fmla="*/ 208351 h 730995"/>
                    <a:gd name="connsiteX21" fmla="*/ 160809 w 487461"/>
                    <a:gd name="connsiteY21" fmla="*/ 218946 h 730995"/>
                    <a:gd name="connsiteX22" fmla="*/ 141386 w 487461"/>
                    <a:gd name="connsiteY22" fmla="*/ 259556 h 730995"/>
                    <a:gd name="connsiteX23" fmla="*/ 139620 w 487461"/>
                    <a:gd name="connsiteY23" fmla="*/ 268385 h 730995"/>
                    <a:gd name="connsiteX24" fmla="*/ 146683 w 487461"/>
                    <a:gd name="connsiteY24" fmla="*/ 280745 h 730995"/>
                    <a:gd name="connsiteX25" fmla="*/ 150214 w 487461"/>
                    <a:gd name="connsiteY25" fmla="*/ 296636 h 730995"/>
                    <a:gd name="connsiteX26" fmla="*/ 174934 w 487461"/>
                    <a:gd name="connsiteY26" fmla="*/ 319590 h 730995"/>
                    <a:gd name="connsiteX27" fmla="*/ 226139 w 487461"/>
                    <a:gd name="connsiteY27" fmla="*/ 319590 h 730995"/>
                    <a:gd name="connsiteX28" fmla="*/ 224373 w 487461"/>
                    <a:gd name="connsiteY28" fmla="*/ 301933 h 730995"/>
                    <a:gd name="connsiteX29" fmla="*/ 249093 w 487461"/>
                    <a:gd name="connsiteY29" fmla="*/ 296636 h 730995"/>
                    <a:gd name="connsiteX30" fmla="*/ 277344 w 487461"/>
                    <a:gd name="connsiteY30" fmla="*/ 312527 h 730995"/>
                    <a:gd name="connsiteX31" fmla="*/ 302064 w 487461"/>
                    <a:gd name="connsiteY31" fmla="*/ 273682 h 730995"/>
                    <a:gd name="connsiteX32" fmla="*/ 314423 w 487461"/>
                    <a:gd name="connsiteY32" fmla="*/ 264853 h 730995"/>
                    <a:gd name="connsiteX33" fmla="*/ 319721 w 487461"/>
                    <a:gd name="connsiteY33" fmla="*/ 257791 h 730995"/>
                    <a:gd name="connsiteX34" fmla="*/ 298532 w 487461"/>
                    <a:gd name="connsiteY34" fmla="*/ 229540 h 730995"/>
                    <a:gd name="connsiteX35" fmla="*/ 305595 w 487461"/>
                    <a:gd name="connsiteY35" fmla="*/ 215414 h 730995"/>
                    <a:gd name="connsiteX36" fmla="*/ 321486 w 487461"/>
                    <a:gd name="connsiteY36" fmla="*/ 195992 h 730995"/>
                    <a:gd name="connsiteX37" fmla="*/ 328549 w 487461"/>
                    <a:gd name="connsiteY37" fmla="*/ 181866 h 730995"/>
                    <a:gd name="connsiteX38" fmla="*/ 356800 w 487461"/>
                    <a:gd name="connsiteY38" fmla="*/ 181866 h 730995"/>
                    <a:gd name="connsiteX39" fmla="*/ 358566 w 487461"/>
                    <a:gd name="connsiteY39" fmla="*/ 208351 h 730995"/>
                    <a:gd name="connsiteX40" fmla="*/ 358566 w 487461"/>
                    <a:gd name="connsiteY40" fmla="*/ 233071 h 730995"/>
                    <a:gd name="connsiteX41" fmla="*/ 358566 w 487461"/>
                    <a:gd name="connsiteY41" fmla="*/ 259556 h 730995"/>
                    <a:gd name="connsiteX42" fmla="*/ 358566 w 487461"/>
                    <a:gd name="connsiteY42" fmla="*/ 273682 h 730995"/>
                    <a:gd name="connsiteX43" fmla="*/ 377988 w 487461"/>
                    <a:gd name="connsiteY43" fmla="*/ 286042 h 730995"/>
                    <a:gd name="connsiteX44" fmla="*/ 379754 w 487461"/>
                    <a:gd name="connsiteY44" fmla="*/ 298401 h 730995"/>
                    <a:gd name="connsiteX45" fmla="*/ 397411 w 487461"/>
                    <a:gd name="connsiteY45" fmla="*/ 300167 h 730995"/>
                    <a:gd name="connsiteX46" fmla="*/ 392114 w 487461"/>
                    <a:gd name="connsiteY46" fmla="*/ 314293 h 730995"/>
                    <a:gd name="connsiteX47" fmla="*/ 404474 w 487461"/>
                    <a:gd name="connsiteY47" fmla="*/ 346075 h 730995"/>
                    <a:gd name="connsiteX48" fmla="*/ 404474 w 487461"/>
                    <a:gd name="connsiteY48" fmla="*/ 360201 h 730995"/>
                    <a:gd name="connsiteX49" fmla="*/ 409771 w 487461"/>
                    <a:gd name="connsiteY49" fmla="*/ 376092 h 730995"/>
                    <a:gd name="connsiteX50" fmla="*/ 411536 w 487461"/>
                    <a:gd name="connsiteY50" fmla="*/ 383154 h 730995"/>
                    <a:gd name="connsiteX51" fmla="*/ 425662 w 487461"/>
                    <a:gd name="connsiteY51" fmla="*/ 386686 h 730995"/>
                    <a:gd name="connsiteX52" fmla="*/ 446850 w 487461"/>
                    <a:gd name="connsiteY52" fmla="*/ 386686 h 730995"/>
                    <a:gd name="connsiteX53" fmla="*/ 446850 w 487461"/>
                    <a:gd name="connsiteY53" fmla="*/ 400811 h 730995"/>
                    <a:gd name="connsiteX54" fmla="*/ 478633 w 487461"/>
                    <a:gd name="connsiteY54" fmla="*/ 404343 h 730995"/>
                    <a:gd name="connsiteX55" fmla="*/ 471570 w 487461"/>
                    <a:gd name="connsiteY55" fmla="*/ 422000 h 730995"/>
                    <a:gd name="connsiteX56" fmla="*/ 480398 w 487461"/>
                    <a:gd name="connsiteY56" fmla="*/ 437891 h 730995"/>
                    <a:gd name="connsiteX57" fmla="*/ 487461 w 487461"/>
                    <a:gd name="connsiteY57" fmla="*/ 464376 h 730995"/>
                    <a:gd name="connsiteX58" fmla="*/ 452147 w 487461"/>
                    <a:gd name="connsiteY58" fmla="*/ 478502 h 730995"/>
                    <a:gd name="connsiteX59" fmla="*/ 459210 w 487461"/>
                    <a:gd name="connsiteY59" fmla="*/ 547364 h 730995"/>
                    <a:gd name="connsiteX60" fmla="*/ 453913 w 487461"/>
                    <a:gd name="connsiteY60" fmla="*/ 586209 h 730995"/>
                    <a:gd name="connsiteX61" fmla="*/ 439787 w 487461"/>
                    <a:gd name="connsiteY61" fmla="*/ 610928 h 730995"/>
                    <a:gd name="connsiteX62" fmla="*/ 399177 w 487461"/>
                    <a:gd name="connsiteY62" fmla="*/ 623288 h 730995"/>
                    <a:gd name="connsiteX63" fmla="*/ 406239 w 487461"/>
                    <a:gd name="connsiteY63" fmla="*/ 690384 h 730995"/>
                    <a:gd name="connsiteX64" fmla="*/ 411536 w 487461"/>
                    <a:gd name="connsiteY64" fmla="*/ 706276 h 730995"/>
                    <a:gd name="connsiteX65" fmla="*/ 411536 w 487461"/>
                    <a:gd name="connsiteY65" fmla="*/ 723932 h 730995"/>
                    <a:gd name="connsiteX66" fmla="*/ 400942 w 487461"/>
                    <a:gd name="connsiteY66" fmla="*/ 730995 h 730995"/>
                    <a:gd name="connsiteX67" fmla="*/ 385051 w 487461"/>
                    <a:gd name="connsiteY67" fmla="*/ 722167 h 730995"/>
                    <a:gd name="connsiteX68" fmla="*/ 386817 w 487461"/>
                    <a:gd name="connsiteY68" fmla="*/ 695681 h 730995"/>
                    <a:gd name="connsiteX69" fmla="*/ 349737 w 487461"/>
                    <a:gd name="connsiteY69" fmla="*/ 665665 h 730995"/>
                    <a:gd name="connsiteX70" fmla="*/ 333846 w 487461"/>
                    <a:gd name="connsiteY70" fmla="*/ 672727 h 730995"/>
                    <a:gd name="connsiteX71" fmla="*/ 298532 w 487461"/>
                    <a:gd name="connsiteY71" fmla="*/ 651539 h 730995"/>
                    <a:gd name="connsiteX72" fmla="*/ 287938 w 487461"/>
                    <a:gd name="connsiteY72" fmla="*/ 651539 h 730995"/>
                    <a:gd name="connsiteX73" fmla="*/ 280875 w 487461"/>
                    <a:gd name="connsiteY73" fmla="*/ 632117 h 730995"/>
                    <a:gd name="connsiteX74" fmla="*/ 268516 w 487461"/>
                    <a:gd name="connsiteY74" fmla="*/ 637414 h 730995"/>
                    <a:gd name="connsiteX75" fmla="*/ 227905 w 487461"/>
                    <a:gd name="connsiteY75" fmla="*/ 600334 h 730995"/>
                    <a:gd name="connsiteX76" fmla="*/ 208482 w 487461"/>
                    <a:gd name="connsiteY76" fmla="*/ 584443 h 730995"/>
                    <a:gd name="connsiteX77" fmla="*/ 189126 w 487461"/>
                    <a:gd name="connsiteY77" fmla="*/ 574120 h 730995"/>
                    <a:gd name="connsiteX78" fmla="*/ 174493 w 487461"/>
                    <a:gd name="connsiteY78" fmla="*/ 590844 h 730995"/>
                    <a:gd name="connsiteX79" fmla="*/ 154629 w 487461"/>
                    <a:gd name="connsiteY79" fmla="*/ 586429 h 730995"/>
                    <a:gd name="connsiteX80" fmla="*/ 174084 w 487461"/>
                    <a:gd name="connsiteY80" fmla="*/ 560207 h 730995"/>
                    <a:gd name="connsiteX81" fmla="*/ 150214 w 487461"/>
                    <a:gd name="connsiteY81" fmla="*/ 529707 h 730995"/>
                    <a:gd name="connsiteX82" fmla="*/ 141386 w 487461"/>
                    <a:gd name="connsiteY82" fmla="*/ 535004 h 730995"/>
                    <a:gd name="connsiteX83" fmla="*/ 125495 w 487461"/>
                    <a:gd name="connsiteY83" fmla="*/ 527941 h 730995"/>
                    <a:gd name="connsiteX84" fmla="*/ 99009 w 487461"/>
                    <a:gd name="connsiteY84" fmla="*/ 536769 h 730995"/>
                    <a:gd name="connsiteX85" fmla="*/ 60164 w 487461"/>
                    <a:gd name="connsiteY85" fmla="*/ 550895 h 730995"/>
                    <a:gd name="connsiteX86" fmla="*/ 37210 w 487461"/>
                    <a:gd name="connsiteY86" fmla="*/ 549129 h 730995"/>
                    <a:gd name="connsiteX87" fmla="*/ 0 w 487461"/>
                    <a:gd name="connsiteY87" fmla="*/ 574432 h 730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487461" h="730995">
                      <a:moveTo>
                        <a:pt x="0" y="49570"/>
                      </a:moveTo>
                      <a:lnTo>
                        <a:pt x="131" y="49439"/>
                      </a:lnTo>
                      <a:lnTo>
                        <a:pt x="19553" y="49439"/>
                      </a:lnTo>
                      <a:lnTo>
                        <a:pt x="19553" y="26485"/>
                      </a:lnTo>
                      <a:lnTo>
                        <a:pt x="33679" y="10594"/>
                      </a:lnTo>
                      <a:lnTo>
                        <a:pt x="47804" y="17657"/>
                      </a:lnTo>
                      <a:lnTo>
                        <a:pt x="54867" y="26485"/>
                      </a:lnTo>
                      <a:lnTo>
                        <a:pt x="67227" y="22954"/>
                      </a:lnTo>
                      <a:lnTo>
                        <a:pt x="79587" y="0"/>
                      </a:lnTo>
                      <a:lnTo>
                        <a:pt x="91947" y="51205"/>
                      </a:lnTo>
                      <a:lnTo>
                        <a:pt x="106072" y="60033"/>
                      </a:lnTo>
                      <a:lnTo>
                        <a:pt x="111369" y="91816"/>
                      </a:lnTo>
                      <a:lnTo>
                        <a:pt x="95478" y="98879"/>
                      </a:lnTo>
                      <a:lnTo>
                        <a:pt x="97244" y="116536"/>
                      </a:lnTo>
                      <a:lnTo>
                        <a:pt x="76055" y="143021"/>
                      </a:lnTo>
                      <a:lnTo>
                        <a:pt x="83118" y="164209"/>
                      </a:lnTo>
                      <a:lnTo>
                        <a:pt x="91947" y="199523"/>
                      </a:lnTo>
                      <a:lnTo>
                        <a:pt x="106072" y="215414"/>
                      </a:lnTo>
                      <a:lnTo>
                        <a:pt x="120198" y="215414"/>
                      </a:lnTo>
                      <a:lnTo>
                        <a:pt x="127260" y="208351"/>
                      </a:lnTo>
                      <a:lnTo>
                        <a:pt x="160809" y="208351"/>
                      </a:lnTo>
                      <a:lnTo>
                        <a:pt x="160809" y="218946"/>
                      </a:lnTo>
                      <a:lnTo>
                        <a:pt x="141386" y="259556"/>
                      </a:lnTo>
                      <a:lnTo>
                        <a:pt x="139620" y="268385"/>
                      </a:lnTo>
                      <a:lnTo>
                        <a:pt x="146683" y="280745"/>
                      </a:lnTo>
                      <a:lnTo>
                        <a:pt x="150214" y="296636"/>
                      </a:lnTo>
                      <a:lnTo>
                        <a:pt x="174934" y="319590"/>
                      </a:lnTo>
                      <a:lnTo>
                        <a:pt x="226139" y="319590"/>
                      </a:lnTo>
                      <a:lnTo>
                        <a:pt x="224373" y="301933"/>
                      </a:lnTo>
                      <a:lnTo>
                        <a:pt x="249093" y="296636"/>
                      </a:lnTo>
                      <a:lnTo>
                        <a:pt x="277344" y="312527"/>
                      </a:lnTo>
                      <a:lnTo>
                        <a:pt x="302064" y="273682"/>
                      </a:lnTo>
                      <a:lnTo>
                        <a:pt x="314423" y="264853"/>
                      </a:lnTo>
                      <a:lnTo>
                        <a:pt x="319721" y="257791"/>
                      </a:lnTo>
                      <a:lnTo>
                        <a:pt x="298532" y="229540"/>
                      </a:lnTo>
                      <a:lnTo>
                        <a:pt x="305595" y="215414"/>
                      </a:lnTo>
                      <a:lnTo>
                        <a:pt x="321486" y="195992"/>
                      </a:lnTo>
                      <a:lnTo>
                        <a:pt x="328549" y="181866"/>
                      </a:lnTo>
                      <a:lnTo>
                        <a:pt x="356800" y="181866"/>
                      </a:lnTo>
                      <a:lnTo>
                        <a:pt x="358566" y="208351"/>
                      </a:lnTo>
                      <a:lnTo>
                        <a:pt x="358566" y="233071"/>
                      </a:lnTo>
                      <a:lnTo>
                        <a:pt x="358566" y="259556"/>
                      </a:lnTo>
                      <a:lnTo>
                        <a:pt x="358566" y="273682"/>
                      </a:lnTo>
                      <a:lnTo>
                        <a:pt x="377988" y="286042"/>
                      </a:lnTo>
                      <a:lnTo>
                        <a:pt x="379754" y="298401"/>
                      </a:lnTo>
                      <a:lnTo>
                        <a:pt x="397411" y="300167"/>
                      </a:lnTo>
                      <a:lnTo>
                        <a:pt x="392114" y="314293"/>
                      </a:lnTo>
                      <a:lnTo>
                        <a:pt x="404474" y="346075"/>
                      </a:lnTo>
                      <a:lnTo>
                        <a:pt x="404474" y="360201"/>
                      </a:lnTo>
                      <a:lnTo>
                        <a:pt x="409771" y="376092"/>
                      </a:lnTo>
                      <a:lnTo>
                        <a:pt x="411536" y="383154"/>
                      </a:lnTo>
                      <a:lnTo>
                        <a:pt x="425662" y="386686"/>
                      </a:lnTo>
                      <a:lnTo>
                        <a:pt x="446850" y="386686"/>
                      </a:lnTo>
                      <a:lnTo>
                        <a:pt x="446850" y="400811"/>
                      </a:lnTo>
                      <a:lnTo>
                        <a:pt x="478633" y="404343"/>
                      </a:lnTo>
                      <a:lnTo>
                        <a:pt x="471570" y="422000"/>
                      </a:lnTo>
                      <a:lnTo>
                        <a:pt x="480398" y="437891"/>
                      </a:lnTo>
                      <a:lnTo>
                        <a:pt x="487461" y="464376"/>
                      </a:lnTo>
                      <a:lnTo>
                        <a:pt x="452147" y="478502"/>
                      </a:lnTo>
                      <a:lnTo>
                        <a:pt x="459210" y="547364"/>
                      </a:lnTo>
                      <a:lnTo>
                        <a:pt x="453913" y="586209"/>
                      </a:lnTo>
                      <a:lnTo>
                        <a:pt x="439787" y="610928"/>
                      </a:lnTo>
                      <a:lnTo>
                        <a:pt x="399177" y="623288"/>
                      </a:lnTo>
                      <a:lnTo>
                        <a:pt x="406239" y="690384"/>
                      </a:lnTo>
                      <a:lnTo>
                        <a:pt x="411536" y="706276"/>
                      </a:lnTo>
                      <a:lnTo>
                        <a:pt x="411536" y="723932"/>
                      </a:lnTo>
                      <a:lnTo>
                        <a:pt x="400942" y="730995"/>
                      </a:lnTo>
                      <a:lnTo>
                        <a:pt x="385051" y="722167"/>
                      </a:lnTo>
                      <a:lnTo>
                        <a:pt x="386817" y="695681"/>
                      </a:lnTo>
                      <a:lnTo>
                        <a:pt x="349737" y="665665"/>
                      </a:lnTo>
                      <a:lnTo>
                        <a:pt x="333846" y="672727"/>
                      </a:lnTo>
                      <a:lnTo>
                        <a:pt x="298532" y="651539"/>
                      </a:lnTo>
                      <a:lnTo>
                        <a:pt x="287938" y="651539"/>
                      </a:lnTo>
                      <a:lnTo>
                        <a:pt x="280875" y="632117"/>
                      </a:lnTo>
                      <a:lnTo>
                        <a:pt x="268516" y="637414"/>
                      </a:lnTo>
                      <a:lnTo>
                        <a:pt x="227905" y="600334"/>
                      </a:lnTo>
                      <a:lnTo>
                        <a:pt x="208482" y="584443"/>
                      </a:lnTo>
                      <a:lnTo>
                        <a:pt x="189126" y="574120"/>
                      </a:lnTo>
                      <a:lnTo>
                        <a:pt x="174493" y="590844"/>
                      </a:lnTo>
                      <a:lnTo>
                        <a:pt x="154629" y="586429"/>
                      </a:lnTo>
                      <a:lnTo>
                        <a:pt x="174084" y="560207"/>
                      </a:lnTo>
                      <a:lnTo>
                        <a:pt x="150214" y="529707"/>
                      </a:lnTo>
                      <a:lnTo>
                        <a:pt x="141386" y="535004"/>
                      </a:lnTo>
                      <a:lnTo>
                        <a:pt x="125495" y="527941"/>
                      </a:lnTo>
                      <a:lnTo>
                        <a:pt x="99009" y="536769"/>
                      </a:lnTo>
                      <a:lnTo>
                        <a:pt x="60164" y="550895"/>
                      </a:lnTo>
                      <a:lnTo>
                        <a:pt x="37210" y="549129"/>
                      </a:lnTo>
                      <a:lnTo>
                        <a:pt x="0" y="574432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CEF4F857-F611-1B75-285E-352AC072DC90}"/>
                    </a:ext>
                  </a:extLst>
                </p:cNvPr>
                <p:cNvSpPr/>
                <p:nvPr/>
              </p:nvSpPr>
              <p:spPr>
                <a:xfrm>
                  <a:off x="663982" y="2971292"/>
                  <a:ext cx="208483" cy="503019"/>
                </a:xfrm>
                <a:custGeom>
                  <a:avLst/>
                  <a:gdLst>
                    <a:gd name="connsiteX0" fmla="*/ 148450 w 208483"/>
                    <a:gd name="connsiteY0" fmla="*/ 0 h 503019"/>
                    <a:gd name="connsiteX1" fmla="*/ 159044 w 208483"/>
                    <a:gd name="connsiteY1" fmla="*/ 7063 h 503019"/>
                    <a:gd name="connsiteX2" fmla="*/ 176701 w 208483"/>
                    <a:gd name="connsiteY2" fmla="*/ 5297 h 503019"/>
                    <a:gd name="connsiteX3" fmla="*/ 192592 w 208483"/>
                    <a:gd name="connsiteY3" fmla="*/ 10594 h 503019"/>
                    <a:gd name="connsiteX4" fmla="*/ 208483 w 208483"/>
                    <a:gd name="connsiteY4" fmla="*/ 12360 h 503019"/>
                    <a:gd name="connsiteX5" fmla="*/ 194358 w 208483"/>
                    <a:gd name="connsiteY5" fmla="*/ 38845 h 503019"/>
                    <a:gd name="connsiteX6" fmla="*/ 194358 w 208483"/>
                    <a:gd name="connsiteY6" fmla="*/ 77690 h 503019"/>
                    <a:gd name="connsiteX7" fmla="*/ 206717 w 208483"/>
                    <a:gd name="connsiteY7" fmla="*/ 86519 h 503019"/>
                    <a:gd name="connsiteX8" fmla="*/ 196123 w 208483"/>
                    <a:gd name="connsiteY8" fmla="*/ 95347 h 503019"/>
                    <a:gd name="connsiteX9" fmla="*/ 194358 w 208483"/>
                    <a:gd name="connsiteY9" fmla="*/ 118301 h 503019"/>
                    <a:gd name="connsiteX10" fmla="*/ 178466 w 208483"/>
                    <a:gd name="connsiteY10" fmla="*/ 114770 h 503019"/>
                    <a:gd name="connsiteX11" fmla="*/ 171404 w 208483"/>
                    <a:gd name="connsiteY11" fmla="*/ 125364 h 503019"/>
                    <a:gd name="connsiteX12" fmla="*/ 164341 w 208483"/>
                    <a:gd name="connsiteY12" fmla="*/ 137723 h 503019"/>
                    <a:gd name="connsiteX13" fmla="*/ 144918 w 208483"/>
                    <a:gd name="connsiteY13" fmla="*/ 139489 h 503019"/>
                    <a:gd name="connsiteX14" fmla="*/ 144918 w 208483"/>
                    <a:gd name="connsiteY14" fmla="*/ 157146 h 503019"/>
                    <a:gd name="connsiteX15" fmla="*/ 120199 w 208483"/>
                    <a:gd name="connsiteY15" fmla="*/ 204820 h 503019"/>
                    <a:gd name="connsiteX16" fmla="*/ 95479 w 208483"/>
                    <a:gd name="connsiteY16" fmla="*/ 211882 h 503019"/>
                    <a:gd name="connsiteX17" fmla="*/ 88416 w 208483"/>
                    <a:gd name="connsiteY17" fmla="*/ 229539 h 503019"/>
                    <a:gd name="connsiteX18" fmla="*/ 88416 w 208483"/>
                    <a:gd name="connsiteY18" fmla="*/ 259556 h 503019"/>
                    <a:gd name="connsiteX19" fmla="*/ 106073 w 208483"/>
                    <a:gd name="connsiteY19" fmla="*/ 271916 h 503019"/>
                    <a:gd name="connsiteX20" fmla="*/ 111370 w 208483"/>
                    <a:gd name="connsiteY20" fmla="*/ 287807 h 503019"/>
                    <a:gd name="connsiteX21" fmla="*/ 91948 w 208483"/>
                    <a:gd name="connsiteY21" fmla="*/ 303698 h 503019"/>
                    <a:gd name="connsiteX22" fmla="*/ 68994 w 208483"/>
                    <a:gd name="connsiteY22" fmla="*/ 308995 h 503019"/>
                    <a:gd name="connsiteX23" fmla="*/ 67228 w 208483"/>
                    <a:gd name="connsiteY23" fmla="*/ 316058 h 503019"/>
                    <a:gd name="connsiteX24" fmla="*/ 83119 w 208483"/>
                    <a:gd name="connsiteY24" fmla="*/ 342543 h 503019"/>
                    <a:gd name="connsiteX25" fmla="*/ 56634 w 208483"/>
                    <a:gd name="connsiteY25" fmla="*/ 360200 h 503019"/>
                    <a:gd name="connsiteX26" fmla="*/ 40743 w 208483"/>
                    <a:gd name="connsiteY26" fmla="*/ 393748 h 503019"/>
                    <a:gd name="connsiteX27" fmla="*/ 38977 w 208483"/>
                    <a:gd name="connsiteY27" fmla="*/ 414936 h 503019"/>
                    <a:gd name="connsiteX28" fmla="*/ 8960 w 208483"/>
                    <a:gd name="connsiteY28" fmla="*/ 474970 h 503019"/>
                    <a:gd name="connsiteX29" fmla="*/ 0 w 208483"/>
                    <a:gd name="connsiteY29" fmla="*/ 503019 h 503019"/>
                    <a:gd name="connsiteX30" fmla="*/ 0 w 208483"/>
                    <a:gd name="connsiteY30" fmla="*/ 66062 h 503019"/>
                    <a:gd name="connsiteX31" fmla="*/ 8960 w 208483"/>
                    <a:gd name="connsiteY31" fmla="*/ 68862 h 503019"/>
                    <a:gd name="connsiteX32" fmla="*/ 17789 w 208483"/>
                    <a:gd name="connsiteY32" fmla="*/ 52970 h 503019"/>
                    <a:gd name="connsiteX33" fmla="*/ 33680 w 208483"/>
                    <a:gd name="connsiteY33" fmla="*/ 52970 h 503019"/>
                    <a:gd name="connsiteX34" fmla="*/ 70759 w 208483"/>
                    <a:gd name="connsiteY34" fmla="*/ 52970 h 503019"/>
                    <a:gd name="connsiteX35" fmla="*/ 95479 w 208483"/>
                    <a:gd name="connsiteY35" fmla="*/ 52970 h 503019"/>
                    <a:gd name="connsiteX36" fmla="*/ 107839 w 208483"/>
                    <a:gd name="connsiteY36" fmla="*/ 35314 h 503019"/>
                    <a:gd name="connsiteX37" fmla="*/ 120199 w 208483"/>
                    <a:gd name="connsiteY37" fmla="*/ 1766 h 503019"/>
                    <a:gd name="connsiteX0" fmla="*/ 352057 w 412090"/>
                    <a:gd name="connsiteY0" fmla="*/ 0 h 503019"/>
                    <a:gd name="connsiteX1" fmla="*/ 362651 w 412090"/>
                    <a:gd name="connsiteY1" fmla="*/ 7063 h 503019"/>
                    <a:gd name="connsiteX2" fmla="*/ 380308 w 412090"/>
                    <a:gd name="connsiteY2" fmla="*/ 5297 h 503019"/>
                    <a:gd name="connsiteX3" fmla="*/ 396199 w 412090"/>
                    <a:gd name="connsiteY3" fmla="*/ 10594 h 503019"/>
                    <a:gd name="connsiteX4" fmla="*/ 412090 w 412090"/>
                    <a:gd name="connsiteY4" fmla="*/ 12360 h 503019"/>
                    <a:gd name="connsiteX5" fmla="*/ 397965 w 412090"/>
                    <a:gd name="connsiteY5" fmla="*/ 38845 h 503019"/>
                    <a:gd name="connsiteX6" fmla="*/ 397965 w 412090"/>
                    <a:gd name="connsiteY6" fmla="*/ 77690 h 503019"/>
                    <a:gd name="connsiteX7" fmla="*/ 410324 w 412090"/>
                    <a:gd name="connsiteY7" fmla="*/ 86519 h 503019"/>
                    <a:gd name="connsiteX8" fmla="*/ 399730 w 412090"/>
                    <a:gd name="connsiteY8" fmla="*/ 95347 h 503019"/>
                    <a:gd name="connsiteX9" fmla="*/ 397965 w 412090"/>
                    <a:gd name="connsiteY9" fmla="*/ 118301 h 503019"/>
                    <a:gd name="connsiteX10" fmla="*/ 382073 w 412090"/>
                    <a:gd name="connsiteY10" fmla="*/ 114770 h 503019"/>
                    <a:gd name="connsiteX11" fmla="*/ 375011 w 412090"/>
                    <a:gd name="connsiteY11" fmla="*/ 125364 h 503019"/>
                    <a:gd name="connsiteX12" fmla="*/ 367948 w 412090"/>
                    <a:gd name="connsiteY12" fmla="*/ 137723 h 503019"/>
                    <a:gd name="connsiteX13" fmla="*/ 348525 w 412090"/>
                    <a:gd name="connsiteY13" fmla="*/ 139489 h 503019"/>
                    <a:gd name="connsiteX14" fmla="*/ 348525 w 412090"/>
                    <a:gd name="connsiteY14" fmla="*/ 157146 h 503019"/>
                    <a:gd name="connsiteX15" fmla="*/ 323806 w 412090"/>
                    <a:gd name="connsiteY15" fmla="*/ 204820 h 503019"/>
                    <a:gd name="connsiteX16" fmla="*/ 299086 w 412090"/>
                    <a:gd name="connsiteY16" fmla="*/ 211882 h 503019"/>
                    <a:gd name="connsiteX17" fmla="*/ 292023 w 412090"/>
                    <a:gd name="connsiteY17" fmla="*/ 229539 h 503019"/>
                    <a:gd name="connsiteX18" fmla="*/ 292023 w 412090"/>
                    <a:gd name="connsiteY18" fmla="*/ 259556 h 503019"/>
                    <a:gd name="connsiteX19" fmla="*/ 309680 w 412090"/>
                    <a:gd name="connsiteY19" fmla="*/ 271916 h 503019"/>
                    <a:gd name="connsiteX20" fmla="*/ 314977 w 412090"/>
                    <a:gd name="connsiteY20" fmla="*/ 287807 h 503019"/>
                    <a:gd name="connsiteX21" fmla="*/ 295555 w 412090"/>
                    <a:gd name="connsiteY21" fmla="*/ 303698 h 503019"/>
                    <a:gd name="connsiteX22" fmla="*/ 272601 w 412090"/>
                    <a:gd name="connsiteY22" fmla="*/ 308995 h 503019"/>
                    <a:gd name="connsiteX23" fmla="*/ 270835 w 412090"/>
                    <a:gd name="connsiteY23" fmla="*/ 316058 h 503019"/>
                    <a:gd name="connsiteX24" fmla="*/ 286726 w 412090"/>
                    <a:gd name="connsiteY24" fmla="*/ 342543 h 503019"/>
                    <a:gd name="connsiteX25" fmla="*/ 260241 w 412090"/>
                    <a:gd name="connsiteY25" fmla="*/ 360200 h 503019"/>
                    <a:gd name="connsiteX26" fmla="*/ 244350 w 412090"/>
                    <a:gd name="connsiteY26" fmla="*/ 393748 h 503019"/>
                    <a:gd name="connsiteX27" fmla="*/ 242584 w 412090"/>
                    <a:gd name="connsiteY27" fmla="*/ 414936 h 503019"/>
                    <a:gd name="connsiteX28" fmla="*/ 212567 w 412090"/>
                    <a:gd name="connsiteY28" fmla="*/ 474970 h 503019"/>
                    <a:gd name="connsiteX29" fmla="*/ 203607 w 412090"/>
                    <a:gd name="connsiteY29" fmla="*/ 503019 h 503019"/>
                    <a:gd name="connsiteX30" fmla="*/ 0 w 412090"/>
                    <a:gd name="connsiteY30" fmla="*/ 197358 h 503019"/>
                    <a:gd name="connsiteX31" fmla="*/ 203607 w 412090"/>
                    <a:gd name="connsiteY31" fmla="*/ 66062 h 503019"/>
                    <a:gd name="connsiteX32" fmla="*/ 212567 w 412090"/>
                    <a:gd name="connsiteY32" fmla="*/ 68862 h 503019"/>
                    <a:gd name="connsiteX33" fmla="*/ 221396 w 412090"/>
                    <a:gd name="connsiteY33" fmla="*/ 52970 h 503019"/>
                    <a:gd name="connsiteX34" fmla="*/ 237287 w 412090"/>
                    <a:gd name="connsiteY34" fmla="*/ 52970 h 503019"/>
                    <a:gd name="connsiteX35" fmla="*/ 274366 w 412090"/>
                    <a:gd name="connsiteY35" fmla="*/ 52970 h 503019"/>
                    <a:gd name="connsiteX36" fmla="*/ 299086 w 412090"/>
                    <a:gd name="connsiteY36" fmla="*/ 52970 h 503019"/>
                    <a:gd name="connsiteX37" fmla="*/ 311446 w 412090"/>
                    <a:gd name="connsiteY37" fmla="*/ 35314 h 503019"/>
                    <a:gd name="connsiteX38" fmla="*/ 323806 w 412090"/>
                    <a:gd name="connsiteY38" fmla="*/ 1766 h 503019"/>
                    <a:gd name="connsiteX39" fmla="*/ 352057 w 412090"/>
                    <a:gd name="connsiteY39" fmla="*/ 0 h 503019"/>
                    <a:gd name="connsiteX0" fmla="*/ 0 w 412090"/>
                    <a:gd name="connsiteY0" fmla="*/ 197358 h 503019"/>
                    <a:gd name="connsiteX1" fmla="*/ 203607 w 412090"/>
                    <a:gd name="connsiteY1" fmla="*/ 66062 h 503019"/>
                    <a:gd name="connsiteX2" fmla="*/ 212567 w 412090"/>
                    <a:gd name="connsiteY2" fmla="*/ 68862 h 503019"/>
                    <a:gd name="connsiteX3" fmla="*/ 221396 w 412090"/>
                    <a:gd name="connsiteY3" fmla="*/ 52970 h 503019"/>
                    <a:gd name="connsiteX4" fmla="*/ 237287 w 412090"/>
                    <a:gd name="connsiteY4" fmla="*/ 52970 h 503019"/>
                    <a:gd name="connsiteX5" fmla="*/ 274366 w 412090"/>
                    <a:gd name="connsiteY5" fmla="*/ 52970 h 503019"/>
                    <a:gd name="connsiteX6" fmla="*/ 299086 w 412090"/>
                    <a:gd name="connsiteY6" fmla="*/ 52970 h 503019"/>
                    <a:gd name="connsiteX7" fmla="*/ 311446 w 412090"/>
                    <a:gd name="connsiteY7" fmla="*/ 35314 h 503019"/>
                    <a:gd name="connsiteX8" fmla="*/ 323806 w 412090"/>
                    <a:gd name="connsiteY8" fmla="*/ 1766 h 503019"/>
                    <a:gd name="connsiteX9" fmla="*/ 352057 w 412090"/>
                    <a:gd name="connsiteY9" fmla="*/ 0 h 503019"/>
                    <a:gd name="connsiteX10" fmla="*/ 362651 w 412090"/>
                    <a:gd name="connsiteY10" fmla="*/ 7063 h 503019"/>
                    <a:gd name="connsiteX11" fmla="*/ 380308 w 412090"/>
                    <a:gd name="connsiteY11" fmla="*/ 5297 h 503019"/>
                    <a:gd name="connsiteX12" fmla="*/ 396199 w 412090"/>
                    <a:gd name="connsiteY12" fmla="*/ 10594 h 503019"/>
                    <a:gd name="connsiteX13" fmla="*/ 412090 w 412090"/>
                    <a:gd name="connsiteY13" fmla="*/ 12360 h 503019"/>
                    <a:gd name="connsiteX14" fmla="*/ 397965 w 412090"/>
                    <a:gd name="connsiteY14" fmla="*/ 38845 h 503019"/>
                    <a:gd name="connsiteX15" fmla="*/ 397965 w 412090"/>
                    <a:gd name="connsiteY15" fmla="*/ 77690 h 503019"/>
                    <a:gd name="connsiteX16" fmla="*/ 410324 w 412090"/>
                    <a:gd name="connsiteY16" fmla="*/ 86519 h 503019"/>
                    <a:gd name="connsiteX17" fmla="*/ 399730 w 412090"/>
                    <a:gd name="connsiteY17" fmla="*/ 95347 h 503019"/>
                    <a:gd name="connsiteX18" fmla="*/ 397965 w 412090"/>
                    <a:gd name="connsiteY18" fmla="*/ 118301 h 503019"/>
                    <a:gd name="connsiteX19" fmla="*/ 382073 w 412090"/>
                    <a:gd name="connsiteY19" fmla="*/ 114770 h 503019"/>
                    <a:gd name="connsiteX20" fmla="*/ 375011 w 412090"/>
                    <a:gd name="connsiteY20" fmla="*/ 125364 h 503019"/>
                    <a:gd name="connsiteX21" fmla="*/ 367948 w 412090"/>
                    <a:gd name="connsiteY21" fmla="*/ 137723 h 503019"/>
                    <a:gd name="connsiteX22" fmla="*/ 348525 w 412090"/>
                    <a:gd name="connsiteY22" fmla="*/ 139489 h 503019"/>
                    <a:gd name="connsiteX23" fmla="*/ 348525 w 412090"/>
                    <a:gd name="connsiteY23" fmla="*/ 157146 h 503019"/>
                    <a:gd name="connsiteX24" fmla="*/ 323806 w 412090"/>
                    <a:gd name="connsiteY24" fmla="*/ 204820 h 503019"/>
                    <a:gd name="connsiteX25" fmla="*/ 299086 w 412090"/>
                    <a:gd name="connsiteY25" fmla="*/ 211882 h 503019"/>
                    <a:gd name="connsiteX26" fmla="*/ 292023 w 412090"/>
                    <a:gd name="connsiteY26" fmla="*/ 229539 h 503019"/>
                    <a:gd name="connsiteX27" fmla="*/ 292023 w 412090"/>
                    <a:gd name="connsiteY27" fmla="*/ 259556 h 503019"/>
                    <a:gd name="connsiteX28" fmla="*/ 309680 w 412090"/>
                    <a:gd name="connsiteY28" fmla="*/ 271916 h 503019"/>
                    <a:gd name="connsiteX29" fmla="*/ 314977 w 412090"/>
                    <a:gd name="connsiteY29" fmla="*/ 287807 h 503019"/>
                    <a:gd name="connsiteX30" fmla="*/ 295555 w 412090"/>
                    <a:gd name="connsiteY30" fmla="*/ 303698 h 503019"/>
                    <a:gd name="connsiteX31" fmla="*/ 272601 w 412090"/>
                    <a:gd name="connsiteY31" fmla="*/ 308995 h 503019"/>
                    <a:gd name="connsiteX32" fmla="*/ 270835 w 412090"/>
                    <a:gd name="connsiteY32" fmla="*/ 316058 h 503019"/>
                    <a:gd name="connsiteX33" fmla="*/ 286726 w 412090"/>
                    <a:gd name="connsiteY33" fmla="*/ 342543 h 503019"/>
                    <a:gd name="connsiteX34" fmla="*/ 260241 w 412090"/>
                    <a:gd name="connsiteY34" fmla="*/ 360200 h 503019"/>
                    <a:gd name="connsiteX35" fmla="*/ 244350 w 412090"/>
                    <a:gd name="connsiteY35" fmla="*/ 393748 h 503019"/>
                    <a:gd name="connsiteX36" fmla="*/ 242584 w 412090"/>
                    <a:gd name="connsiteY36" fmla="*/ 414936 h 503019"/>
                    <a:gd name="connsiteX37" fmla="*/ 212567 w 412090"/>
                    <a:gd name="connsiteY37" fmla="*/ 474970 h 503019"/>
                    <a:gd name="connsiteX38" fmla="*/ 203607 w 412090"/>
                    <a:gd name="connsiteY38" fmla="*/ 503019 h 503019"/>
                    <a:gd name="connsiteX39" fmla="*/ 91440 w 412090"/>
                    <a:gd name="connsiteY39" fmla="*/ 288798 h 503019"/>
                    <a:gd name="connsiteX0" fmla="*/ 0 w 412090"/>
                    <a:gd name="connsiteY0" fmla="*/ 197358 h 503019"/>
                    <a:gd name="connsiteX1" fmla="*/ 203607 w 412090"/>
                    <a:gd name="connsiteY1" fmla="*/ 66062 h 503019"/>
                    <a:gd name="connsiteX2" fmla="*/ 212567 w 412090"/>
                    <a:gd name="connsiteY2" fmla="*/ 68862 h 503019"/>
                    <a:gd name="connsiteX3" fmla="*/ 221396 w 412090"/>
                    <a:gd name="connsiteY3" fmla="*/ 52970 h 503019"/>
                    <a:gd name="connsiteX4" fmla="*/ 237287 w 412090"/>
                    <a:gd name="connsiteY4" fmla="*/ 52970 h 503019"/>
                    <a:gd name="connsiteX5" fmla="*/ 274366 w 412090"/>
                    <a:gd name="connsiteY5" fmla="*/ 52970 h 503019"/>
                    <a:gd name="connsiteX6" fmla="*/ 299086 w 412090"/>
                    <a:gd name="connsiteY6" fmla="*/ 52970 h 503019"/>
                    <a:gd name="connsiteX7" fmla="*/ 311446 w 412090"/>
                    <a:gd name="connsiteY7" fmla="*/ 35314 h 503019"/>
                    <a:gd name="connsiteX8" fmla="*/ 323806 w 412090"/>
                    <a:gd name="connsiteY8" fmla="*/ 1766 h 503019"/>
                    <a:gd name="connsiteX9" fmla="*/ 352057 w 412090"/>
                    <a:gd name="connsiteY9" fmla="*/ 0 h 503019"/>
                    <a:gd name="connsiteX10" fmla="*/ 362651 w 412090"/>
                    <a:gd name="connsiteY10" fmla="*/ 7063 h 503019"/>
                    <a:gd name="connsiteX11" fmla="*/ 380308 w 412090"/>
                    <a:gd name="connsiteY11" fmla="*/ 5297 h 503019"/>
                    <a:gd name="connsiteX12" fmla="*/ 396199 w 412090"/>
                    <a:gd name="connsiteY12" fmla="*/ 10594 h 503019"/>
                    <a:gd name="connsiteX13" fmla="*/ 412090 w 412090"/>
                    <a:gd name="connsiteY13" fmla="*/ 12360 h 503019"/>
                    <a:gd name="connsiteX14" fmla="*/ 397965 w 412090"/>
                    <a:gd name="connsiteY14" fmla="*/ 38845 h 503019"/>
                    <a:gd name="connsiteX15" fmla="*/ 397965 w 412090"/>
                    <a:gd name="connsiteY15" fmla="*/ 77690 h 503019"/>
                    <a:gd name="connsiteX16" fmla="*/ 410324 w 412090"/>
                    <a:gd name="connsiteY16" fmla="*/ 86519 h 503019"/>
                    <a:gd name="connsiteX17" fmla="*/ 399730 w 412090"/>
                    <a:gd name="connsiteY17" fmla="*/ 95347 h 503019"/>
                    <a:gd name="connsiteX18" fmla="*/ 397965 w 412090"/>
                    <a:gd name="connsiteY18" fmla="*/ 118301 h 503019"/>
                    <a:gd name="connsiteX19" fmla="*/ 382073 w 412090"/>
                    <a:gd name="connsiteY19" fmla="*/ 114770 h 503019"/>
                    <a:gd name="connsiteX20" fmla="*/ 375011 w 412090"/>
                    <a:gd name="connsiteY20" fmla="*/ 125364 h 503019"/>
                    <a:gd name="connsiteX21" fmla="*/ 367948 w 412090"/>
                    <a:gd name="connsiteY21" fmla="*/ 137723 h 503019"/>
                    <a:gd name="connsiteX22" fmla="*/ 348525 w 412090"/>
                    <a:gd name="connsiteY22" fmla="*/ 139489 h 503019"/>
                    <a:gd name="connsiteX23" fmla="*/ 348525 w 412090"/>
                    <a:gd name="connsiteY23" fmla="*/ 157146 h 503019"/>
                    <a:gd name="connsiteX24" fmla="*/ 323806 w 412090"/>
                    <a:gd name="connsiteY24" fmla="*/ 204820 h 503019"/>
                    <a:gd name="connsiteX25" fmla="*/ 299086 w 412090"/>
                    <a:gd name="connsiteY25" fmla="*/ 211882 h 503019"/>
                    <a:gd name="connsiteX26" fmla="*/ 292023 w 412090"/>
                    <a:gd name="connsiteY26" fmla="*/ 229539 h 503019"/>
                    <a:gd name="connsiteX27" fmla="*/ 292023 w 412090"/>
                    <a:gd name="connsiteY27" fmla="*/ 259556 h 503019"/>
                    <a:gd name="connsiteX28" fmla="*/ 309680 w 412090"/>
                    <a:gd name="connsiteY28" fmla="*/ 271916 h 503019"/>
                    <a:gd name="connsiteX29" fmla="*/ 314977 w 412090"/>
                    <a:gd name="connsiteY29" fmla="*/ 287807 h 503019"/>
                    <a:gd name="connsiteX30" fmla="*/ 295555 w 412090"/>
                    <a:gd name="connsiteY30" fmla="*/ 303698 h 503019"/>
                    <a:gd name="connsiteX31" fmla="*/ 272601 w 412090"/>
                    <a:gd name="connsiteY31" fmla="*/ 308995 h 503019"/>
                    <a:gd name="connsiteX32" fmla="*/ 270835 w 412090"/>
                    <a:gd name="connsiteY32" fmla="*/ 316058 h 503019"/>
                    <a:gd name="connsiteX33" fmla="*/ 286726 w 412090"/>
                    <a:gd name="connsiteY33" fmla="*/ 342543 h 503019"/>
                    <a:gd name="connsiteX34" fmla="*/ 260241 w 412090"/>
                    <a:gd name="connsiteY34" fmla="*/ 360200 h 503019"/>
                    <a:gd name="connsiteX35" fmla="*/ 244350 w 412090"/>
                    <a:gd name="connsiteY35" fmla="*/ 393748 h 503019"/>
                    <a:gd name="connsiteX36" fmla="*/ 242584 w 412090"/>
                    <a:gd name="connsiteY36" fmla="*/ 414936 h 503019"/>
                    <a:gd name="connsiteX37" fmla="*/ 212567 w 412090"/>
                    <a:gd name="connsiteY37" fmla="*/ 474970 h 503019"/>
                    <a:gd name="connsiteX38" fmla="*/ 203607 w 412090"/>
                    <a:gd name="connsiteY38" fmla="*/ 503019 h 503019"/>
                    <a:gd name="connsiteX0" fmla="*/ 0 w 208483"/>
                    <a:gd name="connsiteY0" fmla="*/ 66062 h 503019"/>
                    <a:gd name="connsiteX1" fmla="*/ 8960 w 208483"/>
                    <a:gd name="connsiteY1" fmla="*/ 68862 h 503019"/>
                    <a:gd name="connsiteX2" fmla="*/ 17789 w 208483"/>
                    <a:gd name="connsiteY2" fmla="*/ 52970 h 503019"/>
                    <a:gd name="connsiteX3" fmla="*/ 33680 w 208483"/>
                    <a:gd name="connsiteY3" fmla="*/ 52970 h 503019"/>
                    <a:gd name="connsiteX4" fmla="*/ 70759 w 208483"/>
                    <a:gd name="connsiteY4" fmla="*/ 52970 h 503019"/>
                    <a:gd name="connsiteX5" fmla="*/ 95479 w 208483"/>
                    <a:gd name="connsiteY5" fmla="*/ 52970 h 503019"/>
                    <a:gd name="connsiteX6" fmla="*/ 107839 w 208483"/>
                    <a:gd name="connsiteY6" fmla="*/ 35314 h 503019"/>
                    <a:gd name="connsiteX7" fmla="*/ 120199 w 208483"/>
                    <a:gd name="connsiteY7" fmla="*/ 1766 h 503019"/>
                    <a:gd name="connsiteX8" fmla="*/ 148450 w 208483"/>
                    <a:gd name="connsiteY8" fmla="*/ 0 h 503019"/>
                    <a:gd name="connsiteX9" fmla="*/ 159044 w 208483"/>
                    <a:gd name="connsiteY9" fmla="*/ 7063 h 503019"/>
                    <a:gd name="connsiteX10" fmla="*/ 176701 w 208483"/>
                    <a:gd name="connsiteY10" fmla="*/ 5297 h 503019"/>
                    <a:gd name="connsiteX11" fmla="*/ 192592 w 208483"/>
                    <a:gd name="connsiteY11" fmla="*/ 10594 h 503019"/>
                    <a:gd name="connsiteX12" fmla="*/ 208483 w 208483"/>
                    <a:gd name="connsiteY12" fmla="*/ 12360 h 503019"/>
                    <a:gd name="connsiteX13" fmla="*/ 194358 w 208483"/>
                    <a:gd name="connsiteY13" fmla="*/ 38845 h 503019"/>
                    <a:gd name="connsiteX14" fmla="*/ 194358 w 208483"/>
                    <a:gd name="connsiteY14" fmla="*/ 77690 h 503019"/>
                    <a:gd name="connsiteX15" fmla="*/ 206717 w 208483"/>
                    <a:gd name="connsiteY15" fmla="*/ 86519 h 503019"/>
                    <a:gd name="connsiteX16" fmla="*/ 196123 w 208483"/>
                    <a:gd name="connsiteY16" fmla="*/ 95347 h 503019"/>
                    <a:gd name="connsiteX17" fmla="*/ 194358 w 208483"/>
                    <a:gd name="connsiteY17" fmla="*/ 118301 h 503019"/>
                    <a:gd name="connsiteX18" fmla="*/ 178466 w 208483"/>
                    <a:gd name="connsiteY18" fmla="*/ 114770 h 503019"/>
                    <a:gd name="connsiteX19" fmla="*/ 171404 w 208483"/>
                    <a:gd name="connsiteY19" fmla="*/ 125364 h 503019"/>
                    <a:gd name="connsiteX20" fmla="*/ 164341 w 208483"/>
                    <a:gd name="connsiteY20" fmla="*/ 137723 h 503019"/>
                    <a:gd name="connsiteX21" fmla="*/ 144918 w 208483"/>
                    <a:gd name="connsiteY21" fmla="*/ 139489 h 503019"/>
                    <a:gd name="connsiteX22" fmla="*/ 144918 w 208483"/>
                    <a:gd name="connsiteY22" fmla="*/ 157146 h 503019"/>
                    <a:gd name="connsiteX23" fmla="*/ 120199 w 208483"/>
                    <a:gd name="connsiteY23" fmla="*/ 204820 h 503019"/>
                    <a:gd name="connsiteX24" fmla="*/ 95479 w 208483"/>
                    <a:gd name="connsiteY24" fmla="*/ 211882 h 503019"/>
                    <a:gd name="connsiteX25" fmla="*/ 88416 w 208483"/>
                    <a:gd name="connsiteY25" fmla="*/ 229539 h 503019"/>
                    <a:gd name="connsiteX26" fmla="*/ 88416 w 208483"/>
                    <a:gd name="connsiteY26" fmla="*/ 259556 h 503019"/>
                    <a:gd name="connsiteX27" fmla="*/ 106073 w 208483"/>
                    <a:gd name="connsiteY27" fmla="*/ 271916 h 503019"/>
                    <a:gd name="connsiteX28" fmla="*/ 111370 w 208483"/>
                    <a:gd name="connsiteY28" fmla="*/ 287807 h 503019"/>
                    <a:gd name="connsiteX29" fmla="*/ 91948 w 208483"/>
                    <a:gd name="connsiteY29" fmla="*/ 303698 h 503019"/>
                    <a:gd name="connsiteX30" fmla="*/ 68994 w 208483"/>
                    <a:gd name="connsiteY30" fmla="*/ 308995 h 503019"/>
                    <a:gd name="connsiteX31" fmla="*/ 67228 w 208483"/>
                    <a:gd name="connsiteY31" fmla="*/ 316058 h 503019"/>
                    <a:gd name="connsiteX32" fmla="*/ 83119 w 208483"/>
                    <a:gd name="connsiteY32" fmla="*/ 342543 h 503019"/>
                    <a:gd name="connsiteX33" fmla="*/ 56634 w 208483"/>
                    <a:gd name="connsiteY33" fmla="*/ 360200 h 503019"/>
                    <a:gd name="connsiteX34" fmla="*/ 40743 w 208483"/>
                    <a:gd name="connsiteY34" fmla="*/ 393748 h 503019"/>
                    <a:gd name="connsiteX35" fmla="*/ 38977 w 208483"/>
                    <a:gd name="connsiteY35" fmla="*/ 414936 h 503019"/>
                    <a:gd name="connsiteX36" fmla="*/ 8960 w 208483"/>
                    <a:gd name="connsiteY36" fmla="*/ 474970 h 503019"/>
                    <a:gd name="connsiteX37" fmla="*/ 0 w 208483"/>
                    <a:gd name="connsiteY37" fmla="*/ 503019 h 503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08483" h="503019">
                      <a:moveTo>
                        <a:pt x="0" y="66062"/>
                      </a:moveTo>
                      <a:lnTo>
                        <a:pt x="8960" y="68862"/>
                      </a:lnTo>
                      <a:lnTo>
                        <a:pt x="17789" y="52970"/>
                      </a:lnTo>
                      <a:lnTo>
                        <a:pt x="33680" y="52970"/>
                      </a:lnTo>
                      <a:lnTo>
                        <a:pt x="70759" y="52970"/>
                      </a:lnTo>
                      <a:lnTo>
                        <a:pt x="95479" y="52970"/>
                      </a:lnTo>
                      <a:lnTo>
                        <a:pt x="107839" y="35314"/>
                      </a:lnTo>
                      <a:lnTo>
                        <a:pt x="120199" y="1766"/>
                      </a:lnTo>
                      <a:lnTo>
                        <a:pt x="148450" y="0"/>
                      </a:lnTo>
                      <a:lnTo>
                        <a:pt x="159044" y="7063"/>
                      </a:lnTo>
                      <a:lnTo>
                        <a:pt x="176701" y="5297"/>
                      </a:lnTo>
                      <a:lnTo>
                        <a:pt x="192592" y="10594"/>
                      </a:lnTo>
                      <a:lnTo>
                        <a:pt x="208483" y="12360"/>
                      </a:lnTo>
                      <a:lnTo>
                        <a:pt x="194358" y="38845"/>
                      </a:lnTo>
                      <a:lnTo>
                        <a:pt x="194358" y="77690"/>
                      </a:lnTo>
                      <a:lnTo>
                        <a:pt x="206717" y="86519"/>
                      </a:lnTo>
                      <a:lnTo>
                        <a:pt x="196123" y="95347"/>
                      </a:lnTo>
                      <a:lnTo>
                        <a:pt x="194358" y="118301"/>
                      </a:lnTo>
                      <a:lnTo>
                        <a:pt x="178466" y="114770"/>
                      </a:lnTo>
                      <a:lnTo>
                        <a:pt x="171404" y="125364"/>
                      </a:lnTo>
                      <a:lnTo>
                        <a:pt x="164341" y="137723"/>
                      </a:lnTo>
                      <a:lnTo>
                        <a:pt x="144918" y="139489"/>
                      </a:lnTo>
                      <a:lnTo>
                        <a:pt x="144918" y="157146"/>
                      </a:lnTo>
                      <a:lnTo>
                        <a:pt x="120199" y="204820"/>
                      </a:lnTo>
                      <a:lnTo>
                        <a:pt x="95479" y="211882"/>
                      </a:lnTo>
                      <a:lnTo>
                        <a:pt x="88416" y="229539"/>
                      </a:lnTo>
                      <a:lnTo>
                        <a:pt x="88416" y="259556"/>
                      </a:lnTo>
                      <a:lnTo>
                        <a:pt x="106073" y="271916"/>
                      </a:lnTo>
                      <a:lnTo>
                        <a:pt x="111370" y="287807"/>
                      </a:lnTo>
                      <a:lnTo>
                        <a:pt x="91948" y="303698"/>
                      </a:lnTo>
                      <a:lnTo>
                        <a:pt x="68994" y="308995"/>
                      </a:lnTo>
                      <a:lnTo>
                        <a:pt x="67228" y="316058"/>
                      </a:lnTo>
                      <a:lnTo>
                        <a:pt x="83119" y="342543"/>
                      </a:lnTo>
                      <a:lnTo>
                        <a:pt x="56634" y="360200"/>
                      </a:lnTo>
                      <a:lnTo>
                        <a:pt x="40743" y="393748"/>
                      </a:lnTo>
                      <a:lnTo>
                        <a:pt x="38977" y="414936"/>
                      </a:lnTo>
                      <a:lnTo>
                        <a:pt x="8960" y="474970"/>
                      </a:lnTo>
                      <a:lnTo>
                        <a:pt x="0" y="503019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E16DA0B3-5C2A-EC09-6E25-E759403E1889}"/>
                    </a:ext>
                  </a:extLst>
                </p:cNvPr>
                <p:cNvSpPr/>
                <p:nvPr/>
              </p:nvSpPr>
              <p:spPr>
                <a:xfrm>
                  <a:off x="3136077" y="1691337"/>
                  <a:ext cx="253439" cy="648915"/>
                </a:xfrm>
                <a:custGeom>
                  <a:avLst/>
                  <a:gdLst>
                    <a:gd name="connsiteX0" fmla="*/ 253439 w 253439"/>
                    <a:gd name="connsiteY0" fmla="*/ 0 h 648915"/>
                    <a:gd name="connsiteX1" fmla="*/ 253439 w 253439"/>
                    <a:gd name="connsiteY1" fmla="*/ 648915 h 648915"/>
                    <a:gd name="connsiteX2" fmla="*/ 238368 w 253439"/>
                    <a:gd name="connsiteY2" fmla="*/ 637833 h 648915"/>
                    <a:gd name="connsiteX3" fmla="*/ 231011 w 253439"/>
                    <a:gd name="connsiteY3" fmla="*/ 590748 h 648915"/>
                    <a:gd name="connsiteX4" fmla="*/ 197169 w 253439"/>
                    <a:gd name="connsiteY4" fmla="*/ 573092 h 648915"/>
                    <a:gd name="connsiteX5" fmla="*/ 200111 w 253439"/>
                    <a:gd name="connsiteY5" fmla="*/ 565734 h 648915"/>
                    <a:gd name="connsiteX6" fmla="*/ 207468 w 253439"/>
                    <a:gd name="connsiteY6" fmla="*/ 555435 h 648915"/>
                    <a:gd name="connsiteX7" fmla="*/ 228068 w 253439"/>
                    <a:gd name="connsiteY7" fmla="*/ 553963 h 648915"/>
                    <a:gd name="connsiteX8" fmla="*/ 232482 w 253439"/>
                    <a:gd name="connsiteY8" fmla="*/ 531892 h 648915"/>
                    <a:gd name="connsiteX9" fmla="*/ 228068 w 253439"/>
                    <a:gd name="connsiteY9" fmla="*/ 526006 h 648915"/>
                    <a:gd name="connsiteX10" fmla="*/ 208940 w 253439"/>
                    <a:gd name="connsiteY10" fmla="*/ 518649 h 648915"/>
                    <a:gd name="connsiteX11" fmla="*/ 207468 w 253439"/>
                    <a:gd name="connsiteY11" fmla="*/ 503935 h 648915"/>
                    <a:gd name="connsiteX12" fmla="*/ 186869 w 253439"/>
                    <a:gd name="connsiteY12" fmla="*/ 503935 h 648915"/>
                    <a:gd name="connsiteX13" fmla="*/ 183926 w 253439"/>
                    <a:gd name="connsiteY13" fmla="*/ 492164 h 648915"/>
                    <a:gd name="connsiteX14" fmla="*/ 141255 w 253439"/>
                    <a:gd name="connsiteY14" fmla="*/ 468622 h 648915"/>
                    <a:gd name="connsiteX15" fmla="*/ 125070 w 253439"/>
                    <a:gd name="connsiteY15" fmla="*/ 470093 h 648915"/>
                    <a:gd name="connsiteX16" fmla="*/ 120655 w 253439"/>
                    <a:gd name="connsiteY16" fmla="*/ 459793 h 648915"/>
                    <a:gd name="connsiteX17" fmla="*/ 77985 w 253439"/>
                    <a:gd name="connsiteY17" fmla="*/ 427422 h 648915"/>
                    <a:gd name="connsiteX18" fmla="*/ 55914 w 253439"/>
                    <a:gd name="connsiteY18" fmla="*/ 387694 h 648915"/>
                    <a:gd name="connsiteX19" fmla="*/ 0 w 253439"/>
                    <a:gd name="connsiteY19" fmla="*/ 390637 h 648915"/>
                    <a:gd name="connsiteX20" fmla="*/ 2943 w 253439"/>
                    <a:gd name="connsiteY20" fmla="*/ 377394 h 648915"/>
                    <a:gd name="connsiteX21" fmla="*/ 2943 w 253439"/>
                    <a:gd name="connsiteY21" fmla="*/ 368566 h 648915"/>
                    <a:gd name="connsiteX22" fmla="*/ 10300 w 253439"/>
                    <a:gd name="connsiteY22" fmla="*/ 362680 h 648915"/>
                    <a:gd name="connsiteX23" fmla="*/ 17657 w 253439"/>
                    <a:gd name="connsiteY23" fmla="*/ 342080 h 648915"/>
                    <a:gd name="connsiteX24" fmla="*/ 32371 w 253439"/>
                    <a:gd name="connsiteY24" fmla="*/ 327366 h 648915"/>
                    <a:gd name="connsiteX25" fmla="*/ 11771 w 253439"/>
                    <a:gd name="connsiteY25" fmla="*/ 315595 h 648915"/>
                    <a:gd name="connsiteX26" fmla="*/ 27957 w 253439"/>
                    <a:gd name="connsiteY26" fmla="*/ 290581 h 648915"/>
                    <a:gd name="connsiteX27" fmla="*/ 60328 w 253439"/>
                    <a:gd name="connsiteY27" fmla="*/ 284696 h 648915"/>
                    <a:gd name="connsiteX28" fmla="*/ 72099 w 253439"/>
                    <a:gd name="connsiteY28" fmla="*/ 262624 h 648915"/>
                    <a:gd name="connsiteX29" fmla="*/ 64742 w 253439"/>
                    <a:gd name="connsiteY29" fmla="*/ 252325 h 648915"/>
                    <a:gd name="connsiteX30" fmla="*/ 55914 w 253439"/>
                    <a:gd name="connsiteY30" fmla="*/ 234668 h 648915"/>
                    <a:gd name="connsiteX31" fmla="*/ 20600 w 253439"/>
                    <a:gd name="connsiteY31" fmla="*/ 228782 h 648915"/>
                    <a:gd name="connsiteX32" fmla="*/ 29428 w 253439"/>
                    <a:gd name="connsiteY32" fmla="*/ 215539 h 648915"/>
                    <a:gd name="connsiteX33" fmla="*/ 60328 w 253439"/>
                    <a:gd name="connsiteY33" fmla="*/ 191997 h 648915"/>
                    <a:gd name="connsiteX34" fmla="*/ 50028 w 253439"/>
                    <a:gd name="connsiteY34" fmla="*/ 166983 h 648915"/>
                    <a:gd name="connsiteX35" fmla="*/ 79456 w 253439"/>
                    <a:gd name="connsiteY35" fmla="*/ 172869 h 648915"/>
                    <a:gd name="connsiteX36" fmla="*/ 94170 w 253439"/>
                    <a:gd name="connsiteY36" fmla="*/ 165512 h 648915"/>
                    <a:gd name="connsiteX37" fmla="*/ 86813 w 253439"/>
                    <a:gd name="connsiteY37" fmla="*/ 155212 h 648915"/>
                    <a:gd name="connsiteX38" fmla="*/ 92699 w 253439"/>
                    <a:gd name="connsiteY38" fmla="*/ 149326 h 648915"/>
                    <a:gd name="connsiteX39" fmla="*/ 88285 w 253439"/>
                    <a:gd name="connsiteY39" fmla="*/ 134612 h 648915"/>
                    <a:gd name="connsiteX40" fmla="*/ 58856 w 253439"/>
                    <a:gd name="connsiteY40" fmla="*/ 121369 h 648915"/>
                    <a:gd name="connsiteX41" fmla="*/ 60328 w 253439"/>
                    <a:gd name="connsiteY41" fmla="*/ 103712 h 648915"/>
                    <a:gd name="connsiteX42" fmla="*/ 48557 w 253439"/>
                    <a:gd name="connsiteY42" fmla="*/ 84584 h 648915"/>
                    <a:gd name="connsiteX43" fmla="*/ 33842 w 253439"/>
                    <a:gd name="connsiteY43" fmla="*/ 71341 h 648915"/>
                    <a:gd name="connsiteX44" fmla="*/ 5886 w 253439"/>
                    <a:gd name="connsiteY44" fmla="*/ 53685 h 648915"/>
                    <a:gd name="connsiteX45" fmla="*/ 13243 w 253439"/>
                    <a:gd name="connsiteY45" fmla="*/ 25728 h 648915"/>
                    <a:gd name="connsiteX46" fmla="*/ 27957 w 253439"/>
                    <a:gd name="connsiteY46" fmla="*/ 16899 h 648915"/>
                    <a:gd name="connsiteX47" fmla="*/ 30900 w 253439"/>
                    <a:gd name="connsiteY47" fmla="*/ 38970 h 648915"/>
                    <a:gd name="connsiteX48" fmla="*/ 54442 w 253439"/>
                    <a:gd name="connsiteY48" fmla="*/ 49270 h 648915"/>
                    <a:gd name="connsiteX49" fmla="*/ 72099 w 253439"/>
                    <a:gd name="connsiteY49" fmla="*/ 46328 h 648915"/>
                    <a:gd name="connsiteX50" fmla="*/ 88285 w 253439"/>
                    <a:gd name="connsiteY50" fmla="*/ 53685 h 648915"/>
                    <a:gd name="connsiteX51" fmla="*/ 108884 w 253439"/>
                    <a:gd name="connsiteY51" fmla="*/ 40442 h 648915"/>
                    <a:gd name="connsiteX52" fmla="*/ 114770 w 253439"/>
                    <a:gd name="connsiteY52" fmla="*/ 25728 h 648915"/>
                    <a:gd name="connsiteX53" fmla="*/ 126541 w 253439"/>
                    <a:gd name="connsiteY53" fmla="*/ 27199 h 648915"/>
                    <a:gd name="connsiteX54" fmla="*/ 169212 w 253439"/>
                    <a:gd name="connsiteY54" fmla="*/ 28671 h 648915"/>
                    <a:gd name="connsiteX55" fmla="*/ 188340 w 253439"/>
                    <a:gd name="connsiteY55" fmla="*/ 19842 h 648915"/>
                    <a:gd name="connsiteX56" fmla="*/ 205997 w 253439"/>
                    <a:gd name="connsiteY56" fmla="*/ 6600 h 648915"/>
                    <a:gd name="connsiteX57" fmla="*/ 253082 w 253439"/>
                    <a:gd name="connsiteY57" fmla="*/ 714 h 648915"/>
                    <a:gd name="connsiteX0" fmla="*/ 253439 w 407223"/>
                    <a:gd name="connsiteY0" fmla="*/ 0 h 648915"/>
                    <a:gd name="connsiteX1" fmla="*/ 407223 w 407223"/>
                    <a:gd name="connsiteY1" fmla="*/ 220807 h 648915"/>
                    <a:gd name="connsiteX2" fmla="*/ 253439 w 407223"/>
                    <a:gd name="connsiteY2" fmla="*/ 648915 h 648915"/>
                    <a:gd name="connsiteX3" fmla="*/ 238368 w 407223"/>
                    <a:gd name="connsiteY3" fmla="*/ 637833 h 648915"/>
                    <a:gd name="connsiteX4" fmla="*/ 231011 w 407223"/>
                    <a:gd name="connsiteY4" fmla="*/ 590748 h 648915"/>
                    <a:gd name="connsiteX5" fmla="*/ 197169 w 407223"/>
                    <a:gd name="connsiteY5" fmla="*/ 573092 h 648915"/>
                    <a:gd name="connsiteX6" fmla="*/ 200111 w 407223"/>
                    <a:gd name="connsiteY6" fmla="*/ 565734 h 648915"/>
                    <a:gd name="connsiteX7" fmla="*/ 207468 w 407223"/>
                    <a:gd name="connsiteY7" fmla="*/ 555435 h 648915"/>
                    <a:gd name="connsiteX8" fmla="*/ 228068 w 407223"/>
                    <a:gd name="connsiteY8" fmla="*/ 553963 h 648915"/>
                    <a:gd name="connsiteX9" fmla="*/ 232482 w 407223"/>
                    <a:gd name="connsiteY9" fmla="*/ 531892 h 648915"/>
                    <a:gd name="connsiteX10" fmla="*/ 228068 w 407223"/>
                    <a:gd name="connsiteY10" fmla="*/ 526006 h 648915"/>
                    <a:gd name="connsiteX11" fmla="*/ 208940 w 407223"/>
                    <a:gd name="connsiteY11" fmla="*/ 518649 h 648915"/>
                    <a:gd name="connsiteX12" fmla="*/ 207468 w 407223"/>
                    <a:gd name="connsiteY12" fmla="*/ 503935 h 648915"/>
                    <a:gd name="connsiteX13" fmla="*/ 186869 w 407223"/>
                    <a:gd name="connsiteY13" fmla="*/ 503935 h 648915"/>
                    <a:gd name="connsiteX14" fmla="*/ 183926 w 407223"/>
                    <a:gd name="connsiteY14" fmla="*/ 492164 h 648915"/>
                    <a:gd name="connsiteX15" fmla="*/ 141255 w 407223"/>
                    <a:gd name="connsiteY15" fmla="*/ 468622 h 648915"/>
                    <a:gd name="connsiteX16" fmla="*/ 125070 w 407223"/>
                    <a:gd name="connsiteY16" fmla="*/ 470093 h 648915"/>
                    <a:gd name="connsiteX17" fmla="*/ 120655 w 407223"/>
                    <a:gd name="connsiteY17" fmla="*/ 459793 h 648915"/>
                    <a:gd name="connsiteX18" fmla="*/ 77985 w 407223"/>
                    <a:gd name="connsiteY18" fmla="*/ 427422 h 648915"/>
                    <a:gd name="connsiteX19" fmla="*/ 55914 w 407223"/>
                    <a:gd name="connsiteY19" fmla="*/ 387694 h 648915"/>
                    <a:gd name="connsiteX20" fmla="*/ 0 w 407223"/>
                    <a:gd name="connsiteY20" fmla="*/ 390637 h 648915"/>
                    <a:gd name="connsiteX21" fmla="*/ 2943 w 407223"/>
                    <a:gd name="connsiteY21" fmla="*/ 377394 h 648915"/>
                    <a:gd name="connsiteX22" fmla="*/ 2943 w 407223"/>
                    <a:gd name="connsiteY22" fmla="*/ 368566 h 648915"/>
                    <a:gd name="connsiteX23" fmla="*/ 10300 w 407223"/>
                    <a:gd name="connsiteY23" fmla="*/ 362680 h 648915"/>
                    <a:gd name="connsiteX24" fmla="*/ 17657 w 407223"/>
                    <a:gd name="connsiteY24" fmla="*/ 342080 h 648915"/>
                    <a:gd name="connsiteX25" fmla="*/ 32371 w 407223"/>
                    <a:gd name="connsiteY25" fmla="*/ 327366 h 648915"/>
                    <a:gd name="connsiteX26" fmla="*/ 11771 w 407223"/>
                    <a:gd name="connsiteY26" fmla="*/ 315595 h 648915"/>
                    <a:gd name="connsiteX27" fmla="*/ 27957 w 407223"/>
                    <a:gd name="connsiteY27" fmla="*/ 290581 h 648915"/>
                    <a:gd name="connsiteX28" fmla="*/ 60328 w 407223"/>
                    <a:gd name="connsiteY28" fmla="*/ 284696 h 648915"/>
                    <a:gd name="connsiteX29" fmla="*/ 72099 w 407223"/>
                    <a:gd name="connsiteY29" fmla="*/ 262624 h 648915"/>
                    <a:gd name="connsiteX30" fmla="*/ 64742 w 407223"/>
                    <a:gd name="connsiteY30" fmla="*/ 252325 h 648915"/>
                    <a:gd name="connsiteX31" fmla="*/ 55914 w 407223"/>
                    <a:gd name="connsiteY31" fmla="*/ 234668 h 648915"/>
                    <a:gd name="connsiteX32" fmla="*/ 20600 w 407223"/>
                    <a:gd name="connsiteY32" fmla="*/ 228782 h 648915"/>
                    <a:gd name="connsiteX33" fmla="*/ 29428 w 407223"/>
                    <a:gd name="connsiteY33" fmla="*/ 215539 h 648915"/>
                    <a:gd name="connsiteX34" fmla="*/ 60328 w 407223"/>
                    <a:gd name="connsiteY34" fmla="*/ 191997 h 648915"/>
                    <a:gd name="connsiteX35" fmla="*/ 50028 w 407223"/>
                    <a:gd name="connsiteY35" fmla="*/ 166983 h 648915"/>
                    <a:gd name="connsiteX36" fmla="*/ 79456 w 407223"/>
                    <a:gd name="connsiteY36" fmla="*/ 172869 h 648915"/>
                    <a:gd name="connsiteX37" fmla="*/ 94170 w 407223"/>
                    <a:gd name="connsiteY37" fmla="*/ 165512 h 648915"/>
                    <a:gd name="connsiteX38" fmla="*/ 86813 w 407223"/>
                    <a:gd name="connsiteY38" fmla="*/ 155212 h 648915"/>
                    <a:gd name="connsiteX39" fmla="*/ 92699 w 407223"/>
                    <a:gd name="connsiteY39" fmla="*/ 149326 h 648915"/>
                    <a:gd name="connsiteX40" fmla="*/ 88285 w 407223"/>
                    <a:gd name="connsiteY40" fmla="*/ 134612 h 648915"/>
                    <a:gd name="connsiteX41" fmla="*/ 58856 w 407223"/>
                    <a:gd name="connsiteY41" fmla="*/ 121369 h 648915"/>
                    <a:gd name="connsiteX42" fmla="*/ 60328 w 407223"/>
                    <a:gd name="connsiteY42" fmla="*/ 103712 h 648915"/>
                    <a:gd name="connsiteX43" fmla="*/ 48557 w 407223"/>
                    <a:gd name="connsiteY43" fmla="*/ 84584 h 648915"/>
                    <a:gd name="connsiteX44" fmla="*/ 33842 w 407223"/>
                    <a:gd name="connsiteY44" fmla="*/ 71341 h 648915"/>
                    <a:gd name="connsiteX45" fmla="*/ 5886 w 407223"/>
                    <a:gd name="connsiteY45" fmla="*/ 53685 h 648915"/>
                    <a:gd name="connsiteX46" fmla="*/ 13243 w 407223"/>
                    <a:gd name="connsiteY46" fmla="*/ 25728 h 648915"/>
                    <a:gd name="connsiteX47" fmla="*/ 27957 w 407223"/>
                    <a:gd name="connsiteY47" fmla="*/ 16899 h 648915"/>
                    <a:gd name="connsiteX48" fmla="*/ 30900 w 407223"/>
                    <a:gd name="connsiteY48" fmla="*/ 38970 h 648915"/>
                    <a:gd name="connsiteX49" fmla="*/ 54442 w 407223"/>
                    <a:gd name="connsiteY49" fmla="*/ 49270 h 648915"/>
                    <a:gd name="connsiteX50" fmla="*/ 72099 w 407223"/>
                    <a:gd name="connsiteY50" fmla="*/ 46328 h 648915"/>
                    <a:gd name="connsiteX51" fmla="*/ 88285 w 407223"/>
                    <a:gd name="connsiteY51" fmla="*/ 53685 h 648915"/>
                    <a:gd name="connsiteX52" fmla="*/ 108884 w 407223"/>
                    <a:gd name="connsiteY52" fmla="*/ 40442 h 648915"/>
                    <a:gd name="connsiteX53" fmla="*/ 114770 w 407223"/>
                    <a:gd name="connsiteY53" fmla="*/ 25728 h 648915"/>
                    <a:gd name="connsiteX54" fmla="*/ 126541 w 407223"/>
                    <a:gd name="connsiteY54" fmla="*/ 27199 h 648915"/>
                    <a:gd name="connsiteX55" fmla="*/ 169212 w 407223"/>
                    <a:gd name="connsiteY55" fmla="*/ 28671 h 648915"/>
                    <a:gd name="connsiteX56" fmla="*/ 188340 w 407223"/>
                    <a:gd name="connsiteY56" fmla="*/ 19842 h 648915"/>
                    <a:gd name="connsiteX57" fmla="*/ 205997 w 407223"/>
                    <a:gd name="connsiteY57" fmla="*/ 6600 h 648915"/>
                    <a:gd name="connsiteX58" fmla="*/ 253082 w 407223"/>
                    <a:gd name="connsiteY58" fmla="*/ 714 h 648915"/>
                    <a:gd name="connsiteX59" fmla="*/ 253439 w 407223"/>
                    <a:gd name="connsiteY59" fmla="*/ 0 h 648915"/>
                    <a:gd name="connsiteX0" fmla="*/ 407223 w 498663"/>
                    <a:gd name="connsiteY0" fmla="*/ 220807 h 648915"/>
                    <a:gd name="connsiteX1" fmla="*/ 253439 w 498663"/>
                    <a:gd name="connsiteY1" fmla="*/ 648915 h 648915"/>
                    <a:gd name="connsiteX2" fmla="*/ 238368 w 498663"/>
                    <a:gd name="connsiteY2" fmla="*/ 637833 h 648915"/>
                    <a:gd name="connsiteX3" fmla="*/ 231011 w 498663"/>
                    <a:gd name="connsiteY3" fmla="*/ 590748 h 648915"/>
                    <a:gd name="connsiteX4" fmla="*/ 197169 w 498663"/>
                    <a:gd name="connsiteY4" fmla="*/ 573092 h 648915"/>
                    <a:gd name="connsiteX5" fmla="*/ 200111 w 498663"/>
                    <a:gd name="connsiteY5" fmla="*/ 565734 h 648915"/>
                    <a:gd name="connsiteX6" fmla="*/ 207468 w 498663"/>
                    <a:gd name="connsiteY6" fmla="*/ 555435 h 648915"/>
                    <a:gd name="connsiteX7" fmla="*/ 228068 w 498663"/>
                    <a:gd name="connsiteY7" fmla="*/ 553963 h 648915"/>
                    <a:gd name="connsiteX8" fmla="*/ 232482 w 498663"/>
                    <a:gd name="connsiteY8" fmla="*/ 531892 h 648915"/>
                    <a:gd name="connsiteX9" fmla="*/ 228068 w 498663"/>
                    <a:gd name="connsiteY9" fmla="*/ 526006 h 648915"/>
                    <a:gd name="connsiteX10" fmla="*/ 208940 w 498663"/>
                    <a:gd name="connsiteY10" fmla="*/ 518649 h 648915"/>
                    <a:gd name="connsiteX11" fmla="*/ 207468 w 498663"/>
                    <a:gd name="connsiteY11" fmla="*/ 503935 h 648915"/>
                    <a:gd name="connsiteX12" fmla="*/ 186869 w 498663"/>
                    <a:gd name="connsiteY12" fmla="*/ 503935 h 648915"/>
                    <a:gd name="connsiteX13" fmla="*/ 183926 w 498663"/>
                    <a:gd name="connsiteY13" fmla="*/ 492164 h 648915"/>
                    <a:gd name="connsiteX14" fmla="*/ 141255 w 498663"/>
                    <a:gd name="connsiteY14" fmla="*/ 468622 h 648915"/>
                    <a:gd name="connsiteX15" fmla="*/ 125070 w 498663"/>
                    <a:gd name="connsiteY15" fmla="*/ 470093 h 648915"/>
                    <a:gd name="connsiteX16" fmla="*/ 120655 w 498663"/>
                    <a:gd name="connsiteY16" fmla="*/ 459793 h 648915"/>
                    <a:gd name="connsiteX17" fmla="*/ 77985 w 498663"/>
                    <a:gd name="connsiteY17" fmla="*/ 427422 h 648915"/>
                    <a:gd name="connsiteX18" fmla="*/ 55914 w 498663"/>
                    <a:gd name="connsiteY18" fmla="*/ 387694 h 648915"/>
                    <a:gd name="connsiteX19" fmla="*/ 0 w 498663"/>
                    <a:gd name="connsiteY19" fmla="*/ 390637 h 648915"/>
                    <a:gd name="connsiteX20" fmla="*/ 2943 w 498663"/>
                    <a:gd name="connsiteY20" fmla="*/ 377394 h 648915"/>
                    <a:gd name="connsiteX21" fmla="*/ 2943 w 498663"/>
                    <a:gd name="connsiteY21" fmla="*/ 368566 h 648915"/>
                    <a:gd name="connsiteX22" fmla="*/ 10300 w 498663"/>
                    <a:gd name="connsiteY22" fmla="*/ 362680 h 648915"/>
                    <a:gd name="connsiteX23" fmla="*/ 17657 w 498663"/>
                    <a:gd name="connsiteY23" fmla="*/ 342080 h 648915"/>
                    <a:gd name="connsiteX24" fmla="*/ 32371 w 498663"/>
                    <a:gd name="connsiteY24" fmla="*/ 327366 h 648915"/>
                    <a:gd name="connsiteX25" fmla="*/ 11771 w 498663"/>
                    <a:gd name="connsiteY25" fmla="*/ 315595 h 648915"/>
                    <a:gd name="connsiteX26" fmla="*/ 27957 w 498663"/>
                    <a:gd name="connsiteY26" fmla="*/ 290581 h 648915"/>
                    <a:gd name="connsiteX27" fmla="*/ 60328 w 498663"/>
                    <a:gd name="connsiteY27" fmla="*/ 284696 h 648915"/>
                    <a:gd name="connsiteX28" fmla="*/ 72099 w 498663"/>
                    <a:gd name="connsiteY28" fmla="*/ 262624 h 648915"/>
                    <a:gd name="connsiteX29" fmla="*/ 64742 w 498663"/>
                    <a:gd name="connsiteY29" fmla="*/ 252325 h 648915"/>
                    <a:gd name="connsiteX30" fmla="*/ 55914 w 498663"/>
                    <a:gd name="connsiteY30" fmla="*/ 234668 h 648915"/>
                    <a:gd name="connsiteX31" fmla="*/ 20600 w 498663"/>
                    <a:gd name="connsiteY31" fmla="*/ 228782 h 648915"/>
                    <a:gd name="connsiteX32" fmla="*/ 29428 w 498663"/>
                    <a:gd name="connsiteY32" fmla="*/ 215539 h 648915"/>
                    <a:gd name="connsiteX33" fmla="*/ 60328 w 498663"/>
                    <a:gd name="connsiteY33" fmla="*/ 191997 h 648915"/>
                    <a:gd name="connsiteX34" fmla="*/ 50028 w 498663"/>
                    <a:gd name="connsiteY34" fmla="*/ 166983 h 648915"/>
                    <a:gd name="connsiteX35" fmla="*/ 79456 w 498663"/>
                    <a:gd name="connsiteY35" fmla="*/ 172869 h 648915"/>
                    <a:gd name="connsiteX36" fmla="*/ 94170 w 498663"/>
                    <a:gd name="connsiteY36" fmla="*/ 165512 h 648915"/>
                    <a:gd name="connsiteX37" fmla="*/ 86813 w 498663"/>
                    <a:gd name="connsiteY37" fmla="*/ 155212 h 648915"/>
                    <a:gd name="connsiteX38" fmla="*/ 92699 w 498663"/>
                    <a:gd name="connsiteY38" fmla="*/ 149326 h 648915"/>
                    <a:gd name="connsiteX39" fmla="*/ 88285 w 498663"/>
                    <a:gd name="connsiteY39" fmla="*/ 134612 h 648915"/>
                    <a:gd name="connsiteX40" fmla="*/ 58856 w 498663"/>
                    <a:gd name="connsiteY40" fmla="*/ 121369 h 648915"/>
                    <a:gd name="connsiteX41" fmla="*/ 60328 w 498663"/>
                    <a:gd name="connsiteY41" fmla="*/ 103712 h 648915"/>
                    <a:gd name="connsiteX42" fmla="*/ 48557 w 498663"/>
                    <a:gd name="connsiteY42" fmla="*/ 84584 h 648915"/>
                    <a:gd name="connsiteX43" fmla="*/ 33842 w 498663"/>
                    <a:gd name="connsiteY43" fmla="*/ 71341 h 648915"/>
                    <a:gd name="connsiteX44" fmla="*/ 5886 w 498663"/>
                    <a:gd name="connsiteY44" fmla="*/ 53685 h 648915"/>
                    <a:gd name="connsiteX45" fmla="*/ 13243 w 498663"/>
                    <a:gd name="connsiteY45" fmla="*/ 25728 h 648915"/>
                    <a:gd name="connsiteX46" fmla="*/ 27957 w 498663"/>
                    <a:gd name="connsiteY46" fmla="*/ 16899 h 648915"/>
                    <a:gd name="connsiteX47" fmla="*/ 30900 w 498663"/>
                    <a:gd name="connsiteY47" fmla="*/ 38970 h 648915"/>
                    <a:gd name="connsiteX48" fmla="*/ 54442 w 498663"/>
                    <a:gd name="connsiteY48" fmla="*/ 49270 h 648915"/>
                    <a:gd name="connsiteX49" fmla="*/ 72099 w 498663"/>
                    <a:gd name="connsiteY49" fmla="*/ 46328 h 648915"/>
                    <a:gd name="connsiteX50" fmla="*/ 88285 w 498663"/>
                    <a:gd name="connsiteY50" fmla="*/ 53685 h 648915"/>
                    <a:gd name="connsiteX51" fmla="*/ 108884 w 498663"/>
                    <a:gd name="connsiteY51" fmla="*/ 40442 h 648915"/>
                    <a:gd name="connsiteX52" fmla="*/ 114770 w 498663"/>
                    <a:gd name="connsiteY52" fmla="*/ 25728 h 648915"/>
                    <a:gd name="connsiteX53" fmla="*/ 126541 w 498663"/>
                    <a:gd name="connsiteY53" fmla="*/ 27199 h 648915"/>
                    <a:gd name="connsiteX54" fmla="*/ 169212 w 498663"/>
                    <a:gd name="connsiteY54" fmla="*/ 28671 h 648915"/>
                    <a:gd name="connsiteX55" fmla="*/ 188340 w 498663"/>
                    <a:gd name="connsiteY55" fmla="*/ 19842 h 648915"/>
                    <a:gd name="connsiteX56" fmla="*/ 205997 w 498663"/>
                    <a:gd name="connsiteY56" fmla="*/ 6600 h 648915"/>
                    <a:gd name="connsiteX57" fmla="*/ 253082 w 498663"/>
                    <a:gd name="connsiteY57" fmla="*/ 714 h 648915"/>
                    <a:gd name="connsiteX58" fmla="*/ 253439 w 498663"/>
                    <a:gd name="connsiteY58" fmla="*/ 0 h 648915"/>
                    <a:gd name="connsiteX59" fmla="*/ 498663 w 498663"/>
                    <a:gd name="connsiteY59" fmla="*/ 312247 h 648915"/>
                    <a:gd name="connsiteX0" fmla="*/ 253439 w 498663"/>
                    <a:gd name="connsiteY0" fmla="*/ 648915 h 648915"/>
                    <a:gd name="connsiteX1" fmla="*/ 238368 w 498663"/>
                    <a:gd name="connsiteY1" fmla="*/ 637833 h 648915"/>
                    <a:gd name="connsiteX2" fmla="*/ 231011 w 498663"/>
                    <a:gd name="connsiteY2" fmla="*/ 590748 h 648915"/>
                    <a:gd name="connsiteX3" fmla="*/ 197169 w 498663"/>
                    <a:gd name="connsiteY3" fmla="*/ 573092 h 648915"/>
                    <a:gd name="connsiteX4" fmla="*/ 200111 w 498663"/>
                    <a:gd name="connsiteY4" fmla="*/ 565734 h 648915"/>
                    <a:gd name="connsiteX5" fmla="*/ 207468 w 498663"/>
                    <a:gd name="connsiteY5" fmla="*/ 555435 h 648915"/>
                    <a:gd name="connsiteX6" fmla="*/ 228068 w 498663"/>
                    <a:gd name="connsiteY6" fmla="*/ 553963 h 648915"/>
                    <a:gd name="connsiteX7" fmla="*/ 232482 w 498663"/>
                    <a:gd name="connsiteY7" fmla="*/ 531892 h 648915"/>
                    <a:gd name="connsiteX8" fmla="*/ 228068 w 498663"/>
                    <a:gd name="connsiteY8" fmla="*/ 526006 h 648915"/>
                    <a:gd name="connsiteX9" fmla="*/ 208940 w 498663"/>
                    <a:gd name="connsiteY9" fmla="*/ 518649 h 648915"/>
                    <a:gd name="connsiteX10" fmla="*/ 207468 w 498663"/>
                    <a:gd name="connsiteY10" fmla="*/ 503935 h 648915"/>
                    <a:gd name="connsiteX11" fmla="*/ 186869 w 498663"/>
                    <a:gd name="connsiteY11" fmla="*/ 503935 h 648915"/>
                    <a:gd name="connsiteX12" fmla="*/ 183926 w 498663"/>
                    <a:gd name="connsiteY12" fmla="*/ 492164 h 648915"/>
                    <a:gd name="connsiteX13" fmla="*/ 141255 w 498663"/>
                    <a:gd name="connsiteY13" fmla="*/ 468622 h 648915"/>
                    <a:gd name="connsiteX14" fmla="*/ 125070 w 498663"/>
                    <a:gd name="connsiteY14" fmla="*/ 470093 h 648915"/>
                    <a:gd name="connsiteX15" fmla="*/ 120655 w 498663"/>
                    <a:gd name="connsiteY15" fmla="*/ 459793 h 648915"/>
                    <a:gd name="connsiteX16" fmla="*/ 77985 w 498663"/>
                    <a:gd name="connsiteY16" fmla="*/ 427422 h 648915"/>
                    <a:gd name="connsiteX17" fmla="*/ 55914 w 498663"/>
                    <a:gd name="connsiteY17" fmla="*/ 387694 h 648915"/>
                    <a:gd name="connsiteX18" fmla="*/ 0 w 498663"/>
                    <a:gd name="connsiteY18" fmla="*/ 390637 h 648915"/>
                    <a:gd name="connsiteX19" fmla="*/ 2943 w 498663"/>
                    <a:gd name="connsiteY19" fmla="*/ 377394 h 648915"/>
                    <a:gd name="connsiteX20" fmla="*/ 2943 w 498663"/>
                    <a:gd name="connsiteY20" fmla="*/ 368566 h 648915"/>
                    <a:gd name="connsiteX21" fmla="*/ 10300 w 498663"/>
                    <a:gd name="connsiteY21" fmla="*/ 362680 h 648915"/>
                    <a:gd name="connsiteX22" fmla="*/ 17657 w 498663"/>
                    <a:gd name="connsiteY22" fmla="*/ 342080 h 648915"/>
                    <a:gd name="connsiteX23" fmla="*/ 32371 w 498663"/>
                    <a:gd name="connsiteY23" fmla="*/ 327366 h 648915"/>
                    <a:gd name="connsiteX24" fmla="*/ 11771 w 498663"/>
                    <a:gd name="connsiteY24" fmla="*/ 315595 h 648915"/>
                    <a:gd name="connsiteX25" fmla="*/ 27957 w 498663"/>
                    <a:gd name="connsiteY25" fmla="*/ 290581 h 648915"/>
                    <a:gd name="connsiteX26" fmla="*/ 60328 w 498663"/>
                    <a:gd name="connsiteY26" fmla="*/ 284696 h 648915"/>
                    <a:gd name="connsiteX27" fmla="*/ 72099 w 498663"/>
                    <a:gd name="connsiteY27" fmla="*/ 262624 h 648915"/>
                    <a:gd name="connsiteX28" fmla="*/ 64742 w 498663"/>
                    <a:gd name="connsiteY28" fmla="*/ 252325 h 648915"/>
                    <a:gd name="connsiteX29" fmla="*/ 55914 w 498663"/>
                    <a:gd name="connsiteY29" fmla="*/ 234668 h 648915"/>
                    <a:gd name="connsiteX30" fmla="*/ 20600 w 498663"/>
                    <a:gd name="connsiteY30" fmla="*/ 228782 h 648915"/>
                    <a:gd name="connsiteX31" fmla="*/ 29428 w 498663"/>
                    <a:gd name="connsiteY31" fmla="*/ 215539 h 648915"/>
                    <a:gd name="connsiteX32" fmla="*/ 60328 w 498663"/>
                    <a:gd name="connsiteY32" fmla="*/ 191997 h 648915"/>
                    <a:gd name="connsiteX33" fmla="*/ 50028 w 498663"/>
                    <a:gd name="connsiteY33" fmla="*/ 166983 h 648915"/>
                    <a:gd name="connsiteX34" fmla="*/ 79456 w 498663"/>
                    <a:gd name="connsiteY34" fmla="*/ 172869 h 648915"/>
                    <a:gd name="connsiteX35" fmla="*/ 94170 w 498663"/>
                    <a:gd name="connsiteY35" fmla="*/ 165512 h 648915"/>
                    <a:gd name="connsiteX36" fmla="*/ 86813 w 498663"/>
                    <a:gd name="connsiteY36" fmla="*/ 155212 h 648915"/>
                    <a:gd name="connsiteX37" fmla="*/ 92699 w 498663"/>
                    <a:gd name="connsiteY37" fmla="*/ 149326 h 648915"/>
                    <a:gd name="connsiteX38" fmla="*/ 88285 w 498663"/>
                    <a:gd name="connsiteY38" fmla="*/ 134612 h 648915"/>
                    <a:gd name="connsiteX39" fmla="*/ 58856 w 498663"/>
                    <a:gd name="connsiteY39" fmla="*/ 121369 h 648915"/>
                    <a:gd name="connsiteX40" fmla="*/ 60328 w 498663"/>
                    <a:gd name="connsiteY40" fmla="*/ 103712 h 648915"/>
                    <a:gd name="connsiteX41" fmla="*/ 48557 w 498663"/>
                    <a:gd name="connsiteY41" fmla="*/ 84584 h 648915"/>
                    <a:gd name="connsiteX42" fmla="*/ 33842 w 498663"/>
                    <a:gd name="connsiteY42" fmla="*/ 71341 h 648915"/>
                    <a:gd name="connsiteX43" fmla="*/ 5886 w 498663"/>
                    <a:gd name="connsiteY43" fmla="*/ 53685 h 648915"/>
                    <a:gd name="connsiteX44" fmla="*/ 13243 w 498663"/>
                    <a:gd name="connsiteY44" fmla="*/ 25728 h 648915"/>
                    <a:gd name="connsiteX45" fmla="*/ 27957 w 498663"/>
                    <a:gd name="connsiteY45" fmla="*/ 16899 h 648915"/>
                    <a:gd name="connsiteX46" fmla="*/ 30900 w 498663"/>
                    <a:gd name="connsiteY46" fmla="*/ 38970 h 648915"/>
                    <a:gd name="connsiteX47" fmla="*/ 54442 w 498663"/>
                    <a:gd name="connsiteY47" fmla="*/ 49270 h 648915"/>
                    <a:gd name="connsiteX48" fmla="*/ 72099 w 498663"/>
                    <a:gd name="connsiteY48" fmla="*/ 46328 h 648915"/>
                    <a:gd name="connsiteX49" fmla="*/ 88285 w 498663"/>
                    <a:gd name="connsiteY49" fmla="*/ 53685 h 648915"/>
                    <a:gd name="connsiteX50" fmla="*/ 108884 w 498663"/>
                    <a:gd name="connsiteY50" fmla="*/ 40442 h 648915"/>
                    <a:gd name="connsiteX51" fmla="*/ 114770 w 498663"/>
                    <a:gd name="connsiteY51" fmla="*/ 25728 h 648915"/>
                    <a:gd name="connsiteX52" fmla="*/ 126541 w 498663"/>
                    <a:gd name="connsiteY52" fmla="*/ 27199 h 648915"/>
                    <a:gd name="connsiteX53" fmla="*/ 169212 w 498663"/>
                    <a:gd name="connsiteY53" fmla="*/ 28671 h 648915"/>
                    <a:gd name="connsiteX54" fmla="*/ 188340 w 498663"/>
                    <a:gd name="connsiteY54" fmla="*/ 19842 h 648915"/>
                    <a:gd name="connsiteX55" fmla="*/ 205997 w 498663"/>
                    <a:gd name="connsiteY55" fmla="*/ 6600 h 648915"/>
                    <a:gd name="connsiteX56" fmla="*/ 253082 w 498663"/>
                    <a:gd name="connsiteY56" fmla="*/ 714 h 648915"/>
                    <a:gd name="connsiteX57" fmla="*/ 253439 w 498663"/>
                    <a:gd name="connsiteY57" fmla="*/ 0 h 648915"/>
                    <a:gd name="connsiteX58" fmla="*/ 498663 w 498663"/>
                    <a:gd name="connsiteY58" fmla="*/ 312247 h 648915"/>
                    <a:gd name="connsiteX0" fmla="*/ 253439 w 253439"/>
                    <a:gd name="connsiteY0" fmla="*/ 648915 h 648915"/>
                    <a:gd name="connsiteX1" fmla="*/ 238368 w 253439"/>
                    <a:gd name="connsiteY1" fmla="*/ 637833 h 648915"/>
                    <a:gd name="connsiteX2" fmla="*/ 231011 w 253439"/>
                    <a:gd name="connsiteY2" fmla="*/ 590748 h 648915"/>
                    <a:gd name="connsiteX3" fmla="*/ 197169 w 253439"/>
                    <a:gd name="connsiteY3" fmla="*/ 573092 h 648915"/>
                    <a:gd name="connsiteX4" fmla="*/ 200111 w 253439"/>
                    <a:gd name="connsiteY4" fmla="*/ 565734 h 648915"/>
                    <a:gd name="connsiteX5" fmla="*/ 207468 w 253439"/>
                    <a:gd name="connsiteY5" fmla="*/ 555435 h 648915"/>
                    <a:gd name="connsiteX6" fmla="*/ 228068 w 253439"/>
                    <a:gd name="connsiteY6" fmla="*/ 553963 h 648915"/>
                    <a:gd name="connsiteX7" fmla="*/ 232482 w 253439"/>
                    <a:gd name="connsiteY7" fmla="*/ 531892 h 648915"/>
                    <a:gd name="connsiteX8" fmla="*/ 228068 w 253439"/>
                    <a:gd name="connsiteY8" fmla="*/ 526006 h 648915"/>
                    <a:gd name="connsiteX9" fmla="*/ 208940 w 253439"/>
                    <a:gd name="connsiteY9" fmla="*/ 518649 h 648915"/>
                    <a:gd name="connsiteX10" fmla="*/ 207468 w 253439"/>
                    <a:gd name="connsiteY10" fmla="*/ 503935 h 648915"/>
                    <a:gd name="connsiteX11" fmla="*/ 186869 w 253439"/>
                    <a:gd name="connsiteY11" fmla="*/ 503935 h 648915"/>
                    <a:gd name="connsiteX12" fmla="*/ 183926 w 253439"/>
                    <a:gd name="connsiteY12" fmla="*/ 492164 h 648915"/>
                    <a:gd name="connsiteX13" fmla="*/ 141255 w 253439"/>
                    <a:gd name="connsiteY13" fmla="*/ 468622 h 648915"/>
                    <a:gd name="connsiteX14" fmla="*/ 125070 w 253439"/>
                    <a:gd name="connsiteY14" fmla="*/ 470093 h 648915"/>
                    <a:gd name="connsiteX15" fmla="*/ 120655 w 253439"/>
                    <a:gd name="connsiteY15" fmla="*/ 459793 h 648915"/>
                    <a:gd name="connsiteX16" fmla="*/ 77985 w 253439"/>
                    <a:gd name="connsiteY16" fmla="*/ 427422 h 648915"/>
                    <a:gd name="connsiteX17" fmla="*/ 55914 w 253439"/>
                    <a:gd name="connsiteY17" fmla="*/ 387694 h 648915"/>
                    <a:gd name="connsiteX18" fmla="*/ 0 w 253439"/>
                    <a:gd name="connsiteY18" fmla="*/ 390637 h 648915"/>
                    <a:gd name="connsiteX19" fmla="*/ 2943 w 253439"/>
                    <a:gd name="connsiteY19" fmla="*/ 377394 h 648915"/>
                    <a:gd name="connsiteX20" fmla="*/ 2943 w 253439"/>
                    <a:gd name="connsiteY20" fmla="*/ 368566 h 648915"/>
                    <a:gd name="connsiteX21" fmla="*/ 10300 w 253439"/>
                    <a:gd name="connsiteY21" fmla="*/ 362680 h 648915"/>
                    <a:gd name="connsiteX22" fmla="*/ 17657 w 253439"/>
                    <a:gd name="connsiteY22" fmla="*/ 342080 h 648915"/>
                    <a:gd name="connsiteX23" fmla="*/ 32371 w 253439"/>
                    <a:gd name="connsiteY23" fmla="*/ 327366 h 648915"/>
                    <a:gd name="connsiteX24" fmla="*/ 11771 w 253439"/>
                    <a:gd name="connsiteY24" fmla="*/ 315595 h 648915"/>
                    <a:gd name="connsiteX25" fmla="*/ 27957 w 253439"/>
                    <a:gd name="connsiteY25" fmla="*/ 290581 h 648915"/>
                    <a:gd name="connsiteX26" fmla="*/ 60328 w 253439"/>
                    <a:gd name="connsiteY26" fmla="*/ 284696 h 648915"/>
                    <a:gd name="connsiteX27" fmla="*/ 72099 w 253439"/>
                    <a:gd name="connsiteY27" fmla="*/ 262624 h 648915"/>
                    <a:gd name="connsiteX28" fmla="*/ 64742 w 253439"/>
                    <a:gd name="connsiteY28" fmla="*/ 252325 h 648915"/>
                    <a:gd name="connsiteX29" fmla="*/ 55914 w 253439"/>
                    <a:gd name="connsiteY29" fmla="*/ 234668 h 648915"/>
                    <a:gd name="connsiteX30" fmla="*/ 20600 w 253439"/>
                    <a:gd name="connsiteY30" fmla="*/ 228782 h 648915"/>
                    <a:gd name="connsiteX31" fmla="*/ 29428 w 253439"/>
                    <a:gd name="connsiteY31" fmla="*/ 215539 h 648915"/>
                    <a:gd name="connsiteX32" fmla="*/ 60328 w 253439"/>
                    <a:gd name="connsiteY32" fmla="*/ 191997 h 648915"/>
                    <a:gd name="connsiteX33" fmla="*/ 50028 w 253439"/>
                    <a:gd name="connsiteY33" fmla="*/ 166983 h 648915"/>
                    <a:gd name="connsiteX34" fmla="*/ 79456 w 253439"/>
                    <a:gd name="connsiteY34" fmla="*/ 172869 h 648915"/>
                    <a:gd name="connsiteX35" fmla="*/ 94170 w 253439"/>
                    <a:gd name="connsiteY35" fmla="*/ 165512 h 648915"/>
                    <a:gd name="connsiteX36" fmla="*/ 86813 w 253439"/>
                    <a:gd name="connsiteY36" fmla="*/ 155212 h 648915"/>
                    <a:gd name="connsiteX37" fmla="*/ 92699 w 253439"/>
                    <a:gd name="connsiteY37" fmla="*/ 149326 h 648915"/>
                    <a:gd name="connsiteX38" fmla="*/ 88285 w 253439"/>
                    <a:gd name="connsiteY38" fmla="*/ 134612 h 648915"/>
                    <a:gd name="connsiteX39" fmla="*/ 58856 w 253439"/>
                    <a:gd name="connsiteY39" fmla="*/ 121369 h 648915"/>
                    <a:gd name="connsiteX40" fmla="*/ 60328 w 253439"/>
                    <a:gd name="connsiteY40" fmla="*/ 103712 h 648915"/>
                    <a:gd name="connsiteX41" fmla="*/ 48557 w 253439"/>
                    <a:gd name="connsiteY41" fmla="*/ 84584 h 648915"/>
                    <a:gd name="connsiteX42" fmla="*/ 33842 w 253439"/>
                    <a:gd name="connsiteY42" fmla="*/ 71341 h 648915"/>
                    <a:gd name="connsiteX43" fmla="*/ 5886 w 253439"/>
                    <a:gd name="connsiteY43" fmla="*/ 53685 h 648915"/>
                    <a:gd name="connsiteX44" fmla="*/ 13243 w 253439"/>
                    <a:gd name="connsiteY44" fmla="*/ 25728 h 648915"/>
                    <a:gd name="connsiteX45" fmla="*/ 27957 w 253439"/>
                    <a:gd name="connsiteY45" fmla="*/ 16899 h 648915"/>
                    <a:gd name="connsiteX46" fmla="*/ 30900 w 253439"/>
                    <a:gd name="connsiteY46" fmla="*/ 38970 h 648915"/>
                    <a:gd name="connsiteX47" fmla="*/ 54442 w 253439"/>
                    <a:gd name="connsiteY47" fmla="*/ 49270 h 648915"/>
                    <a:gd name="connsiteX48" fmla="*/ 72099 w 253439"/>
                    <a:gd name="connsiteY48" fmla="*/ 46328 h 648915"/>
                    <a:gd name="connsiteX49" fmla="*/ 88285 w 253439"/>
                    <a:gd name="connsiteY49" fmla="*/ 53685 h 648915"/>
                    <a:gd name="connsiteX50" fmla="*/ 108884 w 253439"/>
                    <a:gd name="connsiteY50" fmla="*/ 40442 h 648915"/>
                    <a:gd name="connsiteX51" fmla="*/ 114770 w 253439"/>
                    <a:gd name="connsiteY51" fmla="*/ 25728 h 648915"/>
                    <a:gd name="connsiteX52" fmla="*/ 126541 w 253439"/>
                    <a:gd name="connsiteY52" fmla="*/ 27199 h 648915"/>
                    <a:gd name="connsiteX53" fmla="*/ 169212 w 253439"/>
                    <a:gd name="connsiteY53" fmla="*/ 28671 h 648915"/>
                    <a:gd name="connsiteX54" fmla="*/ 188340 w 253439"/>
                    <a:gd name="connsiteY54" fmla="*/ 19842 h 648915"/>
                    <a:gd name="connsiteX55" fmla="*/ 205997 w 253439"/>
                    <a:gd name="connsiteY55" fmla="*/ 6600 h 648915"/>
                    <a:gd name="connsiteX56" fmla="*/ 253082 w 253439"/>
                    <a:gd name="connsiteY56" fmla="*/ 714 h 648915"/>
                    <a:gd name="connsiteX57" fmla="*/ 253439 w 253439"/>
                    <a:gd name="connsiteY57" fmla="*/ 0 h 648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253439" h="648915">
                      <a:moveTo>
                        <a:pt x="253439" y="648915"/>
                      </a:moveTo>
                      <a:lnTo>
                        <a:pt x="238368" y="637833"/>
                      </a:lnTo>
                      <a:lnTo>
                        <a:pt x="231011" y="590748"/>
                      </a:lnTo>
                      <a:lnTo>
                        <a:pt x="197169" y="573092"/>
                      </a:lnTo>
                      <a:lnTo>
                        <a:pt x="200111" y="565734"/>
                      </a:lnTo>
                      <a:lnTo>
                        <a:pt x="207468" y="555435"/>
                      </a:lnTo>
                      <a:lnTo>
                        <a:pt x="228068" y="553963"/>
                      </a:lnTo>
                      <a:lnTo>
                        <a:pt x="232482" y="531892"/>
                      </a:lnTo>
                      <a:lnTo>
                        <a:pt x="228068" y="526006"/>
                      </a:lnTo>
                      <a:lnTo>
                        <a:pt x="208940" y="518649"/>
                      </a:lnTo>
                      <a:lnTo>
                        <a:pt x="207468" y="503935"/>
                      </a:lnTo>
                      <a:lnTo>
                        <a:pt x="186869" y="503935"/>
                      </a:lnTo>
                      <a:lnTo>
                        <a:pt x="183926" y="492164"/>
                      </a:lnTo>
                      <a:lnTo>
                        <a:pt x="141255" y="468622"/>
                      </a:lnTo>
                      <a:lnTo>
                        <a:pt x="125070" y="470093"/>
                      </a:lnTo>
                      <a:lnTo>
                        <a:pt x="120655" y="459793"/>
                      </a:lnTo>
                      <a:lnTo>
                        <a:pt x="77985" y="427422"/>
                      </a:lnTo>
                      <a:lnTo>
                        <a:pt x="55914" y="387694"/>
                      </a:lnTo>
                      <a:lnTo>
                        <a:pt x="0" y="390637"/>
                      </a:lnTo>
                      <a:lnTo>
                        <a:pt x="2943" y="377394"/>
                      </a:lnTo>
                      <a:lnTo>
                        <a:pt x="2943" y="368566"/>
                      </a:lnTo>
                      <a:lnTo>
                        <a:pt x="10300" y="362680"/>
                      </a:lnTo>
                      <a:lnTo>
                        <a:pt x="17657" y="342080"/>
                      </a:lnTo>
                      <a:lnTo>
                        <a:pt x="32371" y="327366"/>
                      </a:lnTo>
                      <a:lnTo>
                        <a:pt x="11771" y="315595"/>
                      </a:lnTo>
                      <a:lnTo>
                        <a:pt x="27957" y="290581"/>
                      </a:lnTo>
                      <a:lnTo>
                        <a:pt x="60328" y="284696"/>
                      </a:lnTo>
                      <a:lnTo>
                        <a:pt x="72099" y="262624"/>
                      </a:lnTo>
                      <a:lnTo>
                        <a:pt x="64742" y="252325"/>
                      </a:lnTo>
                      <a:lnTo>
                        <a:pt x="55914" y="234668"/>
                      </a:lnTo>
                      <a:lnTo>
                        <a:pt x="20600" y="228782"/>
                      </a:lnTo>
                      <a:lnTo>
                        <a:pt x="29428" y="215539"/>
                      </a:lnTo>
                      <a:lnTo>
                        <a:pt x="60328" y="191997"/>
                      </a:lnTo>
                      <a:lnTo>
                        <a:pt x="50028" y="166983"/>
                      </a:lnTo>
                      <a:lnTo>
                        <a:pt x="79456" y="172869"/>
                      </a:lnTo>
                      <a:lnTo>
                        <a:pt x="94170" y="165512"/>
                      </a:lnTo>
                      <a:lnTo>
                        <a:pt x="86813" y="155212"/>
                      </a:lnTo>
                      <a:lnTo>
                        <a:pt x="92699" y="149326"/>
                      </a:lnTo>
                      <a:lnTo>
                        <a:pt x="88285" y="134612"/>
                      </a:lnTo>
                      <a:lnTo>
                        <a:pt x="58856" y="121369"/>
                      </a:lnTo>
                      <a:lnTo>
                        <a:pt x="60328" y="103712"/>
                      </a:lnTo>
                      <a:lnTo>
                        <a:pt x="48557" y="84584"/>
                      </a:lnTo>
                      <a:lnTo>
                        <a:pt x="33842" y="71341"/>
                      </a:lnTo>
                      <a:lnTo>
                        <a:pt x="5886" y="53685"/>
                      </a:lnTo>
                      <a:lnTo>
                        <a:pt x="13243" y="25728"/>
                      </a:lnTo>
                      <a:lnTo>
                        <a:pt x="27957" y="16899"/>
                      </a:lnTo>
                      <a:lnTo>
                        <a:pt x="30900" y="38970"/>
                      </a:lnTo>
                      <a:lnTo>
                        <a:pt x="54442" y="49270"/>
                      </a:lnTo>
                      <a:lnTo>
                        <a:pt x="72099" y="46328"/>
                      </a:lnTo>
                      <a:lnTo>
                        <a:pt x="88285" y="53685"/>
                      </a:lnTo>
                      <a:lnTo>
                        <a:pt x="108884" y="40442"/>
                      </a:lnTo>
                      <a:lnTo>
                        <a:pt x="114770" y="25728"/>
                      </a:lnTo>
                      <a:lnTo>
                        <a:pt x="126541" y="27199"/>
                      </a:lnTo>
                      <a:lnTo>
                        <a:pt x="169212" y="28671"/>
                      </a:lnTo>
                      <a:lnTo>
                        <a:pt x="188340" y="19842"/>
                      </a:lnTo>
                      <a:lnTo>
                        <a:pt x="205997" y="6600"/>
                      </a:lnTo>
                      <a:lnTo>
                        <a:pt x="253082" y="714"/>
                      </a:lnTo>
                      <a:lnTo>
                        <a:pt x="253439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2A71ADE7-ABFD-BD8D-1CCB-1A07A84914B2}"/>
                    </a:ext>
                  </a:extLst>
                </p:cNvPr>
                <p:cNvSpPr/>
                <p:nvPr/>
              </p:nvSpPr>
              <p:spPr>
                <a:xfrm>
                  <a:off x="740036" y="841097"/>
                  <a:ext cx="1152994" cy="876556"/>
                </a:xfrm>
                <a:custGeom>
                  <a:avLst/>
                  <a:gdLst>
                    <a:gd name="connsiteX0" fmla="*/ 699273 w 1152994"/>
                    <a:gd name="connsiteY0" fmla="*/ 0 h 876556"/>
                    <a:gd name="connsiteX1" fmla="*/ 1152994 w 1152994"/>
                    <a:gd name="connsiteY1" fmla="*/ 0 h 876556"/>
                    <a:gd name="connsiteX2" fmla="*/ 1152994 w 1152994"/>
                    <a:gd name="connsiteY2" fmla="*/ 46683 h 876556"/>
                    <a:gd name="connsiteX3" fmla="*/ 1100023 w 1152994"/>
                    <a:gd name="connsiteY3" fmla="*/ 66106 h 876556"/>
                    <a:gd name="connsiteX4" fmla="*/ 1059413 w 1152994"/>
                    <a:gd name="connsiteY4" fmla="*/ 83763 h 876556"/>
                    <a:gd name="connsiteX5" fmla="*/ 1050584 w 1152994"/>
                    <a:gd name="connsiteY5" fmla="*/ 97888 h 876556"/>
                    <a:gd name="connsiteX6" fmla="*/ 1062944 w 1152994"/>
                    <a:gd name="connsiteY6" fmla="*/ 99654 h 876556"/>
                    <a:gd name="connsiteX7" fmla="*/ 1071772 w 1152994"/>
                    <a:gd name="connsiteY7" fmla="*/ 133202 h 876556"/>
                    <a:gd name="connsiteX8" fmla="*/ 1043521 w 1152994"/>
                    <a:gd name="connsiteY8" fmla="*/ 154390 h 876556"/>
                    <a:gd name="connsiteX9" fmla="*/ 1032749 w 1152994"/>
                    <a:gd name="connsiteY9" fmla="*/ 206713 h 876556"/>
                    <a:gd name="connsiteX10" fmla="*/ 1012180 w 1152994"/>
                    <a:gd name="connsiteY10" fmla="*/ 199857 h 876556"/>
                    <a:gd name="connsiteX11" fmla="*/ 974660 w 1152994"/>
                    <a:gd name="connsiteY11" fmla="*/ 221928 h 876556"/>
                    <a:gd name="connsiteX12" fmla="*/ 937139 w 1152994"/>
                    <a:gd name="connsiteY12" fmla="*/ 195442 h 876556"/>
                    <a:gd name="connsiteX13" fmla="*/ 910654 w 1152994"/>
                    <a:gd name="connsiteY13" fmla="*/ 210892 h 876556"/>
                    <a:gd name="connsiteX14" fmla="*/ 877547 w 1152994"/>
                    <a:gd name="connsiteY14" fmla="*/ 206478 h 876556"/>
                    <a:gd name="connsiteX15" fmla="*/ 864304 w 1152994"/>
                    <a:gd name="connsiteY15" fmla="*/ 188821 h 876556"/>
                    <a:gd name="connsiteX16" fmla="*/ 846647 w 1152994"/>
                    <a:gd name="connsiteY16" fmla="*/ 195442 h 876556"/>
                    <a:gd name="connsiteX17" fmla="*/ 815748 w 1152994"/>
                    <a:gd name="connsiteY17" fmla="*/ 221928 h 876556"/>
                    <a:gd name="connsiteX18" fmla="*/ 811333 w 1152994"/>
                    <a:gd name="connsiteY18" fmla="*/ 243999 h 876556"/>
                    <a:gd name="connsiteX19" fmla="*/ 780434 w 1152994"/>
                    <a:gd name="connsiteY19" fmla="*/ 283727 h 876556"/>
                    <a:gd name="connsiteX20" fmla="*/ 767191 w 1152994"/>
                    <a:gd name="connsiteY20" fmla="*/ 305798 h 876556"/>
                    <a:gd name="connsiteX21" fmla="*/ 742913 w 1152994"/>
                    <a:gd name="connsiteY21" fmla="*/ 321247 h 876556"/>
                    <a:gd name="connsiteX22" fmla="*/ 714221 w 1152994"/>
                    <a:gd name="connsiteY22" fmla="*/ 321247 h 876556"/>
                    <a:gd name="connsiteX23" fmla="*/ 678907 w 1152994"/>
                    <a:gd name="connsiteY23" fmla="*/ 369804 h 876556"/>
                    <a:gd name="connsiteX24" fmla="*/ 736292 w 1152994"/>
                    <a:gd name="connsiteY24" fmla="*/ 389668 h 876556"/>
                    <a:gd name="connsiteX25" fmla="*/ 738499 w 1152994"/>
                    <a:gd name="connsiteY25" fmla="*/ 413946 h 876556"/>
                    <a:gd name="connsiteX26" fmla="*/ 712013 w 1152994"/>
                    <a:gd name="connsiteY26" fmla="*/ 413946 h 876556"/>
                    <a:gd name="connsiteX27" fmla="*/ 700978 w 1152994"/>
                    <a:gd name="connsiteY27" fmla="*/ 431603 h 876556"/>
                    <a:gd name="connsiteX28" fmla="*/ 665664 w 1152994"/>
                    <a:gd name="connsiteY28" fmla="*/ 420568 h 876556"/>
                    <a:gd name="connsiteX29" fmla="*/ 612694 w 1152994"/>
                    <a:gd name="connsiteY29" fmla="*/ 453674 h 876556"/>
                    <a:gd name="connsiteX30" fmla="*/ 557516 w 1152994"/>
                    <a:gd name="connsiteY30" fmla="*/ 451467 h 876556"/>
                    <a:gd name="connsiteX31" fmla="*/ 531031 w 1152994"/>
                    <a:gd name="connsiteY31" fmla="*/ 440432 h 876556"/>
                    <a:gd name="connsiteX32" fmla="*/ 526616 w 1152994"/>
                    <a:gd name="connsiteY32" fmla="*/ 458088 h 876556"/>
                    <a:gd name="connsiteX33" fmla="*/ 506752 w 1152994"/>
                    <a:gd name="connsiteY33" fmla="*/ 475745 h 876556"/>
                    <a:gd name="connsiteX34" fmla="*/ 491302 w 1152994"/>
                    <a:gd name="connsiteY34" fmla="*/ 453674 h 876556"/>
                    <a:gd name="connsiteX35" fmla="*/ 458196 w 1152994"/>
                    <a:gd name="connsiteY35" fmla="*/ 462502 h 876556"/>
                    <a:gd name="connsiteX36" fmla="*/ 444953 w 1152994"/>
                    <a:gd name="connsiteY36" fmla="*/ 455882 h 876556"/>
                    <a:gd name="connsiteX37" fmla="*/ 433918 w 1152994"/>
                    <a:gd name="connsiteY37" fmla="*/ 475745 h 876556"/>
                    <a:gd name="connsiteX38" fmla="*/ 414054 w 1152994"/>
                    <a:gd name="connsiteY38" fmla="*/ 447053 h 876556"/>
                    <a:gd name="connsiteX39" fmla="*/ 396397 w 1152994"/>
                    <a:gd name="connsiteY39" fmla="*/ 447053 h 876556"/>
                    <a:gd name="connsiteX40" fmla="*/ 396397 w 1152994"/>
                    <a:gd name="connsiteY40" fmla="*/ 473538 h 876556"/>
                    <a:gd name="connsiteX41" fmla="*/ 385361 w 1152994"/>
                    <a:gd name="connsiteY41" fmla="*/ 497816 h 876556"/>
                    <a:gd name="connsiteX42" fmla="*/ 339012 w 1152994"/>
                    <a:gd name="connsiteY42" fmla="*/ 522094 h 876556"/>
                    <a:gd name="connsiteX43" fmla="*/ 325769 w 1152994"/>
                    <a:gd name="connsiteY43" fmla="*/ 539751 h 876556"/>
                    <a:gd name="connsiteX44" fmla="*/ 341219 w 1152994"/>
                    <a:gd name="connsiteY44" fmla="*/ 548580 h 876556"/>
                    <a:gd name="connsiteX45" fmla="*/ 312527 w 1152994"/>
                    <a:gd name="connsiteY45" fmla="*/ 608172 h 876556"/>
                    <a:gd name="connsiteX46" fmla="*/ 325769 w 1152994"/>
                    <a:gd name="connsiteY46" fmla="*/ 625829 h 876556"/>
                    <a:gd name="connsiteX47" fmla="*/ 312527 w 1152994"/>
                    <a:gd name="connsiteY47" fmla="*/ 658935 h 876556"/>
                    <a:gd name="connsiteX48" fmla="*/ 279420 w 1152994"/>
                    <a:gd name="connsiteY48" fmla="*/ 687628 h 876556"/>
                    <a:gd name="connsiteX49" fmla="*/ 268385 w 1152994"/>
                    <a:gd name="connsiteY49" fmla="*/ 689835 h 876556"/>
                    <a:gd name="connsiteX50" fmla="*/ 255142 w 1152994"/>
                    <a:gd name="connsiteY50" fmla="*/ 709698 h 876556"/>
                    <a:gd name="connsiteX51" fmla="*/ 270591 w 1152994"/>
                    <a:gd name="connsiteY51" fmla="*/ 716320 h 876556"/>
                    <a:gd name="connsiteX52" fmla="*/ 277518 w 1152994"/>
                    <a:gd name="connsiteY52" fmla="*/ 738833 h 876556"/>
                    <a:gd name="connsiteX53" fmla="*/ 252493 w 1152994"/>
                    <a:gd name="connsiteY53" fmla="*/ 738833 h 876556"/>
                    <a:gd name="connsiteX54" fmla="*/ 245431 w 1152994"/>
                    <a:gd name="connsiteY54" fmla="*/ 752958 h 876556"/>
                    <a:gd name="connsiteX55" fmla="*/ 229539 w 1152994"/>
                    <a:gd name="connsiteY55" fmla="*/ 772381 h 876556"/>
                    <a:gd name="connsiteX56" fmla="*/ 222477 w 1152994"/>
                    <a:gd name="connsiteY56" fmla="*/ 786506 h 876556"/>
                    <a:gd name="connsiteX57" fmla="*/ 243665 w 1152994"/>
                    <a:gd name="connsiteY57" fmla="*/ 814757 h 876556"/>
                    <a:gd name="connsiteX58" fmla="*/ 238368 w 1152994"/>
                    <a:gd name="connsiteY58" fmla="*/ 821820 h 876556"/>
                    <a:gd name="connsiteX59" fmla="*/ 226008 w 1152994"/>
                    <a:gd name="connsiteY59" fmla="*/ 830648 h 876556"/>
                    <a:gd name="connsiteX60" fmla="*/ 201288 w 1152994"/>
                    <a:gd name="connsiteY60" fmla="*/ 869493 h 876556"/>
                    <a:gd name="connsiteX61" fmla="*/ 173037 w 1152994"/>
                    <a:gd name="connsiteY61" fmla="*/ 853602 h 876556"/>
                    <a:gd name="connsiteX62" fmla="*/ 148318 w 1152994"/>
                    <a:gd name="connsiteY62" fmla="*/ 858899 h 876556"/>
                    <a:gd name="connsiteX63" fmla="*/ 150084 w 1152994"/>
                    <a:gd name="connsiteY63" fmla="*/ 876556 h 876556"/>
                    <a:gd name="connsiteX64" fmla="*/ 98879 w 1152994"/>
                    <a:gd name="connsiteY64" fmla="*/ 876556 h 876556"/>
                    <a:gd name="connsiteX65" fmla="*/ 74159 w 1152994"/>
                    <a:gd name="connsiteY65" fmla="*/ 853602 h 876556"/>
                    <a:gd name="connsiteX66" fmla="*/ 70628 w 1152994"/>
                    <a:gd name="connsiteY66" fmla="*/ 837711 h 876556"/>
                    <a:gd name="connsiteX67" fmla="*/ 63565 w 1152994"/>
                    <a:gd name="connsiteY67" fmla="*/ 825351 h 876556"/>
                    <a:gd name="connsiteX68" fmla="*/ 65331 w 1152994"/>
                    <a:gd name="connsiteY68" fmla="*/ 816523 h 876556"/>
                    <a:gd name="connsiteX69" fmla="*/ 84753 w 1152994"/>
                    <a:gd name="connsiteY69" fmla="*/ 775912 h 876556"/>
                    <a:gd name="connsiteX70" fmla="*/ 84753 w 1152994"/>
                    <a:gd name="connsiteY70" fmla="*/ 765318 h 876556"/>
                    <a:gd name="connsiteX71" fmla="*/ 51205 w 1152994"/>
                    <a:gd name="connsiteY71" fmla="*/ 765318 h 876556"/>
                    <a:gd name="connsiteX72" fmla="*/ 44142 w 1152994"/>
                    <a:gd name="connsiteY72" fmla="*/ 772381 h 876556"/>
                    <a:gd name="connsiteX73" fmla="*/ 30017 w 1152994"/>
                    <a:gd name="connsiteY73" fmla="*/ 772381 h 876556"/>
                    <a:gd name="connsiteX74" fmla="*/ 15891 w 1152994"/>
                    <a:gd name="connsiteY74" fmla="*/ 756489 h 876556"/>
                    <a:gd name="connsiteX75" fmla="*/ 7063 w 1152994"/>
                    <a:gd name="connsiteY75" fmla="*/ 721176 h 876556"/>
                    <a:gd name="connsiteX76" fmla="*/ 0 w 1152994"/>
                    <a:gd name="connsiteY76" fmla="*/ 699987 h 876556"/>
                    <a:gd name="connsiteX77" fmla="*/ 21188 w 1152994"/>
                    <a:gd name="connsiteY77" fmla="*/ 673502 h 876556"/>
                    <a:gd name="connsiteX78" fmla="*/ 19423 w 1152994"/>
                    <a:gd name="connsiteY78" fmla="*/ 655845 h 876556"/>
                    <a:gd name="connsiteX79" fmla="*/ 35314 w 1152994"/>
                    <a:gd name="connsiteY79" fmla="*/ 648783 h 876556"/>
                    <a:gd name="connsiteX80" fmla="*/ 30017 w 1152994"/>
                    <a:gd name="connsiteY80" fmla="*/ 617000 h 876556"/>
                    <a:gd name="connsiteX81" fmla="*/ 15891 w 1152994"/>
                    <a:gd name="connsiteY81" fmla="*/ 608172 h 876556"/>
                    <a:gd name="connsiteX82" fmla="*/ 3586 w 1152994"/>
                    <a:gd name="connsiteY82" fmla="*/ 557191 h 876556"/>
                    <a:gd name="connsiteX83" fmla="*/ 5738 w 1152994"/>
                    <a:gd name="connsiteY83" fmla="*/ 548580 h 876556"/>
                    <a:gd name="connsiteX84" fmla="*/ 63124 w 1152994"/>
                    <a:gd name="connsiteY84" fmla="*/ 561823 h 876556"/>
                    <a:gd name="connsiteX85" fmla="*/ 105058 w 1152994"/>
                    <a:gd name="connsiteY85" fmla="*/ 539751 h 876556"/>
                    <a:gd name="connsiteX86" fmla="*/ 135958 w 1152994"/>
                    <a:gd name="connsiteY86" fmla="*/ 519887 h 876556"/>
                    <a:gd name="connsiteX87" fmla="*/ 144786 w 1152994"/>
                    <a:gd name="connsiteY87" fmla="*/ 493402 h 876556"/>
                    <a:gd name="connsiteX88" fmla="*/ 162443 w 1152994"/>
                    <a:gd name="connsiteY88" fmla="*/ 491195 h 876556"/>
                    <a:gd name="connsiteX89" fmla="*/ 180100 w 1152994"/>
                    <a:gd name="connsiteY89" fmla="*/ 462502 h 876556"/>
                    <a:gd name="connsiteX90" fmla="*/ 195550 w 1152994"/>
                    <a:gd name="connsiteY90" fmla="*/ 447053 h 876556"/>
                    <a:gd name="connsiteX91" fmla="*/ 222036 w 1152994"/>
                    <a:gd name="connsiteY91" fmla="*/ 427188 h 876556"/>
                    <a:gd name="connsiteX92" fmla="*/ 230864 w 1152994"/>
                    <a:gd name="connsiteY92" fmla="*/ 405118 h 876556"/>
                    <a:gd name="connsiteX93" fmla="*/ 246313 w 1152994"/>
                    <a:gd name="connsiteY93" fmla="*/ 396289 h 876556"/>
                    <a:gd name="connsiteX94" fmla="*/ 270591 w 1152994"/>
                    <a:gd name="connsiteY94" fmla="*/ 369804 h 876556"/>
                    <a:gd name="connsiteX95" fmla="*/ 292663 w 1152994"/>
                    <a:gd name="connsiteY95" fmla="*/ 349940 h 876556"/>
                    <a:gd name="connsiteX96" fmla="*/ 332391 w 1152994"/>
                    <a:gd name="connsiteY96" fmla="*/ 308005 h 876556"/>
                    <a:gd name="connsiteX97" fmla="*/ 407433 w 1152994"/>
                    <a:gd name="connsiteY97" fmla="*/ 243999 h 876556"/>
                    <a:gd name="connsiteX98" fmla="*/ 451575 w 1152994"/>
                    <a:gd name="connsiteY98" fmla="*/ 237378 h 876556"/>
                    <a:gd name="connsiteX99" fmla="*/ 469232 w 1152994"/>
                    <a:gd name="connsiteY99" fmla="*/ 199857 h 876556"/>
                    <a:gd name="connsiteX100" fmla="*/ 508959 w 1152994"/>
                    <a:gd name="connsiteY100" fmla="*/ 153507 h 876556"/>
                    <a:gd name="connsiteX101" fmla="*/ 519995 w 1152994"/>
                    <a:gd name="connsiteY101" fmla="*/ 122608 h 876556"/>
                    <a:gd name="connsiteX102" fmla="*/ 577380 w 1152994"/>
                    <a:gd name="connsiteY102" fmla="*/ 78466 h 876556"/>
                    <a:gd name="connsiteX103" fmla="*/ 645801 w 1152994"/>
                    <a:gd name="connsiteY103" fmla="*/ 43152 h 876556"/>
                    <a:gd name="connsiteX104" fmla="*/ 683321 w 1152994"/>
                    <a:gd name="connsiteY104" fmla="*/ 29909 h 876556"/>
                    <a:gd name="connsiteX0" fmla="*/ 699273 w 1152994"/>
                    <a:gd name="connsiteY0" fmla="*/ 74336 h 950892"/>
                    <a:gd name="connsiteX1" fmla="*/ 874452 w 1152994"/>
                    <a:gd name="connsiteY1" fmla="*/ 3 h 950892"/>
                    <a:gd name="connsiteX2" fmla="*/ 1152994 w 1152994"/>
                    <a:gd name="connsiteY2" fmla="*/ 74336 h 950892"/>
                    <a:gd name="connsiteX3" fmla="*/ 1152994 w 1152994"/>
                    <a:gd name="connsiteY3" fmla="*/ 121019 h 950892"/>
                    <a:gd name="connsiteX4" fmla="*/ 1100023 w 1152994"/>
                    <a:gd name="connsiteY4" fmla="*/ 140442 h 950892"/>
                    <a:gd name="connsiteX5" fmla="*/ 1059413 w 1152994"/>
                    <a:gd name="connsiteY5" fmla="*/ 158099 h 950892"/>
                    <a:gd name="connsiteX6" fmla="*/ 1050584 w 1152994"/>
                    <a:gd name="connsiteY6" fmla="*/ 172224 h 950892"/>
                    <a:gd name="connsiteX7" fmla="*/ 1062944 w 1152994"/>
                    <a:gd name="connsiteY7" fmla="*/ 173990 h 950892"/>
                    <a:gd name="connsiteX8" fmla="*/ 1071772 w 1152994"/>
                    <a:gd name="connsiteY8" fmla="*/ 207538 h 950892"/>
                    <a:gd name="connsiteX9" fmla="*/ 1043521 w 1152994"/>
                    <a:gd name="connsiteY9" fmla="*/ 228726 h 950892"/>
                    <a:gd name="connsiteX10" fmla="*/ 1032749 w 1152994"/>
                    <a:gd name="connsiteY10" fmla="*/ 281049 h 950892"/>
                    <a:gd name="connsiteX11" fmla="*/ 1012180 w 1152994"/>
                    <a:gd name="connsiteY11" fmla="*/ 274193 h 950892"/>
                    <a:gd name="connsiteX12" fmla="*/ 974660 w 1152994"/>
                    <a:gd name="connsiteY12" fmla="*/ 296264 h 950892"/>
                    <a:gd name="connsiteX13" fmla="*/ 937139 w 1152994"/>
                    <a:gd name="connsiteY13" fmla="*/ 269778 h 950892"/>
                    <a:gd name="connsiteX14" fmla="*/ 910654 w 1152994"/>
                    <a:gd name="connsiteY14" fmla="*/ 285228 h 950892"/>
                    <a:gd name="connsiteX15" fmla="*/ 877547 w 1152994"/>
                    <a:gd name="connsiteY15" fmla="*/ 280814 h 950892"/>
                    <a:gd name="connsiteX16" fmla="*/ 864304 w 1152994"/>
                    <a:gd name="connsiteY16" fmla="*/ 263157 h 950892"/>
                    <a:gd name="connsiteX17" fmla="*/ 846647 w 1152994"/>
                    <a:gd name="connsiteY17" fmla="*/ 269778 h 950892"/>
                    <a:gd name="connsiteX18" fmla="*/ 815748 w 1152994"/>
                    <a:gd name="connsiteY18" fmla="*/ 296264 h 950892"/>
                    <a:gd name="connsiteX19" fmla="*/ 811333 w 1152994"/>
                    <a:gd name="connsiteY19" fmla="*/ 318335 h 950892"/>
                    <a:gd name="connsiteX20" fmla="*/ 780434 w 1152994"/>
                    <a:gd name="connsiteY20" fmla="*/ 358063 h 950892"/>
                    <a:gd name="connsiteX21" fmla="*/ 767191 w 1152994"/>
                    <a:gd name="connsiteY21" fmla="*/ 380134 h 950892"/>
                    <a:gd name="connsiteX22" fmla="*/ 742913 w 1152994"/>
                    <a:gd name="connsiteY22" fmla="*/ 395583 h 950892"/>
                    <a:gd name="connsiteX23" fmla="*/ 714221 w 1152994"/>
                    <a:gd name="connsiteY23" fmla="*/ 395583 h 950892"/>
                    <a:gd name="connsiteX24" fmla="*/ 678907 w 1152994"/>
                    <a:gd name="connsiteY24" fmla="*/ 444140 h 950892"/>
                    <a:gd name="connsiteX25" fmla="*/ 736292 w 1152994"/>
                    <a:gd name="connsiteY25" fmla="*/ 464004 h 950892"/>
                    <a:gd name="connsiteX26" fmla="*/ 738499 w 1152994"/>
                    <a:gd name="connsiteY26" fmla="*/ 488282 h 950892"/>
                    <a:gd name="connsiteX27" fmla="*/ 712013 w 1152994"/>
                    <a:gd name="connsiteY27" fmla="*/ 488282 h 950892"/>
                    <a:gd name="connsiteX28" fmla="*/ 700978 w 1152994"/>
                    <a:gd name="connsiteY28" fmla="*/ 505939 h 950892"/>
                    <a:gd name="connsiteX29" fmla="*/ 665664 w 1152994"/>
                    <a:gd name="connsiteY29" fmla="*/ 494904 h 950892"/>
                    <a:gd name="connsiteX30" fmla="*/ 612694 w 1152994"/>
                    <a:gd name="connsiteY30" fmla="*/ 528010 h 950892"/>
                    <a:gd name="connsiteX31" fmla="*/ 557516 w 1152994"/>
                    <a:gd name="connsiteY31" fmla="*/ 525803 h 950892"/>
                    <a:gd name="connsiteX32" fmla="*/ 531031 w 1152994"/>
                    <a:gd name="connsiteY32" fmla="*/ 514768 h 950892"/>
                    <a:gd name="connsiteX33" fmla="*/ 526616 w 1152994"/>
                    <a:gd name="connsiteY33" fmla="*/ 532424 h 950892"/>
                    <a:gd name="connsiteX34" fmla="*/ 506752 w 1152994"/>
                    <a:gd name="connsiteY34" fmla="*/ 550081 h 950892"/>
                    <a:gd name="connsiteX35" fmla="*/ 491302 w 1152994"/>
                    <a:gd name="connsiteY35" fmla="*/ 528010 h 950892"/>
                    <a:gd name="connsiteX36" fmla="*/ 458196 w 1152994"/>
                    <a:gd name="connsiteY36" fmla="*/ 536838 h 950892"/>
                    <a:gd name="connsiteX37" fmla="*/ 444953 w 1152994"/>
                    <a:gd name="connsiteY37" fmla="*/ 530218 h 950892"/>
                    <a:gd name="connsiteX38" fmla="*/ 433918 w 1152994"/>
                    <a:gd name="connsiteY38" fmla="*/ 550081 h 950892"/>
                    <a:gd name="connsiteX39" fmla="*/ 414054 w 1152994"/>
                    <a:gd name="connsiteY39" fmla="*/ 521389 h 950892"/>
                    <a:gd name="connsiteX40" fmla="*/ 396397 w 1152994"/>
                    <a:gd name="connsiteY40" fmla="*/ 521389 h 950892"/>
                    <a:gd name="connsiteX41" fmla="*/ 396397 w 1152994"/>
                    <a:gd name="connsiteY41" fmla="*/ 547874 h 950892"/>
                    <a:gd name="connsiteX42" fmla="*/ 385361 w 1152994"/>
                    <a:gd name="connsiteY42" fmla="*/ 572152 h 950892"/>
                    <a:gd name="connsiteX43" fmla="*/ 339012 w 1152994"/>
                    <a:gd name="connsiteY43" fmla="*/ 596430 h 950892"/>
                    <a:gd name="connsiteX44" fmla="*/ 325769 w 1152994"/>
                    <a:gd name="connsiteY44" fmla="*/ 614087 h 950892"/>
                    <a:gd name="connsiteX45" fmla="*/ 341219 w 1152994"/>
                    <a:gd name="connsiteY45" fmla="*/ 622916 h 950892"/>
                    <a:gd name="connsiteX46" fmla="*/ 312527 w 1152994"/>
                    <a:gd name="connsiteY46" fmla="*/ 682508 h 950892"/>
                    <a:gd name="connsiteX47" fmla="*/ 325769 w 1152994"/>
                    <a:gd name="connsiteY47" fmla="*/ 700165 h 950892"/>
                    <a:gd name="connsiteX48" fmla="*/ 312527 w 1152994"/>
                    <a:gd name="connsiteY48" fmla="*/ 733271 h 950892"/>
                    <a:gd name="connsiteX49" fmla="*/ 279420 w 1152994"/>
                    <a:gd name="connsiteY49" fmla="*/ 761964 h 950892"/>
                    <a:gd name="connsiteX50" fmla="*/ 268385 w 1152994"/>
                    <a:gd name="connsiteY50" fmla="*/ 764171 h 950892"/>
                    <a:gd name="connsiteX51" fmla="*/ 255142 w 1152994"/>
                    <a:gd name="connsiteY51" fmla="*/ 784034 h 950892"/>
                    <a:gd name="connsiteX52" fmla="*/ 270591 w 1152994"/>
                    <a:gd name="connsiteY52" fmla="*/ 790656 h 950892"/>
                    <a:gd name="connsiteX53" fmla="*/ 277518 w 1152994"/>
                    <a:gd name="connsiteY53" fmla="*/ 813169 h 950892"/>
                    <a:gd name="connsiteX54" fmla="*/ 252493 w 1152994"/>
                    <a:gd name="connsiteY54" fmla="*/ 813169 h 950892"/>
                    <a:gd name="connsiteX55" fmla="*/ 245431 w 1152994"/>
                    <a:gd name="connsiteY55" fmla="*/ 827294 h 950892"/>
                    <a:gd name="connsiteX56" fmla="*/ 229539 w 1152994"/>
                    <a:gd name="connsiteY56" fmla="*/ 846717 h 950892"/>
                    <a:gd name="connsiteX57" fmla="*/ 222477 w 1152994"/>
                    <a:gd name="connsiteY57" fmla="*/ 860842 h 950892"/>
                    <a:gd name="connsiteX58" fmla="*/ 243665 w 1152994"/>
                    <a:gd name="connsiteY58" fmla="*/ 889093 h 950892"/>
                    <a:gd name="connsiteX59" fmla="*/ 238368 w 1152994"/>
                    <a:gd name="connsiteY59" fmla="*/ 896156 h 950892"/>
                    <a:gd name="connsiteX60" fmla="*/ 226008 w 1152994"/>
                    <a:gd name="connsiteY60" fmla="*/ 904984 h 950892"/>
                    <a:gd name="connsiteX61" fmla="*/ 201288 w 1152994"/>
                    <a:gd name="connsiteY61" fmla="*/ 943829 h 950892"/>
                    <a:gd name="connsiteX62" fmla="*/ 173037 w 1152994"/>
                    <a:gd name="connsiteY62" fmla="*/ 927938 h 950892"/>
                    <a:gd name="connsiteX63" fmla="*/ 148318 w 1152994"/>
                    <a:gd name="connsiteY63" fmla="*/ 933235 h 950892"/>
                    <a:gd name="connsiteX64" fmla="*/ 150084 w 1152994"/>
                    <a:gd name="connsiteY64" fmla="*/ 950892 h 950892"/>
                    <a:gd name="connsiteX65" fmla="*/ 98879 w 1152994"/>
                    <a:gd name="connsiteY65" fmla="*/ 950892 h 950892"/>
                    <a:gd name="connsiteX66" fmla="*/ 74159 w 1152994"/>
                    <a:gd name="connsiteY66" fmla="*/ 927938 h 950892"/>
                    <a:gd name="connsiteX67" fmla="*/ 70628 w 1152994"/>
                    <a:gd name="connsiteY67" fmla="*/ 912047 h 950892"/>
                    <a:gd name="connsiteX68" fmla="*/ 63565 w 1152994"/>
                    <a:gd name="connsiteY68" fmla="*/ 899687 h 950892"/>
                    <a:gd name="connsiteX69" fmla="*/ 65331 w 1152994"/>
                    <a:gd name="connsiteY69" fmla="*/ 890859 h 950892"/>
                    <a:gd name="connsiteX70" fmla="*/ 84753 w 1152994"/>
                    <a:gd name="connsiteY70" fmla="*/ 850248 h 950892"/>
                    <a:gd name="connsiteX71" fmla="*/ 84753 w 1152994"/>
                    <a:gd name="connsiteY71" fmla="*/ 839654 h 950892"/>
                    <a:gd name="connsiteX72" fmla="*/ 51205 w 1152994"/>
                    <a:gd name="connsiteY72" fmla="*/ 839654 h 950892"/>
                    <a:gd name="connsiteX73" fmla="*/ 44142 w 1152994"/>
                    <a:gd name="connsiteY73" fmla="*/ 846717 h 950892"/>
                    <a:gd name="connsiteX74" fmla="*/ 30017 w 1152994"/>
                    <a:gd name="connsiteY74" fmla="*/ 846717 h 950892"/>
                    <a:gd name="connsiteX75" fmla="*/ 15891 w 1152994"/>
                    <a:gd name="connsiteY75" fmla="*/ 830825 h 950892"/>
                    <a:gd name="connsiteX76" fmla="*/ 7063 w 1152994"/>
                    <a:gd name="connsiteY76" fmla="*/ 795512 h 950892"/>
                    <a:gd name="connsiteX77" fmla="*/ 0 w 1152994"/>
                    <a:gd name="connsiteY77" fmla="*/ 774323 h 950892"/>
                    <a:gd name="connsiteX78" fmla="*/ 21188 w 1152994"/>
                    <a:gd name="connsiteY78" fmla="*/ 747838 h 950892"/>
                    <a:gd name="connsiteX79" fmla="*/ 19423 w 1152994"/>
                    <a:gd name="connsiteY79" fmla="*/ 730181 h 950892"/>
                    <a:gd name="connsiteX80" fmla="*/ 35314 w 1152994"/>
                    <a:gd name="connsiteY80" fmla="*/ 723119 h 950892"/>
                    <a:gd name="connsiteX81" fmla="*/ 30017 w 1152994"/>
                    <a:gd name="connsiteY81" fmla="*/ 691336 h 950892"/>
                    <a:gd name="connsiteX82" fmla="*/ 15891 w 1152994"/>
                    <a:gd name="connsiteY82" fmla="*/ 682508 h 950892"/>
                    <a:gd name="connsiteX83" fmla="*/ 3586 w 1152994"/>
                    <a:gd name="connsiteY83" fmla="*/ 631527 h 950892"/>
                    <a:gd name="connsiteX84" fmla="*/ 5738 w 1152994"/>
                    <a:gd name="connsiteY84" fmla="*/ 622916 h 950892"/>
                    <a:gd name="connsiteX85" fmla="*/ 63124 w 1152994"/>
                    <a:gd name="connsiteY85" fmla="*/ 636159 h 950892"/>
                    <a:gd name="connsiteX86" fmla="*/ 105058 w 1152994"/>
                    <a:gd name="connsiteY86" fmla="*/ 614087 h 950892"/>
                    <a:gd name="connsiteX87" fmla="*/ 135958 w 1152994"/>
                    <a:gd name="connsiteY87" fmla="*/ 594223 h 950892"/>
                    <a:gd name="connsiteX88" fmla="*/ 144786 w 1152994"/>
                    <a:gd name="connsiteY88" fmla="*/ 567738 h 950892"/>
                    <a:gd name="connsiteX89" fmla="*/ 162443 w 1152994"/>
                    <a:gd name="connsiteY89" fmla="*/ 565531 h 950892"/>
                    <a:gd name="connsiteX90" fmla="*/ 180100 w 1152994"/>
                    <a:gd name="connsiteY90" fmla="*/ 536838 h 950892"/>
                    <a:gd name="connsiteX91" fmla="*/ 195550 w 1152994"/>
                    <a:gd name="connsiteY91" fmla="*/ 521389 h 950892"/>
                    <a:gd name="connsiteX92" fmla="*/ 222036 w 1152994"/>
                    <a:gd name="connsiteY92" fmla="*/ 501524 h 950892"/>
                    <a:gd name="connsiteX93" fmla="*/ 230864 w 1152994"/>
                    <a:gd name="connsiteY93" fmla="*/ 479454 h 950892"/>
                    <a:gd name="connsiteX94" fmla="*/ 246313 w 1152994"/>
                    <a:gd name="connsiteY94" fmla="*/ 470625 h 950892"/>
                    <a:gd name="connsiteX95" fmla="*/ 270591 w 1152994"/>
                    <a:gd name="connsiteY95" fmla="*/ 444140 h 950892"/>
                    <a:gd name="connsiteX96" fmla="*/ 292663 w 1152994"/>
                    <a:gd name="connsiteY96" fmla="*/ 424276 h 950892"/>
                    <a:gd name="connsiteX97" fmla="*/ 332391 w 1152994"/>
                    <a:gd name="connsiteY97" fmla="*/ 382341 h 950892"/>
                    <a:gd name="connsiteX98" fmla="*/ 407433 w 1152994"/>
                    <a:gd name="connsiteY98" fmla="*/ 318335 h 950892"/>
                    <a:gd name="connsiteX99" fmla="*/ 451575 w 1152994"/>
                    <a:gd name="connsiteY99" fmla="*/ 311714 h 950892"/>
                    <a:gd name="connsiteX100" fmla="*/ 469232 w 1152994"/>
                    <a:gd name="connsiteY100" fmla="*/ 274193 h 950892"/>
                    <a:gd name="connsiteX101" fmla="*/ 508959 w 1152994"/>
                    <a:gd name="connsiteY101" fmla="*/ 227843 h 950892"/>
                    <a:gd name="connsiteX102" fmla="*/ 519995 w 1152994"/>
                    <a:gd name="connsiteY102" fmla="*/ 196944 h 950892"/>
                    <a:gd name="connsiteX103" fmla="*/ 577380 w 1152994"/>
                    <a:gd name="connsiteY103" fmla="*/ 152802 h 950892"/>
                    <a:gd name="connsiteX104" fmla="*/ 645801 w 1152994"/>
                    <a:gd name="connsiteY104" fmla="*/ 117488 h 950892"/>
                    <a:gd name="connsiteX105" fmla="*/ 683321 w 1152994"/>
                    <a:gd name="connsiteY105" fmla="*/ 104245 h 950892"/>
                    <a:gd name="connsiteX106" fmla="*/ 699273 w 1152994"/>
                    <a:gd name="connsiteY106" fmla="*/ 74336 h 950892"/>
                    <a:gd name="connsiteX0" fmla="*/ 874452 w 1152994"/>
                    <a:gd name="connsiteY0" fmla="*/ 0 h 950889"/>
                    <a:gd name="connsiteX1" fmla="*/ 1152994 w 1152994"/>
                    <a:gd name="connsiteY1" fmla="*/ 74333 h 950889"/>
                    <a:gd name="connsiteX2" fmla="*/ 1152994 w 1152994"/>
                    <a:gd name="connsiteY2" fmla="*/ 121016 h 950889"/>
                    <a:gd name="connsiteX3" fmla="*/ 1100023 w 1152994"/>
                    <a:gd name="connsiteY3" fmla="*/ 140439 h 950889"/>
                    <a:gd name="connsiteX4" fmla="*/ 1059413 w 1152994"/>
                    <a:gd name="connsiteY4" fmla="*/ 158096 h 950889"/>
                    <a:gd name="connsiteX5" fmla="*/ 1050584 w 1152994"/>
                    <a:gd name="connsiteY5" fmla="*/ 172221 h 950889"/>
                    <a:gd name="connsiteX6" fmla="*/ 1062944 w 1152994"/>
                    <a:gd name="connsiteY6" fmla="*/ 173987 h 950889"/>
                    <a:gd name="connsiteX7" fmla="*/ 1071772 w 1152994"/>
                    <a:gd name="connsiteY7" fmla="*/ 207535 h 950889"/>
                    <a:gd name="connsiteX8" fmla="*/ 1043521 w 1152994"/>
                    <a:gd name="connsiteY8" fmla="*/ 228723 h 950889"/>
                    <a:gd name="connsiteX9" fmla="*/ 1032749 w 1152994"/>
                    <a:gd name="connsiteY9" fmla="*/ 281046 h 950889"/>
                    <a:gd name="connsiteX10" fmla="*/ 1012180 w 1152994"/>
                    <a:gd name="connsiteY10" fmla="*/ 274190 h 950889"/>
                    <a:gd name="connsiteX11" fmla="*/ 974660 w 1152994"/>
                    <a:gd name="connsiteY11" fmla="*/ 296261 h 950889"/>
                    <a:gd name="connsiteX12" fmla="*/ 937139 w 1152994"/>
                    <a:gd name="connsiteY12" fmla="*/ 269775 h 950889"/>
                    <a:gd name="connsiteX13" fmla="*/ 910654 w 1152994"/>
                    <a:gd name="connsiteY13" fmla="*/ 285225 h 950889"/>
                    <a:gd name="connsiteX14" fmla="*/ 877547 w 1152994"/>
                    <a:gd name="connsiteY14" fmla="*/ 280811 h 950889"/>
                    <a:gd name="connsiteX15" fmla="*/ 864304 w 1152994"/>
                    <a:gd name="connsiteY15" fmla="*/ 263154 h 950889"/>
                    <a:gd name="connsiteX16" fmla="*/ 846647 w 1152994"/>
                    <a:gd name="connsiteY16" fmla="*/ 269775 h 950889"/>
                    <a:gd name="connsiteX17" fmla="*/ 815748 w 1152994"/>
                    <a:gd name="connsiteY17" fmla="*/ 296261 h 950889"/>
                    <a:gd name="connsiteX18" fmla="*/ 811333 w 1152994"/>
                    <a:gd name="connsiteY18" fmla="*/ 318332 h 950889"/>
                    <a:gd name="connsiteX19" fmla="*/ 780434 w 1152994"/>
                    <a:gd name="connsiteY19" fmla="*/ 358060 h 950889"/>
                    <a:gd name="connsiteX20" fmla="*/ 767191 w 1152994"/>
                    <a:gd name="connsiteY20" fmla="*/ 380131 h 950889"/>
                    <a:gd name="connsiteX21" fmla="*/ 742913 w 1152994"/>
                    <a:gd name="connsiteY21" fmla="*/ 395580 h 950889"/>
                    <a:gd name="connsiteX22" fmla="*/ 714221 w 1152994"/>
                    <a:gd name="connsiteY22" fmla="*/ 395580 h 950889"/>
                    <a:gd name="connsiteX23" fmla="*/ 678907 w 1152994"/>
                    <a:gd name="connsiteY23" fmla="*/ 444137 h 950889"/>
                    <a:gd name="connsiteX24" fmla="*/ 736292 w 1152994"/>
                    <a:gd name="connsiteY24" fmla="*/ 464001 h 950889"/>
                    <a:gd name="connsiteX25" fmla="*/ 738499 w 1152994"/>
                    <a:gd name="connsiteY25" fmla="*/ 488279 h 950889"/>
                    <a:gd name="connsiteX26" fmla="*/ 712013 w 1152994"/>
                    <a:gd name="connsiteY26" fmla="*/ 488279 h 950889"/>
                    <a:gd name="connsiteX27" fmla="*/ 700978 w 1152994"/>
                    <a:gd name="connsiteY27" fmla="*/ 505936 h 950889"/>
                    <a:gd name="connsiteX28" fmla="*/ 665664 w 1152994"/>
                    <a:gd name="connsiteY28" fmla="*/ 494901 h 950889"/>
                    <a:gd name="connsiteX29" fmla="*/ 612694 w 1152994"/>
                    <a:gd name="connsiteY29" fmla="*/ 528007 h 950889"/>
                    <a:gd name="connsiteX30" fmla="*/ 557516 w 1152994"/>
                    <a:gd name="connsiteY30" fmla="*/ 525800 h 950889"/>
                    <a:gd name="connsiteX31" fmla="*/ 531031 w 1152994"/>
                    <a:gd name="connsiteY31" fmla="*/ 514765 h 950889"/>
                    <a:gd name="connsiteX32" fmla="*/ 526616 w 1152994"/>
                    <a:gd name="connsiteY32" fmla="*/ 532421 h 950889"/>
                    <a:gd name="connsiteX33" fmla="*/ 506752 w 1152994"/>
                    <a:gd name="connsiteY33" fmla="*/ 550078 h 950889"/>
                    <a:gd name="connsiteX34" fmla="*/ 491302 w 1152994"/>
                    <a:gd name="connsiteY34" fmla="*/ 528007 h 950889"/>
                    <a:gd name="connsiteX35" fmla="*/ 458196 w 1152994"/>
                    <a:gd name="connsiteY35" fmla="*/ 536835 h 950889"/>
                    <a:gd name="connsiteX36" fmla="*/ 444953 w 1152994"/>
                    <a:gd name="connsiteY36" fmla="*/ 530215 h 950889"/>
                    <a:gd name="connsiteX37" fmla="*/ 433918 w 1152994"/>
                    <a:gd name="connsiteY37" fmla="*/ 550078 h 950889"/>
                    <a:gd name="connsiteX38" fmla="*/ 414054 w 1152994"/>
                    <a:gd name="connsiteY38" fmla="*/ 521386 h 950889"/>
                    <a:gd name="connsiteX39" fmla="*/ 396397 w 1152994"/>
                    <a:gd name="connsiteY39" fmla="*/ 521386 h 950889"/>
                    <a:gd name="connsiteX40" fmla="*/ 396397 w 1152994"/>
                    <a:gd name="connsiteY40" fmla="*/ 547871 h 950889"/>
                    <a:gd name="connsiteX41" fmla="*/ 385361 w 1152994"/>
                    <a:gd name="connsiteY41" fmla="*/ 572149 h 950889"/>
                    <a:gd name="connsiteX42" fmla="*/ 339012 w 1152994"/>
                    <a:gd name="connsiteY42" fmla="*/ 596427 h 950889"/>
                    <a:gd name="connsiteX43" fmla="*/ 325769 w 1152994"/>
                    <a:gd name="connsiteY43" fmla="*/ 614084 h 950889"/>
                    <a:gd name="connsiteX44" fmla="*/ 341219 w 1152994"/>
                    <a:gd name="connsiteY44" fmla="*/ 622913 h 950889"/>
                    <a:gd name="connsiteX45" fmla="*/ 312527 w 1152994"/>
                    <a:gd name="connsiteY45" fmla="*/ 682505 h 950889"/>
                    <a:gd name="connsiteX46" fmla="*/ 325769 w 1152994"/>
                    <a:gd name="connsiteY46" fmla="*/ 700162 h 950889"/>
                    <a:gd name="connsiteX47" fmla="*/ 312527 w 1152994"/>
                    <a:gd name="connsiteY47" fmla="*/ 733268 h 950889"/>
                    <a:gd name="connsiteX48" fmla="*/ 279420 w 1152994"/>
                    <a:gd name="connsiteY48" fmla="*/ 761961 h 950889"/>
                    <a:gd name="connsiteX49" fmla="*/ 268385 w 1152994"/>
                    <a:gd name="connsiteY49" fmla="*/ 764168 h 950889"/>
                    <a:gd name="connsiteX50" fmla="*/ 255142 w 1152994"/>
                    <a:gd name="connsiteY50" fmla="*/ 784031 h 950889"/>
                    <a:gd name="connsiteX51" fmla="*/ 270591 w 1152994"/>
                    <a:gd name="connsiteY51" fmla="*/ 790653 h 950889"/>
                    <a:gd name="connsiteX52" fmla="*/ 277518 w 1152994"/>
                    <a:gd name="connsiteY52" fmla="*/ 813166 h 950889"/>
                    <a:gd name="connsiteX53" fmla="*/ 252493 w 1152994"/>
                    <a:gd name="connsiteY53" fmla="*/ 813166 h 950889"/>
                    <a:gd name="connsiteX54" fmla="*/ 245431 w 1152994"/>
                    <a:gd name="connsiteY54" fmla="*/ 827291 h 950889"/>
                    <a:gd name="connsiteX55" fmla="*/ 229539 w 1152994"/>
                    <a:gd name="connsiteY55" fmla="*/ 846714 h 950889"/>
                    <a:gd name="connsiteX56" fmla="*/ 222477 w 1152994"/>
                    <a:gd name="connsiteY56" fmla="*/ 860839 h 950889"/>
                    <a:gd name="connsiteX57" fmla="*/ 243665 w 1152994"/>
                    <a:gd name="connsiteY57" fmla="*/ 889090 h 950889"/>
                    <a:gd name="connsiteX58" fmla="*/ 238368 w 1152994"/>
                    <a:gd name="connsiteY58" fmla="*/ 896153 h 950889"/>
                    <a:gd name="connsiteX59" fmla="*/ 226008 w 1152994"/>
                    <a:gd name="connsiteY59" fmla="*/ 904981 h 950889"/>
                    <a:gd name="connsiteX60" fmla="*/ 201288 w 1152994"/>
                    <a:gd name="connsiteY60" fmla="*/ 943826 h 950889"/>
                    <a:gd name="connsiteX61" fmla="*/ 173037 w 1152994"/>
                    <a:gd name="connsiteY61" fmla="*/ 927935 h 950889"/>
                    <a:gd name="connsiteX62" fmla="*/ 148318 w 1152994"/>
                    <a:gd name="connsiteY62" fmla="*/ 933232 h 950889"/>
                    <a:gd name="connsiteX63" fmla="*/ 150084 w 1152994"/>
                    <a:gd name="connsiteY63" fmla="*/ 950889 h 950889"/>
                    <a:gd name="connsiteX64" fmla="*/ 98879 w 1152994"/>
                    <a:gd name="connsiteY64" fmla="*/ 950889 h 950889"/>
                    <a:gd name="connsiteX65" fmla="*/ 74159 w 1152994"/>
                    <a:gd name="connsiteY65" fmla="*/ 927935 h 950889"/>
                    <a:gd name="connsiteX66" fmla="*/ 70628 w 1152994"/>
                    <a:gd name="connsiteY66" fmla="*/ 912044 h 950889"/>
                    <a:gd name="connsiteX67" fmla="*/ 63565 w 1152994"/>
                    <a:gd name="connsiteY67" fmla="*/ 899684 h 950889"/>
                    <a:gd name="connsiteX68" fmla="*/ 65331 w 1152994"/>
                    <a:gd name="connsiteY68" fmla="*/ 890856 h 950889"/>
                    <a:gd name="connsiteX69" fmla="*/ 84753 w 1152994"/>
                    <a:gd name="connsiteY69" fmla="*/ 850245 h 950889"/>
                    <a:gd name="connsiteX70" fmla="*/ 84753 w 1152994"/>
                    <a:gd name="connsiteY70" fmla="*/ 839651 h 950889"/>
                    <a:gd name="connsiteX71" fmla="*/ 51205 w 1152994"/>
                    <a:gd name="connsiteY71" fmla="*/ 839651 h 950889"/>
                    <a:gd name="connsiteX72" fmla="*/ 44142 w 1152994"/>
                    <a:gd name="connsiteY72" fmla="*/ 846714 h 950889"/>
                    <a:gd name="connsiteX73" fmla="*/ 30017 w 1152994"/>
                    <a:gd name="connsiteY73" fmla="*/ 846714 h 950889"/>
                    <a:gd name="connsiteX74" fmla="*/ 15891 w 1152994"/>
                    <a:gd name="connsiteY74" fmla="*/ 830822 h 950889"/>
                    <a:gd name="connsiteX75" fmla="*/ 7063 w 1152994"/>
                    <a:gd name="connsiteY75" fmla="*/ 795509 h 950889"/>
                    <a:gd name="connsiteX76" fmla="*/ 0 w 1152994"/>
                    <a:gd name="connsiteY76" fmla="*/ 774320 h 950889"/>
                    <a:gd name="connsiteX77" fmla="*/ 21188 w 1152994"/>
                    <a:gd name="connsiteY77" fmla="*/ 747835 h 950889"/>
                    <a:gd name="connsiteX78" fmla="*/ 19423 w 1152994"/>
                    <a:gd name="connsiteY78" fmla="*/ 730178 h 950889"/>
                    <a:gd name="connsiteX79" fmla="*/ 35314 w 1152994"/>
                    <a:gd name="connsiteY79" fmla="*/ 723116 h 950889"/>
                    <a:gd name="connsiteX80" fmla="*/ 30017 w 1152994"/>
                    <a:gd name="connsiteY80" fmla="*/ 691333 h 950889"/>
                    <a:gd name="connsiteX81" fmla="*/ 15891 w 1152994"/>
                    <a:gd name="connsiteY81" fmla="*/ 682505 h 950889"/>
                    <a:gd name="connsiteX82" fmla="*/ 3586 w 1152994"/>
                    <a:gd name="connsiteY82" fmla="*/ 631524 h 950889"/>
                    <a:gd name="connsiteX83" fmla="*/ 5738 w 1152994"/>
                    <a:gd name="connsiteY83" fmla="*/ 622913 h 950889"/>
                    <a:gd name="connsiteX84" fmla="*/ 63124 w 1152994"/>
                    <a:gd name="connsiteY84" fmla="*/ 636156 h 950889"/>
                    <a:gd name="connsiteX85" fmla="*/ 105058 w 1152994"/>
                    <a:gd name="connsiteY85" fmla="*/ 614084 h 950889"/>
                    <a:gd name="connsiteX86" fmla="*/ 135958 w 1152994"/>
                    <a:gd name="connsiteY86" fmla="*/ 594220 h 950889"/>
                    <a:gd name="connsiteX87" fmla="*/ 144786 w 1152994"/>
                    <a:gd name="connsiteY87" fmla="*/ 567735 h 950889"/>
                    <a:gd name="connsiteX88" fmla="*/ 162443 w 1152994"/>
                    <a:gd name="connsiteY88" fmla="*/ 565528 h 950889"/>
                    <a:gd name="connsiteX89" fmla="*/ 180100 w 1152994"/>
                    <a:gd name="connsiteY89" fmla="*/ 536835 h 950889"/>
                    <a:gd name="connsiteX90" fmla="*/ 195550 w 1152994"/>
                    <a:gd name="connsiteY90" fmla="*/ 521386 h 950889"/>
                    <a:gd name="connsiteX91" fmla="*/ 222036 w 1152994"/>
                    <a:gd name="connsiteY91" fmla="*/ 501521 h 950889"/>
                    <a:gd name="connsiteX92" fmla="*/ 230864 w 1152994"/>
                    <a:gd name="connsiteY92" fmla="*/ 479451 h 950889"/>
                    <a:gd name="connsiteX93" fmla="*/ 246313 w 1152994"/>
                    <a:gd name="connsiteY93" fmla="*/ 470622 h 950889"/>
                    <a:gd name="connsiteX94" fmla="*/ 270591 w 1152994"/>
                    <a:gd name="connsiteY94" fmla="*/ 444137 h 950889"/>
                    <a:gd name="connsiteX95" fmla="*/ 292663 w 1152994"/>
                    <a:gd name="connsiteY95" fmla="*/ 424273 h 950889"/>
                    <a:gd name="connsiteX96" fmla="*/ 332391 w 1152994"/>
                    <a:gd name="connsiteY96" fmla="*/ 382338 h 950889"/>
                    <a:gd name="connsiteX97" fmla="*/ 407433 w 1152994"/>
                    <a:gd name="connsiteY97" fmla="*/ 318332 h 950889"/>
                    <a:gd name="connsiteX98" fmla="*/ 451575 w 1152994"/>
                    <a:gd name="connsiteY98" fmla="*/ 311711 h 950889"/>
                    <a:gd name="connsiteX99" fmla="*/ 469232 w 1152994"/>
                    <a:gd name="connsiteY99" fmla="*/ 274190 h 950889"/>
                    <a:gd name="connsiteX100" fmla="*/ 508959 w 1152994"/>
                    <a:gd name="connsiteY100" fmla="*/ 227840 h 950889"/>
                    <a:gd name="connsiteX101" fmla="*/ 519995 w 1152994"/>
                    <a:gd name="connsiteY101" fmla="*/ 196941 h 950889"/>
                    <a:gd name="connsiteX102" fmla="*/ 577380 w 1152994"/>
                    <a:gd name="connsiteY102" fmla="*/ 152799 h 950889"/>
                    <a:gd name="connsiteX103" fmla="*/ 645801 w 1152994"/>
                    <a:gd name="connsiteY103" fmla="*/ 117485 h 950889"/>
                    <a:gd name="connsiteX104" fmla="*/ 683321 w 1152994"/>
                    <a:gd name="connsiteY104" fmla="*/ 104242 h 950889"/>
                    <a:gd name="connsiteX105" fmla="*/ 699273 w 1152994"/>
                    <a:gd name="connsiteY105" fmla="*/ 74333 h 950889"/>
                    <a:gd name="connsiteX106" fmla="*/ 965892 w 1152994"/>
                    <a:gd name="connsiteY106" fmla="*/ 91440 h 950889"/>
                    <a:gd name="connsiteX0" fmla="*/ 874452 w 1152994"/>
                    <a:gd name="connsiteY0" fmla="*/ 0 h 950889"/>
                    <a:gd name="connsiteX1" fmla="*/ 1152994 w 1152994"/>
                    <a:gd name="connsiteY1" fmla="*/ 74333 h 950889"/>
                    <a:gd name="connsiteX2" fmla="*/ 1152994 w 1152994"/>
                    <a:gd name="connsiteY2" fmla="*/ 121016 h 950889"/>
                    <a:gd name="connsiteX3" fmla="*/ 1100023 w 1152994"/>
                    <a:gd name="connsiteY3" fmla="*/ 140439 h 950889"/>
                    <a:gd name="connsiteX4" fmla="*/ 1059413 w 1152994"/>
                    <a:gd name="connsiteY4" fmla="*/ 158096 h 950889"/>
                    <a:gd name="connsiteX5" fmla="*/ 1050584 w 1152994"/>
                    <a:gd name="connsiteY5" fmla="*/ 172221 h 950889"/>
                    <a:gd name="connsiteX6" fmla="*/ 1062944 w 1152994"/>
                    <a:gd name="connsiteY6" fmla="*/ 173987 h 950889"/>
                    <a:gd name="connsiteX7" fmla="*/ 1071772 w 1152994"/>
                    <a:gd name="connsiteY7" fmla="*/ 207535 h 950889"/>
                    <a:gd name="connsiteX8" fmla="*/ 1043521 w 1152994"/>
                    <a:gd name="connsiteY8" fmla="*/ 228723 h 950889"/>
                    <a:gd name="connsiteX9" fmla="*/ 1032749 w 1152994"/>
                    <a:gd name="connsiteY9" fmla="*/ 281046 h 950889"/>
                    <a:gd name="connsiteX10" fmla="*/ 1012180 w 1152994"/>
                    <a:gd name="connsiteY10" fmla="*/ 274190 h 950889"/>
                    <a:gd name="connsiteX11" fmla="*/ 974660 w 1152994"/>
                    <a:gd name="connsiteY11" fmla="*/ 296261 h 950889"/>
                    <a:gd name="connsiteX12" fmla="*/ 937139 w 1152994"/>
                    <a:gd name="connsiteY12" fmla="*/ 269775 h 950889"/>
                    <a:gd name="connsiteX13" fmla="*/ 910654 w 1152994"/>
                    <a:gd name="connsiteY13" fmla="*/ 285225 h 950889"/>
                    <a:gd name="connsiteX14" fmla="*/ 877547 w 1152994"/>
                    <a:gd name="connsiteY14" fmla="*/ 280811 h 950889"/>
                    <a:gd name="connsiteX15" fmla="*/ 864304 w 1152994"/>
                    <a:gd name="connsiteY15" fmla="*/ 263154 h 950889"/>
                    <a:gd name="connsiteX16" fmla="*/ 846647 w 1152994"/>
                    <a:gd name="connsiteY16" fmla="*/ 269775 h 950889"/>
                    <a:gd name="connsiteX17" fmla="*/ 815748 w 1152994"/>
                    <a:gd name="connsiteY17" fmla="*/ 296261 h 950889"/>
                    <a:gd name="connsiteX18" fmla="*/ 811333 w 1152994"/>
                    <a:gd name="connsiteY18" fmla="*/ 318332 h 950889"/>
                    <a:gd name="connsiteX19" fmla="*/ 780434 w 1152994"/>
                    <a:gd name="connsiteY19" fmla="*/ 358060 h 950889"/>
                    <a:gd name="connsiteX20" fmla="*/ 767191 w 1152994"/>
                    <a:gd name="connsiteY20" fmla="*/ 380131 h 950889"/>
                    <a:gd name="connsiteX21" fmla="*/ 742913 w 1152994"/>
                    <a:gd name="connsiteY21" fmla="*/ 395580 h 950889"/>
                    <a:gd name="connsiteX22" fmla="*/ 714221 w 1152994"/>
                    <a:gd name="connsiteY22" fmla="*/ 395580 h 950889"/>
                    <a:gd name="connsiteX23" fmla="*/ 678907 w 1152994"/>
                    <a:gd name="connsiteY23" fmla="*/ 444137 h 950889"/>
                    <a:gd name="connsiteX24" fmla="*/ 736292 w 1152994"/>
                    <a:gd name="connsiteY24" fmla="*/ 464001 h 950889"/>
                    <a:gd name="connsiteX25" fmla="*/ 738499 w 1152994"/>
                    <a:gd name="connsiteY25" fmla="*/ 488279 h 950889"/>
                    <a:gd name="connsiteX26" fmla="*/ 712013 w 1152994"/>
                    <a:gd name="connsiteY26" fmla="*/ 488279 h 950889"/>
                    <a:gd name="connsiteX27" fmla="*/ 700978 w 1152994"/>
                    <a:gd name="connsiteY27" fmla="*/ 505936 h 950889"/>
                    <a:gd name="connsiteX28" fmla="*/ 665664 w 1152994"/>
                    <a:gd name="connsiteY28" fmla="*/ 494901 h 950889"/>
                    <a:gd name="connsiteX29" fmla="*/ 612694 w 1152994"/>
                    <a:gd name="connsiteY29" fmla="*/ 528007 h 950889"/>
                    <a:gd name="connsiteX30" fmla="*/ 557516 w 1152994"/>
                    <a:gd name="connsiteY30" fmla="*/ 525800 h 950889"/>
                    <a:gd name="connsiteX31" fmla="*/ 531031 w 1152994"/>
                    <a:gd name="connsiteY31" fmla="*/ 514765 h 950889"/>
                    <a:gd name="connsiteX32" fmla="*/ 526616 w 1152994"/>
                    <a:gd name="connsiteY32" fmla="*/ 532421 h 950889"/>
                    <a:gd name="connsiteX33" fmla="*/ 506752 w 1152994"/>
                    <a:gd name="connsiteY33" fmla="*/ 550078 h 950889"/>
                    <a:gd name="connsiteX34" fmla="*/ 491302 w 1152994"/>
                    <a:gd name="connsiteY34" fmla="*/ 528007 h 950889"/>
                    <a:gd name="connsiteX35" fmla="*/ 458196 w 1152994"/>
                    <a:gd name="connsiteY35" fmla="*/ 536835 h 950889"/>
                    <a:gd name="connsiteX36" fmla="*/ 444953 w 1152994"/>
                    <a:gd name="connsiteY36" fmla="*/ 530215 h 950889"/>
                    <a:gd name="connsiteX37" fmla="*/ 433918 w 1152994"/>
                    <a:gd name="connsiteY37" fmla="*/ 550078 h 950889"/>
                    <a:gd name="connsiteX38" fmla="*/ 414054 w 1152994"/>
                    <a:gd name="connsiteY38" fmla="*/ 521386 h 950889"/>
                    <a:gd name="connsiteX39" fmla="*/ 396397 w 1152994"/>
                    <a:gd name="connsiteY39" fmla="*/ 521386 h 950889"/>
                    <a:gd name="connsiteX40" fmla="*/ 396397 w 1152994"/>
                    <a:gd name="connsiteY40" fmla="*/ 547871 h 950889"/>
                    <a:gd name="connsiteX41" fmla="*/ 385361 w 1152994"/>
                    <a:gd name="connsiteY41" fmla="*/ 572149 h 950889"/>
                    <a:gd name="connsiteX42" fmla="*/ 339012 w 1152994"/>
                    <a:gd name="connsiteY42" fmla="*/ 596427 h 950889"/>
                    <a:gd name="connsiteX43" fmla="*/ 325769 w 1152994"/>
                    <a:gd name="connsiteY43" fmla="*/ 614084 h 950889"/>
                    <a:gd name="connsiteX44" fmla="*/ 341219 w 1152994"/>
                    <a:gd name="connsiteY44" fmla="*/ 622913 h 950889"/>
                    <a:gd name="connsiteX45" fmla="*/ 312527 w 1152994"/>
                    <a:gd name="connsiteY45" fmla="*/ 682505 h 950889"/>
                    <a:gd name="connsiteX46" fmla="*/ 325769 w 1152994"/>
                    <a:gd name="connsiteY46" fmla="*/ 700162 h 950889"/>
                    <a:gd name="connsiteX47" fmla="*/ 312527 w 1152994"/>
                    <a:gd name="connsiteY47" fmla="*/ 733268 h 950889"/>
                    <a:gd name="connsiteX48" fmla="*/ 279420 w 1152994"/>
                    <a:gd name="connsiteY48" fmla="*/ 761961 h 950889"/>
                    <a:gd name="connsiteX49" fmla="*/ 268385 w 1152994"/>
                    <a:gd name="connsiteY49" fmla="*/ 764168 h 950889"/>
                    <a:gd name="connsiteX50" fmla="*/ 255142 w 1152994"/>
                    <a:gd name="connsiteY50" fmla="*/ 784031 h 950889"/>
                    <a:gd name="connsiteX51" fmla="*/ 270591 w 1152994"/>
                    <a:gd name="connsiteY51" fmla="*/ 790653 h 950889"/>
                    <a:gd name="connsiteX52" fmla="*/ 277518 w 1152994"/>
                    <a:gd name="connsiteY52" fmla="*/ 813166 h 950889"/>
                    <a:gd name="connsiteX53" fmla="*/ 252493 w 1152994"/>
                    <a:gd name="connsiteY53" fmla="*/ 813166 h 950889"/>
                    <a:gd name="connsiteX54" fmla="*/ 245431 w 1152994"/>
                    <a:gd name="connsiteY54" fmla="*/ 827291 h 950889"/>
                    <a:gd name="connsiteX55" fmla="*/ 229539 w 1152994"/>
                    <a:gd name="connsiteY55" fmla="*/ 846714 h 950889"/>
                    <a:gd name="connsiteX56" fmla="*/ 222477 w 1152994"/>
                    <a:gd name="connsiteY56" fmla="*/ 860839 h 950889"/>
                    <a:gd name="connsiteX57" fmla="*/ 243665 w 1152994"/>
                    <a:gd name="connsiteY57" fmla="*/ 889090 h 950889"/>
                    <a:gd name="connsiteX58" fmla="*/ 238368 w 1152994"/>
                    <a:gd name="connsiteY58" fmla="*/ 896153 h 950889"/>
                    <a:gd name="connsiteX59" fmla="*/ 226008 w 1152994"/>
                    <a:gd name="connsiteY59" fmla="*/ 904981 h 950889"/>
                    <a:gd name="connsiteX60" fmla="*/ 201288 w 1152994"/>
                    <a:gd name="connsiteY60" fmla="*/ 943826 h 950889"/>
                    <a:gd name="connsiteX61" fmla="*/ 173037 w 1152994"/>
                    <a:gd name="connsiteY61" fmla="*/ 927935 h 950889"/>
                    <a:gd name="connsiteX62" fmla="*/ 148318 w 1152994"/>
                    <a:gd name="connsiteY62" fmla="*/ 933232 h 950889"/>
                    <a:gd name="connsiteX63" fmla="*/ 150084 w 1152994"/>
                    <a:gd name="connsiteY63" fmla="*/ 950889 h 950889"/>
                    <a:gd name="connsiteX64" fmla="*/ 98879 w 1152994"/>
                    <a:gd name="connsiteY64" fmla="*/ 950889 h 950889"/>
                    <a:gd name="connsiteX65" fmla="*/ 74159 w 1152994"/>
                    <a:gd name="connsiteY65" fmla="*/ 927935 h 950889"/>
                    <a:gd name="connsiteX66" fmla="*/ 70628 w 1152994"/>
                    <a:gd name="connsiteY66" fmla="*/ 912044 h 950889"/>
                    <a:gd name="connsiteX67" fmla="*/ 63565 w 1152994"/>
                    <a:gd name="connsiteY67" fmla="*/ 899684 h 950889"/>
                    <a:gd name="connsiteX68" fmla="*/ 65331 w 1152994"/>
                    <a:gd name="connsiteY68" fmla="*/ 890856 h 950889"/>
                    <a:gd name="connsiteX69" fmla="*/ 84753 w 1152994"/>
                    <a:gd name="connsiteY69" fmla="*/ 850245 h 950889"/>
                    <a:gd name="connsiteX70" fmla="*/ 84753 w 1152994"/>
                    <a:gd name="connsiteY70" fmla="*/ 839651 h 950889"/>
                    <a:gd name="connsiteX71" fmla="*/ 51205 w 1152994"/>
                    <a:gd name="connsiteY71" fmla="*/ 839651 h 950889"/>
                    <a:gd name="connsiteX72" fmla="*/ 44142 w 1152994"/>
                    <a:gd name="connsiteY72" fmla="*/ 846714 h 950889"/>
                    <a:gd name="connsiteX73" fmla="*/ 30017 w 1152994"/>
                    <a:gd name="connsiteY73" fmla="*/ 846714 h 950889"/>
                    <a:gd name="connsiteX74" fmla="*/ 15891 w 1152994"/>
                    <a:gd name="connsiteY74" fmla="*/ 830822 h 950889"/>
                    <a:gd name="connsiteX75" fmla="*/ 7063 w 1152994"/>
                    <a:gd name="connsiteY75" fmla="*/ 795509 h 950889"/>
                    <a:gd name="connsiteX76" fmla="*/ 0 w 1152994"/>
                    <a:gd name="connsiteY76" fmla="*/ 774320 h 950889"/>
                    <a:gd name="connsiteX77" fmla="*/ 21188 w 1152994"/>
                    <a:gd name="connsiteY77" fmla="*/ 747835 h 950889"/>
                    <a:gd name="connsiteX78" fmla="*/ 19423 w 1152994"/>
                    <a:gd name="connsiteY78" fmla="*/ 730178 h 950889"/>
                    <a:gd name="connsiteX79" fmla="*/ 35314 w 1152994"/>
                    <a:gd name="connsiteY79" fmla="*/ 723116 h 950889"/>
                    <a:gd name="connsiteX80" fmla="*/ 30017 w 1152994"/>
                    <a:gd name="connsiteY80" fmla="*/ 691333 h 950889"/>
                    <a:gd name="connsiteX81" fmla="*/ 15891 w 1152994"/>
                    <a:gd name="connsiteY81" fmla="*/ 682505 h 950889"/>
                    <a:gd name="connsiteX82" fmla="*/ 3586 w 1152994"/>
                    <a:gd name="connsiteY82" fmla="*/ 631524 h 950889"/>
                    <a:gd name="connsiteX83" fmla="*/ 5738 w 1152994"/>
                    <a:gd name="connsiteY83" fmla="*/ 622913 h 950889"/>
                    <a:gd name="connsiteX84" fmla="*/ 63124 w 1152994"/>
                    <a:gd name="connsiteY84" fmla="*/ 636156 h 950889"/>
                    <a:gd name="connsiteX85" fmla="*/ 105058 w 1152994"/>
                    <a:gd name="connsiteY85" fmla="*/ 614084 h 950889"/>
                    <a:gd name="connsiteX86" fmla="*/ 135958 w 1152994"/>
                    <a:gd name="connsiteY86" fmla="*/ 594220 h 950889"/>
                    <a:gd name="connsiteX87" fmla="*/ 144786 w 1152994"/>
                    <a:gd name="connsiteY87" fmla="*/ 567735 h 950889"/>
                    <a:gd name="connsiteX88" fmla="*/ 162443 w 1152994"/>
                    <a:gd name="connsiteY88" fmla="*/ 565528 h 950889"/>
                    <a:gd name="connsiteX89" fmla="*/ 180100 w 1152994"/>
                    <a:gd name="connsiteY89" fmla="*/ 536835 h 950889"/>
                    <a:gd name="connsiteX90" fmla="*/ 195550 w 1152994"/>
                    <a:gd name="connsiteY90" fmla="*/ 521386 h 950889"/>
                    <a:gd name="connsiteX91" fmla="*/ 222036 w 1152994"/>
                    <a:gd name="connsiteY91" fmla="*/ 501521 h 950889"/>
                    <a:gd name="connsiteX92" fmla="*/ 230864 w 1152994"/>
                    <a:gd name="connsiteY92" fmla="*/ 479451 h 950889"/>
                    <a:gd name="connsiteX93" fmla="*/ 246313 w 1152994"/>
                    <a:gd name="connsiteY93" fmla="*/ 470622 h 950889"/>
                    <a:gd name="connsiteX94" fmla="*/ 270591 w 1152994"/>
                    <a:gd name="connsiteY94" fmla="*/ 444137 h 950889"/>
                    <a:gd name="connsiteX95" fmla="*/ 292663 w 1152994"/>
                    <a:gd name="connsiteY95" fmla="*/ 424273 h 950889"/>
                    <a:gd name="connsiteX96" fmla="*/ 332391 w 1152994"/>
                    <a:gd name="connsiteY96" fmla="*/ 382338 h 950889"/>
                    <a:gd name="connsiteX97" fmla="*/ 407433 w 1152994"/>
                    <a:gd name="connsiteY97" fmla="*/ 318332 h 950889"/>
                    <a:gd name="connsiteX98" fmla="*/ 451575 w 1152994"/>
                    <a:gd name="connsiteY98" fmla="*/ 311711 h 950889"/>
                    <a:gd name="connsiteX99" fmla="*/ 469232 w 1152994"/>
                    <a:gd name="connsiteY99" fmla="*/ 274190 h 950889"/>
                    <a:gd name="connsiteX100" fmla="*/ 508959 w 1152994"/>
                    <a:gd name="connsiteY100" fmla="*/ 227840 h 950889"/>
                    <a:gd name="connsiteX101" fmla="*/ 519995 w 1152994"/>
                    <a:gd name="connsiteY101" fmla="*/ 196941 h 950889"/>
                    <a:gd name="connsiteX102" fmla="*/ 577380 w 1152994"/>
                    <a:gd name="connsiteY102" fmla="*/ 152799 h 950889"/>
                    <a:gd name="connsiteX103" fmla="*/ 645801 w 1152994"/>
                    <a:gd name="connsiteY103" fmla="*/ 117485 h 950889"/>
                    <a:gd name="connsiteX104" fmla="*/ 683321 w 1152994"/>
                    <a:gd name="connsiteY104" fmla="*/ 104242 h 950889"/>
                    <a:gd name="connsiteX105" fmla="*/ 699273 w 1152994"/>
                    <a:gd name="connsiteY105" fmla="*/ 74333 h 950889"/>
                    <a:gd name="connsiteX0" fmla="*/ 1152994 w 1152994"/>
                    <a:gd name="connsiteY0" fmla="*/ 0 h 876556"/>
                    <a:gd name="connsiteX1" fmla="*/ 1152994 w 1152994"/>
                    <a:gd name="connsiteY1" fmla="*/ 46683 h 876556"/>
                    <a:gd name="connsiteX2" fmla="*/ 1100023 w 1152994"/>
                    <a:gd name="connsiteY2" fmla="*/ 66106 h 876556"/>
                    <a:gd name="connsiteX3" fmla="*/ 1059413 w 1152994"/>
                    <a:gd name="connsiteY3" fmla="*/ 83763 h 876556"/>
                    <a:gd name="connsiteX4" fmla="*/ 1050584 w 1152994"/>
                    <a:gd name="connsiteY4" fmla="*/ 97888 h 876556"/>
                    <a:gd name="connsiteX5" fmla="*/ 1062944 w 1152994"/>
                    <a:gd name="connsiteY5" fmla="*/ 99654 h 876556"/>
                    <a:gd name="connsiteX6" fmla="*/ 1071772 w 1152994"/>
                    <a:gd name="connsiteY6" fmla="*/ 133202 h 876556"/>
                    <a:gd name="connsiteX7" fmla="*/ 1043521 w 1152994"/>
                    <a:gd name="connsiteY7" fmla="*/ 154390 h 876556"/>
                    <a:gd name="connsiteX8" fmla="*/ 1032749 w 1152994"/>
                    <a:gd name="connsiteY8" fmla="*/ 206713 h 876556"/>
                    <a:gd name="connsiteX9" fmla="*/ 1012180 w 1152994"/>
                    <a:gd name="connsiteY9" fmla="*/ 199857 h 876556"/>
                    <a:gd name="connsiteX10" fmla="*/ 974660 w 1152994"/>
                    <a:gd name="connsiteY10" fmla="*/ 221928 h 876556"/>
                    <a:gd name="connsiteX11" fmla="*/ 937139 w 1152994"/>
                    <a:gd name="connsiteY11" fmla="*/ 195442 h 876556"/>
                    <a:gd name="connsiteX12" fmla="*/ 910654 w 1152994"/>
                    <a:gd name="connsiteY12" fmla="*/ 210892 h 876556"/>
                    <a:gd name="connsiteX13" fmla="*/ 877547 w 1152994"/>
                    <a:gd name="connsiteY13" fmla="*/ 206478 h 876556"/>
                    <a:gd name="connsiteX14" fmla="*/ 864304 w 1152994"/>
                    <a:gd name="connsiteY14" fmla="*/ 188821 h 876556"/>
                    <a:gd name="connsiteX15" fmla="*/ 846647 w 1152994"/>
                    <a:gd name="connsiteY15" fmla="*/ 195442 h 876556"/>
                    <a:gd name="connsiteX16" fmla="*/ 815748 w 1152994"/>
                    <a:gd name="connsiteY16" fmla="*/ 221928 h 876556"/>
                    <a:gd name="connsiteX17" fmla="*/ 811333 w 1152994"/>
                    <a:gd name="connsiteY17" fmla="*/ 243999 h 876556"/>
                    <a:gd name="connsiteX18" fmla="*/ 780434 w 1152994"/>
                    <a:gd name="connsiteY18" fmla="*/ 283727 h 876556"/>
                    <a:gd name="connsiteX19" fmla="*/ 767191 w 1152994"/>
                    <a:gd name="connsiteY19" fmla="*/ 305798 h 876556"/>
                    <a:gd name="connsiteX20" fmla="*/ 742913 w 1152994"/>
                    <a:gd name="connsiteY20" fmla="*/ 321247 h 876556"/>
                    <a:gd name="connsiteX21" fmla="*/ 714221 w 1152994"/>
                    <a:gd name="connsiteY21" fmla="*/ 321247 h 876556"/>
                    <a:gd name="connsiteX22" fmla="*/ 678907 w 1152994"/>
                    <a:gd name="connsiteY22" fmla="*/ 369804 h 876556"/>
                    <a:gd name="connsiteX23" fmla="*/ 736292 w 1152994"/>
                    <a:gd name="connsiteY23" fmla="*/ 389668 h 876556"/>
                    <a:gd name="connsiteX24" fmla="*/ 738499 w 1152994"/>
                    <a:gd name="connsiteY24" fmla="*/ 413946 h 876556"/>
                    <a:gd name="connsiteX25" fmla="*/ 712013 w 1152994"/>
                    <a:gd name="connsiteY25" fmla="*/ 413946 h 876556"/>
                    <a:gd name="connsiteX26" fmla="*/ 700978 w 1152994"/>
                    <a:gd name="connsiteY26" fmla="*/ 431603 h 876556"/>
                    <a:gd name="connsiteX27" fmla="*/ 665664 w 1152994"/>
                    <a:gd name="connsiteY27" fmla="*/ 420568 h 876556"/>
                    <a:gd name="connsiteX28" fmla="*/ 612694 w 1152994"/>
                    <a:gd name="connsiteY28" fmla="*/ 453674 h 876556"/>
                    <a:gd name="connsiteX29" fmla="*/ 557516 w 1152994"/>
                    <a:gd name="connsiteY29" fmla="*/ 451467 h 876556"/>
                    <a:gd name="connsiteX30" fmla="*/ 531031 w 1152994"/>
                    <a:gd name="connsiteY30" fmla="*/ 440432 h 876556"/>
                    <a:gd name="connsiteX31" fmla="*/ 526616 w 1152994"/>
                    <a:gd name="connsiteY31" fmla="*/ 458088 h 876556"/>
                    <a:gd name="connsiteX32" fmla="*/ 506752 w 1152994"/>
                    <a:gd name="connsiteY32" fmla="*/ 475745 h 876556"/>
                    <a:gd name="connsiteX33" fmla="*/ 491302 w 1152994"/>
                    <a:gd name="connsiteY33" fmla="*/ 453674 h 876556"/>
                    <a:gd name="connsiteX34" fmla="*/ 458196 w 1152994"/>
                    <a:gd name="connsiteY34" fmla="*/ 462502 h 876556"/>
                    <a:gd name="connsiteX35" fmla="*/ 444953 w 1152994"/>
                    <a:gd name="connsiteY35" fmla="*/ 455882 h 876556"/>
                    <a:gd name="connsiteX36" fmla="*/ 433918 w 1152994"/>
                    <a:gd name="connsiteY36" fmla="*/ 475745 h 876556"/>
                    <a:gd name="connsiteX37" fmla="*/ 414054 w 1152994"/>
                    <a:gd name="connsiteY37" fmla="*/ 447053 h 876556"/>
                    <a:gd name="connsiteX38" fmla="*/ 396397 w 1152994"/>
                    <a:gd name="connsiteY38" fmla="*/ 447053 h 876556"/>
                    <a:gd name="connsiteX39" fmla="*/ 396397 w 1152994"/>
                    <a:gd name="connsiteY39" fmla="*/ 473538 h 876556"/>
                    <a:gd name="connsiteX40" fmla="*/ 385361 w 1152994"/>
                    <a:gd name="connsiteY40" fmla="*/ 497816 h 876556"/>
                    <a:gd name="connsiteX41" fmla="*/ 339012 w 1152994"/>
                    <a:gd name="connsiteY41" fmla="*/ 522094 h 876556"/>
                    <a:gd name="connsiteX42" fmla="*/ 325769 w 1152994"/>
                    <a:gd name="connsiteY42" fmla="*/ 539751 h 876556"/>
                    <a:gd name="connsiteX43" fmla="*/ 341219 w 1152994"/>
                    <a:gd name="connsiteY43" fmla="*/ 548580 h 876556"/>
                    <a:gd name="connsiteX44" fmla="*/ 312527 w 1152994"/>
                    <a:gd name="connsiteY44" fmla="*/ 608172 h 876556"/>
                    <a:gd name="connsiteX45" fmla="*/ 325769 w 1152994"/>
                    <a:gd name="connsiteY45" fmla="*/ 625829 h 876556"/>
                    <a:gd name="connsiteX46" fmla="*/ 312527 w 1152994"/>
                    <a:gd name="connsiteY46" fmla="*/ 658935 h 876556"/>
                    <a:gd name="connsiteX47" fmla="*/ 279420 w 1152994"/>
                    <a:gd name="connsiteY47" fmla="*/ 687628 h 876556"/>
                    <a:gd name="connsiteX48" fmla="*/ 268385 w 1152994"/>
                    <a:gd name="connsiteY48" fmla="*/ 689835 h 876556"/>
                    <a:gd name="connsiteX49" fmla="*/ 255142 w 1152994"/>
                    <a:gd name="connsiteY49" fmla="*/ 709698 h 876556"/>
                    <a:gd name="connsiteX50" fmla="*/ 270591 w 1152994"/>
                    <a:gd name="connsiteY50" fmla="*/ 716320 h 876556"/>
                    <a:gd name="connsiteX51" fmla="*/ 277518 w 1152994"/>
                    <a:gd name="connsiteY51" fmla="*/ 738833 h 876556"/>
                    <a:gd name="connsiteX52" fmla="*/ 252493 w 1152994"/>
                    <a:gd name="connsiteY52" fmla="*/ 738833 h 876556"/>
                    <a:gd name="connsiteX53" fmla="*/ 245431 w 1152994"/>
                    <a:gd name="connsiteY53" fmla="*/ 752958 h 876556"/>
                    <a:gd name="connsiteX54" fmla="*/ 229539 w 1152994"/>
                    <a:gd name="connsiteY54" fmla="*/ 772381 h 876556"/>
                    <a:gd name="connsiteX55" fmla="*/ 222477 w 1152994"/>
                    <a:gd name="connsiteY55" fmla="*/ 786506 h 876556"/>
                    <a:gd name="connsiteX56" fmla="*/ 243665 w 1152994"/>
                    <a:gd name="connsiteY56" fmla="*/ 814757 h 876556"/>
                    <a:gd name="connsiteX57" fmla="*/ 238368 w 1152994"/>
                    <a:gd name="connsiteY57" fmla="*/ 821820 h 876556"/>
                    <a:gd name="connsiteX58" fmla="*/ 226008 w 1152994"/>
                    <a:gd name="connsiteY58" fmla="*/ 830648 h 876556"/>
                    <a:gd name="connsiteX59" fmla="*/ 201288 w 1152994"/>
                    <a:gd name="connsiteY59" fmla="*/ 869493 h 876556"/>
                    <a:gd name="connsiteX60" fmla="*/ 173037 w 1152994"/>
                    <a:gd name="connsiteY60" fmla="*/ 853602 h 876556"/>
                    <a:gd name="connsiteX61" fmla="*/ 148318 w 1152994"/>
                    <a:gd name="connsiteY61" fmla="*/ 858899 h 876556"/>
                    <a:gd name="connsiteX62" fmla="*/ 150084 w 1152994"/>
                    <a:gd name="connsiteY62" fmla="*/ 876556 h 876556"/>
                    <a:gd name="connsiteX63" fmla="*/ 98879 w 1152994"/>
                    <a:gd name="connsiteY63" fmla="*/ 876556 h 876556"/>
                    <a:gd name="connsiteX64" fmla="*/ 74159 w 1152994"/>
                    <a:gd name="connsiteY64" fmla="*/ 853602 h 876556"/>
                    <a:gd name="connsiteX65" fmla="*/ 70628 w 1152994"/>
                    <a:gd name="connsiteY65" fmla="*/ 837711 h 876556"/>
                    <a:gd name="connsiteX66" fmla="*/ 63565 w 1152994"/>
                    <a:gd name="connsiteY66" fmla="*/ 825351 h 876556"/>
                    <a:gd name="connsiteX67" fmla="*/ 65331 w 1152994"/>
                    <a:gd name="connsiteY67" fmla="*/ 816523 h 876556"/>
                    <a:gd name="connsiteX68" fmla="*/ 84753 w 1152994"/>
                    <a:gd name="connsiteY68" fmla="*/ 775912 h 876556"/>
                    <a:gd name="connsiteX69" fmla="*/ 84753 w 1152994"/>
                    <a:gd name="connsiteY69" fmla="*/ 765318 h 876556"/>
                    <a:gd name="connsiteX70" fmla="*/ 51205 w 1152994"/>
                    <a:gd name="connsiteY70" fmla="*/ 765318 h 876556"/>
                    <a:gd name="connsiteX71" fmla="*/ 44142 w 1152994"/>
                    <a:gd name="connsiteY71" fmla="*/ 772381 h 876556"/>
                    <a:gd name="connsiteX72" fmla="*/ 30017 w 1152994"/>
                    <a:gd name="connsiteY72" fmla="*/ 772381 h 876556"/>
                    <a:gd name="connsiteX73" fmla="*/ 15891 w 1152994"/>
                    <a:gd name="connsiteY73" fmla="*/ 756489 h 876556"/>
                    <a:gd name="connsiteX74" fmla="*/ 7063 w 1152994"/>
                    <a:gd name="connsiteY74" fmla="*/ 721176 h 876556"/>
                    <a:gd name="connsiteX75" fmla="*/ 0 w 1152994"/>
                    <a:gd name="connsiteY75" fmla="*/ 699987 h 876556"/>
                    <a:gd name="connsiteX76" fmla="*/ 21188 w 1152994"/>
                    <a:gd name="connsiteY76" fmla="*/ 673502 h 876556"/>
                    <a:gd name="connsiteX77" fmla="*/ 19423 w 1152994"/>
                    <a:gd name="connsiteY77" fmla="*/ 655845 h 876556"/>
                    <a:gd name="connsiteX78" fmla="*/ 35314 w 1152994"/>
                    <a:gd name="connsiteY78" fmla="*/ 648783 h 876556"/>
                    <a:gd name="connsiteX79" fmla="*/ 30017 w 1152994"/>
                    <a:gd name="connsiteY79" fmla="*/ 617000 h 876556"/>
                    <a:gd name="connsiteX80" fmla="*/ 15891 w 1152994"/>
                    <a:gd name="connsiteY80" fmla="*/ 608172 h 876556"/>
                    <a:gd name="connsiteX81" fmla="*/ 3586 w 1152994"/>
                    <a:gd name="connsiteY81" fmla="*/ 557191 h 876556"/>
                    <a:gd name="connsiteX82" fmla="*/ 5738 w 1152994"/>
                    <a:gd name="connsiteY82" fmla="*/ 548580 h 876556"/>
                    <a:gd name="connsiteX83" fmla="*/ 63124 w 1152994"/>
                    <a:gd name="connsiteY83" fmla="*/ 561823 h 876556"/>
                    <a:gd name="connsiteX84" fmla="*/ 105058 w 1152994"/>
                    <a:gd name="connsiteY84" fmla="*/ 539751 h 876556"/>
                    <a:gd name="connsiteX85" fmla="*/ 135958 w 1152994"/>
                    <a:gd name="connsiteY85" fmla="*/ 519887 h 876556"/>
                    <a:gd name="connsiteX86" fmla="*/ 144786 w 1152994"/>
                    <a:gd name="connsiteY86" fmla="*/ 493402 h 876556"/>
                    <a:gd name="connsiteX87" fmla="*/ 162443 w 1152994"/>
                    <a:gd name="connsiteY87" fmla="*/ 491195 h 876556"/>
                    <a:gd name="connsiteX88" fmla="*/ 180100 w 1152994"/>
                    <a:gd name="connsiteY88" fmla="*/ 462502 h 876556"/>
                    <a:gd name="connsiteX89" fmla="*/ 195550 w 1152994"/>
                    <a:gd name="connsiteY89" fmla="*/ 447053 h 876556"/>
                    <a:gd name="connsiteX90" fmla="*/ 222036 w 1152994"/>
                    <a:gd name="connsiteY90" fmla="*/ 427188 h 876556"/>
                    <a:gd name="connsiteX91" fmla="*/ 230864 w 1152994"/>
                    <a:gd name="connsiteY91" fmla="*/ 405118 h 876556"/>
                    <a:gd name="connsiteX92" fmla="*/ 246313 w 1152994"/>
                    <a:gd name="connsiteY92" fmla="*/ 396289 h 876556"/>
                    <a:gd name="connsiteX93" fmla="*/ 270591 w 1152994"/>
                    <a:gd name="connsiteY93" fmla="*/ 369804 h 876556"/>
                    <a:gd name="connsiteX94" fmla="*/ 292663 w 1152994"/>
                    <a:gd name="connsiteY94" fmla="*/ 349940 h 876556"/>
                    <a:gd name="connsiteX95" fmla="*/ 332391 w 1152994"/>
                    <a:gd name="connsiteY95" fmla="*/ 308005 h 876556"/>
                    <a:gd name="connsiteX96" fmla="*/ 407433 w 1152994"/>
                    <a:gd name="connsiteY96" fmla="*/ 243999 h 876556"/>
                    <a:gd name="connsiteX97" fmla="*/ 451575 w 1152994"/>
                    <a:gd name="connsiteY97" fmla="*/ 237378 h 876556"/>
                    <a:gd name="connsiteX98" fmla="*/ 469232 w 1152994"/>
                    <a:gd name="connsiteY98" fmla="*/ 199857 h 876556"/>
                    <a:gd name="connsiteX99" fmla="*/ 508959 w 1152994"/>
                    <a:gd name="connsiteY99" fmla="*/ 153507 h 876556"/>
                    <a:gd name="connsiteX100" fmla="*/ 519995 w 1152994"/>
                    <a:gd name="connsiteY100" fmla="*/ 122608 h 876556"/>
                    <a:gd name="connsiteX101" fmla="*/ 577380 w 1152994"/>
                    <a:gd name="connsiteY101" fmla="*/ 78466 h 876556"/>
                    <a:gd name="connsiteX102" fmla="*/ 645801 w 1152994"/>
                    <a:gd name="connsiteY102" fmla="*/ 43152 h 876556"/>
                    <a:gd name="connsiteX103" fmla="*/ 683321 w 1152994"/>
                    <a:gd name="connsiteY103" fmla="*/ 29909 h 876556"/>
                    <a:gd name="connsiteX104" fmla="*/ 699273 w 1152994"/>
                    <a:gd name="connsiteY104" fmla="*/ 0 h 876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1152994" h="876556">
                      <a:moveTo>
                        <a:pt x="1152994" y="0"/>
                      </a:moveTo>
                      <a:lnTo>
                        <a:pt x="1152994" y="46683"/>
                      </a:lnTo>
                      <a:lnTo>
                        <a:pt x="1100023" y="66106"/>
                      </a:lnTo>
                      <a:lnTo>
                        <a:pt x="1059413" y="83763"/>
                      </a:lnTo>
                      <a:lnTo>
                        <a:pt x="1050584" y="97888"/>
                      </a:lnTo>
                      <a:lnTo>
                        <a:pt x="1062944" y="99654"/>
                      </a:lnTo>
                      <a:lnTo>
                        <a:pt x="1071772" y="133202"/>
                      </a:lnTo>
                      <a:lnTo>
                        <a:pt x="1043521" y="154390"/>
                      </a:lnTo>
                      <a:lnTo>
                        <a:pt x="1032749" y="206713"/>
                      </a:lnTo>
                      <a:lnTo>
                        <a:pt x="1012180" y="199857"/>
                      </a:lnTo>
                      <a:lnTo>
                        <a:pt x="974660" y="221928"/>
                      </a:lnTo>
                      <a:lnTo>
                        <a:pt x="937139" y="195442"/>
                      </a:lnTo>
                      <a:lnTo>
                        <a:pt x="910654" y="210892"/>
                      </a:lnTo>
                      <a:lnTo>
                        <a:pt x="877547" y="206478"/>
                      </a:lnTo>
                      <a:lnTo>
                        <a:pt x="864304" y="188821"/>
                      </a:lnTo>
                      <a:lnTo>
                        <a:pt x="846647" y="195442"/>
                      </a:lnTo>
                      <a:lnTo>
                        <a:pt x="815748" y="221928"/>
                      </a:lnTo>
                      <a:lnTo>
                        <a:pt x="811333" y="243999"/>
                      </a:lnTo>
                      <a:lnTo>
                        <a:pt x="780434" y="283727"/>
                      </a:lnTo>
                      <a:lnTo>
                        <a:pt x="767191" y="305798"/>
                      </a:lnTo>
                      <a:lnTo>
                        <a:pt x="742913" y="321247"/>
                      </a:lnTo>
                      <a:lnTo>
                        <a:pt x="714221" y="321247"/>
                      </a:lnTo>
                      <a:lnTo>
                        <a:pt x="678907" y="369804"/>
                      </a:lnTo>
                      <a:lnTo>
                        <a:pt x="736292" y="389668"/>
                      </a:lnTo>
                      <a:lnTo>
                        <a:pt x="738499" y="413946"/>
                      </a:lnTo>
                      <a:lnTo>
                        <a:pt x="712013" y="413946"/>
                      </a:lnTo>
                      <a:lnTo>
                        <a:pt x="700978" y="431603"/>
                      </a:lnTo>
                      <a:lnTo>
                        <a:pt x="665664" y="420568"/>
                      </a:lnTo>
                      <a:lnTo>
                        <a:pt x="612694" y="453674"/>
                      </a:lnTo>
                      <a:lnTo>
                        <a:pt x="557516" y="451467"/>
                      </a:lnTo>
                      <a:lnTo>
                        <a:pt x="531031" y="440432"/>
                      </a:lnTo>
                      <a:lnTo>
                        <a:pt x="526616" y="458088"/>
                      </a:lnTo>
                      <a:lnTo>
                        <a:pt x="506752" y="475745"/>
                      </a:lnTo>
                      <a:lnTo>
                        <a:pt x="491302" y="453674"/>
                      </a:lnTo>
                      <a:lnTo>
                        <a:pt x="458196" y="462502"/>
                      </a:lnTo>
                      <a:lnTo>
                        <a:pt x="444953" y="455882"/>
                      </a:lnTo>
                      <a:lnTo>
                        <a:pt x="433918" y="475745"/>
                      </a:lnTo>
                      <a:lnTo>
                        <a:pt x="414054" y="447053"/>
                      </a:lnTo>
                      <a:lnTo>
                        <a:pt x="396397" y="447053"/>
                      </a:lnTo>
                      <a:lnTo>
                        <a:pt x="396397" y="473538"/>
                      </a:lnTo>
                      <a:lnTo>
                        <a:pt x="385361" y="497816"/>
                      </a:lnTo>
                      <a:lnTo>
                        <a:pt x="339012" y="522094"/>
                      </a:lnTo>
                      <a:lnTo>
                        <a:pt x="325769" y="539751"/>
                      </a:lnTo>
                      <a:lnTo>
                        <a:pt x="341219" y="548580"/>
                      </a:lnTo>
                      <a:lnTo>
                        <a:pt x="312527" y="608172"/>
                      </a:lnTo>
                      <a:lnTo>
                        <a:pt x="325769" y="625829"/>
                      </a:lnTo>
                      <a:lnTo>
                        <a:pt x="312527" y="658935"/>
                      </a:lnTo>
                      <a:lnTo>
                        <a:pt x="279420" y="687628"/>
                      </a:lnTo>
                      <a:lnTo>
                        <a:pt x="268385" y="689835"/>
                      </a:lnTo>
                      <a:lnTo>
                        <a:pt x="255142" y="709698"/>
                      </a:lnTo>
                      <a:lnTo>
                        <a:pt x="270591" y="716320"/>
                      </a:lnTo>
                      <a:lnTo>
                        <a:pt x="277518" y="738833"/>
                      </a:lnTo>
                      <a:lnTo>
                        <a:pt x="252493" y="738833"/>
                      </a:lnTo>
                      <a:lnTo>
                        <a:pt x="245431" y="752958"/>
                      </a:lnTo>
                      <a:lnTo>
                        <a:pt x="229539" y="772381"/>
                      </a:lnTo>
                      <a:lnTo>
                        <a:pt x="222477" y="786506"/>
                      </a:lnTo>
                      <a:lnTo>
                        <a:pt x="243665" y="814757"/>
                      </a:lnTo>
                      <a:lnTo>
                        <a:pt x="238368" y="821820"/>
                      </a:lnTo>
                      <a:lnTo>
                        <a:pt x="226008" y="830648"/>
                      </a:lnTo>
                      <a:lnTo>
                        <a:pt x="201288" y="869493"/>
                      </a:lnTo>
                      <a:lnTo>
                        <a:pt x="173037" y="853602"/>
                      </a:lnTo>
                      <a:lnTo>
                        <a:pt x="148318" y="858899"/>
                      </a:lnTo>
                      <a:lnTo>
                        <a:pt x="150084" y="876556"/>
                      </a:lnTo>
                      <a:lnTo>
                        <a:pt x="98879" y="876556"/>
                      </a:lnTo>
                      <a:lnTo>
                        <a:pt x="74159" y="853602"/>
                      </a:lnTo>
                      <a:lnTo>
                        <a:pt x="70628" y="837711"/>
                      </a:lnTo>
                      <a:lnTo>
                        <a:pt x="63565" y="825351"/>
                      </a:lnTo>
                      <a:lnTo>
                        <a:pt x="65331" y="816523"/>
                      </a:lnTo>
                      <a:lnTo>
                        <a:pt x="84753" y="775912"/>
                      </a:lnTo>
                      <a:lnTo>
                        <a:pt x="84753" y="765318"/>
                      </a:lnTo>
                      <a:lnTo>
                        <a:pt x="51205" y="765318"/>
                      </a:lnTo>
                      <a:lnTo>
                        <a:pt x="44142" y="772381"/>
                      </a:lnTo>
                      <a:lnTo>
                        <a:pt x="30017" y="772381"/>
                      </a:lnTo>
                      <a:lnTo>
                        <a:pt x="15891" y="756489"/>
                      </a:lnTo>
                      <a:lnTo>
                        <a:pt x="7063" y="721176"/>
                      </a:lnTo>
                      <a:lnTo>
                        <a:pt x="0" y="699987"/>
                      </a:lnTo>
                      <a:lnTo>
                        <a:pt x="21188" y="673502"/>
                      </a:lnTo>
                      <a:lnTo>
                        <a:pt x="19423" y="655845"/>
                      </a:lnTo>
                      <a:lnTo>
                        <a:pt x="35314" y="648783"/>
                      </a:lnTo>
                      <a:lnTo>
                        <a:pt x="30017" y="617000"/>
                      </a:lnTo>
                      <a:lnTo>
                        <a:pt x="15891" y="608172"/>
                      </a:lnTo>
                      <a:lnTo>
                        <a:pt x="3586" y="557191"/>
                      </a:lnTo>
                      <a:lnTo>
                        <a:pt x="5738" y="548580"/>
                      </a:lnTo>
                      <a:lnTo>
                        <a:pt x="63124" y="561823"/>
                      </a:lnTo>
                      <a:lnTo>
                        <a:pt x="105058" y="539751"/>
                      </a:lnTo>
                      <a:lnTo>
                        <a:pt x="135958" y="519887"/>
                      </a:lnTo>
                      <a:lnTo>
                        <a:pt x="144786" y="493402"/>
                      </a:lnTo>
                      <a:lnTo>
                        <a:pt x="162443" y="491195"/>
                      </a:lnTo>
                      <a:lnTo>
                        <a:pt x="180100" y="462502"/>
                      </a:lnTo>
                      <a:lnTo>
                        <a:pt x="195550" y="447053"/>
                      </a:lnTo>
                      <a:lnTo>
                        <a:pt x="222036" y="427188"/>
                      </a:lnTo>
                      <a:lnTo>
                        <a:pt x="230864" y="405118"/>
                      </a:lnTo>
                      <a:lnTo>
                        <a:pt x="246313" y="396289"/>
                      </a:lnTo>
                      <a:lnTo>
                        <a:pt x="270591" y="369804"/>
                      </a:lnTo>
                      <a:lnTo>
                        <a:pt x="292663" y="349940"/>
                      </a:lnTo>
                      <a:lnTo>
                        <a:pt x="332391" y="308005"/>
                      </a:lnTo>
                      <a:lnTo>
                        <a:pt x="407433" y="243999"/>
                      </a:lnTo>
                      <a:lnTo>
                        <a:pt x="451575" y="237378"/>
                      </a:lnTo>
                      <a:lnTo>
                        <a:pt x="469232" y="199857"/>
                      </a:lnTo>
                      <a:lnTo>
                        <a:pt x="508959" y="153507"/>
                      </a:lnTo>
                      <a:lnTo>
                        <a:pt x="519995" y="122608"/>
                      </a:lnTo>
                      <a:lnTo>
                        <a:pt x="577380" y="78466"/>
                      </a:lnTo>
                      <a:lnTo>
                        <a:pt x="645801" y="43152"/>
                      </a:lnTo>
                      <a:lnTo>
                        <a:pt x="683321" y="29909"/>
                      </a:lnTo>
                      <a:lnTo>
                        <a:pt x="699273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A1D397DC-884E-BC29-0C5E-8162517F9709}"/>
                    </a:ext>
                  </a:extLst>
                </p:cNvPr>
                <p:cNvSpPr/>
                <p:nvPr/>
              </p:nvSpPr>
              <p:spPr>
                <a:xfrm>
                  <a:off x="1870809" y="841096"/>
                  <a:ext cx="826789" cy="762672"/>
                </a:xfrm>
                <a:custGeom>
                  <a:avLst/>
                  <a:gdLst>
                    <a:gd name="connsiteX0" fmla="*/ 222135 w 826789"/>
                    <a:gd name="connsiteY0" fmla="*/ 0 h 762672"/>
                    <a:gd name="connsiteX1" fmla="*/ 288188 w 826789"/>
                    <a:gd name="connsiteY1" fmla="*/ 0 h 762672"/>
                    <a:gd name="connsiteX2" fmla="*/ 290608 w 826789"/>
                    <a:gd name="connsiteY2" fmla="*/ 778 h 762672"/>
                    <a:gd name="connsiteX3" fmla="*/ 300717 w 826789"/>
                    <a:gd name="connsiteY3" fmla="*/ 0 h 762672"/>
                    <a:gd name="connsiteX4" fmla="*/ 316070 w 826789"/>
                    <a:gd name="connsiteY4" fmla="*/ 0 h 762672"/>
                    <a:gd name="connsiteX5" fmla="*/ 371830 w 826789"/>
                    <a:gd name="connsiteY5" fmla="*/ 21966 h 762672"/>
                    <a:gd name="connsiteX6" fmla="*/ 391252 w 826789"/>
                    <a:gd name="connsiteY6" fmla="*/ 62577 h 762672"/>
                    <a:gd name="connsiteX7" fmla="*/ 408909 w 826789"/>
                    <a:gd name="connsiteY7" fmla="*/ 60811 h 762672"/>
                    <a:gd name="connsiteX8" fmla="*/ 419503 w 826789"/>
                    <a:gd name="connsiteY8" fmla="*/ 43154 h 762672"/>
                    <a:gd name="connsiteX9" fmla="*/ 419503 w 826789"/>
                    <a:gd name="connsiteY9" fmla="*/ 29029 h 762672"/>
                    <a:gd name="connsiteX10" fmla="*/ 444223 w 826789"/>
                    <a:gd name="connsiteY10" fmla="*/ 25497 h 762672"/>
                    <a:gd name="connsiteX11" fmla="*/ 445989 w 826789"/>
                    <a:gd name="connsiteY11" fmla="*/ 13137 h 762672"/>
                    <a:gd name="connsiteX12" fmla="*/ 465411 w 826789"/>
                    <a:gd name="connsiteY12" fmla="*/ 13137 h 762672"/>
                    <a:gd name="connsiteX13" fmla="*/ 466725 w 826789"/>
                    <a:gd name="connsiteY13" fmla="*/ 0 h 762672"/>
                    <a:gd name="connsiteX14" fmla="*/ 519284 w 826789"/>
                    <a:gd name="connsiteY14" fmla="*/ 0 h 762672"/>
                    <a:gd name="connsiteX15" fmla="*/ 514850 w 826789"/>
                    <a:gd name="connsiteY15" fmla="*/ 9606 h 762672"/>
                    <a:gd name="connsiteX16" fmla="*/ 539570 w 826789"/>
                    <a:gd name="connsiteY16" fmla="*/ 18435 h 762672"/>
                    <a:gd name="connsiteX17" fmla="*/ 558993 w 826789"/>
                    <a:gd name="connsiteY17" fmla="*/ 18435 h 762672"/>
                    <a:gd name="connsiteX18" fmla="*/ 580181 w 826789"/>
                    <a:gd name="connsiteY18" fmla="*/ 14903 h 762672"/>
                    <a:gd name="connsiteX19" fmla="*/ 604901 w 826789"/>
                    <a:gd name="connsiteY19" fmla="*/ 34326 h 762672"/>
                    <a:gd name="connsiteX20" fmla="*/ 615495 w 826789"/>
                    <a:gd name="connsiteY20" fmla="*/ 39623 h 762672"/>
                    <a:gd name="connsiteX21" fmla="*/ 615495 w 826789"/>
                    <a:gd name="connsiteY21" fmla="*/ 53748 h 762672"/>
                    <a:gd name="connsiteX22" fmla="*/ 613729 w 826789"/>
                    <a:gd name="connsiteY22" fmla="*/ 73171 h 762672"/>
                    <a:gd name="connsiteX23" fmla="*/ 633152 w 826789"/>
                    <a:gd name="connsiteY23" fmla="*/ 76702 h 762672"/>
                    <a:gd name="connsiteX24" fmla="*/ 624323 w 826789"/>
                    <a:gd name="connsiteY24" fmla="*/ 101422 h 762672"/>
                    <a:gd name="connsiteX25" fmla="*/ 636683 w 826789"/>
                    <a:gd name="connsiteY25" fmla="*/ 133204 h 762672"/>
                    <a:gd name="connsiteX26" fmla="*/ 654340 w 826789"/>
                    <a:gd name="connsiteY26" fmla="*/ 115547 h 762672"/>
                    <a:gd name="connsiteX27" fmla="*/ 682591 w 826789"/>
                    <a:gd name="connsiteY27" fmla="*/ 110250 h 762672"/>
                    <a:gd name="connsiteX28" fmla="*/ 698482 w 826789"/>
                    <a:gd name="connsiteY28" fmla="*/ 99656 h 762672"/>
                    <a:gd name="connsiteX29" fmla="*/ 707311 w 826789"/>
                    <a:gd name="connsiteY29" fmla="*/ 110250 h 762672"/>
                    <a:gd name="connsiteX30" fmla="*/ 739093 w 826789"/>
                    <a:gd name="connsiteY30" fmla="*/ 104953 h 762672"/>
                    <a:gd name="connsiteX31" fmla="*/ 746156 w 826789"/>
                    <a:gd name="connsiteY31" fmla="*/ 87296 h 762672"/>
                    <a:gd name="connsiteX32" fmla="*/ 776173 w 826789"/>
                    <a:gd name="connsiteY32" fmla="*/ 76702 h 762672"/>
                    <a:gd name="connsiteX33" fmla="*/ 793830 w 826789"/>
                    <a:gd name="connsiteY33" fmla="*/ 64342 h 762672"/>
                    <a:gd name="connsiteX34" fmla="*/ 804770 w 826789"/>
                    <a:gd name="connsiteY34" fmla="*/ 74068 h 762672"/>
                    <a:gd name="connsiteX35" fmla="*/ 826789 w 826789"/>
                    <a:gd name="connsiteY35" fmla="*/ 79939 h 762672"/>
                    <a:gd name="connsiteX36" fmla="*/ 804718 w 826789"/>
                    <a:gd name="connsiteY36" fmla="*/ 74054 h 762672"/>
                    <a:gd name="connsiteX37" fmla="*/ 782647 w 826789"/>
                    <a:gd name="connsiteY37" fmla="*/ 93182 h 762672"/>
                    <a:gd name="connsiteX38" fmla="*/ 788533 w 826789"/>
                    <a:gd name="connsiteY38" fmla="*/ 112310 h 762672"/>
                    <a:gd name="connsiteX39" fmla="*/ 804718 w 826789"/>
                    <a:gd name="connsiteY39" fmla="*/ 124082 h 762672"/>
                    <a:gd name="connsiteX40" fmla="*/ 803247 w 826789"/>
                    <a:gd name="connsiteY40" fmla="*/ 132910 h 762672"/>
                    <a:gd name="connsiteX41" fmla="*/ 806189 w 826789"/>
                    <a:gd name="connsiteY41" fmla="*/ 140267 h 762672"/>
                    <a:gd name="connsiteX42" fmla="*/ 806189 w 826789"/>
                    <a:gd name="connsiteY42" fmla="*/ 150567 h 762672"/>
                    <a:gd name="connsiteX43" fmla="*/ 790004 w 826789"/>
                    <a:gd name="connsiteY43" fmla="*/ 143210 h 762672"/>
                    <a:gd name="connsiteX44" fmla="*/ 773818 w 826789"/>
                    <a:gd name="connsiteY44" fmla="*/ 154981 h 762672"/>
                    <a:gd name="connsiteX45" fmla="*/ 773818 w 826789"/>
                    <a:gd name="connsiteY45" fmla="*/ 168224 h 762672"/>
                    <a:gd name="connsiteX46" fmla="*/ 764990 w 826789"/>
                    <a:gd name="connsiteY46" fmla="*/ 196180 h 762672"/>
                    <a:gd name="connsiteX47" fmla="*/ 751747 w 826789"/>
                    <a:gd name="connsiteY47" fmla="*/ 200595 h 762672"/>
                    <a:gd name="connsiteX48" fmla="*/ 742919 w 826789"/>
                    <a:gd name="connsiteY48" fmla="*/ 218252 h 762672"/>
                    <a:gd name="connsiteX49" fmla="*/ 737033 w 826789"/>
                    <a:gd name="connsiteY49" fmla="*/ 241794 h 762672"/>
                    <a:gd name="connsiteX50" fmla="*/ 713491 w 826789"/>
                    <a:gd name="connsiteY50" fmla="*/ 252094 h 762672"/>
                    <a:gd name="connsiteX51" fmla="*/ 706134 w 826789"/>
                    <a:gd name="connsiteY51" fmla="*/ 266808 h 762672"/>
                    <a:gd name="connsiteX52" fmla="*/ 704662 w 826789"/>
                    <a:gd name="connsiteY52" fmla="*/ 277108 h 762672"/>
                    <a:gd name="connsiteX53" fmla="*/ 719376 w 826789"/>
                    <a:gd name="connsiteY53" fmla="*/ 282994 h 762672"/>
                    <a:gd name="connsiteX54" fmla="*/ 707605 w 826789"/>
                    <a:gd name="connsiteY54" fmla="*/ 294765 h 762672"/>
                    <a:gd name="connsiteX55" fmla="*/ 707605 w 826789"/>
                    <a:gd name="connsiteY55" fmla="*/ 315364 h 762672"/>
                    <a:gd name="connsiteX56" fmla="*/ 695834 w 826789"/>
                    <a:gd name="connsiteY56" fmla="*/ 334493 h 762672"/>
                    <a:gd name="connsiteX57" fmla="*/ 710548 w 826789"/>
                    <a:gd name="connsiteY57" fmla="*/ 337436 h 762672"/>
                    <a:gd name="connsiteX58" fmla="*/ 728205 w 826789"/>
                    <a:gd name="connsiteY58" fmla="*/ 362449 h 762672"/>
                    <a:gd name="connsiteX59" fmla="*/ 709076 w 826789"/>
                    <a:gd name="connsiteY59" fmla="*/ 368335 h 762672"/>
                    <a:gd name="connsiteX60" fmla="*/ 698777 w 826789"/>
                    <a:gd name="connsiteY60" fmla="*/ 388935 h 762672"/>
                    <a:gd name="connsiteX61" fmla="*/ 697305 w 826789"/>
                    <a:gd name="connsiteY61" fmla="*/ 408063 h 762672"/>
                    <a:gd name="connsiteX62" fmla="*/ 704662 w 826789"/>
                    <a:gd name="connsiteY62" fmla="*/ 415420 h 762672"/>
                    <a:gd name="connsiteX63" fmla="*/ 706134 w 826789"/>
                    <a:gd name="connsiteY63" fmla="*/ 428663 h 762672"/>
                    <a:gd name="connsiteX64" fmla="*/ 717905 w 826789"/>
                    <a:gd name="connsiteY64" fmla="*/ 428663 h 762672"/>
                    <a:gd name="connsiteX65" fmla="*/ 738505 w 826789"/>
                    <a:gd name="connsiteY65" fmla="*/ 449262 h 762672"/>
                    <a:gd name="connsiteX66" fmla="*/ 738505 w 826789"/>
                    <a:gd name="connsiteY66" fmla="*/ 471334 h 762672"/>
                    <a:gd name="connsiteX67" fmla="*/ 751747 w 826789"/>
                    <a:gd name="connsiteY67" fmla="*/ 480162 h 762672"/>
                    <a:gd name="connsiteX68" fmla="*/ 741447 w 826789"/>
                    <a:gd name="connsiteY68" fmla="*/ 491933 h 762672"/>
                    <a:gd name="connsiteX69" fmla="*/ 742919 w 826789"/>
                    <a:gd name="connsiteY69" fmla="*/ 508119 h 762672"/>
                    <a:gd name="connsiteX70" fmla="*/ 723791 w 826789"/>
                    <a:gd name="connsiteY70" fmla="*/ 508119 h 762672"/>
                    <a:gd name="connsiteX71" fmla="*/ 710548 w 826789"/>
                    <a:gd name="connsiteY71" fmla="*/ 521361 h 762672"/>
                    <a:gd name="connsiteX72" fmla="*/ 688477 w 826789"/>
                    <a:gd name="connsiteY72" fmla="*/ 522833 h 762672"/>
                    <a:gd name="connsiteX73" fmla="*/ 687005 w 826789"/>
                    <a:gd name="connsiteY73" fmla="*/ 539018 h 762672"/>
                    <a:gd name="connsiteX74" fmla="*/ 644334 w 826789"/>
                    <a:gd name="connsiteY74" fmla="*/ 580218 h 762672"/>
                    <a:gd name="connsiteX75" fmla="*/ 641392 w 826789"/>
                    <a:gd name="connsiteY75" fmla="*/ 612589 h 762672"/>
                    <a:gd name="connsiteX76" fmla="*/ 622263 w 826789"/>
                    <a:gd name="connsiteY76" fmla="*/ 615531 h 762672"/>
                    <a:gd name="connsiteX77" fmla="*/ 606078 w 826789"/>
                    <a:gd name="connsiteY77" fmla="*/ 630245 h 762672"/>
                    <a:gd name="connsiteX78" fmla="*/ 582535 w 826789"/>
                    <a:gd name="connsiteY78" fmla="*/ 636131 h 762672"/>
                    <a:gd name="connsiteX79" fmla="*/ 548693 w 826789"/>
                    <a:gd name="connsiteY79" fmla="*/ 621417 h 762672"/>
                    <a:gd name="connsiteX80" fmla="*/ 545750 w 826789"/>
                    <a:gd name="connsiteY80" fmla="*/ 649374 h 762672"/>
                    <a:gd name="connsiteX81" fmla="*/ 523679 w 826789"/>
                    <a:gd name="connsiteY81" fmla="*/ 665559 h 762672"/>
                    <a:gd name="connsiteX82" fmla="*/ 513379 w 826789"/>
                    <a:gd name="connsiteY82" fmla="*/ 677331 h 762672"/>
                    <a:gd name="connsiteX83" fmla="*/ 522208 w 826789"/>
                    <a:gd name="connsiteY83" fmla="*/ 696459 h 762672"/>
                    <a:gd name="connsiteX84" fmla="*/ 500136 w 826789"/>
                    <a:gd name="connsiteY84" fmla="*/ 686159 h 762672"/>
                    <a:gd name="connsiteX85" fmla="*/ 486894 w 826789"/>
                    <a:gd name="connsiteY85" fmla="*/ 693516 h 762672"/>
                    <a:gd name="connsiteX86" fmla="*/ 488365 w 826789"/>
                    <a:gd name="connsiteY86" fmla="*/ 709701 h 762672"/>
                    <a:gd name="connsiteX87" fmla="*/ 476594 w 826789"/>
                    <a:gd name="connsiteY87" fmla="*/ 724416 h 762672"/>
                    <a:gd name="connsiteX88" fmla="*/ 472180 w 826789"/>
                    <a:gd name="connsiteY88" fmla="*/ 734715 h 762672"/>
                    <a:gd name="connsiteX89" fmla="*/ 478065 w 826789"/>
                    <a:gd name="connsiteY89" fmla="*/ 749429 h 762672"/>
                    <a:gd name="connsiteX90" fmla="*/ 447166 w 826789"/>
                    <a:gd name="connsiteY90" fmla="*/ 753844 h 762672"/>
                    <a:gd name="connsiteX91" fmla="*/ 429509 w 826789"/>
                    <a:gd name="connsiteY91" fmla="*/ 749429 h 762672"/>
                    <a:gd name="connsiteX92" fmla="*/ 416266 w 826789"/>
                    <a:gd name="connsiteY92" fmla="*/ 737658 h 762672"/>
                    <a:gd name="connsiteX93" fmla="*/ 394195 w 826789"/>
                    <a:gd name="connsiteY93" fmla="*/ 736187 h 762672"/>
                    <a:gd name="connsiteX94" fmla="*/ 388309 w 826789"/>
                    <a:gd name="connsiteY94" fmla="*/ 749429 h 762672"/>
                    <a:gd name="connsiteX95" fmla="*/ 385367 w 826789"/>
                    <a:gd name="connsiteY95" fmla="*/ 762672 h 762672"/>
                    <a:gd name="connsiteX96" fmla="*/ 366238 w 826789"/>
                    <a:gd name="connsiteY96" fmla="*/ 762672 h 762672"/>
                    <a:gd name="connsiteX97" fmla="*/ 352996 w 826789"/>
                    <a:gd name="connsiteY97" fmla="*/ 743544 h 762672"/>
                    <a:gd name="connsiteX98" fmla="*/ 344167 w 826789"/>
                    <a:gd name="connsiteY98" fmla="*/ 722944 h 762672"/>
                    <a:gd name="connsiteX99" fmla="*/ 335339 w 826789"/>
                    <a:gd name="connsiteY99" fmla="*/ 720001 h 762672"/>
                    <a:gd name="connsiteX100" fmla="*/ 325039 w 826789"/>
                    <a:gd name="connsiteY100" fmla="*/ 715587 h 762672"/>
                    <a:gd name="connsiteX101" fmla="*/ 305910 w 826789"/>
                    <a:gd name="connsiteY101" fmla="*/ 702344 h 762672"/>
                    <a:gd name="connsiteX102" fmla="*/ 295611 w 826789"/>
                    <a:gd name="connsiteY102" fmla="*/ 706759 h 762672"/>
                    <a:gd name="connsiteX103" fmla="*/ 288254 w 826789"/>
                    <a:gd name="connsiteY103" fmla="*/ 718530 h 762672"/>
                    <a:gd name="connsiteX104" fmla="*/ 272068 w 826789"/>
                    <a:gd name="connsiteY104" fmla="*/ 706759 h 762672"/>
                    <a:gd name="connsiteX105" fmla="*/ 242640 w 826789"/>
                    <a:gd name="connsiteY105" fmla="*/ 711173 h 762672"/>
                    <a:gd name="connsiteX106" fmla="*/ 236754 w 826789"/>
                    <a:gd name="connsiteY106" fmla="*/ 721473 h 762672"/>
                    <a:gd name="connsiteX107" fmla="*/ 229397 w 826789"/>
                    <a:gd name="connsiteY107" fmla="*/ 736187 h 762672"/>
                    <a:gd name="connsiteX108" fmla="*/ 198498 w 826789"/>
                    <a:gd name="connsiteY108" fmla="*/ 737658 h 762672"/>
                    <a:gd name="connsiteX109" fmla="*/ 176426 w 826789"/>
                    <a:gd name="connsiteY109" fmla="*/ 739130 h 762672"/>
                    <a:gd name="connsiteX110" fmla="*/ 172012 w 826789"/>
                    <a:gd name="connsiteY110" fmla="*/ 750901 h 762672"/>
                    <a:gd name="connsiteX111" fmla="*/ 149941 w 826789"/>
                    <a:gd name="connsiteY111" fmla="*/ 759729 h 762672"/>
                    <a:gd name="connsiteX112" fmla="*/ 133756 w 826789"/>
                    <a:gd name="connsiteY112" fmla="*/ 750901 h 762672"/>
                    <a:gd name="connsiteX113" fmla="*/ 120513 w 826789"/>
                    <a:gd name="connsiteY113" fmla="*/ 730301 h 762672"/>
                    <a:gd name="connsiteX114" fmla="*/ 132284 w 826789"/>
                    <a:gd name="connsiteY114" fmla="*/ 708230 h 762672"/>
                    <a:gd name="connsiteX115" fmla="*/ 126398 w 826789"/>
                    <a:gd name="connsiteY115" fmla="*/ 667031 h 762672"/>
                    <a:gd name="connsiteX116" fmla="*/ 107270 w 826789"/>
                    <a:gd name="connsiteY116" fmla="*/ 639074 h 762672"/>
                    <a:gd name="connsiteX117" fmla="*/ 95499 w 826789"/>
                    <a:gd name="connsiteY117" fmla="*/ 633188 h 762672"/>
                    <a:gd name="connsiteX118" fmla="*/ 83728 w 826789"/>
                    <a:gd name="connsiteY118" fmla="*/ 608174 h 762672"/>
                    <a:gd name="connsiteX119" fmla="*/ 92556 w 826789"/>
                    <a:gd name="connsiteY119" fmla="*/ 564032 h 762672"/>
                    <a:gd name="connsiteX120" fmla="*/ 82256 w 826789"/>
                    <a:gd name="connsiteY120" fmla="*/ 561089 h 762672"/>
                    <a:gd name="connsiteX121" fmla="*/ 60185 w 826789"/>
                    <a:gd name="connsiteY121" fmla="*/ 519890 h 762672"/>
                    <a:gd name="connsiteX122" fmla="*/ 76371 w 826789"/>
                    <a:gd name="connsiteY122" fmla="*/ 440434 h 762672"/>
                    <a:gd name="connsiteX123" fmla="*/ 41057 w 826789"/>
                    <a:gd name="connsiteY123" fmla="*/ 424249 h 762672"/>
                    <a:gd name="connsiteX124" fmla="*/ 16043 w 826789"/>
                    <a:gd name="connsiteY124" fmla="*/ 375692 h 762672"/>
                    <a:gd name="connsiteX125" fmla="*/ 27814 w 826789"/>
                    <a:gd name="connsiteY125" fmla="*/ 338907 h 762672"/>
                    <a:gd name="connsiteX126" fmla="*/ 18986 w 826789"/>
                    <a:gd name="connsiteY126" fmla="*/ 315364 h 762672"/>
                    <a:gd name="connsiteX127" fmla="*/ 39585 w 826789"/>
                    <a:gd name="connsiteY127" fmla="*/ 285936 h 762672"/>
                    <a:gd name="connsiteX128" fmla="*/ 35171 w 826789"/>
                    <a:gd name="connsiteY128" fmla="*/ 272694 h 762672"/>
                    <a:gd name="connsiteX129" fmla="*/ 21928 w 826789"/>
                    <a:gd name="connsiteY129" fmla="*/ 260922 h 762672"/>
                    <a:gd name="connsiteX130" fmla="*/ 2800 w 826789"/>
                    <a:gd name="connsiteY130" fmla="*/ 240323 h 762672"/>
                    <a:gd name="connsiteX131" fmla="*/ 0 w 826789"/>
                    <a:gd name="connsiteY131" fmla="*/ 223522 h 762672"/>
                    <a:gd name="connsiteX132" fmla="*/ 15160 w 826789"/>
                    <a:gd name="connsiteY132" fmla="*/ 214426 h 762672"/>
                    <a:gd name="connsiteX133" fmla="*/ 11629 w 826789"/>
                    <a:gd name="connsiteY133" fmla="*/ 195003 h 762672"/>
                    <a:gd name="connsiteX134" fmla="*/ 22223 w 826789"/>
                    <a:gd name="connsiteY134" fmla="*/ 191472 h 762672"/>
                    <a:gd name="connsiteX135" fmla="*/ 32817 w 826789"/>
                    <a:gd name="connsiteY135" fmla="*/ 198535 h 762672"/>
                    <a:gd name="connsiteX136" fmla="*/ 45177 w 826789"/>
                    <a:gd name="connsiteY136" fmla="*/ 189706 h 762672"/>
                    <a:gd name="connsiteX137" fmla="*/ 75193 w 826789"/>
                    <a:gd name="connsiteY137" fmla="*/ 191472 h 762672"/>
                    <a:gd name="connsiteX138" fmla="*/ 96382 w 826789"/>
                    <a:gd name="connsiteY138" fmla="*/ 175581 h 762672"/>
                    <a:gd name="connsiteX139" fmla="*/ 91085 w 826789"/>
                    <a:gd name="connsiteY139" fmla="*/ 120844 h 762672"/>
                    <a:gd name="connsiteX140" fmla="*/ 122867 w 826789"/>
                    <a:gd name="connsiteY140" fmla="*/ 131439 h 762672"/>
                    <a:gd name="connsiteX141" fmla="*/ 182901 w 826789"/>
                    <a:gd name="connsiteY141" fmla="*/ 115547 h 762672"/>
                    <a:gd name="connsiteX142" fmla="*/ 168775 w 826789"/>
                    <a:gd name="connsiteY142" fmla="*/ 87296 h 762672"/>
                    <a:gd name="connsiteX143" fmla="*/ 175838 w 826789"/>
                    <a:gd name="connsiteY143" fmla="*/ 73171 h 762672"/>
                    <a:gd name="connsiteX144" fmla="*/ 202323 w 826789"/>
                    <a:gd name="connsiteY144" fmla="*/ 67874 h 762672"/>
                    <a:gd name="connsiteX145" fmla="*/ 207620 w 826789"/>
                    <a:gd name="connsiteY145" fmla="*/ 48451 h 762672"/>
                    <a:gd name="connsiteX146" fmla="*/ 214683 w 826789"/>
                    <a:gd name="connsiteY146" fmla="*/ 14903 h 762672"/>
                    <a:gd name="connsiteX0" fmla="*/ 222135 w 826789"/>
                    <a:gd name="connsiteY0" fmla="*/ 723900 h 1486572"/>
                    <a:gd name="connsiteX1" fmla="*/ 288188 w 826789"/>
                    <a:gd name="connsiteY1" fmla="*/ 723900 h 1486572"/>
                    <a:gd name="connsiteX2" fmla="*/ 290608 w 826789"/>
                    <a:gd name="connsiteY2" fmla="*/ 724678 h 1486572"/>
                    <a:gd name="connsiteX3" fmla="*/ 381679 w 826789"/>
                    <a:gd name="connsiteY3" fmla="*/ 0 h 1486572"/>
                    <a:gd name="connsiteX4" fmla="*/ 316070 w 826789"/>
                    <a:gd name="connsiteY4" fmla="*/ 723900 h 1486572"/>
                    <a:gd name="connsiteX5" fmla="*/ 371830 w 826789"/>
                    <a:gd name="connsiteY5" fmla="*/ 745866 h 1486572"/>
                    <a:gd name="connsiteX6" fmla="*/ 391252 w 826789"/>
                    <a:gd name="connsiteY6" fmla="*/ 786477 h 1486572"/>
                    <a:gd name="connsiteX7" fmla="*/ 408909 w 826789"/>
                    <a:gd name="connsiteY7" fmla="*/ 784711 h 1486572"/>
                    <a:gd name="connsiteX8" fmla="*/ 419503 w 826789"/>
                    <a:gd name="connsiteY8" fmla="*/ 767054 h 1486572"/>
                    <a:gd name="connsiteX9" fmla="*/ 419503 w 826789"/>
                    <a:gd name="connsiteY9" fmla="*/ 752929 h 1486572"/>
                    <a:gd name="connsiteX10" fmla="*/ 444223 w 826789"/>
                    <a:gd name="connsiteY10" fmla="*/ 749397 h 1486572"/>
                    <a:gd name="connsiteX11" fmla="*/ 445989 w 826789"/>
                    <a:gd name="connsiteY11" fmla="*/ 737037 h 1486572"/>
                    <a:gd name="connsiteX12" fmla="*/ 465411 w 826789"/>
                    <a:gd name="connsiteY12" fmla="*/ 737037 h 1486572"/>
                    <a:gd name="connsiteX13" fmla="*/ 466725 w 826789"/>
                    <a:gd name="connsiteY13" fmla="*/ 723900 h 1486572"/>
                    <a:gd name="connsiteX14" fmla="*/ 519284 w 826789"/>
                    <a:gd name="connsiteY14" fmla="*/ 723900 h 1486572"/>
                    <a:gd name="connsiteX15" fmla="*/ 514850 w 826789"/>
                    <a:gd name="connsiteY15" fmla="*/ 733506 h 1486572"/>
                    <a:gd name="connsiteX16" fmla="*/ 539570 w 826789"/>
                    <a:gd name="connsiteY16" fmla="*/ 742335 h 1486572"/>
                    <a:gd name="connsiteX17" fmla="*/ 558993 w 826789"/>
                    <a:gd name="connsiteY17" fmla="*/ 742335 h 1486572"/>
                    <a:gd name="connsiteX18" fmla="*/ 580181 w 826789"/>
                    <a:gd name="connsiteY18" fmla="*/ 738803 h 1486572"/>
                    <a:gd name="connsiteX19" fmla="*/ 604901 w 826789"/>
                    <a:gd name="connsiteY19" fmla="*/ 758226 h 1486572"/>
                    <a:gd name="connsiteX20" fmla="*/ 615495 w 826789"/>
                    <a:gd name="connsiteY20" fmla="*/ 763523 h 1486572"/>
                    <a:gd name="connsiteX21" fmla="*/ 615495 w 826789"/>
                    <a:gd name="connsiteY21" fmla="*/ 777648 h 1486572"/>
                    <a:gd name="connsiteX22" fmla="*/ 613729 w 826789"/>
                    <a:gd name="connsiteY22" fmla="*/ 797071 h 1486572"/>
                    <a:gd name="connsiteX23" fmla="*/ 633152 w 826789"/>
                    <a:gd name="connsiteY23" fmla="*/ 800602 h 1486572"/>
                    <a:gd name="connsiteX24" fmla="*/ 624323 w 826789"/>
                    <a:gd name="connsiteY24" fmla="*/ 825322 h 1486572"/>
                    <a:gd name="connsiteX25" fmla="*/ 636683 w 826789"/>
                    <a:gd name="connsiteY25" fmla="*/ 857104 h 1486572"/>
                    <a:gd name="connsiteX26" fmla="*/ 654340 w 826789"/>
                    <a:gd name="connsiteY26" fmla="*/ 839447 h 1486572"/>
                    <a:gd name="connsiteX27" fmla="*/ 682591 w 826789"/>
                    <a:gd name="connsiteY27" fmla="*/ 834150 h 1486572"/>
                    <a:gd name="connsiteX28" fmla="*/ 698482 w 826789"/>
                    <a:gd name="connsiteY28" fmla="*/ 823556 h 1486572"/>
                    <a:gd name="connsiteX29" fmla="*/ 707311 w 826789"/>
                    <a:gd name="connsiteY29" fmla="*/ 834150 h 1486572"/>
                    <a:gd name="connsiteX30" fmla="*/ 739093 w 826789"/>
                    <a:gd name="connsiteY30" fmla="*/ 828853 h 1486572"/>
                    <a:gd name="connsiteX31" fmla="*/ 746156 w 826789"/>
                    <a:gd name="connsiteY31" fmla="*/ 811196 h 1486572"/>
                    <a:gd name="connsiteX32" fmla="*/ 776173 w 826789"/>
                    <a:gd name="connsiteY32" fmla="*/ 800602 h 1486572"/>
                    <a:gd name="connsiteX33" fmla="*/ 793830 w 826789"/>
                    <a:gd name="connsiteY33" fmla="*/ 788242 h 1486572"/>
                    <a:gd name="connsiteX34" fmla="*/ 804770 w 826789"/>
                    <a:gd name="connsiteY34" fmla="*/ 797968 h 1486572"/>
                    <a:gd name="connsiteX35" fmla="*/ 826789 w 826789"/>
                    <a:gd name="connsiteY35" fmla="*/ 803839 h 1486572"/>
                    <a:gd name="connsiteX36" fmla="*/ 804718 w 826789"/>
                    <a:gd name="connsiteY36" fmla="*/ 797954 h 1486572"/>
                    <a:gd name="connsiteX37" fmla="*/ 782647 w 826789"/>
                    <a:gd name="connsiteY37" fmla="*/ 817082 h 1486572"/>
                    <a:gd name="connsiteX38" fmla="*/ 788533 w 826789"/>
                    <a:gd name="connsiteY38" fmla="*/ 836210 h 1486572"/>
                    <a:gd name="connsiteX39" fmla="*/ 804718 w 826789"/>
                    <a:gd name="connsiteY39" fmla="*/ 847982 h 1486572"/>
                    <a:gd name="connsiteX40" fmla="*/ 803247 w 826789"/>
                    <a:gd name="connsiteY40" fmla="*/ 856810 h 1486572"/>
                    <a:gd name="connsiteX41" fmla="*/ 806189 w 826789"/>
                    <a:gd name="connsiteY41" fmla="*/ 864167 h 1486572"/>
                    <a:gd name="connsiteX42" fmla="*/ 806189 w 826789"/>
                    <a:gd name="connsiteY42" fmla="*/ 874467 h 1486572"/>
                    <a:gd name="connsiteX43" fmla="*/ 790004 w 826789"/>
                    <a:gd name="connsiteY43" fmla="*/ 867110 h 1486572"/>
                    <a:gd name="connsiteX44" fmla="*/ 773818 w 826789"/>
                    <a:gd name="connsiteY44" fmla="*/ 878881 h 1486572"/>
                    <a:gd name="connsiteX45" fmla="*/ 773818 w 826789"/>
                    <a:gd name="connsiteY45" fmla="*/ 892124 h 1486572"/>
                    <a:gd name="connsiteX46" fmla="*/ 764990 w 826789"/>
                    <a:gd name="connsiteY46" fmla="*/ 920080 h 1486572"/>
                    <a:gd name="connsiteX47" fmla="*/ 751747 w 826789"/>
                    <a:gd name="connsiteY47" fmla="*/ 924495 h 1486572"/>
                    <a:gd name="connsiteX48" fmla="*/ 742919 w 826789"/>
                    <a:gd name="connsiteY48" fmla="*/ 942152 h 1486572"/>
                    <a:gd name="connsiteX49" fmla="*/ 737033 w 826789"/>
                    <a:gd name="connsiteY49" fmla="*/ 965694 h 1486572"/>
                    <a:gd name="connsiteX50" fmla="*/ 713491 w 826789"/>
                    <a:gd name="connsiteY50" fmla="*/ 975994 h 1486572"/>
                    <a:gd name="connsiteX51" fmla="*/ 706134 w 826789"/>
                    <a:gd name="connsiteY51" fmla="*/ 990708 h 1486572"/>
                    <a:gd name="connsiteX52" fmla="*/ 704662 w 826789"/>
                    <a:gd name="connsiteY52" fmla="*/ 1001008 h 1486572"/>
                    <a:gd name="connsiteX53" fmla="*/ 719376 w 826789"/>
                    <a:gd name="connsiteY53" fmla="*/ 1006894 h 1486572"/>
                    <a:gd name="connsiteX54" fmla="*/ 707605 w 826789"/>
                    <a:gd name="connsiteY54" fmla="*/ 1018665 h 1486572"/>
                    <a:gd name="connsiteX55" fmla="*/ 707605 w 826789"/>
                    <a:gd name="connsiteY55" fmla="*/ 1039264 h 1486572"/>
                    <a:gd name="connsiteX56" fmla="*/ 695834 w 826789"/>
                    <a:gd name="connsiteY56" fmla="*/ 1058393 h 1486572"/>
                    <a:gd name="connsiteX57" fmla="*/ 710548 w 826789"/>
                    <a:gd name="connsiteY57" fmla="*/ 1061336 h 1486572"/>
                    <a:gd name="connsiteX58" fmla="*/ 728205 w 826789"/>
                    <a:gd name="connsiteY58" fmla="*/ 1086349 h 1486572"/>
                    <a:gd name="connsiteX59" fmla="*/ 709076 w 826789"/>
                    <a:gd name="connsiteY59" fmla="*/ 1092235 h 1486572"/>
                    <a:gd name="connsiteX60" fmla="*/ 698777 w 826789"/>
                    <a:gd name="connsiteY60" fmla="*/ 1112835 h 1486572"/>
                    <a:gd name="connsiteX61" fmla="*/ 697305 w 826789"/>
                    <a:gd name="connsiteY61" fmla="*/ 1131963 h 1486572"/>
                    <a:gd name="connsiteX62" fmla="*/ 704662 w 826789"/>
                    <a:gd name="connsiteY62" fmla="*/ 1139320 h 1486572"/>
                    <a:gd name="connsiteX63" fmla="*/ 706134 w 826789"/>
                    <a:gd name="connsiteY63" fmla="*/ 1152563 h 1486572"/>
                    <a:gd name="connsiteX64" fmla="*/ 717905 w 826789"/>
                    <a:gd name="connsiteY64" fmla="*/ 1152563 h 1486572"/>
                    <a:gd name="connsiteX65" fmla="*/ 738505 w 826789"/>
                    <a:gd name="connsiteY65" fmla="*/ 1173162 h 1486572"/>
                    <a:gd name="connsiteX66" fmla="*/ 738505 w 826789"/>
                    <a:gd name="connsiteY66" fmla="*/ 1195234 h 1486572"/>
                    <a:gd name="connsiteX67" fmla="*/ 751747 w 826789"/>
                    <a:gd name="connsiteY67" fmla="*/ 1204062 h 1486572"/>
                    <a:gd name="connsiteX68" fmla="*/ 741447 w 826789"/>
                    <a:gd name="connsiteY68" fmla="*/ 1215833 h 1486572"/>
                    <a:gd name="connsiteX69" fmla="*/ 742919 w 826789"/>
                    <a:gd name="connsiteY69" fmla="*/ 1232019 h 1486572"/>
                    <a:gd name="connsiteX70" fmla="*/ 723791 w 826789"/>
                    <a:gd name="connsiteY70" fmla="*/ 1232019 h 1486572"/>
                    <a:gd name="connsiteX71" fmla="*/ 710548 w 826789"/>
                    <a:gd name="connsiteY71" fmla="*/ 1245261 h 1486572"/>
                    <a:gd name="connsiteX72" fmla="*/ 688477 w 826789"/>
                    <a:gd name="connsiteY72" fmla="*/ 1246733 h 1486572"/>
                    <a:gd name="connsiteX73" fmla="*/ 687005 w 826789"/>
                    <a:gd name="connsiteY73" fmla="*/ 1262918 h 1486572"/>
                    <a:gd name="connsiteX74" fmla="*/ 644334 w 826789"/>
                    <a:gd name="connsiteY74" fmla="*/ 1304118 h 1486572"/>
                    <a:gd name="connsiteX75" fmla="*/ 641392 w 826789"/>
                    <a:gd name="connsiteY75" fmla="*/ 1336489 h 1486572"/>
                    <a:gd name="connsiteX76" fmla="*/ 622263 w 826789"/>
                    <a:gd name="connsiteY76" fmla="*/ 1339431 h 1486572"/>
                    <a:gd name="connsiteX77" fmla="*/ 606078 w 826789"/>
                    <a:gd name="connsiteY77" fmla="*/ 1354145 h 1486572"/>
                    <a:gd name="connsiteX78" fmla="*/ 582535 w 826789"/>
                    <a:gd name="connsiteY78" fmla="*/ 1360031 h 1486572"/>
                    <a:gd name="connsiteX79" fmla="*/ 548693 w 826789"/>
                    <a:gd name="connsiteY79" fmla="*/ 1345317 h 1486572"/>
                    <a:gd name="connsiteX80" fmla="*/ 545750 w 826789"/>
                    <a:gd name="connsiteY80" fmla="*/ 1373274 h 1486572"/>
                    <a:gd name="connsiteX81" fmla="*/ 523679 w 826789"/>
                    <a:gd name="connsiteY81" fmla="*/ 1389459 h 1486572"/>
                    <a:gd name="connsiteX82" fmla="*/ 513379 w 826789"/>
                    <a:gd name="connsiteY82" fmla="*/ 1401231 h 1486572"/>
                    <a:gd name="connsiteX83" fmla="*/ 522208 w 826789"/>
                    <a:gd name="connsiteY83" fmla="*/ 1420359 h 1486572"/>
                    <a:gd name="connsiteX84" fmla="*/ 500136 w 826789"/>
                    <a:gd name="connsiteY84" fmla="*/ 1410059 h 1486572"/>
                    <a:gd name="connsiteX85" fmla="*/ 486894 w 826789"/>
                    <a:gd name="connsiteY85" fmla="*/ 1417416 h 1486572"/>
                    <a:gd name="connsiteX86" fmla="*/ 488365 w 826789"/>
                    <a:gd name="connsiteY86" fmla="*/ 1433601 h 1486572"/>
                    <a:gd name="connsiteX87" fmla="*/ 476594 w 826789"/>
                    <a:gd name="connsiteY87" fmla="*/ 1448316 h 1486572"/>
                    <a:gd name="connsiteX88" fmla="*/ 472180 w 826789"/>
                    <a:gd name="connsiteY88" fmla="*/ 1458615 h 1486572"/>
                    <a:gd name="connsiteX89" fmla="*/ 478065 w 826789"/>
                    <a:gd name="connsiteY89" fmla="*/ 1473329 h 1486572"/>
                    <a:gd name="connsiteX90" fmla="*/ 447166 w 826789"/>
                    <a:gd name="connsiteY90" fmla="*/ 1477744 h 1486572"/>
                    <a:gd name="connsiteX91" fmla="*/ 429509 w 826789"/>
                    <a:gd name="connsiteY91" fmla="*/ 1473329 h 1486572"/>
                    <a:gd name="connsiteX92" fmla="*/ 416266 w 826789"/>
                    <a:gd name="connsiteY92" fmla="*/ 1461558 h 1486572"/>
                    <a:gd name="connsiteX93" fmla="*/ 394195 w 826789"/>
                    <a:gd name="connsiteY93" fmla="*/ 1460087 h 1486572"/>
                    <a:gd name="connsiteX94" fmla="*/ 388309 w 826789"/>
                    <a:gd name="connsiteY94" fmla="*/ 1473329 h 1486572"/>
                    <a:gd name="connsiteX95" fmla="*/ 385367 w 826789"/>
                    <a:gd name="connsiteY95" fmla="*/ 1486572 h 1486572"/>
                    <a:gd name="connsiteX96" fmla="*/ 366238 w 826789"/>
                    <a:gd name="connsiteY96" fmla="*/ 1486572 h 1486572"/>
                    <a:gd name="connsiteX97" fmla="*/ 352996 w 826789"/>
                    <a:gd name="connsiteY97" fmla="*/ 1467444 h 1486572"/>
                    <a:gd name="connsiteX98" fmla="*/ 344167 w 826789"/>
                    <a:gd name="connsiteY98" fmla="*/ 1446844 h 1486572"/>
                    <a:gd name="connsiteX99" fmla="*/ 335339 w 826789"/>
                    <a:gd name="connsiteY99" fmla="*/ 1443901 h 1486572"/>
                    <a:gd name="connsiteX100" fmla="*/ 325039 w 826789"/>
                    <a:gd name="connsiteY100" fmla="*/ 1439487 h 1486572"/>
                    <a:gd name="connsiteX101" fmla="*/ 305910 w 826789"/>
                    <a:gd name="connsiteY101" fmla="*/ 1426244 h 1486572"/>
                    <a:gd name="connsiteX102" fmla="*/ 295611 w 826789"/>
                    <a:gd name="connsiteY102" fmla="*/ 1430659 h 1486572"/>
                    <a:gd name="connsiteX103" fmla="*/ 288254 w 826789"/>
                    <a:gd name="connsiteY103" fmla="*/ 1442430 h 1486572"/>
                    <a:gd name="connsiteX104" fmla="*/ 272068 w 826789"/>
                    <a:gd name="connsiteY104" fmla="*/ 1430659 h 1486572"/>
                    <a:gd name="connsiteX105" fmla="*/ 242640 w 826789"/>
                    <a:gd name="connsiteY105" fmla="*/ 1435073 h 1486572"/>
                    <a:gd name="connsiteX106" fmla="*/ 236754 w 826789"/>
                    <a:gd name="connsiteY106" fmla="*/ 1445373 h 1486572"/>
                    <a:gd name="connsiteX107" fmla="*/ 229397 w 826789"/>
                    <a:gd name="connsiteY107" fmla="*/ 1460087 h 1486572"/>
                    <a:gd name="connsiteX108" fmla="*/ 198498 w 826789"/>
                    <a:gd name="connsiteY108" fmla="*/ 1461558 h 1486572"/>
                    <a:gd name="connsiteX109" fmla="*/ 176426 w 826789"/>
                    <a:gd name="connsiteY109" fmla="*/ 1463030 h 1486572"/>
                    <a:gd name="connsiteX110" fmla="*/ 172012 w 826789"/>
                    <a:gd name="connsiteY110" fmla="*/ 1474801 h 1486572"/>
                    <a:gd name="connsiteX111" fmla="*/ 149941 w 826789"/>
                    <a:gd name="connsiteY111" fmla="*/ 1483629 h 1486572"/>
                    <a:gd name="connsiteX112" fmla="*/ 133756 w 826789"/>
                    <a:gd name="connsiteY112" fmla="*/ 1474801 h 1486572"/>
                    <a:gd name="connsiteX113" fmla="*/ 120513 w 826789"/>
                    <a:gd name="connsiteY113" fmla="*/ 1454201 h 1486572"/>
                    <a:gd name="connsiteX114" fmla="*/ 132284 w 826789"/>
                    <a:gd name="connsiteY114" fmla="*/ 1432130 h 1486572"/>
                    <a:gd name="connsiteX115" fmla="*/ 126398 w 826789"/>
                    <a:gd name="connsiteY115" fmla="*/ 1390931 h 1486572"/>
                    <a:gd name="connsiteX116" fmla="*/ 107270 w 826789"/>
                    <a:gd name="connsiteY116" fmla="*/ 1362974 h 1486572"/>
                    <a:gd name="connsiteX117" fmla="*/ 95499 w 826789"/>
                    <a:gd name="connsiteY117" fmla="*/ 1357088 h 1486572"/>
                    <a:gd name="connsiteX118" fmla="*/ 83728 w 826789"/>
                    <a:gd name="connsiteY118" fmla="*/ 1332074 h 1486572"/>
                    <a:gd name="connsiteX119" fmla="*/ 92556 w 826789"/>
                    <a:gd name="connsiteY119" fmla="*/ 1287932 h 1486572"/>
                    <a:gd name="connsiteX120" fmla="*/ 82256 w 826789"/>
                    <a:gd name="connsiteY120" fmla="*/ 1284989 h 1486572"/>
                    <a:gd name="connsiteX121" fmla="*/ 60185 w 826789"/>
                    <a:gd name="connsiteY121" fmla="*/ 1243790 h 1486572"/>
                    <a:gd name="connsiteX122" fmla="*/ 76371 w 826789"/>
                    <a:gd name="connsiteY122" fmla="*/ 1164334 h 1486572"/>
                    <a:gd name="connsiteX123" fmla="*/ 41057 w 826789"/>
                    <a:gd name="connsiteY123" fmla="*/ 1148149 h 1486572"/>
                    <a:gd name="connsiteX124" fmla="*/ 16043 w 826789"/>
                    <a:gd name="connsiteY124" fmla="*/ 1099592 h 1486572"/>
                    <a:gd name="connsiteX125" fmla="*/ 27814 w 826789"/>
                    <a:gd name="connsiteY125" fmla="*/ 1062807 h 1486572"/>
                    <a:gd name="connsiteX126" fmla="*/ 18986 w 826789"/>
                    <a:gd name="connsiteY126" fmla="*/ 1039264 h 1486572"/>
                    <a:gd name="connsiteX127" fmla="*/ 39585 w 826789"/>
                    <a:gd name="connsiteY127" fmla="*/ 1009836 h 1486572"/>
                    <a:gd name="connsiteX128" fmla="*/ 35171 w 826789"/>
                    <a:gd name="connsiteY128" fmla="*/ 996594 h 1486572"/>
                    <a:gd name="connsiteX129" fmla="*/ 21928 w 826789"/>
                    <a:gd name="connsiteY129" fmla="*/ 984822 h 1486572"/>
                    <a:gd name="connsiteX130" fmla="*/ 2800 w 826789"/>
                    <a:gd name="connsiteY130" fmla="*/ 964223 h 1486572"/>
                    <a:gd name="connsiteX131" fmla="*/ 0 w 826789"/>
                    <a:gd name="connsiteY131" fmla="*/ 947422 h 1486572"/>
                    <a:gd name="connsiteX132" fmla="*/ 15160 w 826789"/>
                    <a:gd name="connsiteY132" fmla="*/ 938326 h 1486572"/>
                    <a:gd name="connsiteX133" fmla="*/ 11629 w 826789"/>
                    <a:gd name="connsiteY133" fmla="*/ 918903 h 1486572"/>
                    <a:gd name="connsiteX134" fmla="*/ 22223 w 826789"/>
                    <a:gd name="connsiteY134" fmla="*/ 915372 h 1486572"/>
                    <a:gd name="connsiteX135" fmla="*/ 32817 w 826789"/>
                    <a:gd name="connsiteY135" fmla="*/ 922435 h 1486572"/>
                    <a:gd name="connsiteX136" fmla="*/ 45177 w 826789"/>
                    <a:gd name="connsiteY136" fmla="*/ 913606 h 1486572"/>
                    <a:gd name="connsiteX137" fmla="*/ 75193 w 826789"/>
                    <a:gd name="connsiteY137" fmla="*/ 915372 h 1486572"/>
                    <a:gd name="connsiteX138" fmla="*/ 96382 w 826789"/>
                    <a:gd name="connsiteY138" fmla="*/ 899481 h 1486572"/>
                    <a:gd name="connsiteX139" fmla="*/ 91085 w 826789"/>
                    <a:gd name="connsiteY139" fmla="*/ 844744 h 1486572"/>
                    <a:gd name="connsiteX140" fmla="*/ 122867 w 826789"/>
                    <a:gd name="connsiteY140" fmla="*/ 855339 h 1486572"/>
                    <a:gd name="connsiteX141" fmla="*/ 182901 w 826789"/>
                    <a:gd name="connsiteY141" fmla="*/ 839447 h 1486572"/>
                    <a:gd name="connsiteX142" fmla="*/ 168775 w 826789"/>
                    <a:gd name="connsiteY142" fmla="*/ 811196 h 1486572"/>
                    <a:gd name="connsiteX143" fmla="*/ 175838 w 826789"/>
                    <a:gd name="connsiteY143" fmla="*/ 797071 h 1486572"/>
                    <a:gd name="connsiteX144" fmla="*/ 202323 w 826789"/>
                    <a:gd name="connsiteY144" fmla="*/ 791774 h 1486572"/>
                    <a:gd name="connsiteX145" fmla="*/ 207620 w 826789"/>
                    <a:gd name="connsiteY145" fmla="*/ 772351 h 1486572"/>
                    <a:gd name="connsiteX146" fmla="*/ 214683 w 826789"/>
                    <a:gd name="connsiteY146" fmla="*/ 738803 h 1486572"/>
                    <a:gd name="connsiteX147" fmla="*/ 222135 w 826789"/>
                    <a:gd name="connsiteY147" fmla="*/ 723900 h 1486572"/>
                    <a:gd name="connsiteX0" fmla="*/ 381679 w 826789"/>
                    <a:gd name="connsiteY0" fmla="*/ 0 h 1486572"/>
                    <a:gd name="connsiteX1" fmla="*/ 316070 w 826789"/>
                    <a:gd name="connsiteY1" fmla="*/ 723900 h 1486572"/>
                    <a:gd name="connsiteX2" fmla="*/ 371830 w 826789"/>
                    <a:gd name="connsiteY2" fmla="*/ 745866 h 1486572"/>
                    <a:gd name="connsiteX3" fmla="*/ 391252 w 826789"/>
                    <a:gd name="connsiteY3" fmla="*/ 786477 h 1486572"/>
                    <a:gd name="connsiteX4" fmla="*/ 408909 w 826789"/>
                    <a:gd name="connsiteY4" fmla="*/ 784711 h 1486572"/>
                    <a:gd name="connsiteX5" fmla="*/ 419503 w 826789"/>
                    <a:gd name="connsiteY5" fmla="*/ 767054 h 1486572"/>
                    <a:gd name="connsiteX6" fmla="*/ 419503 w 826789"/>
                    <a:gd name="connsiteY6" fmla="*/ 752929 h 1486572"/>
                    <a:gd name="connsiteX7" fmla="*/ 444223 w 826789"/>
                    <a:gd name="connsiteY7" fmla="*/ 749397 h 1486572"/>
                    <a:gd name="connsiteX8" fmla="*/ 445989 w 826789"/>
                    <a:gd name="connsiteY8" fmla="*/ 737037 h 1486572"/>
                    <a:gd name="connsiteX9" fmla="*/ 465411 w 826789"/>
                    <a:gd name="connsiteY9" fmla="*/ 737037 h 1486572"/>
                    <a:gd name="connsiteX10" fmla="*/ 466725 w 826789"/>
                    <a:gd name="connsiteY10" fmla="*/ 723900 h 1486572"/>
                    <a:gd name="connsiteX11" fmla="*/ 519284 w 826789"/>
                    <a:gd name="connsiteY11" fmla="*/ 723900 h 1486572"/>
                    <a:gd name="connsiteX12" fmla="*/ 514850 w 826789"/>
                    <a:gd name="connsiteY12" fmla="*/ 733506 h 1486572"/>
                    <a:gd name="connsiteX13" fmla="*/ 539570 w 826789"/>
                    <a:gd name="connsiteY13" fmla="*/ 742335 h 1486572"/>
                    <a:gd name="connsiteX14" fmla="*/ 558993 w 826789"/>
                    <a:gd name="connsiteY14" fmla="*/ 742335 h 1486572"/>
                    <a:gd name="connsiteX15" fmla="*/ 580181 w 826789"/>
                    <a:gd name="connsiteY15" fmla="*/ 738803 h 1486572"/>
                    <a:gd name="connsiteX16" fmla="*/ 604901 w 826789"/>
                    <a:gd name="connsiteY16" fmla="*/ 758226 h 1486572"/>
                    <a:gd name="connsiteX17" fmla="*/ 615495 w 826789"/>
                    <a:gd name="connsiteY17" fmla="*/ 763523 h 1486572"/>
                    <a:gd name="connsiteX18" fmla="*/ 615495 w 826789"/>
                    <a:gd name="connsiteY18" fmla="*/ 777648 h 1486572"/>
                    <a:gd name="connsiteX19" fmla="*/ 613729 w 826789"/>
                    <a:gd name="connsiteY19" fmla="*/ 797071 h 1486572"/>
                    <a:gd name="connsiteX20" fmla="*/ 633152 w 826789"/>
                    <a:gd name="connsiteY20" fmla="*/ 800602 h 1486572"/>
                    <a:gd name="connsiteX21" fmla="*/ 624323 w 826789"/>
                    <a:gd name="connsiteY21" fmla="*/ 825322 h 1486572"/>
                    <a:gd name="connsiteX22" fmla="*/ 636683 w 826789"/>
                    <a:gd name="connsiteY22" fmla="*/ 857104 h 1486572"/>
                    <a:gd name="connsiteX23" fmla="*/ 654340 w 826789"/>
                    <a:gd name="connsiteY23" fmla="*/ 839447 h 1486572"/>
                    <a:gd name="connsiteX24" fmla="*/ 682591 w 826789"/>
                    <a:gd name="connsiteY24" fmla="*/ 834150 h 1486572"/>
                    <a:gd name="connsiteX25" fmla="*/ 698482 w 826789"/>
                    <a:gd name="connsiteY25" fmla="*/ 823556 h 1486572"/>
                    <a:gd name="connsiteX26" fmla="*/ 707311 w 826789"/>
                    <a:gd name="connsiteY26" fmla="*/ 834150 h 1486572"/>
                    <a:gd name="connsiteX27" fmla="*/ 739093 w 826789"/>
                    <a:gd name="connsiteY27" fmla="*/ 828853 h 1486572"/>
                    <a:gd name="connsiteX28" fmla="*/ 746156 w 826789"/>
                    <a:gd name="connsiteY28" fmla="*/ 811196 h 1486572"/>
                    <a:gd name="connsiteX29" fmla="*/ 776173 w 826789"/>
                    <a:gd name="connsiteY29" fmla="*/ 800602 h 1486572"/>
                    <a:gd name="connsiteX30" fmla="*/ 793830 w 826789"/>
                    <a:gd name="connsiteY30" fmla="*/ 788242 h 1486572"/>
                    <a:gd name="connsiteX31" fmla="*/ 804770 w 826789"/>
                    <a:gd name="connsiteY31" fmla="*/ 797968 h 1486572"/>
                    <a:gd name="connsiteX32" fmla="*/ 826789 w 826789"/>
                    <a:gd name="connsiteY32" fmla="*/ 803839 h 1486572"/>
                    <a:gd name="connsiteX33" fmla="*/ 804718 w 826789"/>
                    <a:gd name="connsiteY33" fmla="*/ 797954 h 1486572"/>
                    <a:gd name="connsiteX34" fmla="*/ 782647 w 826789"/>
                    <a:gd name="connsiteY34" fmla="*/ 817082 h 1486572"/>
                    <a:gd name="connsiteX35" fmla="*/ 788533 w 826789"/>
                    <a:gd name="connsiteY35" fmla="*/ 836210 h 1486572"/>
                    <a:gd name="connsiteX36" fmla="*/ 804718 w 826789"/>
                    <a:gd name="connsiteY36" fmla="*/ 847982 h 1486572"/>
                    <a:gd name="connsiteX37" fmla="*/ 803247 w 826789"/>
                    <a:gd name="connsiteY37" fmla="*/ 856810 h 1486572"/>
                    <a:gd name="connsiteX38" fmla="*/ 806189 w 826789"/>
                    <a:gd name="connsiteY38" fmla="*/ 864167 h 1486572"/>
                    <a:gd name="connsiteX39" fmla="*/ 806189 w 826789"/>
                    <a:gd name="connsiteY39" fmla="*/ 874467 h 1486572"/>
                    <a:gd name="connsiteX40" fmla="*/ 790004 w 826789"/>
                    <a:gd name="connsiteY40" fmla="*/ 867110 h 1486572"/>
                    <a:gd name="connsiteX41" fmla="*/ 773818 w 826789"/>
                    <a:gd name="connsiteY41" fmla="*/ 878881 h 1486572"/>
                    <a:gd name="connsiteX42" fmla="*/ 773818 w 826789"/>
                    <a:gd name="connsiteY42" fmla="*/ 892124 h 1486572"/>
                    <a:gd name="connsiteX43" fmla="*/ 764990 w 826789"/>
                    <a:gd name="connsiteY43" fmla="*/ 920080 h 1486572"/>
                    <a:gd name="connsiteX44" fmla="*/ 751747 w 826789"/>
                    <a:gd name="connsiteY44" fmla="*/ 924495 h 1486572"/>
                    <a:gd name="connsiteX45" fmla="*/ 742919 w 826789"/>
                    <a:gd name="connsiteY45" fmla="*/ 942152 h 1486572"/>
                    <a:gd name="connsiteX46" fmla="*/ 737033 w 826789"/>
                    <a:gd name="connsiteY46" fmla="*/ 965694 h 1486572"/>
                    <a:gd name="connsiteX47" fmla="*/ 713491 w 826789"/>
                    <a:gd name="connsiteY47" fmla="*/ 975994 h 1486572"/>
                    <a:gd name="connsiteX48" fmla="*/ 706134 w 826789"/>
                    <a:gd name="connsiteY48" fmla="*/ 990708 h 1486572"/>
                    <a:gd name="connsiteX49" fmla="*/ 704662 w 826789"/>
                    <a:gd name="connsiteY49" fmla="*/ 1001008 h 1486572"/>
                    <a:gd name="connsiteX50" fmla="*/ 719376 w 826789"/>
                    <a:gd name="connsiteY50" fmla="*/ 1006894 h 1486572"/>
                    <a:gd name="connsiteX51" fmla="*/ 707605 w 826789"/>
                    <a:gd name="connsiteY51" fmla="*/ 1018665 h 1486572"/>
                    <a:gd name="connsiteX52" fmla="*/ 707605 w 826789"/>
                    <a:gd name="connsiteY52" fmla="*/ 1039264 h 1486572"/>
                    <a:gd name="connsiteX53" fmla="*/ 695834 w 826789"/>
                    <a:gd name="connsiteY53" fmla="*/ 1058393 h 1486572"/>
                    <a:gd name="connsiteX54" fmla="*/ 710548 w 826789"/>
                    <a:gd name="connsiteY54" fmla="*/ 1061336 h 1486572"/>
                    <a:gd name="connsiteX55" fmla="*/ 728205 w 826789"/>
                    <a:gd name="connsiteY55" fmla="*/ 1086349 h 1486572"/>
                    <a:gd name="connsiteX56" fmla="*/ 709076 w 826789"/>
                    <a:gd name="connsiteY56" fmla="*/ 1092235 h 1486572"/>
                    <a:gd name="connsiteX57" fmla="*/ 698777 w 826789"/>
                    <a:gd name="connsiteY57" fmla="*/ 1112835 h 1486572"/>
                    <a:gd name="connsiteX58" fmla="*/ 697305 w 826789"/>
                    <a:gd name="connsiteY58" fmla="*/ 1131963 h 1486572"/>
                    <a:gd name="connsiteX59" fmla="*/ 704662 w 826789"/>
                    <a:gd name="connsiteY59" fmla="*/ 1139320 h 1486572"/>
                    <a:gd name="connsiteX60" fmla="*/ 706134 w 826789"/>
                    <a:gd name="connsiteY60" fmla="*/ 1152563 h 1486572"/>
                    <a:gd name="connsiteX61" fmla="*/ 717905 w 826789"/>
                    <a:gd name="connsiteY61" fmla="*/ 1152563 h 1486572"/>
                    <a:gd name="connsiteX62" fmla="*/ 738505 w 826789"/>
                    <a:gd name="connsiteY62" fmla="*/ 1173162 h 1486572"/>
                    <a:gd name="connsiteX63" fmla="*/ 738505 w 826789"/>
                    <a:gd name="connsiteY63" fmla="*/ 1195234 h 1486572"/>
                    <a:gd name="connsiteX64" fmla="*/ 751747 w 826789"/>
                    <a:gd name="connsiteY64" fmla="*/ 1204062 h 1486572"/>
                    <a:gd name="connsiteX65" fmla="*/ 741447 w 826789"/>
                    <a:gd name="connsiteY65" fmla="*/ 1215833 h 1486572"/>
                    <a:gd name="connsiteX66" fmla="*/ 742919 w 826789"/>
                    <a:gd name="connsiteY66" fmla="*/ 1232019 h 1486572"/>
                    <a:gd name="connsiteX67" fmla="*/ 723791 w 826789"/>
                    <a:gd name="connsiteY67" fmla="*/ 1232019 h 1486572"/>
                    <a:gd name="connsiteX68" fmla="*/ 710548 w 826789"/>
                    <a:gd name="connsiteY68" fmla="*/ 1245261 h 1486572"/>
                    <a:gd name="connsiteX69" fmla="*/ 688477 w 826789"/>
                    <a:gd name="connsiteY69" fmla="*/ 1246733 h 1486572"/>
                    <a:gd name="connsiteX70" fmla="*/ 687005 w 826789"/>
                    <a:gd name="connsiteY70" fmla="*/ 1262918 h 1486572"/>
                    <a:gd name="connsiteX71" fmla="*/ 644334 w 826789"/>
                    <a:gd name="connsiteY71" fmla="*/ 1304118 h 1486572"/>
                    <a:gd name="connsiteX72" fmla="*/ 641392 w 826789"/>
                    <a:gd name="connsiteY72" fmla="*/ 1336489 h 1486572"/>
                    <a:gd name="connsiteX73" fmla="*/ 622263 w 826789"/>
                    <a:gd name="connsiteY73" fmla="*/ 1339431 h 1486572"/>
                    <a:gd name="connsiteX74" fmla="*/ 606078 w 826789"/>
                    <a:gd name="connsiteY74" fmla="*/ 1354145 h 1486572"/>
                    <a:gd name="connsiteX75" fmla="*/ 582535 w 826789"/>
                    <a:gd name="connsiteY75" fmla="*/ 1360031 h 1486572"/>
                    <a:gd name="connsiteX76" fmla="*/ 548693 w 826789"/>
                    <a:gd name="connsiteY76" fmla="*/ 1345317 h 1486572"/>
                    <a:gd name="connsiteX77" fmla="*/ 545750 w 826789"/>
                    <a:gd name="connsiteY77" fmla="*/ 1373274 h 1486572"/>
                    <a:gd name="connsiteX78" fmla="*/ 523679 w 826789"/>
                    <a:gd name="connsiteY78" fmla="*/ 1389459 h 1486572"/>
                    <a:gd name="connsiteX79" fmla="*/ 513379 w 826789"/>
                    <a:gd name="connsiteY79" fmla="*/ 1401231 h 1486572"/>
                    <a:gd name="connsiteX80" fmla="*/ 522208 w 826789"/>
                    <a:gd name="connsiteY80" fmla="*/ 1420359 h 1486572"/>
                    <a:gd name="connsiteX81" fmla="*/ 500136 w 826789"/>
                    <a:gd name="connsiteY81" fmla="*/ 1410059 h 1486572"/>
                    <a:gd name="connsiteX82" fmla="*/ 486894 w 826789"/>
                    <a:gd name="connsiteY82" fmla="*/ 1417416 h 1486572"/>
                    <a:gd name="connsiteX83" fmla="*/ 488365 w 826789"/>
                    <a:gd name="connsiteY83" fmla="*/ 1433601 h 1486572"/>
                    <a:gd name="connsiteX84" fmla="*/ 476594 w 826789"/>
                    <a:gd name="connsiteY84" fmla="*/ 1448316 h 1486572"/>
                    <a:gd name="connsiteX85" fmla="*/ 472180 w 826789"/>
                    <a:gd name="connsiteY85" fmla="*/ 1458615 h 1486572"/>
                    <a:gd name="connsiteX86" fmla="*/ 478065 w 826789"/>
                    <a:gd name="connsiteY86" fmla="*/ 1473329 h 1486572"/>
                    <a:gd name="connsiteX87" fmla="*/ 447166 w 826789"/>
                    <a:gd name="connsiteY87" fmla="*/ 1477744 h 1486572"/>
                    <a:gd name="connsiteX88" fmla="*/ 429509 w 826789"/>
                    <a:gd name="connsiteY88" fmla="*/ 1473329 h 1486572"/>
                    <a:gd name="connsiteX89" fmla="*/ 416266 w 826789"/>
                    <a:gd name="connsiteY89" fmla="*/ 1461558 h 1486572"/>
                    <a:gd name="connsiteX90" fmla="*/ 394195 w 826789"/>
                    <a:gd name="connsiteY90" fmla="*/ 1460087 h 1486572"/>
                    <a:gd name="connsiteX91" fmla="*/ 388309 w 826789"/>
                    <a:gd name="connsiteY91" fmla="*/ 1473329 h 1486572"/>
                    <a:gd name="connsiteX92" fmla="*/ 385367 w 826789"/>
                    <a:gd name="connsiteY92" fmla="*/ 1486572 h 1486572"/>
                    <a:gd name="connsiteX93" fmla="*/ 366238 w 826789"/>
                    <a:gd name="connsiteY93" fmla="*/ 1486572 h 1486572"/>
                    <a:gd name="connsiteX94" fmla="*/ 352996 w 826789"/>
                    <a:gd name="connsiteY94" fmla="*/ 1467444 h 1486572"/>
                    <a:gd name="connsiteX95" fmla="*/ 344167 w 826789"/>
                    <a:gd name="connsiteY95" fmla="*/ 1446844 h 1486572"/>
                    <a:gd name="connsiteX96" fmla="*/ 335339 w 826789"/>
                    <a:gd name="connsiteY96" fmla="*/ 1443901 h 1486572"/>
                    <a:gd name="connsiteX97" fmla="*/ 325039 w 826789"/>
                    <a:gd name="connsiteY97" fmla="*/ 1439487 h 1486572"/>
                    <a:gd name="connsiteX98" fmla="*/ 305910 w 826789"/>
                    <a:gd name="connsiteY98" fmla="*/ 1426244 h 1486572"/>
                    <a:gd name="connsiteX99" fmla="*/ 295611 w 826789"/>
                    <a:gd name="connsiteY99" fmla="*/ 1430659 h 1486572"/>
                    <a:gd name="connsiteX100" fmla="*/ 288254 w 826789"/>
                    <a:gd name="connsiteY100" fmla="*/ 1442430 h 1486572"/>
                    <a:gd name="connsiteX101" fmla="*/ 272068 w 826789"/>
                    <a:gd name="connsiteY101" fmla="*/ 1430659 h 1486572"/>
                    <a:gd name="connsiteX102" fmla="*/ 242640 w 826789"/>
                    <a:gd name="connsiteY102" fmla="*/ 1435073 h 1486572"/>
                    <a:gd name="connsiteX103" fmla="*/ 236754 w 826789"/>
                    <a:gd name="connsiteY103" fmla="*/ 1445373 h 1486572"/>
                    <a:gd name="connsiteX104" fmla="*/ 229397 w 826789"/>
                    <a:gd name="connsiteY104" fmla="*/ 1460087 h 1486572"/>
                    <a:gd name="connsiteX105" fmla="*/ 198498 w 826789"/>
                    <a:gd name="connsiteY105" fmla="*/ 1461558 h 1486572"/>
                    <a:gd name="connsiteX106" fmla="*/ 176426 w 826789"/>
                    <a:gd name="connsiteY106" fmla="*/ 1463030 h 1486572"/>
                    <a:gd name="connsiteX107" fmla="*/ 172012 w 826789"/>
                    <a:gd name="connsiteY107" fmla="*/ 1474801 h 1486572"/>
                    <a:gd name="connsiteX108" fmla="*/ 149941 w 826789"/>
                    <a:gd name="connsiteY108" fmla="*/ 1483629 h 1486572"/>
                    <a:gd name="connsiteX109" fmla="*/ 133756 w 826789"/>
                    <a:gd name="connsiteY109" fmla="*/ 1474801 h 1486572"/>
                    <a:gd name="connsiteX110" fmla="*/ 120513 w 826789"/>
                    <a:gd name="connsiteY110" fmla="*/ 1454201 h 1486572"/>
                    <a:gd name="connsiteX111" fmla="*/ 132284 w 826789"/>
                    <a:gd name="connsiteY111" fmla="*/ 1432130 h 1486572"/>
                    <a:gd name="connsiteX112" fmla="*/ 126398 w 826789"/>
                    <a:gd name="connsiteY112" fmla="*/ 1390931 h 1486572"/>
                    <a:gd name="connsiteX113" fmla="*/ 107270 w 826789"/>
                    <a:gd name="connsiteY113" fmla="*/ 1362974 h 1486572"/>
                    <a:gd name="connsiteX114" fmla="*/ 95499 w 826789"/>
                    <a:gd name="connsiteY114" fmla="*/ 1357088 h 1486572"/>
                    <a:gd name="connsiteX115" fmla="*/ 83728 w 826789"/>
                    <a:gd name="connsiteY115" fmla="*/ 1332074 h 1486572"/>
                    <a:gd name="connsiteX116" fmla="*/ 92556 w 826789"/>
                    <a:gd name="connsiteY116" fmla="*/ 1287932 h 1486572"/>
                    <a:gd name="connsiteX117" fmla="*/ 82256 w 826789"/>
                    <a:gd name="connsiteY117" fmla="*/ 1284989 h 1486572"/>
                    <a:gd name="connsiteX118" fmla="*/ 60185 w 826789"/>
                    <a:gd name="connsiteY118" fmla="*/ 1243790 h 1486572"/>
                    <a:gd name="connsiteX119" fmla="*/ 76371 w 826789"/>
                    <a:gd name="connsiteY119" fmla="*/ 1164334 h 1486572"/>
                    <a:gd name="connsiteX120" fmla="*/ 41057 w 826789"/>
                    <a:gd name="connsiteY120" fmla="*/ 1148149 h 1486572"/>
                    <a:gd name="connsiteX121" fmla="*/ 16043 w 826789"/>
                    <a:gd name="connsiteY121" fmla="*/ 1099592 h 1486572"/>
                    <a:gd name="connsiteX122" fmla="*/ 27814 w 826789"/>
                    <a:gd name="connsiteY122" fmla="*/ 1062807 h 1486572"/>
                    <a:gd name="connsiteX123" fmla="*/ 18986 w 826789"/>
                    <a:gd name="connsiteY123" fmla="*/ 1039264 h 1486572"/>
                    <a:gd name="connsiteX124" fmla="*/ 39585 w 826789"/>
                    <a:gd name="connsiteY124" fmla="*/ 1009836 h 1486572"/>
                    <a:gd name="connsiteX125" fmla="*/ 35171 w 826789"/>
                    <a:gd name="connsiteY125" fmla="*/ 996594 h 1486572"/>
                    <a:gd name="connsiteX126" fmla="*/ 21928 w 826789"/>
                    <a:gd name="connsiteY126" fmla="*/ 984822 h 1486572"/>
                    <a:gd name="connsiteX127" fmla="*/ 2800 w 826789"/>
                    <a:gd name="connsiteY127" fmla="*/ 964223 h 1486572"/>
                    <a:gd name="connsiteX128" fmla="*/ 0 w 826789"/>
                    <a:gd name="connsiteY128" fmla="*/ 947422 h 1486572"/>
                    <a:gd name="connsiteX129" fmla="*/ 15160 w 826789"/>
                    <a:gd name="connsiteY129" fmla="*/ 938326 h 1486572"/>
                    <a:gd name="connsiteX130" fmla="*/ 11629 w 826789"/>
                    <a:gd name="connsiteY130" fmla="*/ 918903 h 1486572"/>
                    <a:gd name="connsiteX131" fmla="*/ 22223 w 826789"/>
                    <a:gd name="connsiteY131" fmla="*/ 915372 h 1486572"/>
                    <a:gd name="connsiteX132" fmla="*/ 32817 w 826789"/>
                    <a:gd name="connsiteY132" fmla="*/ 922435 h 1486572"/>
                    <a:gd name="connsiteX133" fmla="*/ 45177 w 826789"/>
                    <a:gd name="connsiteY133" fmla="*/ 913606 h 1486572"/>
                    <a:gd name="connsiteX134" fmla="*/ 75193 w 826789"/>
                    <a:gd name="connsiteY134" fmla="*/ 915372 h 1486572"/>
                    <a:gd name="connsiteX135" fmla="*/ 96382 w 826789"/>
                    <a:gd name="connsiteY135" fmla="*/ 899481 h 1486572"/>
                    <a:gd name="connsiteX136" fmla="*/ 91085 w 826789"/>
                    <a:gd name="connsiteY136" fmla="*/ 844744 h 1486572"/>
                    <a:gd name="connsiteX137" fmla="*/ 122867 w 826789"/>
                    <a:gd name="connsiteY137" fmla="*/ 855339 h 1486572"/>
                    <a:gd name="connsiteX138" fmla="*/ 182901 w 826789"/>
                    <a:gd name="connsiteY138" fmla="*/ 839447 h 1486572"/>
                    <a:gd name="connsiteX139" fmla="*/ 168775 w 826789"/>
                    <a:gd name="connsiteY139" fmla="*/ 811196 h 1486572"/>
                    <a:gd name="connsiteX140" fmla="*/ 175838 w 826789"/>
                    <a:gd name="connsiteY140" fmla="*/ 797071 h 1486572"/>
                    <a:gd name="connsiteX141" fmla="*/ 202323 w 826789"/>
                    <a:gd name="connsiteY141" fmla="*/ 791774 h 1486572"/>
                    <a:gd name="connsiteX142" fmla="*/ 207620 w 826789"/>
                    <a:gd name="connsiteY142" fmla="*/ 772351 h 1486572"/>
                    <a:gd name="connsiteX143" fmla="*/ 214683 w 826789"/>
                    <a:gd name="connsiteY143" fmla="*/ 738803 h 1486572"/>
                    <a:gd name="connsiteX144" fmla="*/ 222135 w 826789"/>
                    <a:gd name="connsiteY144" fmla="*/ 723900 h 1486572"/>
                    <a:gd name="connsiteX145" fmla="*/ 288188 w 826789"/>
                    <a:gd name="connsiteY145" fmla="*/ 723900 h 1486572"/>
                    <a:gd name="connsiteX146" fmla="*/ 290608 w 826789"/>
                    <a:gd name="connsiteY146" fmla="*/ 724678 h 1486572"/>
                    <a:gd name="connsiteX147" fmla="*/ 473119 w 826789"/>
                    <a:gd name="connsiteY147" fmla="*/ 91440 h 1486572"/>
                    <a:gd name="connsiteX0" fmla="*/ 381679 w 826789"/>
                    <a:gd name="connsiteY0" fmla="*/ 0 h 1486572"/>
                    <a:gd name="connsiteX1" fmla="*/ 316070 w 826789"/>
                    <a:gd name="connsiteY1" fmla="*/ 723900 h 1486572"/>
                    <a:gd name="connsiteX2" fmla="*/ 371830 w 826789"/>
                    <a:gd name="connsiteY2" fmla="*/ 745866 h 1486572"/>
                    <a:gd name="connsiteX3" fmla="*/ 391252 w 826789"/>
                    <a:gd name="connsiteY3" fmla="*/ 786477 h 1486572"/>
                    <a:gd name="connsiteX4" fmla="*/ 408909 w 826789"/>
                    <a:gd name="connsiteY4" fmla="*/ 784711 h 1486572"/>
                    <a:gd name="connsiteX5" fmla="*/ 419503 w 826789"/>
                    <a:gd name="connsiteY5" fmla="*/ 767054 h 1486572"/>
                    <a:gd name="connsiteX6" fmla="*/ 419503 w 826789"/>
                    <a:gd name="connsiteY6" fmla="*/ 752929 h 1486572"/>
                    <a:gd name="connsiteX7" fmla="*/ 444223 w 826789"/>
                    <a:gd name="connsiteY7" fmla="*/ 749397 h 1486572"/>
                    <a:gd name="connsiteX8" fmla="*/ 445989 w 826789"/>
                    <a:gd name="connsiteY8" fmla="*/ 737037 h 1486572"/>
                    <a:gd name="connsiteX9" fmla="*/ 465411 w 826789"/>
                    <a:gd name="connsiteY9" fmla="*/ 737037 h 1486572"/>
                    <a:gd name="connsiteX10" fmla="*/ 466725 w 826789"/>
                    <a:gd name="connsiteY10" fmla="*/ 723900 h 1486572"/>
                    <a:gd name="connsiteX11" fmla="*/ 519284 w 826789"/>
                    <a:gd name="connsiteY11" fmla="*/ 723900 h 1486572"/>
                    <a:gd name="connsiteX12" fmla="*/ 514850 w 826789"/>
                    <a:gd name="connsiteY12" fmla="*/ 733506 h 1486572"/>
                    <a:gd name="connsiteX13" fmla="*/ 539570 w 826789"/>
                    <a:gd name="connsiteY13" fmla="*/ 742335 h 1486572"/>
                    <a:gd name="connsiteX14" fmla="*/ 558993 w 826789"/>
                    <a:gd name="connsiteY14" fmla="*/ 742335 h 1486572"/>
                    <a:gd name="connsiteX15" fmla="*/ 580181 w 826789"/>
                    <a:gd name="connsiteY15" fmla="*/ 738803 h 1486572"/>
                    <a:gd name="connsiteX16" fmla="*/ 604901 w 826789"/>
                    <a:gd name="connsiteY16" fmla="*/ 758226 h 1486572"/>
                    <a:gd name="connsiteX17" fmla="*/ 615495 w 826789"/>
                    <a:gd name="connsiteY17" fmla="*/ 763523 h 1486572"/>
                    <a:gd name="connsiteX18" fmla="*/ 615495 w 826789"/>
                    <a:gd name="connsiteY18" fmla="*/ 777648 h 1486572"/>
                    <a:gd name="connsiteX19" fmla="*/ 613729 w 826789"/>
                    <a:gd name="connsiteY19" fmla="*/ 797071 h 1486572"/>
                    <a:gd name="connsiteX20" fmla="*/ 633152 w 826789"/>
                    <a:gd name="connsiteY20" fmla="*/ 800602 h 1486572"/>
                    <a:gd name="connsiteX21" fmla="*/ 624323 w 826789"/>
                    <a:gd name="connsiteY21" fmla="*/ 825322 h 1486572"/>
                    <a:gd name="connsiteX22" fmla="*/ 636683 w 826789"/>
                    <a:gd name="connsiteY22" fmla="*/ 857104 h 1486572"/>
                    <a:gd name="connsiteX23" fmla="*/ 654340 w 826789"/>
                    <a:gd name="connsiteY23" fmla="*/ 839447 h 1486572"/>
                    <a:gd name="connsiteX24" fmla="*/ 682591 w 826789"/>
                    <a:gd name="connsiteY24" fmla="*/ 834150 h 1486572"/>
                    <a:gd name="connsiteX25" fmla="*/ 698482 w 826789"/>
                    <a:gd name="connsiteY25" fmla="*/ 823556 h 1486572"/>
                    <a:gd name="connsiteX26" fmla="*/ 707311 w 826789"/>
                    <a:gd name="connsiteY26" fmla="*/ 834150 h 1486572"/>
                    <a:gd name="connsiteX27" fmla="*/ 739093 w 826789"/>
                    <a:gd name="connsiteY27" fmla="*/ 828853 h 1486572"/>
                    <a:gd name="connsiteX28" fmla="*/ 746156 w 826789"/>
                    <a:gd name="connsiteY28" fmla="*/ 811196 h 1486572"/>
                    <a:gd name="connsiteX29" fmla="*/ 776173 w 826789"/>
                    <a:gd name="connsiteY29" fmla="*/ 800602 h 1486572"/>
                    <a:gd name="connsiteX30" fmla="*/ 793830 w 826789"/>
                    <a:gd name="connsiteY30" fmla="*/ 788242 h 1486572"/>
                    <a:gd name="connsiteX31" fmla="*/ 804770 w 826789"/>
                    <a:gd name="connsiteY31" fmla="*/ 797968 h 1486572"/>
                    <a:gd name="connsiteX32" fmla="*/ 826789 w 826789"/>
                    <a:gd name="connsiteY32" fmla="*/ 803839 h 1486572"/>
                    <a:gd name="connsiteX33" fmla="*/ 804718 w 826789"/>
                    <a:gd name="connsiteY33" fmla="*/ 797954 h 1486572"/>
                    <a:gd name="connsiteX34" fmla="*/ 782647 w 826789"/>
                    <a:gd name="connsiteY34" fmla="*/ 817082 h 1486572"/>
                    <a:gd name="connsiteX35" fmla="*/ 788533 w 826789"/>
                    <a:gd name="connsiteY35" fmla="*/ 836210 h 1486572"/>
                    <a:gd name="connsiteX36" fmla="*/ 804718 w 826789"/>
                    <a:gd name="connsiteY36" fmla="*/ 847982 h 1486572"/>
                    <a:gd name="connsiteX37" fmla="*/ 803247 w 826789"/>
                    <a:gd name="connsiteY37" fmla="*/ 856810 h 1486572"/>
                    <a:gd name="connsiteX38" fmla="*/ 806189 w 826789"/>
                    <a:gd name="connsiteY38" fmla="*/ 864167 h 1486572"/>
                    <a:gd name="connsiteX39" fmla="*/ 806189 w 826789"/>
                    <a:gd name="connsiteY39" fmla="*/ 874467 h 1486572"/>
                    <a:gd name="connsiteX40" fmla="*/ 790004 w 826789"/>
                    <a:gd name="connsiteY40" fmla="*/ 867110 h 1486572"/>
                    <a:gd name="connsiteX41" fmla="*/ 773818 w 826789"/>
                    <a:gd name="connsiteY41" fmla="*/ 878881 h 1486572"/>
                    <a:gd name="connsiteX42" fmla="*/ 773818 w 826789"/>
                    <a:gd name="connsiteY42" fmla="*/ 892124 h 1486572"/>
                    <a:gd name="connsiteX43" fmla="*/ 764990 w 826789"/>
                    <a:gd name="connsiteY43" fmla="*/ 920080 h 1486572"/>
                    <a:gd name="connsiteX44" fmla="*/ 751747 w 826789"/>
                    <a:gd name="connsiteY44" fmla="*/ 924495 h 1486572"/>
                    <a:gd name="connsiteX45" fmla="*/ 742919 w 826789"/>
                    <a:gd name="connsiteY45" fmla="*/ 942152 h 1486572"/>
                    <a:gd name="connsiteX46" fmla="*/ 737033 w 826789"/>
                    <a:gd name="connsiteY46" fmla="*/ 965694 h 1486572"/>
                    <a:gd name="connsiteX47" fmla="*/ 713491 w 826789"/>
                    <a:gd name="connsiteY47" fmla="*/ 975994 h 1486572"/>
                    <a:gd name="connsiteX48" fmla="*/ 706134 w 826789"/>
                    <a:gd name="connsiteY48" fmla="*/ 990708 h 1486572"/>
                    <a:gd name="connsiteX49" fmla="*/ 704662 w 826789"/>
                    <a:gd name="connsiteY49" fmla="*/ 1001008 h 1486572"/>
                    <a:gd name="connsiteX50" fmla="*/ 719376 w 826789"/>
                    <a:gd name="connsiteY50" fmla="*/ 1006894 h 1486572"/>
                    <a:gd name="connsiteX51" fmla="*/ 707605 w 826789"/>
                    <a:gd name="connsiteY51" fmla="*/ 1018665 h 1486572"/>
                    <a:gd name="connsiteX52" fmla="*/ 707605 w 826789"/>
                    <a:gd name="connsiteY52" fmla="*/ 1039264 h 1486572"/>
                    <a:gd name="connsiteX53" fmla="*/ 695834 w 826789"/>
                    <a:gd name="connsiteY53" fmla="*/ 1058393 h 1486572"/>
                    <a:gd name="connsiteX54" fmla="*/ 710548 w 826789"/>
                    <a:gd name="connsiteY54" fmla="*/ 1061336 h 1486572"/>
                    <a:gd name="connsiteX55" fmla="*/ 728205 w 826789"/>
                    <a:gd name="connsiteY55" fmla="*/ 1086349 h 1486572"/>
                    <a:gd name="connsiteX56" fmla="*/ 709076 w 826789"/>
                    <a:gd name="connsiteY56" fmla="*/ 1092235 h 1486572"/>
                    <a:gd name="connsiteX57" fmla="*/ 698777 w 826789"/>
                    <a:gd name="connsiteY57" fmla="*/ 1112835 h 1486572"/>
                    <a:gd name="connsiteX58" fmla="*/ 697305 w 826789"/>
                    <a:gd name="connsiteY58" fmla="*/ 1131963 h 1486572"/>
                    <a:gd name="connsiteX59" fmla="*/ 704662 w 826789"/>
                    <a:gd name="connsiteY59" fmla="*/ 1139320 h 1486572"/>
                    <a:gd name="connsiteX60" fmla="*/ 706134 w 826789"/>
                    <a:gd name="connsiteY60" fmla="*/ 1152563 h 1486572"/>
                    <a:gd name="connsiteX61" fmla="*/ 717905 w 826789"/>
                    <a:gd name="connsiteY61" fmla="*/ 1152563 h 1486572"/>
                    <a:gd name="connsiteX62" fmla="*/ 738505 w 826789"/>
                    <a:gd name="connsiteY62" fmla="*/ 1173162 h 1486572"/>
                    <a:gd name="connsiteX63" fmla="*/ 738505 w 826789"/>
                    <a:gd name="connsiteY63" fmla="*/ 1195234 h 1486572"/>
                    <a:gd name="connsiteX64" fmla="*/ 751747 w 826789"/>
                    <a:gd name="connsiteY64" fmla="*/ 1204062 h 1486572"/>
                    <a:gd name="connsiteX65" fmla="*/ 741447 w 826789"/>
                    <a:gd name="connsiteY65" fmla="*/ 1215833 h 1486572"/>
                    <a:gd name="connsiteX66" fmla="*/ 742919 w 826789"/>
                    <a:gd name="connsiteY66" fmla="*/ 1232019 h 1486572"/>
                    <a:gd name="connsiteX67" fmla="*/ 723791 w 826789"/>
                    <a:gd name="connsiteY67" fmla="*/ 1232019 h 1486572"/>
                    <a:gd name="connsiteX68" fmla="*/ 710548 w 826789"/>
                    <a:gd name="connsiteY68" fmla="*/ 1245261 h 1486572"/>
                    <a:gd name="connsiteX69" fmla="*/ 688477 w 826789"/>
                    <a:gd name="connsiteY69" fmla="*/ 1246733 h 1486572"/>
                    <a:gd name="connsiteX70" fmla="*/ 687005 w 826789"/>
                    <a:gd name="connsiteY70" fmla="*/ 1262918 h 1486572"/>
                    <a:gd name="connsiteX71" fmla="*/ 644334 w 826789"/>
                    <a:gd name="connsiteY71" fmla="*/ 1304118 h 1486572"/>
                    <a:gd name="connsiteX72" fmla="*/ 641392 w 826789"/>
                    <a:gd name="connsiteY72" fmla="*/ 1336489 h 1486572"/>
                    <a:gd name="connsiteX73" fmla="*/ 622263 w 826789"/>
                    <a:gd name="connsiteY73" fmla="*/ 1339431 h 1486572"/>
                    <a:gd name="connsiteX74" fmla="*/ 606078 w 826789"/>
                    <a:gd name="connsiteY74" fmla="*/ 1354145 h 1486572"/>
                    <a:gd name="connsiteX75" fmla="*/ 582535 w 826789"/>
                    <a:gd name="connsiteY75" fmla="*/ 1360031 h 1486572"/>
                    <a:gd name="connsiteX76" fmla="*/ 548693 w 826789"/>
                    <a:gd name="connsiteY76" fmla="*/ 1345317 h 1486572"/>
                    <a:gd name="connsiteX77" fmla="*/ 545750 w 826789"/>
                    <a:gd name="connsiteY77" fmla="*/ 1373274 h 1486572"/>
                    <a:gd name="connsiteX78" fmla="*/ 523679 w 826789"/>
                    <a:gd name="connsiteY78" fmla="*/ 1389459 h 1486572"/>
                    <a:gd name="connsiteX79" fmla="*/ 513379 w 826789"/>
                    <a:gd name="connsiteY79" fmla="*/ 1401231 h 1486572"/>
                    <a:gd name="connsiteX80" fmla="*/ 522208 w 826789"/>
                    <a:gd name="connsiteY80" fmla="*/ 1420359 h 1486572"/>
                    <a:gd name="connsiteX81" fmla="*/ 500136 w 826789"/>
                    <a:gd name="connsiteY81" fmla="*/ 1410059 h 1486572"/>
                    <a:gd name="connsiteX82" fmla="*/ 486894 w 826789"/>
                    <a:gd name="connsiteY82" fmla="*/ 1417416 h 1486572"/>
                    <a:gd name="connsiteX83" fmla="*/ 488365 w 826789"/>
                    <a:gd name="connsiteY83" fmla="*/ 1433601 h 1486572"/>
                    <a:gd name="connsiteX84" fmla="*/ 476594 w 826789"/>
                    <a:gd name="connsiteY84" fmla="*/ 1448316 h 1486572"/>
                    <a:gd name="connsiteX85" fmla="*/ 472180 w 826789"/>
                    <a:gd name="connsiteY85" fmla="*/ 1458615 h 1486572"/>
                    <a:gd name="connsiteX86" fmla="*/ 478065 w 826789"/>
                    <a:gd name="connsiteY86" fmla="*/ 1473329 h 1486572"/>
                    <a:gd name="connsiteX87" fmla="*/ 447166 w 826789"/>
                    <a:gd name="connsiteY87" fmla="*/ 1477744 h 1486572"/>
                    <a:gd name="connsiteX88" fmla="*/ 429509 w 826789"/>
                    <a:gd name="connsiteY88" fmla="*/ 1473329 h 1486572"/>
                    <a:gd name="connsiteX89" fmla="*/ 416266 w 826789"/>
                    <a:gd name="connsiteY89" fmla="*/ 1461558 h 1486572"/>
                    <a:gd name="connsiteX90" fmla="*/ 394195 w 826789"/>
                    <a:gd name="connsiteY90" fmla="*/ 1460087 h 1486572"/>
                    <a:gd name="connsiteX91" fmla="*/ 388309 w 826789"/>
                    <a:gd name="connsiteY91" fmla="*/ 1473329 h 1486572"/>
                    <a:gd name="connsiteX92" fmla="*/ 385367 w 826789"/>
                    <a:gd name="connsiteY92" fmla="*/ 1486572 h 1486572"/>
                    <a:gd name="connsiteX93" fmla="*/ 366238 w 826789"/>
                    <a:gd name="connsiteY93" fmla="*/ 1486572 h 1486572"/>
                    <a:gd name="connsiteX94" fmla="*/ 352996 w 826789"/>
                    <a:gd name="connsiteY94" fmla="*/ 1467444 h 1486572"/>
                    <a:gd name="connsiteX95" fmla="*/ 344167 w 826789"/>
                    <a:gd name="connsiteY95" fmla="*/ 1446844 h 1486572"/>
                    <a:gd name="connsiteX96" fmla="*/ 335339 w 826789"/>
                    <a:gd name="connsiteY96" fmla="*/ 1443901 h 1486572"/>
                    <a:gd name="connsiteX97" fmla="*/ 325039 w 826789"/>
                    <a:gd name="connsiteY97" fmla="*/ 1439487 h 1486572"/>
                    <a:gd name="connsiteX98" fmla="*/ 305910 w 826789"/>
                    <a:gd name="connsiteY98" fmla="*/ 1426244 h 1486572"/>
                    <a:gd name="connsiteX99" fmla="*/ 295611 w 826789"/>
                    <a:gd name="connsiteY99" fmla="*/ 1430659 h 1486572"/>
                    <a:gd name="connsiteX100" fmla="*/ 288254 w 826789"/>
                    <a:gd name="connsiteY100" fmla="*/ 1442430 h 1486572"/>
                    <a:gd name="connsiteX101" fmla="*/ 272068 w 826789"/>
                    <a:gd name="connsiteY101" fmla="*/ 1430659 h 1486572"/>
                    <a:gd name="connsiteX102" fmla="*/ 242640 w 826789"/>
                    <a:gd name="connsiteY102" fmla="*/ 1435073 h 1486572"/>
                    <a:gd name="connsiteX103" fmla="*/ 236754 w 826789"/>
                    <a:gd name="connsiteY103" fmla="*/ 1445373 h 1486572"/>
                    <a:gd name="connsiteX104" fmla="*/ 229397 w 826789"/>
                    <a:gd name="connsiteY104" fmla="*/ 1460087 h 1486572"/>
                    <a:gd name="connsiteX105" fmla="*/ 198498 w 826789"/>
                    <a:gd name="connsiteY105" fmla="*/ 1461558 h 1486572"/>
                    <a:gd name="connsiteX106" fmla="*/ 176426 w 826789"/>
                    <a:gd name="connsiteY106" fmla="*/ 1463030 h 1486572"/>
                    <a:gd name="connsiteX107" fmla="*/ 172012 w 826789"/>
                    <a:gd name="connsiteY107" fmla="*/ 1474801 h 1486572"/>
                    <a:gd name="connsiteX108" fmla="*/ 149941 w 826789"/>
                    <a:gd name="connsiteY108" fmla="*/ 1483629 h 1486572"/>
                    <a:gd name="connsiteX109" fmla="*/ 133756 w 826789"/>
                    <a:gd name="connsiteY109" fmla="*/ 1474801 h 1486572"/>
                    <a:gd name="connsiteX110" fmla="*/ 120513 w 826789"/>
                    <a:gd name="connsiteY110" fmla="*/ 1454201 h 1486572"/>
                    <a:gd name="connsiteX111" fmla="*/ 132284 w 826789"/>
                    <a:gd name="connsiteY111" fmla="*/ 1432130 h 1486572"/>
                    <a:gd name="connsiteX112" fmla="*/ 126398 w 826789"/>
                    <a:gd name="connsiteY112" fmla="*/ 1390931 h 1486572"/>
                    <a:gd name="connsiteX113" fmla="*/ 107270 w 826789"/>
                    <a:gd name="connsiteY113" fmla="*/ 1362974 h 1486572"/>
                    <a:gd name="connsiteX114" fmla="*/ 95499 w 826789"/>
                    <a:gd name="connsiteY114" fmla="*/ 1357088 h 1486572"/>
                    <a:gd name="connsiteX115" fmla="*/ 83728 w 826789"/>
                    <a:gd name="connsiteY115" fmla="*/ 1332074 h 1486572"/>
                    <a:gd name="connsiteX116" fmla="*/ 92556 w 826789"/>
                    <a:gd name="connsiteY116" fmla="*/ 1287932 h 1486572"/>
                    <a:gd name="connsiteX117" fmla="*/ 82256 w 826789"/>
                    <a:gd name="connsiteY117" fmla="*/ 1284989 h 1486572"/>
                    <a:gd name="connsiteX118" fmla="*/ 60185 w 826789"/>
                    <a:gd name="connsiteY118" fmla="*/ 1243790 h 1486572"/>
                    <a:gd name="connsiteX119" fmla="*/ 76371 w 826789"/>
                    <a:gd name="connsiteY119" fmla="*/ 1164334 h 1486572"/>
                    <a:gd name="connsiteX120" fmla="*/ 41057 w 826789"/>
                    <a:gd name="connsiteY120" fmla="*/ 1148149 h 1486572"/>
                    <a:gd name="connsiteX121" fmla="*/ 16043 w 826789"/>
                    <a:gd name="connsiteY121" fmla="*/ 1099592 h 1486572"/>
                    <a:gd name="connsiteX122" fmla="*/ 27814 w 826789"/>
                    <a:gd name="connsiteY122" fmla="*/ 1062807 h 1486572"/>
                    <a:gd name="connsiteX123" fmla="*/ 18986 w 826789"/>
                    <a:gd name="connsiteY123" fmla="*/ 1039264 h 1486572"/>
                    <a:gd name="connsiteX124" fmla="*/ 39585 w 826789"/>
                    <a:gd name="connsiteY124" fmla="*/ 1009836 h 1486572"/>
                    <a:gd name="connsiteX125" fmla="*/ 35171 w 826789"/>
                    <a:gd name="connsiteY125" fmla="*/ 996594 h 1486572"/>
                    <a:gd name="connsiteX126" fmla="*/ 21928 w 826789"/>
                    <a:gd name="connsiteY126" fmla="*/ 984822 h 1486572"/>
                    <a:gd name="connsiteX127" fmla="*/ 2800 w 826789"/>
                    <a:gd name="connsiteY127" fmla="*/ 964223 h 1486572"/>
                    <a:gd name="connsiteX128" fmla="*/ 0 w 826789"/>
                    <a:gd name="connsiteY128" fmla="*/ 947422 h 1486572"/>
                    <a:gd name="connsiteX129" fmla="*/ 15160 w 826789"/>
                    <a:gd name="connsiteY129" fmla="*/ 938326 h 1486572"/>
                    <a:gd name="connsiteX130" fmla="*/ 11629 w 826789"/>
                    <a:gd name="connsiteY130" fmla="*/ 918903 h 1486572"/>
                    <a:gd name="connsiteX131" fmla="*/ 22223 w 826789"/>
                    <a:gd name="connsiteY131" fmla="*/ 915372 h 1486572"/>
                    <a:gd name="connsiteX132" fmla="*/ 32817 w 826789"/>
                    <a:gd name="connsiteY132" fmla="*/ 922435 h 1486572"/>
                    <a:gd name="connsiteX133" fmla="*/ 45177 w 826789"/>
                    <a:gd name="connsiteY133" fmla="*/ 913606 h 1486572"/>
                    <a:gd name="connsiteX134" fmla="*/ 75193 w 826789"/>
                    <a:gd name="connsiteY134" fmla="*/ 915372 h 1486572"/>
                    <a:gd name="connsiteX135" fmla="*/ 96382 w 826789"/>
                    <a:gd name="connsiteY135" fmla="*/ 899481 h 1486572"/>
                    <a:gd name="connsiteX136" fmla="*/ 91085 w 826789"/>
                    <a:gd name="connsiteY136" fmla="*/ 844744 h 1486572"/>
                    <a:gd name="connsiteX137" fmla="*/ 122867 w 826789"/>
                    <a:gd name="connsiteY137" fmla="*/ 855339 h 1486572"/>
                    <a:gd name="connsiteX138" fmla="*/ 182901 w 826789"/>
                    <a:gd name="connsiteY138" fmla="*/ 839447 h 1486572"/>
                    <a:gd name="connsiteX139" fmla="*/ 168775 w 826789"/>
                    <a:gd name="connsiteY139" fmla="*/ 811196 h 1486572"/>
                    <a:gd name="connsiteX140" fmla="*/ 175838 w 826789"/>
                    <a:gd name="connsiteY140" fmla="*/ 797071 h 1486572"/>
                    <a:gd name="connsiteX141" fmla="*/ 202323 w 826789"/>
                    <a:gd name="connsiteY141" fmla="*/ 791774 h 1486572"/>
                    <a:gd name="connsiteX142" fmla="*/ 207620 w 826789"/>
                    <a:gd name="connsiteY142" fmla="*/ 772351 h 1486572"/>
                    <a:gd name="connsiteX143" fmla="*/ 214683 w 826789"/>
                    <a:gd name="connsiteY143" fmla="*/ 738803 h 1486572"/>
                    <a:gd name="connsiteX144" fmla="*/ 222135 w 826789"/>
                    <a:gd name="connsiteY144" fmla="*/ 723900 h 1486572"/>
                    <a:gd name="connsiteX145" fmla="*/ 288188 w 826789"/>
                    <a:gd name="connsiteY145" fmla="*/ 723900 h 1486572"/>
                    <a:gd name="connsiteX146" fmla="*/ 290608 w 826789"/>
                    <a:gd name="connsiteY146" fmla="*/ 724678 h 1486572"/>
                    <a:gd name="connsiteX0" fmla="*/ 316070 w 826789"/>
                    <a:gd name="connsiteY0" fmla="*/ 0 h 762672"/>
                    <a:gd name="connsiteX1" fmla="*/ 371830 w 826789"/>
                    <a:gd name="connsiteY1" fmla="*/ 21966 h 762672"/>
                    <a:gd name="connsiteX2" fmla="*/ 391252 w 826789"/>
                    <a:gd name="connsiteY2" fmla="*/ 62577 h 762672"/>
                    <a:gd name="connsiteX3" fmla="*/ 408909 w 826789"/>
                    <a:gd name="connsiteY3" fmla="*/ 60811 h 762672"/>
                    <a:gd name="connsiteX4" fmla="*/ 419503 w 826789"/>
                    <a:gd name="connsiteY4" fmla="*/ 43154 h 762672"/>
                    <a:gd name="connsiteX5" fmla="*/ 419503 w 826789"/>
                    <a:gd name="connsiteY5" fmla="*/ 29029 h 762672"/>
                    <a:gd name="connsiteX6" fmla="*/ 444223 w 826789"/>
                    <a:gd name="connsiteY6" fmla="*/ 25497 h 762672"/>
                    <a:gd name="connsiteX7" fmla="*/ 445989 w 826789"/>
                    <a:gd name="connsiteY7" fmla="*/ 13137 h 762672"/>
                    <a:gd name="connsiteX8" fmla="*/ 465411 w 826789"/>
                    <a:gd name="connsiteY8" fmla="*/ 13137 h 762672"/>
                    <a:gd name="connsiteX9" fmla="*/ 466725 w 826789"/>
                    <a:gd name="connsiteY9" fmla="*/ 0 h 762672"/>
                    <a:gd name="connsiteX10" fmla="*/ 519284 w 826789"/>
                    <a:gd name="connsiteY10" fmla="*/ 0 h 762672"/>
                    <a:gd name="connsiteX11" fmla="*/ 514850 w 826789"/>
                    <a:gd name="connsiteY11" fmla="*/ 9606 h 762672"/>
                    <a:gd name="connsiteX12" fmla="*/ 539570 w 826789"/>
                    <a:gd name="connsiteY12" fmla="*/ 18435 h 762672"/>
                    <a:gd name="connsiteX13" fmla="*/ 558993 w 826789"/>
                    <a:gd name="connsiteY13" fmla="*/ 18435 h 762672"/>
                    <a:gd name="connsiteX14" fmla="*/ 580181 w 826789"/>
                    <a:gd name="connsiteY14" fmla="*/ 14903 h 762672"/>
                    <a:gd name="connsiteX15" fmla="*/ 604901 w 826789"/>
                    <a:gd name="connsiteY15" fmla="*/ 34326 h 762672"/>
                    <a:gd name="connsiteX16" fmla="*/ 615495 w 826789"/>
                    <a:gd name="connsiteY16" fmla="*/ 39623 h 762672"/>
                    <a:gd name="connsiteX17" fmla="*/ 615495 w 826789"/>
                    <a:gd name="connsiteY17" fmla="*/ 53748 h 762672"/>
                    <a:gd name="connsiteX18" fmla="*/ 613729 w 826789"/>
                    <a:gd name="connsiteY18" fmla="*/ 73171 h 762672"/>
                    <a:gd name="connsiteX19" fmla="*/ 633152 w 826789"/>
                    <a:gd name="connsiteY19" fmla="*/ 76702 h 762672"/>
                    <a:gd name="connsiteX20" fmla="*/ 624323 w 826789"/>
                    <a:gd name="connsiteY20" fmla="*/ 101422 h 762672"/>
                    <a:gd name="connsiteX21" fmla="*/ 636683 w 826789"/>
                    <a:gd name="connsiteY21" fmla="*/ 133204 h 762672"/>
                    <a:gd name="connsiteX22" fmla="*/ 654340 w 826789"/>
                    <a:gd name="connsiteY22" fmla="*/ 115547 h 762672"/>
                    <a:gd name="connsiteX23" fmla="*/ 682591 w 826789"/>
                    <a:gd name="connsiteY23" fmla="*/ 110250 h 762672"/>
                    <a:gd name="connsiteX24" fmla="*/ 698482 w 826789"/>
                    <a:gd name="connsiteY24" fmla="*/ 99656 h 762672"/>
                    <a:gd name="connsiteX25" fmla="*/ 707311 w 826789"/>
                    <a:gd name="connsiteY25" fmla="*/ 110250 h 762672"/>
                    <a:gd name="connsiteX26" fmla="*/ 739093 w 826789"/>
                    <a:gd name="connsiteY26" fmla="*/ 104953 h 762672"/>
                    <a:gd name="connsiteX27" fmla="*/ 746156 w 826789"/>
                    <a:gd name="connsiteY27" fmla="*/ 87296 h 762672"/>
                    <a:gd name="connsiteX28" fmla="*/ 776173 w 826789"/>
                    <a:gd name="connsiteY28" fmla="*/ 76702 h 762672"/>
                    <a:gd name="connsiteX29" fmla="*/ 793830 w 826789"/>
                    <a:gd name="connsiteY29" fmla="*/ 64342 h 762672"/>
                    <a:gd name="connsiteX30" fmla="*/ 804770 w 826789"/>
                    <a:gd name="connsiteY30" fmla="*/ 74068 h 762672"/>
                    <a:gd name="connsiteX31" fmla="*/ 826789 w 826789"/>
                    <a:gd name="connsiteY31" fmla="*/ 79939 h 762672"/>
                    <a:gd name="connsiteX32" fmla="*/ 804718 w 826789"/>
                    <a:gd name="connsiteY32" fmla="*/ 74054 h 762672"/>
                    <a:gd name="connsiteX33" fmla="*/ 782647 w 826789"/>
                    <a:gd name="connsiteY33" fmla="*/ 93182 h 762672"/>
                    <a:gd name="connsiteX34" fmla="*/ 788533 w 826789"/>
                    <a:gd name="connsiteY34" fmla="*/ 112310 h 762672"/>
                    <a:gd name="connsiteX35" fmla="*/ 804718 w 826789"/>
                    <a:gd name="connsiteY35" fmla="*/ 124082 h 762672"/>
                    <a:gd name="connsiteX36" fmla="*/ 803247 w 826789"/>
                    <a:gd name="connsiteY36" fmla="*/ 132910 h 762672"/>
                    <a:gd name="connsiteX37" fmla="*/ 806189 w 826789"/>
                    <a:gd name="connsiteY37" fmla="*/ 140267 h 762672"/>
                    <a:gd name="connsiteX38" fmla="*/ 806189 w 826789"/>
                    <a:gd name="connsiteY38" fmla="*/ 150567 h 762672"/>
                    <a:gd name="connsiteX39" fmla="*/ 790004 w 826789"/>
                    <a:gd name="connsiteY39" fmla="*/ 143210 h 762672"/>
                    <a:gd name="connsiteX40" fmla="*/ 773818 w 826789"/>
                    <a:gd name="connsiteY40" fmla="*/ 154981 h 762672"/>
                    <a:gd name="connsiteX41" fmla="*/ 773818 w 826789"/>
                    <a:gd name="connsiteY41" fmla="*/ 168224 h 762672"/>
                    <a:gd name="connsiteX42" fmla="*/ 764990 w 826789"/>
                    <a:gd name="connsiteY42" fmla="*/ 196180 h 762672"/>
                    <a:gd name="connsiteX43" fmla="*/ 751747 w 826789"/>
                    <a:gd name="connsiteY43" fmla="*/ 200595 h 762672"/>
                    <a:gd name="connsiteX44" fmla="*/ 742919 w 826789"/>
                    <a:gd name="connsiteY44" fmla="*/ 218252 h 762672"/>
                    <a:gd name="connsiteX45" fmla="*/ 737033 w 826789"/>
                    <a:gd name="connsiteY45" fmla="*/ 241794 h 762672"/>
                    <a:gd name="connsiteX46" fmla="*/ 713491 w 826789"/>
                    <a:gd name="connsiteY46" fmla="*/ 252094 h 762672"/>
                    <a:gd name="connsiteX47" fmla="*/ 706134 w 826789"/>
                    <a:gd name="connsiteY47" fmla="*/ 266808 h 762672"/>
                    <a:gd name="connsiteX48" fmla="*/ 704662 w 826789"/>
                    <a:gd name="connsiteY48" fmla="*/ 277108 h 762672"/>
                    <a:gd name="connsiteX49" fmla="*/ 719376 w 826789"/>
                    <a:gd name="connsiteY49" fmla="*/ 282994 h 762672"/>
                    <a:gd name="connsiteX50" fmla="*/ 707605 w 826789"/>
                    <a:gd name="connsiteY50" fmla="*/ 294765 h 762672"/>
                    <a:gd name="connsiteX51" fmla="*/ 707605 w 826789"/>
                    <a:gd name="connsiteY51" fmla="*/ 315364 h 762672"/>
                    <a:gd name="connsiteX52" fmla="*/ 695834 w 826789"/>
                    <a:gd name="connsiteY52" fmla="*/ 334493 h 762672"/>
                    <a:gd name="connsiteX53" fmla="*/ 710548 w 826789"/>
                    <a:gd name="connsiteY53" fmla="*/ 337436 h 762672"/>
                    <a:gd name="connsiteX54" fmla="*/ 728205 w 826789"/>
                    <a:gd name="connsiteY54" fmla="*/ 362449 h 762672"/>
                    <a:gd name="connsiteX55" fmla="*/ 709076 w 826789"/>
                    <a:gd name="connsiteY55" fmla="*/ 368335 h 762672"/>
                    <a:gd name="connsiteX56" fmla="*/ 698777 w 826789"/>
                    <a:gd name="connsiteY56" fmla="*/ 388935 h 762672"/>
                    <a:gd name="connsiteX57" fmla="*/ 697305 w 826789"/>
                    <a:gd name="connsiteY57" fmla="*/ 408063 h 762672"/>
                    <a:gd name="connsiteX58" fmla="*/ 704662 w 826789"/>
                    <a:gd name="connsiteY58" fmla="*/ 415420 h 762672"/>
                    <a:gd name="connsiteX59" fmla="*/ 706134 w 826789"/>
                    <a:gd name="connsiteY59" fmla="*/ 428663 h 762672"/>
                    <a:gd name="connsiteX60" fmla="*/ 717905 w 826789"/>
                    <a:gd name="connsiteY60" fmla="*/ 428663 h 762672"/>
                    <a:gd name="connsiteX61" fmla="*/ 738505 w 826789"/>
                    <a:gd name="connsiteY61" fmla="*/ 449262 h 762672"/>
                    <a:gd name="connsiteX62" fmla="*/ 738505 w 826789"/>
                    <a:gd name="connsiteY62" fmla="*/ 471334 h 762672"/>
                    <a:gd name="connsiteX63" fmla="*/ 751747 w 826789"/>
                    <a:gd name="connsiteY63" fmla="*/ 480162 h 762672"/>
                    <a:gd name="connsiteX64" fmla="*/ 741447 w 826789"/>
                    <a:gd name="connsiteY64" fmla="*/ 491933 h 762672"/>
                    <a:gd name="connsiteX65" fmla="*/ 742919 w 826789"/>
                    <a:gd name="connsiteY65" fmla="*/ 508119 h 762672"/>
                    <a:gd name="connsiteX66" fmla="*/ 723791 w 826789"/>
                    <a:gd name="connsiteY66" fmla="*/ 508119 h 762672"/>
                    <a:gd name="connsiteX67" fmla="*/ 710548 w 826789"/>
                    <a:gd name="connsiteY67" fmla="*/ 521361 h 762672"/>
                    <a:gd name="connsiteX68" fmla="*/ 688477 w 826789"/>
                    <a:gd name="connsiteY68" fmla="*/ 522833 h 762672"/>
                    <a:gd name="connsiteX69" fmla="*/ 687005 w 826789"/>
                    <a:gd name="connsiteY69" fmla="*/ 539018 h 762672"/>
                    <a:gd name="connsiteX70" fmla="*/ 644334 w 826789"/>
                    <a:gd name="connsiteY70" fmla="*/ 580218 h 762672"/>
                    <a:gd name="connsiteX71" fmla="*/ 641392 w 826789"/>
                    <a:gd name="connsiteY71" fmla="*/ 612589 h 762672"/>
                    <a:gd name="connsiteX72" fmla="*/ 622263 w 826789"/>
                    <a:gd name="connsiteY72" fmla="*/ 615531 h 762672"/>
                    <a:gd name="connsiteX73" fmla="*/ 606078 w 826789"/>
                    <a:gd name="connsiteY73" fmla="*/ 630245 h 762672"/>
                    <a:gd name="connsiteX74" fmla="*/ 582535 w 826789"/>
                    <a:gd name="connsiteY74" fmla="*/ 636131 h 762672"/>
                    <a:gd name="connsiteX75" fmla="*/ 548693 w 826789"/>
                    <a:gd name="connsiteY75" fmla="*/ 621417 h 762672"/>
                    <a:gd name="connsiteX76" fmla="*/ 545750 w 826789"/>
                    <a:gd name="connsiteY76" fmla="*/ 649374 h 762672"/>
                    <a:gd name="connsiteX77" fmla="*/ 523679 w 826789"/>
                    <a:gd name="connsiteY77" fmla="*/ 665559 h 762672"/>
                    <a:gd name="connsiteX78" fmla="*/ 513379 w 826789"/>
                    <a:gd name="connsiteY78" fmla="*/ 677331 h 762672"/>
                    <a:gd name="connsiteX79" fmla="*/ 522208 w 826789"/>
                    <a:gd name="connsiteY79" fmla="*/ 696459 h 762672"/>
                    <a:gd name="connsiteX80" fmla="*/ 500136 w 826789"/>
                    <a:gd name="connsiteY80" fmla="*/ 686159 h 762672"/>
                    <a:gd name="connsiteX81" fmla="*/ 486894 w 826789"/>
                    <a:gd name="connsiteY81" fmla="*/ 693516 h 762672"/>
                    <a:gd name="connsiteX82" fmla="*/ 488365 w 826789"/>
                    <a:gd name="connsiteY82" fmla="*/ 709701 h 762672"/>
                    <a:gd name="connsiteX83" fmla="*/ 476594 w 826789"/>
                    <a:gd name="connsiteY83" fmla="*/ 724416 h 762672"/>
                    <a:gd name="connsiteX84" fmla="*/ 472180 w 826789"/>
                    <a:gd name="connsiteY84" fmla="*/ 734715 h 762672"/>
                    <a:gd name="connsiteX85" fmla="*/ 478065 w 826789"/>
                    <a:gd name="connsiteY85" fmla="*/ 749429 h 762672"/>
                    <a:gd name="connsiteX86" fmla="*/ 447166 w 826789"/>
                    <a:gd name="connsiteY86" fmla="*/ 753844 h 762672"/>
                    <a:gd name="connsiteX87" fmla="*/ 429509 w 826789"/>
                    <a:gd name="connsiteY87" fmla="*/ 749429 h 762672"/>
                    <a:gd name="connsiteX88" fmla="*/ 416266 w 826789"/>
                    <a:gd name="connsiteY88" fmla="*/ 737658 h 762672"/>
                    <a:gd name="connsiteX89" fmla="*/ 394195 w 826789"/>
                    <a:gd name="connsiteY89" fmla="*/ 736187 h 762672"/>
                    <a:gd name="connsiteX90" fmla="*/ 388309 w 826789"/>
                    <a:gd name="connsiteY90" fmla="*/ 749429 h 762672"/>
                    <a:gd name="connsiteX91" fmla="*/ 385367 w 826789"/>
                    <a:gd name="connsiteY91" fmla="*/ 762672 h 762672"/>
                    <a:gd name="connsiteX92" fmla="*/ 366238 w 826789"/>
                    <a:gd name="connsiteY92" fmla="*/ 762672 h 762672"/>
                    <a:gd name="connsiteX93" fmla="*/ 352996 w 826789"/>
                    <a:gd name="connsiteY93" fmla="*/ 743544 h 762672"/>
                    <a:gd name="connsiteX94" fmla="*/ 344167 w 826789"/>
                    <a:gd name="connsiteY94" fmla="*/ 722944 h 762672"/>
                    <a:gd name="connsiteX95" fmla="*/ 335339 w 826789"/>
                    <a:gd name="connsiteY95" fmla="*/ 720001 h 762672"/>
                    <a:gd name="connsiteX96" fmla="*/ 325039 w 826789"/>
                    <a:gd name="connsiteY96" fmla="*/ 715587 h 762672"/>
                    <a:gd name="connsiteX97" fmla="*/ 305910 w 826789"/>
                    <a:gd name="connsiteY97" fmla="*/ 702344 h 762672"/>
                    <a:gd name="connsiteX98" fmla="*/ 295611 w 826789"/>
                    <a:gd name="connsiteY98" fmla="*/ 706759 h 762672"/>
                    <a:gd name="connsiteX99" fmla="*/ 288254 w 826789"/>
                    <a:gd name="connsiteY99" fmla="*/ 718530 h 762672"/>
                    <a:gd name="connsiteX100" fmla="*/ 272068 w 826789"/>
                    <a:gd name="connsiteY100" fmla="*/ 706759 h 762672"/>
                    <a:gd name="connsiteX101" fmla="*/ 242640 w 826789"/>
                    <a:gd name="connsiteY101" fmla="*/ 711173 h 762672"/>
                    <a:gd name="connsiteX102" fmla="*/ 236754 w 826789"/>
                    <a:gd name="connsiteY102" fmla="*/ 721473 h 762672"/>
                    <a:gd name="connsiteX103" fmla="*/ 229397 w 826789"/>
                    <a:gd name="connsiteY103" fmla="*/ 736187 h 762672"/>
                    <a:gd name="connsiteX104" fmla="*/ 198498 w 826789"/>
                    <a:gd name="connsiteY104" fmla="*/ 737658 h 762672"/>
                    <a:gd name="connsiteX105" fmla="*/ 176426 w 826789"/>
                    <a:gd name="connsiteY105" fmla="*/ 739130 h 762672"/>
                    <a:gd name="connsiteX106" fmla="*/ 172012 w 826789"/>
                    <a:gd name="connsiteY106" fmla="*/ 750901 h 762672"/>
                    <a:gd name="connsiteX107" fmla="*/ 149941 w 826789"/>
                    <a:gd name="connsiteY107" fmla="*/ 759729 h 762672"/>
                    <a:gd name="connsiteX108" fmla="*/ 133756 w 826789"/>
                    <a:gd name="connsiteY108" fmla="*/ 750901 h 762672"/>
                    <a:gd name="connsiteX109" fmla="*/ 120513 w 826789"/>
                    <a:gd name="connsiteY109" fmla="*/ 730301 h 762672"/>
                    <a:gd name="connsiteX110" fmla="*/ 132284 w 826789"/>
                    <a:gd name="connsiteY110" fmla="*/ 708230 h 762672"/>
                    <a:gd name="connsiteX111" fmla="*/ 126398 w 826789"/>
                    <a:gd name="connsiteY111" fmla="*/ 667031 h 762672"/>
                    <a:gd name="connsiteX112" fmla="*/ 107270 w 826789"/>
                    <a:gd name="connsiteY112" fmla="*/ 639074 h 762672"/>
                    <a:gd name="connsiteX113" fmla="*/ 95499 w 826789"/>
                    <a:gd name="connsiteY113" fmla="*/ 633188 h 762672"/>
                    <a:gd name="connsiteX114" fmla="*/ 83728 w 826789"/>
                    <a:gd name="connsiteY114" fmla="*/ 608174 h 762672"/>
                    <a:gd name="connsiteX115" fmla="*/ 92556 w 826789"/>
                    <a:gd name="connsiteY115" fmla="*/ 564032 h 762672"/>
                    <a:gd name="connsiteX116" fmla="*/ 82256 w 826789"/>
                    <a:gd name="connsiteY116" fmla="*/ 561089 h 762672"/>
                    <a:gd name="connsiteX117" fmla="*/ 60185 w 826789"/>
                    <a:gd name="connsiteY117" fmla="*/ 519890 h 762672"/>
                    <a:gd name="connsiteX118" fmla="*/ 76371 w 826789"/>
                    <a:gd name="connsiteY118" fmla="*/ 440434 h 762672"/>
                    <a:gd name="connsiteX119" fmla="*/ 41057 w 826789"/>
                    <a:gd name="connsiteY119" fmla="*/ 424249 h 762672"/>
                    <a:gd name="connsiteX120" fmla="*/ 16043 w 826789"/>
                    <a:gd name="connsiteY120" fmla="*/ 375692 h 762672"/>
                    <a:gd name="connsiteX121" fmla="*/ 27814 w 826789"/>
                    <a:gd name="connsiteY121" fmla="*/ 338907 h 762672"/>
                    <a:gd name="connsiteX122" fmla="*/ 18986 w 826789"/>
                    <a:gd name="connsiteY122" fmla="*/ 315364 h 762672"/>
                    <a:gd name="connsiteX123" fmla="*/ 39585 w 826789"/>
                    <a:gd name="connsiteY123" fmla="*/ 285936 h 762672"/>
                    <a:gd name="connsiteX124" fmla="*/ 35171 w 826789"/>
                    <a:gd name="connsiteY124" fmla="*/ 272694 h 762672"/>
                    <a:gd name="connsiteX125" fmla="*/ 21928 w 826789"/>
                    <a:gd name="connsiteY125" fmla="*/ 260922 h 762672"/>
                    <a:gd name="connsiteX126" fmla="*/ 2800 w 826789"/>
                    <a:gd name="connsiteY126" fmla="*/ 240323 h 762672"/>
                    <a:gd name="connsiteX127" fmla="*/ 0 w 826789"/>
                    <a:gd name="connsiteY127" fmla="*/ 223522 h 762672"/>
                    <a:gd name="connsiteX128" fmla="*/ 15160 w 826789"/>
                    <a:gd name="connsiteY128" fmla="*/ 214426 h 762672"/>
                    <a:gd name="connsiteX129" fmla="*/ 11629 w 826789"/>
                    <a:gd name="connsiteY129" fmla="*/ 195003 h 762672"/>
                    <a:gd name="connsiteX130" fmla="*/ 22223 w 826789"/>
                    <a:gd name="connsiteY130" fmla="*/ 191472 h 762672"/>
                    <a:gd name="connsiteX131" fmla="*/ 32817 w 826789"/>
                    <a:gd name="connsiteY131" fmla="*/ 198535 h 762672"/>
                    <a:gd name="connsiteX132" fmla="*/ 45177 w 826789"/>
                    <a:gd name="connsiteY132" fmla="*/ 189706 h 762672"/>
                    <a:gd name="connsiteX133" fmla="*/ 75193 w 826789"/>
                    <a:gd name="connsiteY133" fmla="*/ 191472 h 762672"/>
                    <a:gd name="connsiteX134" fmla="*/ 96382 w 826789"/>
                    <a:gd name="connsiteY134" fmla="*/ 175581 h 762672"/>
                    <a:gd name="connsiteX135" fmla="*/ 91085 w 826789"/>
                    <a:gd name="connsiteY135" fmla="*/ 120844 h 762672"/>
                    <a:gd name="connsiteX136" fmla="*/ 122867 w 826789"/>
                    <a:gd name="connsiteY136" fmla="*/ 131439 h 762672"/>
                    <a:gd name="connsiteX137" fmla="*/ 182901 w 826789"/>
                    <a:gd name="connsiteY137" fmla="*/ 115547 h 762672"/>
                    <a:gd name="connsiteX138" fmla="*/ 168775 w 826789"/>
                    <a:gd name="connsiteY138" fmla="*/ 87296 h 762672"/>
                    <a:gd name="connsiteX139" fmla="*/ 175838 w 826789"/>
                    <a:gd name="connsiteY139" fmla="*/ 73171 h 762672"/>
                    <a:gd name="connsiteX140" fmla="*/ 202323 w 826789"/>
                    <a:gd name="connsiteY140" fmla="*/ 67874 h 762672"/>
                    <a:gd name="connsiteX141" fmla="*/ 207620 w 826789"/>
                    <a:gd name="connsiteY141" fmla="*/ 48451 h 762672"/>
                    <a:gd name="connsiteX142" fmla="*/ 214683 w 826789"/>
                    <a:gd name="connsiteY142" fmla="*/ 14903 h 762672"/>
                    <a:gd name="connsiteX143" fmla="*/ 222135 w 826789"/>
                    <a:gd name="connsiteY143" fmla="*/ 0 h 762672"/>
                    <a:gd name="connsiteX144" fmla="*/ 288188 w 826789"/>
                    <a:gd name="connsiteY144" fmla="*/ 0 h 762672"/>
                    <a:gd name="connsiteX145" fmla="*/ 290608 w 826789"/>
                    <a:gd name="connsiteY145" fmla="*/ 778 h 762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826789" h="762672">
                      <a:moveTo>
                        <a:pt x="316070" y="0"/>
                      </a:moveTo>
                      <a:lnTo>
                        <a:pt x="371830" y="21966"/>
                      </a:lnTo>
                      <a:lnTo>
                        <a:pt x="391252" y="62577"/>
                      </a:lnTo>
                      <a:lnTo>
                        <a:pt x="408909" y="60811"/>
                      </a:lnTo>
                      <a:lnTo>
                        <a:pt x="419503" y="43154"/>
                      </a:lnTo>
                      <a:lnTo>
                        <a:pt x="419503" y="29029"/>
                      </a:lnTo>
                      <a:lnTo>
                        <a:pt x="444223" y="25497"/>
                      </a:lnTo>
                      <a:lnTo>
                        <a:pt x="445989" y="13137"/>
                      </a:lnTo>
                      <a:lnTo>
                        <a:pt x="465411" y="13137"/>
                      </a:lnTo>
                      <a:lnTo>
                        <a:pt x="466725" y="0"/>
                      </a:lnTo>
                      <a:lnTo>
                        <a:pt x="519284" y="0"/>
                      </a:lnTo>
                      <a:lnTo>
                        <a:pt x="514850" y="9606"/>
                      </a:lnTo>
                      <a:lnTo>
                        <a:pt x="539570" y="18435"/>
                      </a:lnTo>
                      <a:lnTo>
                        <a:pt x="558993" y="18435"/>
                      </a:lnTo>
                      <a:lnTo>
                        <a:pt x="580181" y="14903"/>
                      </a:lnTo>
                      <a:lnTo>
                        <a:pt x="604901" y="34326"/>
                      </a:lnTo>
                      <a:lnTo>
                        <a:pt x="615495" y="39623"/>
                      </a:lnTo>
                      <a:lnTo>
                        <a:pt x="615495" y="53748"/>
                      </a:lnTo>
                      <a:lnTo>
                        <a:pt x="613729" y="73171"/>
                      </a:lnTo>
                      <a:lnTo>
                        <a:pt x="633152" y="76702"/>
                      </a:lnTo>
                      <a:lnTo>
                        <a:pt x="624323" y="101422"/>
                      </a:lnTo>
                      <a:lnTo>
                        <a:pt x="636683" y="133204"/>
                      </a:lnTo>
                      <a:lnTo>
                        <a:pt x="654340" y="115547"/>
                      </a:lnTo>
                      <a:lnTo>
                        <a:pt x="682591" y="110250"/>
                      </a:lnTo>
                      <a:lnTo>
                        <a:pt x="698482" y="99656"/>
                      </a:lnTo>
                      <a:lnTo>
                        <a:pt x="707311" y="110250"/>
                      </a:lnTo>
                      <a:lnTo>
                        <a:pt x="739093" y="104953"/>
                      </a:lnTo>
                      <a:lnTo>
                        <a:pt x="746156" y="87296"/>
                      </a:lnTo>
                      <a:lnTo>
                        <a:pt x="776173" y="76702"/>
                      </a:lnTo>
                      <a:lnTo>
                        <a:pt x="793830" y="64342"/>
                      </a:lnTo>
                      <a:lnTo>
                        <a:pt x="804770" y="74068"/>
                      </a:lnTo>
                      <a:lnTo>
                        <a:pt x="826789" y="79939"/>
                      </a:lnTo>
                      <a:lnTo>
                        <a:pt x="804718" y="74054"/>
                      </a:lnTo>
                      <a:lnTo>
                        <a:pt x="782647" y="93182"/>
                      </a:lnTo>
                      <a:lnTo>
                        <a:pt x="788533" y="112310"/>
                      </a:lnTo>
                      <a:lnTo>
                        <a:pt x="804718" y="124082"/>
                      </a:lnTo>
                      <a:lnTo>
                        <a:pt x="803247" y="132910"/>
                      </a:lnTo>
                      <a:lnTo>
                        <a:pt x="806189" y="140267"/>
                      </a:lnTo>
                      <a:lnTo>
                        <a:pt x="806189" y="150567"/>
                      </a:lnTo>
                      <a:lnTo>
                        <a:pt x="790004" y="143210"/>
                      </a:lnTo>
                      <a:lnTo>
                        <a:pt x="773818" y="154981"/>
                      </a:lnTo>
                      <a:lnTo>
                        <a:pt x="773818" y="168224"/>
                      </a:lnTo>
                      <a:lnTo>
                        <a:pt x="764990" y="196180"/>
                      </a:lnTo>
                      <a:lnTo>
                        <a:pt x="751747" y="200595"/>
                      </a:lnTo>
                      <a:lnTo>
                        <a:pt x="742919" y="218252"/>
                      </a:lnTo>
                      <a:lnTo>
                        <a:pt x="737033" y="241794"/>
                      </a:lnTo>
                      <a:lnTo>
                        <a:pt x="713491" y="252094"/>
                      </a:lnTo>
                      <a:lnTo>
                        <a:pt x="706134" y="266808"/>
                      </a:lnTo>
                      <a:lnTo>
                        <a:pt x="704662" y="277108"/>
                      </a:lnTo>
                      <a:lnTo>
                        <a:pt x="719376" y="282994"/>
                      </a:lnTo>
                      <a:lnTo>
                        <a:pt x="707605" y="294765"/>
                      </a:lnTo>
                      <a:lnTo>
                        <a:pt x="707605" y="315364"/>
                      </a:lnTo>
                      <a:lnTo>
                        <a:pt x="695834" y="334493"/>
                      </a:lnTo>
                      <a:lnTo>
                        <a:pt x="710548" y="337436"/>
                      </a:lnTo>
                      <a:lnTo>
                        <a:pt x="728205" y="362449"/>
                      </a:lnTo>
                      <a:lnTo>
                        <a:pt x="709076" y="368335"/>
                      </a:lnTo>
                      <a:lnTo>
                        <a:pt x="698777" y="388935"/>
                      </a:lnTo>
                      <a:lnTo>
                        <a:pt x="697305" y="408063"/>
                      </a:lnTo>
                      <a:lnTo>
                        <a:pt x="704662" y="415420"/>
                      </a:lnTo>
                      <a:lnTo>
                        <a:pt x="706134" y="428663"/>
                      </a:lnTo>
                      <a:lnTo>
                        <a:pt x="717905" y="428663"/>
                      </a:lnTo>
                      <a:lnTo>
                        <a:pt x="738505" y="449262"/>
                      </a:lnTo>
                      <a:lnTo>
                        <a:pt x="738505" y="471334"/>
                      </a:lnTo>
                      <a:lnTo>
                        <a:pt x="751747" y="480162"/>
                      </a:lnTo>
                      <a:lnTo>
                        <a:pt x="741447" y="491933"/>
                      </a:lnTo>
                      <a:lnTo>
                        <a:pt x="742919" y="508119"/>
                      </a:lnTo>
                      <a:lnTo>
                        <a:pt x="723791" y="508119"/>
                      </a:lnTo>
                      <a:lnTo>
                        <a:pt x="710548" y="521361"/>
                      </a:lnTo>
                      <a:lnTo>
                        <a:pt x="688477" y="522833"/>
                      </a:lnTo>
                      <a:lnTo>
                        <a:pt x="687005" y="539018"/>
                      </a:lnTo>
                      <a:lnTo>
                        <a:pt x="644334" y="580218"/>
                      </a:lnTo>
                      <a:lnTo>
                        <a:pt x="641392" y="612589"/>
                      </a:lnTo>
                      <a:lnTo>
                        <a:pt x="622263" y="615531"/>
                      </a:lnTo>
                      <a:lnTo>
                        <a:pt x="606078" y="630245"/>
                      </a:lnTo>
                      <a:lnTo>
                        <a:pt x="582535" y="636131"/>
                      </a:lnTo>
                      <a:lnTo>
                        <a:pt x="548693" y="621417"/>
                      </a:lnTo>
                      <a:lnTo>
                        <a:pt x="545750" y="649374"/>
                      </a:lnTo>
                      <a:lnTo>
                        <a:pt x="523679" y="665559"/>
                      </a:lnTo>
                      <a:lnTo>
                        <a:pt x="513379" y="677331"/>
                      </a:lnTo>
                      <a:lnTo>
                        <a:pt x="522208" y="696459"/>
                      </a:lnTo>
                      <a:lnTo>
                        <a:pt x="500136" y="686159"/>
                      </a:lnTo>
                      <a:lnTo>
                        <a:pt x="486894" y="693516"/>
                      </a:lnTo>
                      <a:lnTo>
                        <a:pt x="488365" y="709701"/>
                      </a:lnTo>
                      <a:lnTo>
                        <a:pt x="476594" y="724416"/>
                      </a:lnTo>
                      <a:lnTo>
                        <a:pt x="472180" y="734715"/>
                      </a:lnTo>
                      <a:lnTo>
                        <a:pt x="478065" y="749429"/>
                      </a:lnTo>
                      <a:lnTo>
                        <a:pt x="447166" y="753844"/>
                      </a:lnTo>
                      <a:lnTo>
                        <a:pt x="429509" y="749429"/>
                      </a:lnTo>
                      <a:lnTo>
                        <a:pt x="416266" y="737658"/>
                      </a:lnTo>
                      <a:lnTo>
                        <a:pt x="394195" y="736187"/>
                      </a:lnTo>
                      <a:lnTo>
                        <a:pt x="388309" y="749429"/>
                      </a:lnTo>
                      <a:lnTo>
                        <a:pt x="385367" y="762672"/>
                      </a:lnTo>
                      <a:lnTo>
                        <a:pt x="366238" y="762672"/>
                      </a:lnTo>
                      <a:lnTo>
                        <a:pt x="352996" y="743544"/>
                      </a:lnTo>
                      <a:lnTo>
                        <a:pt x="344167" y="722944"/>
                      </a:lnTo>
                      <a:lnTo>
                        <a:pt x="335339" y="720001"/>
                      </a:lnTo>
                      <a:lnTo>
                        <a:pt x="325039" y="715587"/>
                      </a:lnTo>
                      <a:lnTo>
                        <a:pt x="305910" y="702344"/>
                      </a:lnTo>
                      <a:lnTo>
                        <a:pt x="295611" y="706759"/>
                      </a:lnTo>
                      <a:lnTo>
                        <a:pt x="288254" y="718530"/>
                      </a:lnTo>
                      <a:lnTo>
                        <a:pt x="272068" y="706759"/>
                      </a:lnTo>
                      <a:lnTo>
                        <a:pt x="242640" y="711173"/>
                      </a:lnTo>
                      <a:lnTo>
                        <a:pt x="236754" y="721473"/>
                      </a:lnTo>
                      <a:lnTo>
                        <a:pt x="229397" y="736187"/>
                      </a:lnTo>
                      <a:lnTo>
                        <a:pt x="198498" y="737658"/>
                      </a:lnTo>
                      <a:lnTo>
                        <a:pt x="176426" y="739130"/>
                      </a:lnTo>
                      <a:lnTo>
                        <a:pt x="172012" y="750901"/>
                      </a:lnTo>
                      <a:lnTo>
                        <a:pt x="149941" y="759729"/>
                      </a:lnTo>
                      <a:lnTo>
                        <a:pt x="133756" y="750901"/>
                      </a:lnTo>
                      <a:lnTo>
                        <a:pt x="120513" y="730301"/>
                      </a:lnTo>
                      <a:lnTo>
                        <a:pt x="132284" y="708230"/>
                      </a:lnTo>
                      <a:lnTo>
                        <a:pt x="126398" y="667031"/>
                      </a:lnTo>
                      <a:lnTo>
                        <a:pt x="107270" y="639074"/>
                      </a:lnTo>
                      <a:lnTo>
                        <a:pt x="95499" y="633188"/>
                      </a:lnTo>
                      <a:lnTo>
                        <a:pt x="83728" y="608174"/>
                      </a:lnTo>
                      <a:lnTo>
                        <a:pt x="92556" y="564032"/>
                      </a:lnTo>
                      <a:lnTo>
                        <a:pt x="82256" y="561089"/>
                      </a:lnTo>
                      <a:lnTo>
                        <a:pt x="60185" y="519890"/>
                      </a:lnTo>
                      <a:lnTo>
                        <a:pt x="76371" y="440434"/>
                      </a:lnTo>
                      <a:lnTo>
                        <a:pt x="41057" y="424249"/>
                      </a:lnTo>
                      <a:lnTo>
                        <a:pt x="16043" y="375692"/>
                      </a:lnTo>
                      <a:lnTo>
                        <a:pt x="27814" y="338907"/>
                      </a:lnTo>
                      <a:lnTo>
                        <a:pt x="18986" y="315364"/>
                      </a:lnTo>
                      <a:lnTo>
                        <a:pt x="39585" y="285936"/>
                      </a:lnTo>
                      <a:lnTo>
                        <a:pt x="35171" y="272694"/>
                      </a:lnTo>
                      <a:lnTo>
                        <a:pt x="21928" y="260922"/>
                      </a:lnTo>
                      <a:lnTo>
                        <a:pt x="2800" y="240323"/>
                      </a:lnTo>
                      <a:lnTo>
                        <a:pt x="0" y="223522"/>
                      </a:lnTo>
                      <a:lnTo>
                        <a:pt x="15160" y="214426"/>
                      </a:lnTo>
                      <a:lnTo>
                        <a:pt x="11629" y="195003"/>
                      </a:lnTo>
                      <a:lnTo>
                        <a:pt x="22223" y="191472"/>
                      </a:lnTo>
                      <a:lnTo>
                        <a:pt x="32817" y="198535"/>
                      </a:lnTo>
                      <a:lnTo>
                        <a:pt x="45177" y="189706"/>
                      </a:lnTo>
                      <a:lnTo>
                        <a:pt x="75193" y="191472"/>
                      </a:lnTo>
                      <a:lnTo>
                        <a:pt x="96382" y="175581"/>
                      </a:lnTo>
                      <a:lnTo>
                        <a:pt x="91085" y="120844"/>
                      </a:lnTo>
                      <a:lnTo>
                        <a:pt x="122867" y="131439"/>
                      </a:lnTo>
                      <a:lnTo>
                        <a:pt x="182901" y="115547"/>
                      </a:lnTo>
                      <a:lnTo>
                        <a:pt x="168775" y="87296"/>
                      </a:lnTo>
                      <a:lnTo>
                        <a:pt x="175838" y="73171"/>
                      </a:lnTo>
                      <a:lnTo>
                        <a:pt x="202323" y="67874"/>
                      </a:lnTo>
                      <a:lnTo>
                        <a:pt x="207620" y="48451"/>
                      </a:lnTo>
                      <a:lnTo>
                        <a:pt x="214683" y="14903"/>
                      </a:lnTo>
                      <a:lnTo>
                        <a:pt x="222135" y="0"/>
                      </a:lnTo>
                      <a:lnTo>
                        <a:pt x="288188" y="0"/>
                      </a:lnTo>
                      <a:lnTo>
                        <a:pt x="290608" y="778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8514AD39-504B-5DD1-CB46-E7A234374A53}"/>
                    </a:ext>
                  </a:extLst>
                </p:cNvPr>
                <p:cNvSpPr/>
                <p:nvPr/>
              </p:nvSpPr>
              <p:spPr>
                <a:xfrm>
                  <a:off x="995179" y="1029919"/>
                  <a:ext cx="1012053" cy="783083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7BB533E3-CAF7-8098-A1C5-8703D8EE54A6}"/>
                    </a:ext>
                  </a:extLst>
                </p:cNvPr>
                <p:cNvSpPr/>
                <p:nvPr/>
              </p:nvSpPr>
              <p:spPr>
                <a:xfrm>
                  <a:off x="3040436" y="841096"/>
                  <a:ext cx="349081" cy="270486"/>
                </a:xfrm>
                <a:custGeom>
                  <a:avLst/>
                  <a:gdLst>
                    <a:gd name="connsiteX0" fmla="*/ 674 w 349081"/>
                    <a:gd name="connsiteY0" fmla="*/ 0 h 270486"/>
                    <a:gd name="connsiteX1" fmla="*/ 349081 w 349081"/>
                    <a:gd name="connsiteY1" fmla="*/ 0 h 270486"/>
                    <a:gd name="connsiteX2" fmla="*/ 349081 w 349081"/>
                    <a:gd name="connsiteY2" fmla="*/ 269406 h 270486"/>
                    <a:gd name="connsiteX3" fmla="*/ 331803 w 349081"/>
                    <a:gd name="connsiteY3" fmla="*/ 270486 h 270486"/>
                    <a:gd name="connsiteX4" fmla="*/ 321871 w 349081"/>
                    <a:gd name="connsiteY4" fmla="*/ 262761 h 270486"/>
                    <a:gd name="connsiteX5" fmla="*/ 326285 w 349081"/>
                    <a:gd name="connsiteY5" fmla="*/ 255036 h 270486"/>
                    <a:gd name="connsiteX6" fmla="*/ 322975 w 349081"/>
                    <a:gd name="connsiteY6" fmla="*/ 237379 h 270486"/>
                    <a:gd name="connsiteX7" fmla="*/ 315739 w 349081"/>
                    <a:gd name="connsiteY7" fmla="*/ 234548 h 270486"/>
                    <a:gd name="connsiteX8" fmla="*/ 316353 w 349081"/>
                    <a:gd name="connsiteY8" fmla="*/ 234436 h 270486"/>
                    <a:gd name="connsiteX9" fmla="*/ 338424 w 349081"/>
                    <a:gd name="connsiteY9" fmla="*/ 206479 h 270486"/>
                    <a:gd name="connsiteX10" fmla="*/ 331067 w 349081"/>
                    <a:gd name="connsiteY10" fmla="*/ 182937 h 270486"/>
                    <a:gd name="connsiteX11" fmla="*/ 335481 w 349081"/>
                    <a:gd name="connsiteY11" fmla="*/ 166751 h 270486"/>
                    <a:gd name="connsiteX12" fmla="*/ 294282 w 349081"/>
                    <a:gd name="connsiteY12" fmla="*/ 160866 h 270486"/>
                    <a:gd name="connsiteX13" fmla="*/ 285453 w 349081"/>
                    <a:gd name="connsiteY13" fmla="*/ 149095 h 270486"/>
                    <a:gd name="connsiteX14" fmla="*/ 264854 w 349081"/>
                    <a:gd name="connsiteY14" fmla="*/ 154980 h 270486"/>
                    <a:gd name="connsiteX15" fmla="*/ 250140 w 349081"/>
                    <a:gd name="connsiteY15" fmla="*/ 150566 h 270486"/>
                    <a:gd name="connsiteX16" fmla="*/ 264854 w 349081"/>
                    <a:gd name="connsiteY16" fmla="*/ 135852 h 270486"/>
                    <a:gd name="connsiteX17" fmla="*/ 244254 w 349081"/>
                    <a:gd name="connsiteY17" fmla="*/ 125552 h 270486"/>
                    <a:gd name="connsiteX18" fmla="*/ 219240 w 349081"/>
                    <a:gd name="connsiteY18" fmla="*/ 127024 h 270486"/>
                    <a:gd name="connsiteX19" fmla="*/ 214826 w 349081"/>
                    <a:gd name="connsiteY19" fmla="*/ 135852 h 270486"/>
                    <a:gd name="connsiteX20" fmla="*/ 204526 w 349081"/>
                    <a:gd name="connsiteY20" fmla="*/ 138795 h 270486"/>
                    <a:gd name="connsiteX21" fmla="*/ 188341 w 349081"/>
                    <a:gd name="connsiteY21" fmla="*/ 122609 h 270486"/>
                    <a:gd name="connsiteX22" fmla="*/ 197169 w 349081"/>
                    <a:gd name="connsiteY22" fmla="*/ 102010 h 270486"/>
                    <a:gd name="connsiteX23" fmla="*/ 185398 w 349081"/>
                    <a:gd name="connsiteY23" fmla="*/ 91710 h 270486"/>
                    <a:gd name="connsiteX24" fmla="*/ 160384 w 349081"/>
                    <a:gd name="connsiteY24" fmla="*/ 82881 h 270486"/>
                    <a:gd name="connsiteX25" fmla="*/ 172155 w 349081"/>
                    <a:gd name="connsiteY25" fmla="*/ 71110 h 270486"/>
                    <a:gd name="connsiteX26" fmla="*/ 167741 w 349081"/>
                    <a:gd name="connsiteY26" fmla="*/ 53453 h 270486"/>
                    <a:gd name="connsiteX27" fmla="*/ 133898 w 349081"/>
                    <a:gd name="connsiteY27" fmla="*/ 53453 h 270486"/>
                    <a:gd name="connsiteX28" fmla="*/ 108885 w 349081"/>
                    <a:gd name="connsiteY28" fmla="*/ 68167 h 270486"/>
                    <a:gd name="connsiteX29" fmla="*/ 91228 w 349081"/>
                    <a:gd name="connsiteY29" fmla="*/ 49039 h 270486"/>
                    <a:gd name="connsiteX30" fmla="*/ 67685 w 349081"/>
                    <a:gd name="connsiteY30" fmla="*/ 49039 h 270486"/>
                    <a:gd name="connsiteX31" fmla="*/ 60328 w 349081"/>
                    <a:gd name="connsiteY31" fmla="*/ 34325 h 270486"/>
                    <a:gd name="connsiteX32" fmla="*/ 0 w 349081"/>
                    <a:gd name="connsiteY32" fmla="*/ 10783 h 270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49081" h="270486">
                      <a:moveTo>
                        <a:pt x="674" y="0"/>
                      </a:moveTo>
                      <a:lnTo>
                        <a:pt x="349081" y="0"/>
                      </a:lnTo>
                      <a:lnTo>
                        <a:pt x="349081" y="269406"/>
                      </a:lnTo>
                      <a:lnTo>
                        <a:pt x="331803" y="270486"/>
                      </a:lnTo>
                      <a:lnTo>
                        <a:pt x="321871" y="262761"/>
                      </a:lnTo>
                      <a:lnTo>
                        <a:pt x="326285" y="255036"/>
                      </a:lnTo>
                      <a:lnTo>
                        <a:pt x="322975" y="237379"/>
                      </a:lnTo>
                      <a:lnTo>
                        <a:pt x="315739" y="234548"/>
                      </a:lnTo>
                      <a:lnTo>
                        <a:pt x="316353" y="234436"/>
                      </a:lnTo>
                      <a:lnTo>
                        <a:pt x="338424" y="206479"/>
                      </a:lnTo>
                      <a:lnTo>
                        <a:pt x="331067" y="182937"/>
                      </a:lnTo>
                      <a:lnTo>
                        <a:pt x="335481" y="166751"/>
                      </a:lnTo>
                      <a:lnTo>
                        <a:pt x="294282" y="160866"/>
                      </a:lnTo>
                      <a:lnTo>
                        <a:pt x="285453" y="149095"/>
                      </a:lnTo>
                      <a:lnTo>
                        <a:pt x="264854" y="154980"/>
                      </a:lnTo>
                      <a:lnTo>
                        <a:pt x="250140" y="150566"/>
                      </a:lnTo>
                      <a:lnTo>
                        <a:pt x="264854" y="135852"/>
                      </a:lnTo>
                      <a:lnTo>
                        <a:pt x="244254" y="125552"/>
                      </a:lnTo>
                      <a:lnTo>
                        <a:pt x="219240" y="127024"/>
                      </a:lnTo>
                      <a:lnTo>
                        <a:pt x="214826" y="135852"/>
                      </a:lnTo>
                      <a:lnTo>
                        <a:pt x="204526" y="138795"/>
                      </a:lnTo>
                      <a:lnTo>
                        <a:pt x="188341" y="122609"/>
                      </a:lnTo>
                      <a:lnTo>
                        <a:pt x="197169" y="102010"/>
                      </a:lnTo>
                      <a:lnTo>
                        <a:pt x="185398" y="91710"/>
                      </a:lnTo>
                      <a:lnTo>
                        <a:pt x="160384" y="82881"/>
                      </a:lnTo>
                      <a:lnTo>
                        <a:pt x="172155" y="71110"/>
                      </a:lnTo>
                      <a:lnTo>
                        <a:pt x="167741" y="53453"/>
                      </a:lnTo>
                      <a:lnTo>
                        <a:pt x="133898" y="53453"/>
                      </a:lnTo>
                      <a:lnTo>
                        <a:pt x="108885" y="68167"/>
                      </a:lnTo>
                      <a:lnTo>
                        <a:pt x="91228" y="49039"/>
                      </a:lnTo>
                      <a:lnTo>
                        <a:pt x="67685" y="49039"/>
                      </a:lnTo>
                      <a:lnTo>
                        <a:pt x="60328" y="34325"/>
                      </a:lnTo>
                      <a:lnTo>
                        <a:pt x="0" y="10783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32A9FEE7-C605-DA53-83ED-8476E04F4452}"/>
                  </a:ext>
                </a:extLst>
              </p:cNvPr>
              <p:cNvSpPr/>
              <p:nvPr/>
            </p:nvSpPr>
            <p:spPr>
              <a:xfrm>
                <a:off x="663982" y="2240887"/>
                <a:ext cx="120786" cy="300167"/>
              </a:xfrm>
              <a:custGeom>
                <a:avLst/>
                <a:gdLst>
                  <a:gd name="connsiteX0" fmla="*/ 13374 w 120786"/>
                  <a:gd name="connsiteY0" fmla="*/ 0 h 300167"/>
                  <a:gd name="connsiteX1" fmla="*/ 35445 w 120786"/>
                  <a:gd name="connsiteY1" fmla="*/ 10300 h 300167"/>
                  <a:gd name="connsiteX2" fmla="*/ 57516 w 120786"/>
                  <a:gd name="connsiteY2" fmla="*/ 20600 h 300167"/>
                  <a:gd name="connsiteX3" fmla="*/ 97244 w 120786"/>
                  <a:gd name="connsiteY3" fmla="*/ 52971 h 300167"/>
                  <a:gd name="connsiteX4" fmla="*/ 103129 w 120786"/>
                  <a:gd name="connsiteY4" fmla="*/ 73570 h 300167"/>
                  <a:gd name="connsiteX5" fmla="*/ 119315 w 120786"/>
                  <a:gd name="connsiteY5" fmla="*/ 89755 h 300167"/>
                  <a:gd name="connsiteX6" fmla="*/ 120786 w 120786"/>
                  <a:gd name="connsiteY6" fmla="*/ 130955 h 300167"/>
                  <a:gd name="connsiteX7" fmla="*/ 107544 w 120786"/>
                  <a:gd name="connsiteY7" fmla="*/ 157441 h 300167"/>
                  <a:gd name="connsiteX8" fmla="*/ 119315 w 120786"/>
                  <a:gd name="connsiteY8" fmla="*/ 179512 h 300167"/>
                  <a:gd name="connsiteX9" fmla="*/ 119315 w 120786"/>
                  <a:gd name="connsiteY9" fmla="*/ 194226 h 300167"/>
                  <a:gd name="connsiteX10" fmla="*/ 104601 w 120786"/>
                  <a:gd name="connsiteY10" fmla="*/ 203054 h 300167"/>
                  <a:gd name="connsiteX11" fmla="*/ 94301 w 120786"/>
                  <a:gd name="connsiteY11" fmla="*/ 244253 h 300167"/>
                  <a:gd name="connsiteX12" fmla="*/ 73701 w 120786"/>
                  <a:gd name="connsiteY12" fmla="*/ 244253 h 300167"/>
                  <a:gd name="connsiteX13" fmla="*/ 60459 w 120786"/>
                  <a:gd name="connsiteY13" fmla="*/ 235425 h 300167"/>
                  <a:gd name="connsiteX14" fmla="*/ 48687 w 120786"/>
                  <a:gd name="connsiteY14" fmla="*/ 232482 h 300167"/>
                  <a:gd name="connsiteX15" fmla="*/ 42802 w 120786"/>
                  <a:gd name="connsiteY15" fmla="*/ 236896 h 300167"/>
                  <a:gd name="connsiteX16" fmla="*/ 57516 w 120786"/>
                  <a:gd name="connsiteY16" fmla="*/ 264853 h 300167"/>
                  <a:gd name="connsiteX17" fmla="*/ 50159 w 120786"/>
                  <a:gd name="connsiteY17" fmla="*/ 275153 h 300167"/>
                  <a:gd name="connsiteX18" fmla="*/ 20731 w 120786"/>
                  <a:gd name="connsiteY18" fmla="*/ 279567 h 300167"/>
                  <a:gd name="connsiteX19" fmla="*/ 20731 w 120786"/>
                  <a:gd name="connsiteY19" fmla="*/ 300167 h 300167"/>
                  <a:gd name="connsiteX20" fmla="*/ 0 w 120786"/>
                  <a:gd name="connsiteY20" fmla="*/ 293570 h 300167"/>
                  <a:gd name="connsiteX21" fmla="*/ 0 w 120786"/>
                  <a:gd name="connsiteY21" fmla="*/ 8829 h 300167"/>
                  <a:gd name="connsiteX22" fmla="*/ 6017 w 120786"/>
                  <a:gd name="connsiteY22" fmla="*/ 8829 h 300167"/>
                  <a:gd name="connsiteX23" fmla="*/ 13374 w 120786"/>
                  <a:gd name="connsiteY23" fmla="*/ 0 h 300167"/>
                  <a:gd name="connsiteX0" fmla="*/ 109030 w 216442"/>
                  <a:gd name="connsiteY0" fmla="*/ 0 h 300167"/>
                  <a:gd name="connsiteX1" fmla="*/ 131101 w 216442"/>
                  <a:gd name="connsiteY1" fmla="*/ 10300 h 300167"/>
                  <a:gd name="connsiteX2" fmla="*/ 153172 w 216442"/>
                  <a:gd name="connsiteY2" fmla="*/ 20600 h 300167"/>
                  <a:gd name="connsiteX3" fmla="*/ 192900 w 216442"/>
                  <a:gd name="connsiteY3" fmla="*/ 52971 h 300167"/>
                  <a:gd name="connsiteX4" fmla="*/ 198785 w 216442"/>
                  <a:gd name="connsiteY4" fmla="*/ 73570 h 300167"/>
                  <a:gd name="connsiteX5" fmla="*/ 214971 w 216442"/>
                  <a:gd name="connsiteY5" fmla="*/ 89755 h 300167"/>
                  <a:gd name="connsiteX6" fmla="*/ 216442 w 216442"/>
                  <a:gd name="connsiteY6" fmla="*/ 130955 h 300167"/>
                  <a:gd name="connsiteX7" fmla="*/ 203200 w 216442"/>
                  <a:gd name="connsiteY7" fmla="*/ 157441 h 300167"/>
                  <a:gd name="connsiteX8" fmla="*/ 214971 w 216442"/>
                  <a:gd name="connsiteY8" fmla="*/ 179512 h 300167"/>
                  <a:gd name="connsiteX9" fmla="*/ 214971 w 216442"/>
                  <a:gd name="connsiteY9" fmla="*/ 194226 h 300167"/>
                  <a:gd name="connsiteX10" fmla="*/ 200257 w 216442"/>
                  <a:gd name="connsiteY10" fmla="*/ 203054 h 300167"/>
                  <a:gd name="connsiteX11" fmla="*/ 189957 w 216442"/>
                  <a:gd name="connsiteY11" fmla="*/ 244253 h 300167"/>
                  <a:gd name="connsiteX12" fmla="*/ 169357 w 216442"/>
                  <a:gd name="connsiteY12" fmla="*/ 244253 h 300167"/>
                  <a:gd name="connsiteX13" fmla="*/ 156115 w 216442"/>
                  <a:gd name="connsiteY13" fmla="*/ 235425 h 300167"/>
                  <a:gd name="connsiteX14" fmla="*/ 144343 w 216442"/>
                  <a:gd name="connsiteY14" fmla="*/ 232482 h 300167"/>
                  <a:gd name="connsiteX15" fmla="*/ 138458 w 216442"/>
                  <a:gd name="connsiteY15" fmla="*/ 236896 h 300167"/>
                  <a:gd name="connsiteX16" fmla="*/ 153172 w 216442"/>
                  <a:gd name="connsiteY16" fmla="*/ 264853 h 300167"/>
                  <a:gd name="connsiteX17" fmla="*/ 145815 w 216442"/>
                  <a:gd name="connsiteY17" fmla="*/ 275153 h 300167"/>
                  <a:gd name="connsiteX18" fmla="*/ 116387 w 216442"/>
                  <a:gd name="connsiteY18" fmla="*/ 279567 h 300167"/>
                  <a:gd name="connsiteX19" fmla="*/ 116387 w 216442"/>
                  <a:gd name="connsiteY19" fmla="*/ 300167 h 300167"/>
                  <a:gd name="connsiteX20" fmla="*/ 95656 w 216442"/>
                  <a:gd name="connsiteY20" fmla="*/ 293570 h 300167"/>
                  <a:gd name="connsiteX21" fmla="*/ 0 w 216442"/>
                  <a:gd name="connsiteY21" fmla="*/ 111788 h 300167"/>
                  <a:gd name="connsiteX22" fmla="*/ 95656 w 216442"/>
                  <a:gd name="connsiteY22" fmla="*/ 8829 h 300167"/>
                  <a:gd name="connsiteX23" fmla="*/ 101673 w 216442"/>
                  <a:gd name="connsiteY23" fmla="*/ 8829 h 300167"/>
                  <a:gd name="connsiteX24" fmla="*/ 109030 w 216442"/>
                  <a:gd name="connsiteY24" fmla="*/ 0 h 300167"/>
                  <a:gd name="connsiteX0" fmla="*/ 0 w 216442"/>
                  <a:gd name="connsiteY0" fmla="*/ 111788 h 300167"/>
                  <a:gd name="connsiteX1" fmla="*/ 95656 w 216442"/>
                  <a:gd name="connsiteY1" fmla="*/ 8829 h 300167"/>
                  <a:gd name="connsiteX2" fmla="*/ 101673 w 216442"/>
                  <a:gd name="connsiteY2" fmla="*/ 8829 h 300167"/>
                  <a:gd name="connsiteX3" fmla="*/ 109030 w 216442"/>
                  <a:gd name="connsiteY3" fmla="*/ 0 h 300167"/>
                  <a:gd name="connsiteX4" fmla="*/ 131101 w 216442"/>
                  <a:gd name="connsiteY4" fmla="*/ 10300 h 300167"/>
                  <a:gd name="connsiteX5" fmla="*/ 153172 w 216442"/>
                  <a:gd name="connsiteY5" fmla="*/ 20600 h 300167"/>
                  <a:gd name="connsiteX6" fmla="*/ 192900 w 216442"/>
                  <a:gd name="connsiteY6" fmla="*/ 52971 h 300167"/>
                  <a:gd name="connsiteX7" fmla="*/ 198785 w 216442"/>
                  <a:gd name="connsiteY7" fmla="*/ 73570 h 300167"/>
                  <a:gd name="connsiteX8" fmla="*/ 214971 w 216442"/>
                  <a:gd name="connsiteY8" fmla="*/ 89755 h 300167"/>
                  <a:gd name="connsiteX9" fmla="*/ 216442 w 216442"/>
                  <a:gd name="connsiteY9" fmla="*/ 130955 h 300167"/>
                  <a:gd name="connsiteX10" fmla="*/ 203200 w 216442"/>
                  <a:gd name="connsiteY10" fmla="*/ 157441 h 300167"/>
                  <a:gd name="connsiteX11" fmla="*/ 214971 w 216442"/>
                  <a:gd name="connsiteY11" fmla="*/ 179512 h 300167"/>
                  <a:gd name="connsiteX12" fmla="*/ 214971 w 216442"/>
                  <a:gd name="connsiteY12" fmla="*/ 194226 h 300167"/>
                  <a:gd name="connsiteX13" fmla="*/ 200257 w 216442"/>
                  <a:gd name="connsiteY13" fmla="*/ 203054 h 300167"/>
                  <a:gd name="connsiteX14" fmla="*/ 189957 w 216442"/>
                  <a:gd name="connsiteY14" fmla="*/ 244253 h 300167"/>
                  <a:gd name="connsiteX15" fmla="*/ 169357 w 216442"/>
                  <a:gd name="connsiteY15" fmla="*/ 244253 h 300167"/>
                  <a:gd name="connsiteX16" fmla="*/ 156115 w 216442"/>
                  <a:gd name="connsiteY16" fmla="*/ 235425 h 300167"/>
                  <a:gd name="connsiteX17" fmla="*/ 144343 w 216442"/>
                  <a:gd name="connsiteY17" fmla="*/ 232482 h 300167"/>
                  <a:gd name="connsiteX18" fmla="*/ 138458 w 216442"/>
                  <a:gd name="connsiteY18" fmla="*/ 236896 h 300167"/>
                  <a:gd name="connsiteX19" fmla="*/ 153172 w 216442"/>
                  <a:gd name="connsiteY19" fmla="*/ 264853 h 300167"/>
                  <a:gd name="connsiteX20" fmla="*/ 145815 w 216442"/>
                  <a:gd name="connsiteY20" fmla="*/ 275153 h 300167"/>
                  <a:gd name="connsiteX21" fmla="*/ 116387 w 216442"/>
                  <a:gd name="connsiteY21" fmla="*/ 279567 h 300167"/>
                  <a:gd name="connsiteX22" fmla="*/ 116387 w 216442"/>
                  <a:gd name="connsiteY22" fmla="*/ 300167 h 300167"/>
                  <a:gd name="connsiteX23" fmla="*/ 95656 w 216442"/>
                  <a:gd name="connsiteY23" fmla="*/ 293570 h 300167"/>
                  <a:gd name="connsiteX24" fmla="*/ 91440 w 216442"/>
                  <a:gd name="connsiteY24" fmla="*/ 203228 h 300167"/>
                  <a:gd name="connsiteX0" fmla="*/ 43273 w 164059"/>
                  <a:gd name="connsiteY0" fmla="*/ 8829 h 300167"/>
                  <a:gd name="connsiteX1" fmla="*/ 49290 w 164059"/>
                  <a:gd name="connsiteY1" fmla="*/ 8829 h 300167"/>
                  <a:gd name="connsiteX2" fmla="*/ 56647 w 164059"/>
                  <a:gd name="connsiteY2" fmla="*/ 0 h 300167"/>
                  <a:gd name="connsiteX3" fmla="*/ 78718 w 164059"/>
                  <a:gd name="connsiteY3" fmla="*/ 10300 h 300167"/>
                  <a:gd name="connsiteX4" fmla="*/ 100789 w 164059"/>
                  <a:gd name="connsiteY4" fmla="*/ 20600 h 300167"/>
                  <a:gd name="connsiteX5" fmla="*/ 140517 w 164059"/>
                  <a:gd name="connsiteY5" fmla="*/ 52971 h 300167"/>
                  <a:gd name="connsiteX6" fmla="*/ 146402 w 164059"/>
                  <a:gd name="connsiteY6" fmla="*/ 73570 h 300167"/>
                  <a:gd name="connsiteX7" fmla="*/ 162588 w 164059"/>
                  <a:gd name="connsiteY7" fmla="*/ 89755 h 300167"/>
                  <a:gd name="connsiteX8" fmla="*/ 164059 w 164059"/>
                  <a:gd name="connsiteY8" fmla="*/ 130955 h 300167"/>
                  <a:gd name="connsiteX9" fmla="*/ 150817 w 164059"/>
                  <a:gd name="connsiteY9" fmla="*/ 157441 h 300167"/>
                  <a:gd name="connsiteX10" fmla="*/ 162588 w 164059"/>
                  <a:gd name="connsiteY10" fmla="*/ 179512 h 300167"/>
                  <a:gd name="connsiteX11" fmla="*/ 162588 w 164059"/>
                  <a:gd name="connsiteY11" fmla="*/ 194226 h 300167"/>
                  <a:gd name="connsiteX12" fmla="*/ 147874 w 164059"/>
                  <a:gd name="connsiteY12" fmla="*/ 203054 h 300167"/>
                  <a:gd name="connsiteX13" fmla="*/ 137574 w 164059"/>
                  <a:gd name="connsiteY13" fmla="*/ 244253 h 300167"/>
                  <a:gd name="connsiteX14" fmla="*/ 116974 w 164059"/>
                  <a:gd name="connsiteY14" fmla="*/ 244253 h 300167"/>
                  <a:gd name="connsiteX15" fmla="*/ 103732 w 164059"/>
                  <a:gd name="connsiteY15" fmla="*/ 235425 h 300167"/>
                  <a:gd name="connsiteX16" fmla="*/ 91960 w 164059"/>
                  <a:gd name="connsiteY16" fmla="*/ 232482 h 300167"/>
                  <a:gd name="connsiteX17" fmla="*/ 86075 w 164059"/>
                  <a:gd name="connsiteY17" fmla="*/ 236896 h 300167"/>
                  <a:gd name="connsiteX18" fmla="*/ 100789 w 164059"/>
                  <a:gd name="connsiteY18" fmla="*/ 264853 h 300167"/>
                  <a:gd name="connsiteX19" fmla="*/ 93432 w 164059"/>
                  <a:gd name="connsiteY19" fmla="*/ 275153 h 300167"/>
                  <a:gd name="connsiteX20" fmla="*/ 64004 w 164059"/>
                  <a:gd name="connsiteY20" fmla="*/ 279567 h 300167"/>
                  <a:gd name="connsiteX21" fmla="*/ 64004 w 164059"/>
                  <a:gd name="connsiteY21" fmla="*/ 300167 h 300167"/>
                  <a:gd name="connsiteX22" fmla="*/ 43273 w 164059"/>
                  <a:gd name="connsiteY22" fmla="*/ 293570 h 300167"/>
                  <a:gd name="connsiteX23" fmla="*/ 39057 w 164059"/>
                  <a:gd name="connsiteY23" fmla="*/ 203228 h 300167"/>
                  <a:gd name="connsiteX0" fmla="*/ 0 w 120786"/>
                  <a:gd name="connsiteY0" fmla="*/ 8829 h 300167"/>
                  <a:gd name="connsiteX1" fmla="*/ 6017 w 120786"/>
                  <a:gd name="connsiteY1" fmla="*/ 8829 h 300167"/>
                  <a:gd name="connsiteX2" fmla="*/ 13374 w 120786"/>
                  <a:gd name="connsiteY2" fmla="*/ 0 h 300167"/>
                  <a:gd name="connsiteX3" fmla="*/ 35445 w 120786"/>
                  <a:gd name="connsiteY3" fmla="*/ 10300 h 300167"/>
                  <a:gd name="connsiteX4" fmla="*/ 57516 w 120786"/>
                  <a:gd name="connsiteY4" fmla="*/ 20600 h 300167"/>
                  <a:gd name="connsiteX5" fmla="*/ 97244 w 120786"/>
                  <a:gd name="connsiteY5" fmla="*/ 52971 h 300167"/>
                  <a:gd name="connsiteX6" fmla="*/ 103129 w 120786"/>
                  <a:gd name="connsiteY6" fmla="*/ 73570 h 300167"/>
                  <a:gd name="connsiteX7" fmla="*/ 119315 w 120786"/>
                  <a:gd name="connsiteY7" fmla="*/ 89755 h 300167"/>
                  <a:gd name="connsiteX8" fmla="*/ 120786 w 120786"/>
                  <a:gd name="connsiteY8" fmla="*/ 130955 h 300167"/>
                  <a:gd name="connsiteX9" fmla="*/ 107544 w 120786"/>
                  <a:gd name="connsiteY9" fmla="*/ 157441 h 300167"/>
                  <a:gd name="connsiteX10" fmla="*/ 119315 w 120786"/>
                  <a:gd name="connsiteY10" fmla="*/ 179512 h 300167"/>
                  <a:gd name="connsiteX11" fmla="*/ 119315 w 120786"/>
                  <a:gd name="connsiteY11" fmla="*/ 194226 h 300167"/>
                  <a:gd name="connsiteX12" fmla="*/ 104601 w 120786"/>
                  <a:gd name="connsiteY12" fmla="*/ 203054 h 300167"/>
                  <a:gd name="connsiteX13" fmla="*/ 94301 w 120786"/>
                  <a:gd name="connsiteY13" fmla="*/ 244253 h 300167"/>
                  <a:gd name="connsiteX14" fmla="*/ 73701 w 120786"/>
                  <a:gd name="connsiteY14" fmla="*/ 244253 h 300167"/>
                  <a:gd name="connsiteX15" fmla="*/ 60459 w 120786"/>
                  <a:gd name="connsiteY15" fmla="*/ 235425 h 300167"/>
                  <a:gd name="connsiteX16" fmla="*/ 48687 w 120786"/>
                  <a:gd name="connsiteY16" fmla="*/ 232482 h 300167"/>
                  <a:gd name="connsiteX17" fmla="*/ 42802 w 120786"/>
                  <a:gd name="connsiteY17" fmla="*/ 236896 h 300167"/>
                  <a:gd name="connsiteX18" fmla="*/ 57516 w 120786"/>
                  <a:gd name="connsiteY18" fmla="*/ 264853 h 300167"/>
                  <a:gd name="connsiteX19" fmla="*/ 50159 w 120786"/>
                  <a:gd name="connsiteY19" fmla="*/ 275153 h 300167"/>
                  <a:gd name="connsiteX20" fmla="*/ 20731 w 120786"/>
                  <a:gd name="connsiteY20" fmla="*/ 279567 h 300167"/>
                  <a:gd name="connsiteX21" fmla="*/ 20731 w 120786"/>
                  <a:gd name="connsiteY21" fmla="*/ 300167 h 300167"/>
                  <a:gd name="connsiteX22" fmla="*/ 0 w 120786"/>
                  <a:gd name="connsiteY22" fmla="*/ 293570 h 300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0786" h="300167">
                    <a:moveTo>
                      <a:pt x="0" y="8829"/>
                    </a:moveTo>
                    <a:lnTo>
                      <a:pt x="6017" y="8829"/>
                    </a:lnTo>
                    <a:lnTo>
                      <a:pt x="13374" y="0"/>
                    </a:lnTo>
                    <a:lnTo>
                      <a:pt x="35445" y="10300"/>
                    </a:lnTo>
                    <a:lnTo>
                      <a:pt x="57516" y="20600"/>
                    </a:lnTo>
                    <a:lnTo>
                      <a:pt x="97244" y="52971"/>
                    </a:lnTo>
                    <a:lnTo>
                      <a:pt x="103129" y="73570"/>
                    </a:lnTo>
                    <a:lnTo>
                      <a:pt x="119315" y="89755"/>
                    </a:lnTo>
                    <a:cubicBezTo>
                      <a:pt x="119805" y="103488"/>
                      <a:pt x="120296" y="117222"/>
                      <a:pt x="120786" y="130955"/>
                    </a:cubicBezTo>
                    <a:lnTo>
                      <a:pt x="107544" y="157441"/>
                    </a:lnTo>
                    <a:lnTo>
                      <a:pt x="119315" y="179512"/>
                    </a:lnTo>
                    <a:lnTo>
                      <a:pt x="119315" y="194226"/>
                    </a:lnTo>
                    <a:lnTo>
                      <a:pt x="104601" y="203054"/>
                    </a:lnTo>
                    <a:lnTo>
                      <a:pt x="94301" y="244253"/>
                    </a:lnTo>
                    <a:lnTo>
                      <a:pt x="73701" y="244253"/>
                    </a:lnTo>
                    <a:lnTo>
                      <a:pt x="60459" y="235425"/>
                    </a:lnTo>
                    <a:lnTo>
                      <a:pt x="48687" y="232482"/>
                    </a:lnTo>
                    <a:lnTo>
                      <a:pt x="42802" y="236896"/>
                    </a:lnTo>
                    <a:lnTo>
                      <a:pt x="57516" y="264853"/>
                    </a:lnTo>
                    <a:lnTo>
                      <a:pt x="50159" y="275153"/>
                    </a:lnTo>
                    <a:lnTo>
                      <a:pt x="20731" y="279567"/>
                    </a:lnTo>
                    <a:lnTo>
                      <a:pt x="20731" y="300167"/>
                    </a:lnTo>
                    <a:lnTo>
                      <a:pt x="0" y="29357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A6893489-F253-D26A-6E24-9A546D417877}"/>
                  </a:ext>
                </a:extLst>
              </p:cNvPr>
              <p:cNvSpPr/>
              <p:nvPr/>
            </p:nvSpPr>
            <p:spPr>
              <a:xfrm>
                <a:off x="663981" y="2596966"/>
                <a:ext cx="325312" cy="466512"/>
              </a:xfrm>
              <a:custGeom>
                <a:avLst/>
                <a:gdLst>
                  <a:gd name="connsiteX0" fmla="*/ 81058 w 325312"/>
                  <a:gd name="connsiteY0" fmla="*/ 0 h 466512"/>
                  <a:gd name="connsiteX1" fmla="*/ 95772 w 325312"/>
                  <a:gd name="connsiteY1" fmla="*/ 0 h 466512"/>
                  <a:gd name="connsiteX2" fmla="*/ 111958 w 325312"/>
                  <a:gd name="connsiteY2" fmla="*/ 5886 h 466512"/>
                  <a:gd name="connsiteX3" fmla="*/ 128143 w 325312"/>
                  <a:gd name="connsiteY3" fmla="*/ 20600 h 466512"/>
                  <a:gd name="connsiteX4" fmla="*/ 144329 w 325312"/>
                  <a:gd name="connsiteY4" fmla="*/ 17657 h 466512"/>
                  <a:gd name="connsiteX5" fmla="*/ 169343 w 325312"/>
                  <a:gd name="connsiteY5" fmla="*/ 26486 h 466512"/>
                  <a:gd name="connsiteX6" fmla="*/ 206128 w 325312"/>
                  <a:gd name="connsiteY6" fmla="*/ 19129 h 466512"/>
                  <a:gd name="connsiteX7" fmla="*/ 222314 w 325312"/>
                  <a:gd name="connsiteY7" fmla="*/ 5886 h 466512"/>
                  <a:gd name="connsiteX8" fmla="*/ 235556 w 325312"/>
                  <a:gd name="connsiteY8" fmla="*/ 8829 h 466512"/>
                  <a:gd name="connsiteX9" fmla="*/ 217899 w 325312"/>
                  <a:gd name="connsiteY9" fmla="*/ 32371 h 466512"/>
                  <a:gd name="connsiteX10" fmla="*/ 217899 w 325312"/>
                  <a:gd name="connsiteY10" fmla="*/ 48557 h 466512"/>
                  <a:gd name="connsiteX11" fmla="*/ 210542 w 325312"/>
                  <a:gd name="connsiteY11" fmla="*/ 61799 h 466512"/>
                  <a:gd name="connsiteX12" fmla="*/ 212014 w 325312"/>
                  <a:gd name="connsiteY12" fmla="*/ 75041 h 466512"/>
                  <a:gd name="connsiteX13" fmla="*/ 192885 w 325312"/>
                  <a:gd name="connsiteY13" fmla="*/ 77985 h 466512"/>
                  <a:gd name="connsiteX14" fmla="*/ 185528 w 325312"/>
                  <a:gd name="connsiteY14" fmla="*/ 89756 h 466512"/>
                  <a:gd name="connsiteX15" fmla="*/ 187000 w 325312"/>
                  <a:gd name="connsiteY15" fmla="*/ 110355 h 466512"/>
                  <a:gd name="connsiteX16" fmla="*/ 164929 w 325312"/>
                  <a:gd name="connsiteY16" fmla="*/ 125070 h 466512"/>
                  <a:gd name="connsiteX17" fmla="*/ 201714 w 325312"/>
                  <a:gd name="connsiteY17" fmla="*/ 129484 h 466512"/>
                  <a:gd name="connsiteX18" fmla="*/ 213485 w 325312"/>
                  <a:gd name="connsiteY18" fmla="*/ 125070 h 466512"/>
                  <a:gd name="connsiteX19" fmla="*/ 226728 w 325312"/>
                  <a:gd name="connsiteY19" fmla="*/ 122126 h 466512"/>
                  <a:gd name="connsiteX20" fmla="*/ 232613 w 325312"/>
                  <a:gd name="connsiteY20" fmla="*/ 117713 h 466512"/>
                  <a:gd name="connsiteX21" fmla="*/ 239970 w 325312"/>
                  <a:gd name="connsiteY21" fmla="*/ 129484 h 466512"/>
                  <a:gd name="connsiteX22" fmla="*/ 234085 w 325312"/>
                  <a:gd name="connsiteY22" fmla="*/ 142727 h 466512"/>
                  <a:gd name="connsiteX23" fmla="*/ 223785 w 325312"/>
                  <a:gd name="connsiteY23" fmla="*/ 147141 h 466512"/>
                  <a:gd name="connsiteX24" fmla="*/ 213485 w 325312"/>
                  <a:gd name="connsiteY24" fmla="*/ 163326 h 466512"/>
                  <a:gd name="connsiteX25" fmla="*/ 222314 w 325312"/>
                  <a:gd name="connsiteY25" fmla="*/ 166269 h 466512"/>
                  <a:gd name="connsiteX26" fmla="*/ 234085 w 325312"/>
                  <a:gd name="connsiteY26" fmla="*/ 169211 h 466512"/>
                  <a:gd name="connsiteX27" fmla="*/ 250270 w 325312"/>
                  <a:gd name="connsiteY27" fmla="*/ 175097 h 466512"/>
                  <a:gd name="connsiteX28" fmla="*/ 272341 w 325312"/>
                  <a:gd name="connsiteY28" fmla="*/ 173626 h 466512"/>
                  <a:gd name="connsiteX29" fmla="*/ 291470 w 325312"/>
                  <a:gd name="connsiteY29" fmla="*/ 176569 h 466512"/>
                  <a:gd name="connsiteX30" fmla="*/ 303241 w 325312"/>
                  <a:gd name="connsiteY30" fmla="*/ 170683 h 466512"/>
                  <a:gd name="connsiteX31" fmla="*/ 312069 w 325312"/>
                  <a:gd name="connsiteY31" fmla="*/ 183926 h 466512"/>
                  <a:gd name="connsiteX32" fmla="*/ 250270 w 325312"/>
                  <a:gd name="connsiteY32" fmla="*/ 197169 h 466512"/>
                  <a:gd name="connsiteX33" fmla="*/ 250270 w 325312"/>
                  <a:gd name="connsiteY33" fmla="*/ 217768 h 466512"/>
                  <a:gd name="connsiteX34" fmla="*/ 259099 w 325312"/>
                  <a:gd name="connsiteY34" fmla="*/ 226597 h 466512"/>
                  <a:gd name="connsiteX35" fmla="*/ 250270 w 325312"/>
                  <a:gd name="connsiteY35" fmla="*/ 242783 h 466512"/>
                  <a:gd name="connsiteX36" fmla="*/ 251742 w 325312"/>
                  <a:gd name="connsiteY36" fmla="*/ 254554 h 466512"/>
                  <a:gd name="connsiteX37" fmla="*/ 272341 w 325312"/>
                  <a:gd name="connsiteY37" fmla="*/ 258968 h 466512"/>
                  <a:gd name="connsiteX38" fmla="*/ 272341 w 325312"/>
                  <a:gd name="connsiteY38" fmla="*/ 273682 h 466512"/>
                  <a:gd name="connsiteX39" fmla="*/ 292941 w 325312"/>
                  <a:gd name="connsiteY39" fmla="*/ 276624 h 466512"/>
                  <a:gd name="connsiteX40" fmla="*/ 303241 w 325312"/>
                  <a:gd name="connsiteY40" fmla="*/ 288396 h 466512"/>
                  <a:gd name="connsiteX41" fmla="*/ 325312 w 325312"/>
                  <a:gd name="connsiteY41" fmla="*/ 288396 h 466512"/>
                  <a:gd name="connsiteX42" fmla="*/ 319426 w 325312"/>
                  <a:gd name="connsiteY42" fmla="*/ 300167 h 466512"/>
                  <a:gd name="connsiteX43" fmla="*/ 315012 w 325312"/>
                  <a:gd name="connsiteY43" fmla="*/ 316352 h 466512"/>
                  <a:gd name="connsiteX44" fmla="*/ 298827 w 325312"/>
                  <a:gd name="connsiteY44" fmla="*/ 317824 h 466512"/>
                  <a:gd name="connsiteX45" fmla="*/ 307655 w 325312"/>
                  <a:gd name="connsiteY45" fmla="*/ 331067 h 466512"/>
                  <a:gd name="connsiteX46" fmla="*/ 282641 w 325312"/>
                  <a:gd name="connsiteY46" fmla="*/ 363437 h 466512"/>
                  <a:gd name="connsiteX47" fmla="*/ 301770 w 325312"/>
                  <a:gd name="connsiteY47" fmla="*/ 370794 h 466512"/>
                  <a:gd name="connsiteX48" fmla="*/ 303241 w 325312"/>
                  <a:gd name="connsiteY48" fmla="*/ 381094 h 466512"/>
                  <a:gd name="connsiteX49" fmla="*/ 281170 w 325312"/>
                  <a:gd name="connsiteY49" fmla="*/ 397280 h 466512"/>
                  <a:gd name="connsiteX50" fmla="*/ 263513 w 325312"/>
                  <a:gd name="connsiteY50" fmla="*/ 411994 h 466512"/>
                  <a:gd name="connsiteX51" fmla="*/ 250270 w 325312"/>
                  <a:gd name="connsiteY51" fmla="*/ 413466 h 466512"/>
                  <a:gd name="connsiteX52" fmla="*/ 244385 w 325312"/>
                  <a:gd name="connsiteY52" fmla="*/ 428179 h 466512"/>
                  <a:gd name="connsiteX53" fmla="*/ 219371 w 325312"/>
                  <a:gd name="connsiteY53" fmla="*/ 429651 h 466512"/>
                  <a:gd name="connsiteX54" fmla="*/ 219371 w 325312"/>
                  <a:gd name="connsiteY54" fmla="*/ 444365 h 466512"/>
                  <a:gd name="connsiteX55" fmla="*/ 216428 w 325312"/>
                  <a:gd name="connsiteY55" fmla="*/ 464964 h 466512"/>
                  <a:gd name="connsiteX56" fmla="*/ 199915 w 325312"/>
                  <a:gd name="connsiteY56" fmla="*/ 466512 h 466512"/>
                  <a:gd name="connsiteX57" fmla="*/ 206717 w 325312"/>
                  <a:gd name="connsiteY57" fmla="*/ 460844 h 466512"/>
                  <a:gd name="connsiteX58" fmla="*/ 194357 w 325312"/>
                  <a:gd name="connsiteY58" fmla="*/ 452016 h 466512"/>
                  <a:gd name="connsiteX59" fmla="*/ 194357 w 325312"/>
                  <a:gd name="connsiteY59" fmla="*/ 413171 h 466512"/>
                  <a:gd name="connsiteX60" fmla="*/ 208482 w 325312"/>
                  <a:gd name="connsiteY60" fmla="*/ 386686 h 466512"/>
                  <a:gd name="connsiteX61" fmla="*/ 192591 w 325312"/>
                  <a:gd name="connsiteY61" fmla="*/ 384920 h 466512"/>
                  <a:gd name="connsiteX62" fmla="*/ 176700 w 325312"/>
                  <a:gd name="connsiteY62" fmla="*/ 379623 h 466512"/>
                  <a:gd name="connsiteX63" fmla="*/ 159043 w 325312"/>
                  <a:gd name="connsiteY63" fmla="*/ 381388 h 466512"/>
                  <a:gd name="connsiteX64" fmla="*/ 148449 w 325312"/>
                  <a:gd name="connsiteY64" fmla="*/ 374326 h 466512"/>
                  <a:gd name="connsiteX65" fmla="*/ 120198 w 325312"/>
                  <a:gd name="connsiteY65" fmla="*/ 376091 h 466512"/>
                  <a:gd name="connsiteX66" fmla="*/ 107838 w 325312"/>
                  <a:gd name="connsiteY66" fmla="*/ 409639 h 466512"/>
                  <a:gd name="connsiteX67" fmla="*/ 95478 w 325312"/>
                  <a:gd name="connsiteY67" fmla="*/ 427296 h 466512"/>
                  <a:gd name="connsiteX68" fmla="*/ 70759 w 325312"/>
                  <a:gd name="connsiteY68" fmla="*/ 427296 h 466512"/>
                  <a:gd name="connsiteX69" fmla="*/ 33679 w 325312"/>
                  <a:gd name="connsiteY69" fmla="*/ 427296 h 466512"/>
                  <a:gd name="connsiteX70" fmla="*/ 17788 w 325312"/>
                  <a:gd name="connsiteY70" fmla="*/ 427296 h 466512"/>
                  <a:gd name="connsiteX71" fmla="*/ 8959 w 325312"/>
                  <a:gd name="connsiteY71" fmla="*/ 443187 h 466512"/>
                  <a:gd name="connsiteX72" fmla="*/ 0 w 325312"/>
                  <a:gd name="connsiteY72" fmla="*/ 440388 h 466512"/>
                  <a:gd name="connsiteX73" fmla="*/ 0 w 325312"/>
                  <a:gd name="connsiteY73" fmla="*/ 16142 h 466512"/>
                  <a:gd name="connsiteX74" fmla="*/ 13374 w 325312"/>
                  <a:gd name="connsiteY74" fmla="*/ 20600 h 466512"/>
                  <a:gd name="connsiteX75" fmla="*/ 19259 w 325312"/>
                  <a:gd name="connsiteY75" fmla="*/ 19129 h 466512"/>
                  <a:gd name="connsiteX76" fmla="*/ 54573 w 325312"/>
                  <a:gd name="connsiteY76" fmla="*/ 11771 h 466512"/>
                  <a:gd name="connsiteX77" fmla="*/ 64873 w 325312"/>
                  <a:gd name="connsiteY77" fmla="*/ 5886 h 466512"/>
                  <a:gd name="connsiteX78" fmla="*/ 81058 w 325312"/>
                  <a:gd name="connsiteY78" fmla="*/ 0 h 466512"/>
                  <a:gd name="connsiteX0" fmla="*/ 157664 w 401918"/>
                  <a:gd name="connsiteY0" fmla="*/ 0 h 466512"/>
                  <a:gd name="connsiteX1" fmla="*/ 172378 w 401918"/>
                  <a:gd name="connsiteY1" fmla="*/ 0 h 466512"/>
                  <a:gd name="connsiteX2" fmla="*/ 188564 w 401918"/>
                  <a:gd name="connsiteY2" fmla="*/ 5886 h 466512"/>
                  <a:gd name="connsiteX3" fmla="*/ 204749 w 401918"/>
                  <a:gd name="connsiteY3" fmla="*/ 20600 h 466512"/>
                  <a:gd name="connsiteX4" fmla="*/ 220935 w 401918"/>
                  <a:gd name="connsiteY4" fmla="*/ 17657 h 466512"/>
                  <a:gd name="connsiteX5" fmla="*/ 245949 w 401918"/>
                  <a:gd name="connsiteY5" fmla="*/ 26486 h 466512"/>
                  <a:gd name="connsiteX6" fmla="*/ 282734 w 401918"/>
                  <a:gd name="connsiteY6" fmla="*/ 19129 h 466512"/>
                  <a:gd name="connsiteX7" fmla="*/ 298920 w 401918"/>
                  <a:gd name="connsiteY7" fmla="*/ 5886 h 466512"/>
                  <a:gd name="connsiteX8" fmla="*/ 312162 w 401918"/>
                  <a:gd name="connsiteY8" fmla="*/ 8829 h 466512"/>
                  <a:gd name="connsiteX9" fmla="*/ 294505 w 401918"/>
                  <a:gd name="connsiteY9" fmla="*/ 32371 h 466512"/>
                  <a:gd name="connsiteX10" fmla="*/ 294505 w 401918"/>
                  <a:gd name="connsiteY10" fmla="*/ 48557 h 466512"/>
                  <a:gd name="connsiteX11" fmla="*/ 287148 w 401918"/>
                  <a:gd name="connsiteY11" fmla="*/ 61799 h 466512"/>
                  <a:gd name="connsiteX12" fmla="*/ 288620 w 401918"/>
                  <a:gd name="connsiteY12" fmla="*/ 75041 h 466512"/>
                  <a:gd name="connsiteX13" fmla="*/ 269491 w 401918"/>
                  <a:gd name="connsiteY13" fmla="*/ 77985 h 466512"/>
                  <a:gd name="connsiteX14" fmla="*/ 262134 w 401918"/>
                  <a:gd name="connsiteY14" fmla="*/ 89756 h 466512"/>
                  <a:gd name="connsiteX15" fmla="*/ 263606 w 401918"/>
                  <a:gd name="connsiteY15" fmla="*/ 110355 h 466512"/>
                  <a:gd name="connsiteX16" fmla="*/ 241535 w 401918"/>
                  <a:gd name="connsiteY16" fmla="*/ 125070 h 466512"/>
                  <a:gd name="connsiteX17" fmla="*/ 278320 w 401918"/>
                  <a:gd name="connsiteY17" fmla="*/ 129484 h 466512"/>
                  <a:gd name="connsiteX18" fmla="*/ 290091 w 401918"/>
                  <a:gd name="connsiteY18" fmla="*/ 125070 h 466512"/>
                  <a:gd name="connsiteX19" fmla="*/ 303334 w 401918"/>
                  <a:gd name="connsiteY19" fmla="*/ 122126 h 466512"/>
                  <a:gd name="connsiteX20" fmla="*/ 309219 w 401918"/>
                  <a:gd name="connsiteY20" fmla="*/ 117713 h 466512"/>
                  <a:gd name="connsiteX21" fmla="*/ 316576 w 401918"/>
                  <a:gd name="connsiteY21" fmla="*/ 129484 h 466512"/>
                  <a:gd name="connsiteX22" fmla="*/ 310691 w 401918"/>
                  <a:gd name="connsiteY22" fmla="*/ 142727 h 466512"/>
                  <a:gd name="connsiteX23" fmla="*/ 300391 w 401918"/>
                  <a:gd name="connsiteY23" fmla="*/ 147141 h 466512"/>
                  <a:gd name="connsiteX24" fmla="*/ 290091 w 401918"/>
                  <a:gd name="connsiteY24" fmla="*/ 163326 h 466512"/>
                  <a:gd name="connsiteX25" fmla="*/ 298920 w 401918"/>
                  <a:gd name="connsiteY25" fmla="*/ 166269 h 466512"/>
                  <a:gd name="connsiteX26" fmla="*/ 310691 w 401918"/>
                  <a:gd name="connsiteY26" fmla="*/ 169211 h 466512"/>
                  <a:gd name="connsiteX27" fmla="*/ 326876 w 401918"/>
                  <a:gd name="connsiteY27" fmla="*/ 175097 h 466512"/>
                  <a:gd name="connsiteX28" fmla="*/ 348947 w 401918"/>
                  <a:gd name="connsiteY28" fmla="*/ 173626 h 466512"/>
                  <a:gd name="connsiteX29" fmla="*/ 368076 w 401918"/>
                  <a:gd name="connsiteY29" fmla="*/ 176569 h 466512"/>
                  <a:gd name="connsiteX30" fmla="*/ 379847 w 401918"/>
                  <a:gd name="connsiteY30" fmla="*/ 170683 h 466512"/>
                  <a:gd name="connsiteX31" fmla="*/ 388675 w 401918"/>
                  <a:gd name="connsiteY31" fmla="*/ 183926 h 466512"/>
                  <a:gd name="connsiteX32" fmla="*/ 326876 w 401918"/>
                  <a:gd name="connsiteY32" fmla="*/ 197169 h 466512"/>
                  <a:gd name="connsiteX33" fmla="*/ 326876 w 401918"/>
                  <a:gd name="connsiteY33" fmla="*/ 217768 h 466512"/>
                  <a:gd name="connsiteX34" fmla="*/ 335705 w 401918"/>
                  <a:gd name="connsiteY34" fmla="*/ 226597 h 466512"/>
                  <a:gd name="connsiteX35" fmla="*/ 326876 w 401918"/>
                  <a:gd name="connsiteY35" fmla="*/ 242783 h 466512"/>
                  <a:gd name="connsiteX36" fmla="*/ 328348 w 401918"/>
                  <a:gd name="connsiteY36" fmla="*/ 254554 h 466512"/>
                  <a:gd name="connsiteX37" fmla="*/ 348947 w 401918"/>
                  <a:gd name="connsiteY37" fmla="*/ 258968 h 466512"/>
                  <a:gd name="connsiteX38" fmla="*/ 348947 w 401918"/>
                  <a:gd name="connsiteY38" fmla="*/ 273682 h 466512"/>
                  <a:gd name="connsiteX39" fmla="*/ 369547 w 401918"/>
                  <a:gd name="connsiteY39" fmla="*/ 276624 h 466512"/>
                  <a:gd name="connsiteX40" fmla="*/ 379847 w 401918"/>
                  <a:gd name="connsiteY40" fmla="*/ 288396 h 466512"/>
                  <a:gd name="connsiteX41" fmla="*/ 401918 w 401918"/>
                  <a:gd name="connsiteY41" fmla="*/ 288396 h 466512"/>
                  <a:gd name="connsiteX42" fmla="*/ 396032 w 401918"/>
                  <a:gd name="connsiteY42" fmla="*/ 300167 h 466512"/>
                  <a:gd name="connsiteX43" fmla="*/ 391618 w 401918"/>
                  <a:gd name="connsiteY43" fmla="*/ 316352 h 466512"/>
                  <a:gd name="connsiteX44" fmla="*/ 375433 w 401918"/>
                  <a:gd name="connsiteY44" fmla="*/ 317824 h 466512"/>
                  <a:gd name="connsiteX45" fmla="*/ 384261 w 401918"/>
                  <a:gd name="connsiteY45" fmla="*/ 331067 h 466512"/>
                  <a:gd name="connsiteX46" fmla="*/ 359247 w 401918"/>
                  <a:gd name="connsiteY46" fmla="*/ 363437 h 466512"/>
                  <a:gd name="connsiteX47" fmla="*/ 378376 w 401918"/>
                  <a:gd name="connsiteY47" fmla="*/ 370794 h 466512"/>
                  <a:gd name="connsiteX48" fmla="*/ 379847 w 401918"/>
                  <a:gd name="connsiteY48" fmla="*/ 381094 h 466512"/>
                  <a:gd name="connsiteX49" fmla="*/ 357776 w 401918"/>
                  <a:gd name="connsiteY49" fmla="*/ 397280 h 466512"/>
                  <a:gd name="connsiteX50" fmla="*/ 340119 w 401918"/>
                  <a:gd name="connsiteY50" fmla="*/ 411994 h 466512"/>
                  <a:gd name="connsiteX51" fmla="*/ 326876 w 401918"/>
                  <a:gd name="connsiteY51" fmla="*/ 413466 h 466512"/>
                  <a:gd name="connsiteX52" fmla="*/ 320991 w 401918"/>
                  <a:gd name="connsiteY52" fmla="*/ 428179 h 466512"/>
                  <a:gd name="connsiteX53" fmla="*/ 295977 w 401918"/>
                  <a:gd name="connsiteY53" fmla="*/ 429651 h 466512"/>
                  <a:gd name="connsiteX54" fmla="*/ 295977 w 401918"/>
                  <a:gd name="connsiteY54" fmla="*/ 444365 h 466512"/>
                  <a:gd name="connsiteX55" fmla="*/ 293034 w 401918"/>
                  <a:gd name="connsiteY55" fmla="*/ 464964 h 466512"/>
                  <a:gd name="connsiteX56" fmla="*/ 276521 w 401918"/>
                  <a:gd name="connsiteY56" fmla="*/ 466512 h 466512"/>
                  <a:gd name="connsiteX57" fmla="*/ 283323 w 401918"/>
                  <a:gd name="connsiteY57" fmla="*/ 460844 h 466512"/>
                  <a:gd name="connsiteX58" fmla="*/ 270963 w 401918"/>
                  <a:gd name="connsiteY58" fmla="*/ 452016 h 466512"/>
                  <a:gd name="connsiteX59" fmla="*/ 270963 w 401918"/>
                  <a:gd name="connsiteY59" fmla="*/ 413171 h 466512"/>
                  <a:gd name="connsiteX60" fmla="*/ 285088 w 401918"/>
                  <a:gd name="connsiteY60" fmla="*/ 386686 h 466512"/>
                  <a:gd name="connsiteX61" fmla="*/ 269197 w 401918"/>
                  <a:gd name="connsiteY61" fmla="*/ 384920 h 466512"/>
                  <a:gd name="connsiteX62" fmla="*/ 253306 w 401918"/>
                  <a:gd name="connsiteY62" fmla="*/ 379623 h 466512"/>
                  <a:gd name="connsiteX63" fmla="*/ 235649 w 401918"/>
                  <a:gd name="connsiteY63" fmla="*/ 381388 h 466512"/>
                  <a:gd name="connsiteX64" fmla="*/ 225055 w 401918"/>
                  <a:gd name="connsiteY64" fmla="*/ 374326 h 466512"/>
                  <a:gd name="connsiteX65" fmla="*/ 196804 w 401918"/>
                  <a:gd name="connsiteY65" fmla="*/ 376091 h 466512"/>
                  <a:gd name="connsiteX66" fmla="*/ 184444 w 401918"/>
                  <a:gd name="connsiteY66" fmla="*/ 409639 h 466512"/>
                  <a:gd name="connsiteX67" fmla="*/ 172084 w 401918"/>
                  <a:gd name="connsiteY67" fmla="*/ 427296 h 466512"/>
                  <a:gd name="connsiteX68" fmla="*/ 147365 w 401918"/>
                  <a:gd name="connsiteY68" fmla="*/ 427296 h 466512"/>
                  <a:gd name="connsiteX69" fmla="*/ 110285 w 401918"/>
                  <a:gd name="connsiteY69" fmla="*/ 427296 h 466512"/>
                  <a:gd name="connsiteX70" fmla="*/ 94394 w 401918"/>
                  <a:gd name="connsiteY70" fmla="*/ 427296 h 466512"/>
                  <a:gd name="connsiteX71" fmla="*/ 85565 w 401918"/>
                  <a:gd name="connsiteY71" fmla="*/ 443187 h 466512"/>
                  <a:gd name="connsiteX72" fmla="*/ 76606 w 401918"/>
                  <a:gd name="connsiteY72" fmla="*/ 440388 h 466512"/>
                  <a:gd name="connsiteX73" fmla="*/ 0 w 401918"/>
                  <a:gd name="connsiteY73" fmla="*/ 251009 h 466512"/>
                  <a:gd name="connsiteX74" fmla="*/ 76606 w 401918"/>
                  <a:gd name="connsiteY74" fmla="*/ 16142 h 466512"/>
                  <a:gd name="connsiteX75" fmla="*/ 89980 w 401918"/>
                  <a:gd name="connsiteY75" fmla="*/ 20600 h 466512"/>
                  <a:gd name="connsiteX76" fmla="*/ 95865 w 401918"/>
                  <a:gd name="connsiteY76" fmla="*/ 19129 h 466512"/>
                  <a:gd name="connsiteX77" fmla="*/ 131179 w 401918"/>
                  <a:gd name="connsiteY77" fmla="*/ 11771 h 466512"/>
                  <a:gd name="connsiteX78" fmla="*/ 141479 w 401918"/>
                  <a:gd name="connsiteY78" fmla="*/ 5886 h 466512"/>
                  <a:gd name="connsiteX79" fmla="*/ 157664 w 401918"/>
                  <a:gd name="connsiteY79" fmla="*/ 0 h 466512"/>
                  <a:gd name="connsiteX0" fmla="*/ 0 w 401918"/>
                  <a:gd name="connsiteY0" fmla="*/ 251009 h 466512"/>
                  <a:gd name="connsiteX1" fmla="*/ 76606 w 401918"/>
                  <a:gd name="connsiteY1" fmla="*/ 16142 h 466512"/>
                  <a:gd name="connsiteX2" fmla="*/ 89980 w 401918"/>
                  <a:gd name="connsiteY2" fmla="*/ 20600 h 466512"/>
                  <a:gd name="connsiteX3" fmla="*/ 95865 w 401918"/>
                  <a:gd name="connsiteY3" fmla="*/ 19129 h 466512"/>
                  <a:gd name="connsiteX4" fmla="*/ 131179 w 401918"/>
                  <a:gd name="connsiteY4" fmla="*/ 11771 h 466512"/>
                  <a:gd name="connsiteX5" fmla="*/ 141479 w 401918"/>
                  <a:gd name="connsiteY5" fmla="*/ 5886 h 466512"/>
                  <a:gd name="connsiteX6" fmla="*/ 157664 w 401918"/>
                  <a:gd name="connsiteY6" fmla="*/ 0 h 466512"/>
                  <a:gd name="connsiteX7" fmla="*/ 172378 w 401918"/>
                  <a:gd name="connsiteY7" fmla="*/ 0 h 466512"/>
                  <a:gd name="connsiteX8" fmla="*/ 188564 w 401918"/>
                  <a:gd name="connsiteY8" fmla="*/ 5886 h 466512"/>
                  <a:gd name="connsiteX9" fmla="*/ 204749 w 401918"/>
                  <a:gd name="connsiteY9" fmla="*/ 20600 h 466512"/>
                  <a:gd name="connsiteX10" fmla="*/ 220935 w 401918"/>
                  <a:gd name="connsiteY10" fmla="*/ 17657 h 466512"/>
                  <a:gd name="connsiteX11" fmla="*/ 245949 w 401918"/>
                  <a:gd name="connsiteY11" fmla="*/ 26486 h 466512"/>
                  <a:gd name="connsiteX12" fmla="*/ 282734 w 401918"/>
                  <a:gd name="connsiteY12" fmla="*/ 19129 h 466512"/>
                  <a:gd name="connsiteX13" fmla="*/ 298920 w 401918"/>
                  <a:gd name="connsiteY13" fmla="*/ 5886 h 466512"/>
                  <a:gd name="connsiteX14" fmla="*/ 312162 w 401918"/>
                  <a:gd name="connsiteY14" fmla="*/ 8829 h 466512"/>
                  <a:gd name="connsiteX15" fmla="*/ 294505 w 401918"/>
                  <a:gd name="connsiteY15" fmla="*/ 32371 h 466512"/>
                  <a:gd name="connsiteX16" fmla="*/ 294505 w 401918"/>
                  <a:gd name="connsiteY16" fmla="*/ 48557 h 466512"/>
                  <a:gd name="connsiteX17" fmla="*/ 287148 w 401918"/>
                  <a:gd name="connsiteY17" fmla="*/ 61799 h 466512"/>
                  <a:gd name="connsiteX18" fmla="*/ 288620 w 401918"/>
                  <a:gd name="connsiteY18" fmla="*/ 75041 h 466512"/>
                  <a:gd name="connsiteX19" fmla="*/ 269491 w 401918"/>
                  <a:gd name="connsiteY19" fmla="*/ 77985 h 466512"/>
                  <a:gd name="connsiteX20" fmla="*/ 262134 w 401918"/>
                  <a:gd name="connsiteY20" fmla="*/ 89756 h 466512"/>
                  <a:gd name="connsiteX21" fmla="*/ 263606 w 401918"/>
                  <a:gd name="connsiteY21" fmla="*/ 110355 h 466512"/>
                  <a:gd name="connsiteX22" fmla="*/ 241535 w 401918"/>
                  <a:gd name="connsiteY22" fmla="*/ 125070 h 466512"/>
                  <a:gd name="connsiteX23" fmla="*/ 278320 w 401918"/>
                  <a:gd name="connsiteY23" fmla="*/ 129484 h 466512"/>
                  <a:gd name="connsiteX24" fmla="*/ 290091 w 401918"/>
                  <a:gd name="connsiteY24" fmla="*/ 125070 h 466512"/>
                  <a:gd name="connsiteX25" fmla="*/ 303334 w 401918"/>
                  <a:gd name="connsiteY25" fmla="*/ 122126 h 466512"/>
                  <a:gd name="connsiteX26" fmla="*/ 309219 w 401918"/>
                  <a:gd name="connsiteY26" fmla="*/ 117713 h 466512"/>
                  <a:gd name="connsiteX27" fmla="*/ 316576 w 401918"/>
                  <a:gd name="connsiteY27" fmla="*/ 129484 h 466512"/>
                  <a:gd name="connsiteX28" fmla="*/ 310691 w 401918"/>
                  <a:gd name="connsiteY28" fmla="*/ 142727 h 466512"/>
                  <a:gd name="connsiteX29" fmla="*/ 300391 w 401918"/>
                  <a:gd name="connsiteY29" fmla="*/ 147141 h 466512"/>
                  <a:gd name="connsiteX30" fmla="*/ 290091 w 401918"/>
                  <a:gd name="connsiteY30" fmla="*/ 163326 h 466512"/>
                  <a:gd name="connsiteX31" fmla="*/ 298920 w 401918"/>
                  <a:gd name="connsiteY31" fmla="*/ 166269 h 466512"/>
                  <a:gd name="connsiteX32" fmla="*/ 310691 w 401918"/>
                  <a:gd name="connsiteY32" fmla="*/ 169211 h 466512"/>
                  <a:gd name="connsiteX33" fmla="*/ 326876 w 401918"/>
                  <a:gd name="connsiteY33" fmla="*/ 175097 h 466512"/>
                  <a:gd name="connsiteX34" fmla="*/ 348947 w 401918"/>
                  <a:gd name="connsiteY34" fmla="*/ 173626 h 466512"/>
                  <a:gd name="connsiteX35" fmla="*/ 368076 w 401918"/>
                  <a:gd name="connsiteY35" fmla="*/ 176569 h 466512"/>
                  <a:gd name="connsiteX36" fmla="*/ 379847 w 401918"/>
                  <a:gd name="connsiteY36" fmla="*/ 170683 h 466512"/>
                  <a:gd name="connsiteX37" fmla="*/ 388675 w 401918"/>
                  <a:gd name="connsiteY37" fmla="*/ 183926 h 466512"/>
                  <a:gd name="connsiteX38" fmla="*/ 326876 w 401918"/>
                  <a:gd name="connsiteY38" fmla="*/ 197169 h 466512"/>
                  <a:gd name="connsiteX39" fmla="*/ 326876 w 401918"/>
                  <a:gd name="connsiteY39" fmla="*/ 217768 h 466512"/>
                  <a:gd name="connsiteX40" fmla="*/ 335705 w 401918"/>
                  <a:gd name="connsiteY40" fmla="*/ 226597 h 466512"/>
                  <a:gd name="connsiteX41" fmla="*/ 326876 w 401918"/>
                  <a:gd name="connsiteY41" fmla="*/ 242783 h 466512"/>
                  <a:gd name="connsiteX42" fmla="*/ 328348 w 401918"/>
                  <a:gd name="connsiteY42" fmla="*/ 254554 h 466512"/>
                  <a:gd name="connsiteX43" fmla="*/ 348947 w 401918"/>
                  <a:gd name="connsiteY43" fmla="*/ 258968 h 466512"/>
                  <a:gd name="connsiteX44" fmla="*/ 348947 w 401918"/>
                  <a:gd name="connsiteY44" fmla="*/ 273682 h 466512"/>
                  <a:gd name="connsiteX45" fmla="*/ 369547 w 401918"/>
                  <a:gd name="connsiteY45" fmla="*/ 276624 h 466512"/>
                  <a:gd name="connsiteX46" fmla="*/ 379847 w 401918"/>
                  <a:gd name="connsiteY46" fmla="*/ 288396 h 466512"/>
                  <a:gd name="connsiteX47" fmla="*/ 401918 w 401918"/>
                  <a:gd name="connsiteY47" fmla="*/ 288396 h 466512"/>
                  <a:gd name="connsiteX48" fmla="*/ 396032 w 401918"/>
                  <a:gd name="connsiteY48" fmla="*/ 300167 h 466512"/>
                  <a:gd name="connsiteX49" fmla="*/ 391618 w 401918"/>
                  <a:gd name="connsiteY49" fmla="*/ 316352 h 466512"/>
                  <a:gd name="connsiteX50" fmla="*/ 375433 w 401918"/>
                  <a:gd name="connsiteY50" fmla="*/ 317824 h 466512"/>
                  <a:gd name="connsiteX51" fmla="*/ 384261 w 401918"/>
                  <a:gd name="connsiteY51" fmla="*/ 331067 h 466512"/>
                  <a:gd name="connsiteX52" fmla="*/ 359247 w 401918"/>
                  <a:gd name="connsiteY52" fmla="*/ 363437 h 466512"/>
                  <a:gd name="connsiteX53" fmla="*/ 378376 w 401918"/>
                  <a:gd name="connsiteY53" fmla="*/ 370794 h 466512"/>
                  <a:gd name="connsiteX54" fmla="*/ 379847 w 401918"/>
                  <a:gd name="connsiteY54" fmla="*/ 381094 h 466512"/>
                  <a:gd name="connsiteX55" fmla="*/ 357776 w 401918"/>
                  <a:gd name="connsiteY55" fmla="*/ 397280 h 466512"/>
                  <a:gd name="connsiteX56" fmla="*/ 340119 w 401918"/>
                  <a:gd name="connsiteY56" fmla="*/ 411994 h 466512"/>
                  <a:gd name="connsiteX57" fmla="*/ 326876 w 401918"/>
                  <a:gd name="connsiteY57" fmla="*/ 413466 h 466512"/>
                  <a:gd name="connsiteX58" fmla="*/ 320991 w 401918"/>
                  <a:gd name="connsiteY58" fmla="*/ 428179 h 466512"/>
                  <a:gd name="connsiteX59" fmla="*/ 295977 w 401918"/>
                  <a:gd name="connsiteY59" fmla="*/ 429651 h 466512"/>
                  <a:gd name="connsiteX60" fmla="*/ 295977 w 401918"/>
                  <a:gd name="connsiteY60" fmla="*/ 444365 h 466512"/>
                  <a:gd name="connsiteX61" fmla="*/ 293034 w 401918"/>
                  <a:gd name="connsiteY61" fmla="*/ 464964 h 466512"/>
                  <a:gd name="connsiteX62" fmla="*/ 276521 w 401918"/>
                  <a:gd name="connsiteY62" fmla="*/ 466512 h 466512"/>
                  <a:gd name="connsiteX63" fmla="*/ 283323 w 401918"/>
                  <a:gd name="connsiteY63" fmla="*/ 460844 h 466512"/>
                  <a:gd name="connsiteX64" fmla="*/ 270963 w 401918"/>
                  <a:gd name="connsiteY64" fmla="*/ 452016 h 466512"/>
                  <a:gd name="connsiteX65" fmla="*/ 270963 w 401918"/>
                  <a:gd name="connsiteY65" fmla="*/ 413171 h 466512"/>
                  <a:gd name="connsiteX66" fmla="*/ 285088 w 401918"/>
                  <a:gd name="connsiteY66" fmla="*/ 386686 h 466512"/>
                  <a:gd name="connsiteX67" fmla="*/ 269197 w 401918"/>
                  <a:gd name="connsiteY67" fmla="*/ 384920 h 466512"/>
                  <a:gd name="connsiteX68" fmla="*/ 253306 w 401918"/>
                  <a:gd name="connsiteY68" fmla="*/ 379623 h 466512"/>
                  <a:gd name="connsiteX69" fmla="*/ 235649 w 401918"/>
                  <a:gd name="connsiteY69" fmla="*/ 381388 h 466512"/>
                  <a:gd name="connsiteX70" fmla="*/ 225055 w 401918"/>
                  <a:gd name="connsiteY70" fmla="*/ 374326 h 466512"/>
                  <a:gd name="connsiteX71" fmla="*/ 196804 w 401918"/>
                  <a:gd name="connsiteY71" fmla="*/ 376091 h 466512"/>
                  <a:gd name="connsiteX72" fmla="*/ 184444 w 401918"/>
                  <a:gd name="connsiteY72" fmla="*/ 409639 h 466512"/>
                  <a:gd name="connsiteX73" fmla="*/ 172084 w 401918"/>
                  <a:gd name="connsiteY73" fmla="*/ 427296 h 466512"/>
                  <a:gd name="connsiteX74" fmla="*/ 147365 w 401918"/>
                  <a:gd name="connsiteY74" fmla="*/ 427296 h 466512"/>
                  <a:gd name="connsiteX75" fmla="*/ 110285 w 401918"/>
                  <a:gd name="connsiteY75" fmla="*/ 427296 h 466512"/>
                  <a:gd name="connsiteX76" fmla="*/ 94394 w 401918"/>
                  <a:gd name="connsiteY76" fmla="*/ 427296 h 466512"/>
                  <a:gd name="connsiteX77" fmla="*/ 85565 w 401918"/>
                  <a:gd name="connsiteY77" fmla="*/ 443187 h 466512"/>
                  <a:gd name="connsiteX78" fmla="*/ 76606 w 401918"/>
                  <a:gd name="connsiteY78" fmla="*/ 440388 h 466512"/>
                  <a:gd name="connsiteX79" fmla="*/ 91440 w 401918"/>
                  <a:gd name="connsiteY79" fmla="*/ 342449 h 466512"/>
                  <a:gd name="connsiteX0" fmla="*/ 0 w 401918"/>
                  <a:gd name="connsiteY0" fmla="*/ 251009 h 466512"/>
                  <a:gd name="connsiteX1" fmla="*/ 76606 w 401918"/>
                  <a:gd name="connsiteY1" fmla="*/ 16142 h 466512"/>
                  <a:gd name="connsiteX2" fmla="*/ 89980 w 401918"/>
                  <a:gd name="connsiteY2" fmla="*/ 20600 h 466512"/>
                  <a:gd name="connsiteX3" fmla="*/ 95865 w 401918"/>
                  <a:gd name="connsiteY3" fmla="*/ 19129 h 466512"/>
                  <a:gd name="connsiteX4" fmla="*/ 131179 w 401918"/>
                  <a:gd name="connsiteY4" fmla="*/ 11771 h 466512"/>
                  <a:gd name="connsiteX5" fmla="*/ 141479 w 401918"/>
                  <a:gd name="connsiteY5" fmla="*/ 5886 h 466512"/>
                  <a:gd name="connsiteX6" fmla="*/ 157664 w 401918"/>
                  <a:gd name="connsiteY6" fmla="*/ 0 h 466512"/>
                  <a:gd name="connsiteX7" fmla="*/ 172378 w 401918"/>
                  <a:gd name="connsiteY7" fmla="*/ 0 h 466512"/>
                  <a:gd name="connsiteX8" fmla="*/ 188564 w 401918"/>
                  <a:gd name="connsiteY8" fmla="*/ 5886 h 466512"/>
                  <a:gd name="connsiteX9" fmla="*/ 204749 w 401918"/>
                  <a:gd name="connsiteY9" fmla="*/ 20600 h 466512"/>
                  <a:gd name="connsiteX10" fmla="*/ 220935 w 401918"/>
                  <a:gd name="connsiteY10" fmla="*/ 17657 h 466512"/>
                  <a:gd name="connsiteX11" fmla="*/ 245949 w 401918"/>
                  <a:gd name="connsiteY11" fmla="*/ 26486 h 466512"/>
                  <a:gd name="connsiteX12" fmla="*/ 282734 w 401918"/>
                  <a:gd name="connsiteY12" fmla="*/ 19129 h 466512"/>
                  <a:gd name="connsiteX13" fmla="*/ 298920 w 401918"/>
                  <a:gd name="connsiteY13" fmla="*/ 5886 h 466512"/>
                  <a:gd name="connsiteX14" fmla="*/ 312162 w 401918"/>
                  <a:gd name="connsiteY14" fmla="*/ 8829 h 466512"/>
                  <a:gd name="connsiteX15" fmla="*/ 294505 w 401918"/>
                  <a:gd name="connsiteY15" fmla="*/ 32371 h 466512"/>
                  <a:gd name="connsiteX16" fmla="*/ 294505 w 401918"/>
                  <a:gd name="connsiteY16" fmla="*/ 48557 h 466512"/>
                  <a:gd name="connsiteX17" fmla="*/ 287148 w 401918"/>
                  <a:gd name="connsiteY17" fmla="*/ 61799 h 466512"/>
                  <a:gd name="connsiteX18" fmla="*/ 288620 w 401918"/>
                  <a:gd name="connsiteY18" fmla="*/ 75041 h 466512"/>
                  <a:gd name="connsiteX19" fmla="*/ 269491 w 401918"/>
                  <a:gd name="connsiteY19" fmla="*/ 77985 h 466512"/>
                  <a:gd name="connsiteX20" fmla="*/ 262134 w 401918"/>
                  <a:gd name="connsiteY20" fmla="*/ 89756 h 466512"/>
                  <a:gd name="connsiteX21" fmla="*/ 263606 w 401918"/>
                  <a:gd name="connsiteY21" fmla="*/ 110355 h 466512"/>
                  <a:gd name="connsiteX22" fmla="*/ 241535 w 401918"/>
                  <a:gd name="connsiteY22" fmla="*/ 125070 h 466512"/>
                  <a:gd name="connsiteX23" fmla="*/ 278320 w 401918"/>
                  <a:gd name="connsiteY23" fmla="*/ 129484 h 466512"/>
                  <a:gd name="connsiteX24" fmla="*/ 290091 w 401918"/>
                  <a:gd name="connsiteY24" fmla="*/ 125070 h 466512"/>
                  <a:gd name="connsiteX25" fmla="*/ 303334 w 401918"/>
                  <a:gd name="connsiteY25" fmla="*/ 122126 h 466512"/>
                  <a:gd name="connsiteX26" fmla="*/ 309219 w 401918"/>
                  <a:gd name="connsiteY26" fmla="*/ 117713 h 466512"/>
                  <a:gd name="connsiteX27" fmla="*/ 316576 w 401918"/>
                  <a:gd name="connsiteY27" fmla="*/ 129484 h 466512"/>
                  <a:gd name="connsiteX28" fmla="*/ 310691 w 401918"/>
                  <a:gd name="connsiteY28" fmla="*/ 142727 h 466512"/>
                  <a:gd name="connsiteX29" fmla="*/ 300391 w 401918"/>
                  <a:gd name="connsiteY29" fmla="*/ 147141 h 466512"/>
                  <a:gd name="connsiteX30" fmla="*/ 290091 w 401918"/>
                  <a:gd name="connsiteY30" fmla="*/ 163326 h 466512"/>
                  <a:gd name="connsiteX31" fmla="*/ 298920 w 401918"/>
                  <a:gd name="connsiteY31" fmla="*/ 166269 h 466512"/>
                  <a:gd name="connsiteX32" fmla="*/ 310691 w 401918"/>
                  <a:gd name="connsiteY32" fmla="*/ 169211 h 466512"/>
                  <a:gd name="connsiteX33" fmla="*/ 326876 w 401918"/>
                  <a:gd name="connsiteY33" fmla="*/ 175097 h 466512"/>
                  <a:gd name="connsiteX34" fmla="*/ 348947 w 401918"/>
                  <a:gd name="connsiteY34" fmla="*/ 173626 h 466512"/>
                  <a:gd name="connsiteX35" fmla="*/ 368076 w 401918"/>
                  <a:gd name="connsiteY35" fmla="*/ 176569 h 466512"/>
                  <a:gd name="connsiteX36" fmla="*/ 379847 w 401918"/>
                  <a:gd name="connsiteY36" fmla="*/ 170683 h 466512"/>
                  <a:gd name="connsiteX37" fmla="*/ 388675 w 401918"/>
                  <a:gd name="connsiteY37" fmla="*/ 183926 h 466512"/>
                  <a:gd name="connsiteX38" fmla="*/ 326876 w 401918"/>
                  <a:gd name="connsiteY38" fmla="*/ 197169 h 466512"/>
                  <a:gd name="connsiteX39" fmla="*/ 326876 w 401918"/>
                  <a:gd name="connsiteY39" fmla="*/ 217768 h 466512"/>
                  <a:gd name="connsiteX40" fmla="*/ 335705 w 401918"/>
                  <a:gd name="connsiteY40" fmla="*/ 226597 h 466512"/>
                  <a:gd name="connsiteX41" fmla="*/ 326876 w 401918"/>
                  <a:gd name="connsiteY41" fmla="*/ 242783 h 466512"/>
                  <a:gd name="connsiteX42" fmla="*/ 328348 w 401918"/>
                  <a:gd name="connsiteY42" fmla="*/ 254554 h 466512"/>
                  <a:gd name="connsiteX43" fmla="*/ 348947 w 401918"/>
                  <a:gd name="connsiteY43" fmla="*/ 258968 h 466512"/>
                  <a:gd name="connsiteX44" fmla="*/ 348947 w 401918"/>
                  <a:gd name="connsiteY44" fmla="*/ 273682 h 466512"/>
                  <a:gd name="connsiteX45" fmla="*/ 369547 w 401918"/>
                  <a:gd name="connsiteY45" fmla="*/ 276624 h 466512"/>
                  <a:gd name="connsiteX46" fmla="*/ 379847 w 401918"/>
                  <a:gd name="connsiteY46" fmla="*/ 288396 h 466512"/>
                  <a:gd name="connsiteX47" fmla="*/ 401918 w 401918"/>
                  <a:gd name="connsiteY47" fmla="*/ 288396 h 466512"/>
                  <a:gd name="connsiteX48" fmla="*/ 396032 w 401918"/>
                  <a:gd name="connsiteY48" fmla="*/ 300167 h 466512"/>
                  <a:gd name="connsiteX49" fmla="*/ 391618 w 401918"/>
                  <a:gd name="connsiteY49" fmla="*/ 316352 h 466512"/>
                  <a:gd name="connsiteX50" fmla="*/ 375433 w 401918"/>
                  <a:gd name="connsiteY50" fmla="*/ 317824 h 466512"/>
                  <a:gd name="connsiteX51" fmla="*/ 384261 w 401918"/>
                  <a:gd name="connsiteY51" fmla="*/ 331067 h 466512"/>
                  <a:gd name="connsiteX52" fmla="*/ 359247 w 401918"/>
                  <a:gd name="connsiteY52" fmla="*/ 363437 h 466512"/>
                  <a:gd name="connsiteX53" fmla="*/ 378376 w 401918"/>
                  <a:gd name="connsiteY53" fmla="*/ 370794 h 466512"/>
                  <a:gd name="connsiteX54" fmla="*/ 379847 w 401918"/>
                  <a:gd name="connsiteY54" fmla="*/ 381094 h 466512"/>
                  <a:gd name="connsiteX55" fmla="*/ 357776 w 401918"/>
                  <a:gd name="connsiteY55" fmla="*/ 397280 h 466512"/>
                  <a:gd name="connsiteX56" fmla="*/ 340119 w 401918"/>
                  <a:gd name="connsiteY56" fmla="*/ 411994 h 466512"/>
                  <a:gd name="connsiteX57" fmla="*/ 326876 w 401918"/>
                  <a:gd name="connsiteY57" fmla="*/ 413466 h 466512"/>
                  <a:gd name="connsiteX58" fmla="*/ 320991 w 401918"/>
                  <a:gd name="connsiteY58" fmla="*/ 428179 h 466512"/>
                  <a:gd name="connsiteX59" fmla="*/ 295977 w 401918"/>
                  <a:gd name="connsiteY59" fmla="*/ 429651 h 466512"/>
                  <a:gd name="connsiteX60" fmla="*/ 295977 w 401918"/>
                  <a:gd name="connsiteY60" fmla="*/ 444365 h 466512"/>
                  <a:gd name="connsiteX61" fmla="*/ 293034 w 401918"/>
                  <a:gd name="connsiteY61" fmla="*/ 464964 h 466512"/>
                  <a:gd name="connsiteX62" fmla="*/ 276521 w 401918"/>
                  <a:gd name="connsiteY62" fmla="*/ 466512 h 466512"/>
                  <a:gd name="connsiteX63" fmla="*/ 283323 w 401918"/>
                  <a:gd name="connsiteY63" fmla="*/ 460844 h 466512"/>
                  <a:gd name="connsiteX64" fmla="*/ 270963 w 401918"/>
                  <a:gd name="connsiteY64" fmla="*/ 452016 h 466512"/>
                  <a:gd name="connsiteX65" fmla="*/ 270963 w 401918"/>
                  <a:gd name="connsiteY65" fmla="*/ 413171 h 466512"/>
                  <a:gd name="connsiteX66" fmla="*/ 285088 w 401918"/>
                  <a:gd name="connsiteY66" fmla="*/ 386686 h 466512"/>
                  <a:gd name="connsiteX67" fmla="*/ 269197 w 401918"/>
                  <a:gd name="connsiteY67" fmla="*/ 384920 h 466512"/>
                  <a:gd name="connsiteX68" fmla="*/ 253306 w 401918"/>
                  <a:gd name="connsiteY68" fmla="*/ 379623 h 466512"/>
                  <a:gd name="connsiteX69" fmla="*/ 235649 w 401918"/>
                  <a:gd name="connsiteY69" fmla="*/ 381388 h 466512"/>
                  <a:gd name="connsiteX70" fmla="*/ 225055 w 401918"/>
                  <a:gd name="connsiteY70" fmla="*/ 374326 h 466512"/>
                  <a:gd name="connsiteX71" fmla="*/ 196804 w 401918"/>
                  <a:gd name="connsiteY71" fmla="*/ 376091 h 466512"/>
                  <a:gd name="connsiteX72" fmla="*/ 184444 w 401918"/>
                  <a:gd name="connsiteY72" fmla="*/ 409639 h 466512"/>
                  <a:gd name="connsiteX73" fmla="*/ 172084 w 401918"/>
                  <a:gd name="connsiteY73" fmla="*/ 427296 h 466512"/>
                  <a:gd name="connsiteX74" fmla="*/ 147365 w 401918"/>
                  <a:gd name="connsiteY74" fmla="*/ 427296 h 466512"/>
                  <a:gd name="connsiteX75" fmla="*/ 110285 w 401918"/>
                  <a:gd name="connsiteY75" fmla="*/ 427296 h 466512"/>
                  <a:gd name="connsiteX76" fmla="*/ 94394 w 401918"/>
                  <a:gd name="connsiteY76" fmla="*/ 427296 h 466512"/>
                  <a:gd name="connsiteX77" fmla="*/ 85565 w 401918"/>
                  <a:gd name="connsiteY77" fmla="*/ 443187 h 466512"/>
                  <a:gd name="connsiteX78" fmla="*/ 76606 w 401918"/>
                  <a:gd name="connsiteY78" fmla="*/ 440388 h 466512"/>
                  <a:gd name="connsiteX0" fmla="*/ 0 w 325312"/>
                  <a:gd name="connsiteY0" fmla="*/ 16142 h 466512"/>
                  <a:gd name="connsiteX1" fmla="*/ 13374 w 325312"/>
                  <a:gd name="connsiteY1" fmla="*/ 20600 h 466512"/>
                  <a:gd name="connsiteX2" fmla="*/ 19259 w 325312"/>
                  <a:gd name="connsiteY2" fmla="*/ 19129 h 466512"/>
                  <a:gd name="connsiteX3" fmla="*/ 54573 w 325312"/>
                  <a:gd name="connsiteY3" fmla="*/ 11771 h 466512"/>
                  <a:gd name="connsiteX4" fmla="*/ 64873 w 325312"/>
                  <a:gd name="connsiteY4" fmla="*/ 5886 h 466512"/>
                  <a:gd name="connsiteX5" fmla="*/ 81058 w 325312"/>
                  <a:gd name="connsiteY5" fmla="*/ 0 h 466512"/>
                  <a:gd name="connsiteX6" fmla="*/ 95772 w 325312"/>
                  <a:gd name="connsiteY6" fmla="*/ 0 h 466512"/>
                  <a:gd name="connsiteX7" fmla="*/ 111958 w 325312"/>
                  <a:gd name="connsiteY7" fmla="*/ 5886 h 466512"/>
                  <a:gd name="connsiteX8" fmla="*/ 128143 w 325312"/>
                  <a:gd name="connsiteY8" fmla="*/ 20600 h 466512"/>
                  <a:gd name="connsiteX9" fmla="*/ 144329 w 325312"/>
                  <a:gd name="connsiteY9" fmla="*/ 17657 h 466512"/>
                  <a:gd name="connsiteX10" fmla="*/ 169343 w 325312"/>
                  <a:gd name="connsiteY10" fmla="*/ 26486 h 466512"/>
                  <a:gd name="connsiteX11" fmla="*/ 206128 w 325312"/>
                  <a:gd name="connsiteY11" fmla="*/ 19129 h 466512"/>
                  <a:gd name="connsiteX12" fmla="*/ 222314 w 325312"/>
                  <a:gd name="connsiteY12" fmla="*/ 5886 h 466512"/>
                  <a:gd name="connsiteX13" fmla="*/ 235556 w 325312"/>
                  <a:gd name="connsiteY13" fmla="*/ 8829 h 466512"/>
                  <a:gd name="connsiteX14" fmla="*/ 217899 w 325312"/>
                  <a:gd name="connsiteY14" fmla="*/ 32371 h 466512"/>
                  <a:gd name="connsiteX15" fmla="*/ 217899 w 325312"/>
                  <a:gd name="connsiteY15" fmla="*/ 48557 h 466512"/>
                  <a:gd name="connsiteX16" fmla="*/ 210542 w 325312"/>
                  <a:gd name="connsiteY16" fmla="*/ 61799 h 466512"/>
                  <a:gd name="connsiteX17" fmla="*/ 212014 w 325312"/>
                  <a:gd name="connsiteY17" fmla="*/ 75041 h 466512"/>
                  <a:gd name="connsiteX18" fmla="*/ 192885 w 325312"/>
                  <a:gd name="connsiteY18" fmla="*/ 77985 h 466512"/>
                  <a:gd name="connsiteX19" fmla="*/ 185528 w 325312"/>
                  <a:gd name="connsiteY19" fmla="*/ 89756 h 466512"/>
                  <a:gd name="connsiteX20" fmla="*/ 187000 w 325312"/>
                  <a:gd name="connsiteY20" fmla="*/ 110355 h 466512"/>
                  <a:gd name="connsiteX21" fmla="*/ 164929 w 325312"/>
                  <a:gd name="connsiteY21" fmla="*/ 125070 h 466512"/>
                  <a:gd name="connsiteX22" fmla="*/ 201714 w 325312"/>
                  <a:gd name="connsiteY22" fmla="*/ 129484 h 466512"/>
                  <a:gd name="connsiteX23" fmla="*/ 213485 w 325312"/>
                  <a:gd name="connsiteY23" fmla="*/ 125070 h 466512"/>
                  <a:gd name="connsiteX24" fmla="*/ 226728 w 325312"/>
                  <a:gd name="connsiteY24" fmla="*/ 122126 h 466512"/>
                  <a:gd name="connsiteX25" fmla="*/ 232613 w 325312"/>
                  <a:gd name="connsiteY25" fmla="*/ 117713 h 466512"/>
                  <a:gd name="connsiteX26" fmla="*/ 239970 w 325312"/>
                  <a:gd name="connsiteY26" fmla="*/ 129484 h 466512"/>
                  <a:gd name="connsiteX27" fmla="*/ 234085 w 325312"/>
                  <a:gd name="connsiteY27" fmla="*/ 142727 h 466512"/>
                  <a:gd name="connsiteX28" fmla="*/ 223785 w 325312"/>
                  <a:gd name="connsiteY28" fmla="*/ 147141 h 466512"/>
                  <a:gd name="connsiteX29" fmla="*/ 213485 w 325312"/>
                  <a:gd name="connsiteY29" fmla="*/ 163326 h 466512"/>
                  <a:gd name="connsiteX30" fmla="*/ 222314 w 325312"/>
                  <a:gd name="connsiteY30" fmla="*/ 166269 h 466512"/>
                  <a:gd name="connsiteX31" fmla="*/ 234085 w 325312"/>
                  <a:gd name="connsiteY31" fmla="*/ 169211 h 466512"/>
                  <a:gd name="connsiteX32" fmla="*/ 250270 w 325312"/>
                  <a:gd name="connsiteY32" fmla="*/ 175097 h 466512"/>
                  <a:gd name="connsiteX33" fmla="*/ 272341 w 325312"/>
                  <a:gd name="connsiteY33" fmla="*/ 173626 h 466512"/>
                  <a:gd name="connsiteX34" fmla="*/ 291470 w 325312"/>
                  <a:gd name="connsiteY34" fmla="*/ 176569 h 466512"/>
                  <a:gd name="connsiteX35" fmla="*/ 303241 w 325312"/>
                  <a:gd name="connsiteY35" fmla="*/ 170683 h 466512"/>
                  <a:gd name="connsiteX36" fmla="*/ 312069 w 325312"/>
                  <a:gd name="connsiteY36" fmla="*/ 183926 h 466512"/>
                  <a:gd name="connsiteX37" fmla="*/ 250270 w 325312"/>
                  <a:gd name="connsiteY37" fmla="*/ 197169 h 466512"/>
                  <a:gd name="connsiteX38" fmla="*/ 250270 w 325312"/>
                  <a:gd name="connsiteY38" fmla="*/ 217768 h 466512"/>
                  <a:gd name="connsiteX39" fmla="*/ 259099 w 325312"/>
                  <a:gd name="connsiteY39" fmla="*/ 226597 h 466512"/>
                  <a:gd name="connsiteX40" fmla="*/ 250270 w 325312"/>
                  <a:gd name="connsiteY40" fmla="*/ 242783 h 466512"/>
                  <a:gd name="connsiteX41" fmla="*/ 251742 w 325312"/>
                  <a:gd name="connsiteY41" fmla="*/ 254554 h 466512"/>
                  <a:gd name="connsiteX42" fmla="*/ 272341 w 325312"/>
                  <a:gd name="connsiteY42" fmla="*/ 258968 h 466512"/>
                  <a:gd name="connsiteX43" fmla="*/ 272341 w 325312"/>
                  <a:gd name="connsiteY43" fmla="*/ 273682 h 466512"/>
                  <a:gd name="connsiteX44" fmla="*/ 292941 w 325312"/>
                  <a:gd name="connsiteY44" fmla="*/ 276624 h 466512"/>
                  <a:gd name="connsiteX45" fmla="*/ 303241 w 325312"/>
                  <a:gd name="connsiteY45" fmla="*/ 288396 h 466512"/>
                  <a:gd name="connsiteX46" fmla="*/ 325312 w 325312"/>
                  <a:gd name="connsiteY46" fmla="*/ 288396 h 466512"/>
                  <a:gd name="connsiteX47" fmla="*/ 319426 w 325312"/>
                  <a:gd name="connsiteY47" fmla="*/ 300167 h 466512"/>
                  <a:gd name="connsiteX48" fmla="*/ 315012 w 325312"/>
                  <a:gd name="connsiteY48" fmla="*/ 316352 h 466512"/>
                  <a:gd name="connsiteX49" fmla="*/ 298827 w 325312"/>
                  <a:gd name="connsiteY49" fmla="*/ 317824 h 466512"/>
                  <a:gd name="connsiteX50" fmla="*/ 307655 w 325312"/>
                  <a:gd name="connsiteY50" fmla="*/ 331067 h 466512"/>
                  <a:gd name="connsiteX51" fmla="*/ 282641 w 325312"/>
                  <a:gd name="connsiteY51" fmla="*/ 363437 h 466512"/>
                  <a:gd name="connsiteX52" fmla="*/ 301770 w 325312"/>
                  <a:gd name="connsiteY52" fmla="*/ 370794 h 466512"/>
                  <a:gd name="connsiteX53" fmla="*/ 303241 w 325312"/>
                  <a:gd name="connsiteY53" fmla="*/ 381094 h 466512"/>
                  <a:gd name="connsiteX54" fmla="*/ 281170 w 325312"/>
                  <a:gd name="connsiteY54" fmla="*/ 397280 h 466512"/>
                  <a:gd name="connsiteX55" fmla="*/ 263513 w 325312"/>
                  <a:gd name="connsiteY55" fmla="*/ 411994 h 466512"/>
                  <a:gd name="connsiteX56" fmla="*/ 250270 w 325312"/>
                  <a:gd name="connsiteY56" fmla="*/ 413466 h 466512"/>
                  <a:gd name="connsiteX57" fmla="*/ 244385 w 325312"/>
                  <a:gd name="connsiteY57" fmla="*/ 428179 h 466512"/>
                  <a:gd name="connsiteX58" fmla="*/ 219371 w 325312"/>
                  <a:gd name="connsiteY58" fmla="*/ 429651 h 466512"/>
                  <a:gd name="connsiteX59" fmla="*/ 219371 w 325312"/>
                  <a:gd name="connsiteY59" fmla="*/ 444365 h 466512"/>
                  <a:gd name="connsiteX60" fmla="*/ 216428 w 325312"/>
                  <a:gd name="connsiteY60" fmla="*/ 464964 h 466512"/>
                  <a:gd name="connsiteX61" fmla="*/ 199915 w 325312"/>
                  <a:gd name="connsiteY61" fmla="*/ 466512 h 466512"/>
                  <a:gd name="connsiteX62" fmla="*/ 206717 w 325312"/>
                  <a:gd name="connsiteY62" fmla="*/ 460844 h 466512"/>
                  <a:gd name="connsiteX63" fmla="*/ 194357 w 325312"/>
                  <a:gd name="connsiteY63" fmla="*/ 452016 h 466512"/>
                  <a:gd name="connsiteX64" fmla="*/ 194357 w 325312"/>
                  <a:gd name="connsiteY64" fmla="*/ 413171 h 466512"/>
                  <a:gd name="connsiteX65" fmla="*/ 208482 w 325312"/>
                  <a:gd name="connsiteY65" fmla="*/ 386686 h 466512"/>
                  <a:gd name="connsiteX66" fmla="*/ 192591 w 325312"/>
                  <a:gd name="connsiteY66" fmla="*/ 384920 h 466512"/>
                  <a:gd name="connsiteX67" fmla="*/ 176700 w 325312"/>
                  <a:gd name="connsiteY67" fmla="*/ 379623 h 466512"/>
                  <a:gd name="connsiteX68" fmla="*/ 159043 w 325312"/>
                  <a:gd name="connsiteY68" fmla="*/ 381388 h 466512"/>
                  <a:gd name="connsiteX69" fmla="*/ 148449 w 325312"/>
                  <a:gd name="connsiteY69" fmla="*/ 374326 h 466512"/>
                  <a:gd name="connsiteX70" fmla="*/ 120198 w 325312"/>
                  <a:gd name="connsiteY70" fmla="*/ 376091 h 466512"/>
                  <a:gd name="connsiteX71" fmla="*/ 107838 w 325312"/>
                  <a:gd name="connsiteY71" fmla="*/ 409639 h 466512"/>
                  <a:gd name="connsiteX72" fmla="*/ 95478 w 325312"/>
                  <a:gd name="connsiteY72" fmla="*/ 427296 h 466512"/>
                  <a:gd name="connsiteX73" fmla="*/ 70759 w 325312"/>
                  <a:gd name="connsiteY73" fmla="*/ 427296 h 466512"/>
                  <a:gd name="connsiteX74" fmla="*/ 33679 w 325312"/>
                  <a:gd name="connsiteY74" fmla="*/ 427296 h 466512"/>
                  <a:gd name="connsiteX75" fmla="*/ 17788 w 325312"/>
                  <a:gd name="connsiteY75" fmla="*/ 427296 h 466512"/>
                  <a:gd name="connsiteX76" fmla="*/ 8959 w 325312"/>
                  <a:gd name="connsiteY76" fmla="*/ 443187 h 466512"/>
                  <a:gd name="connsiteX77" fmla="*/ 0 w 325312"/>
                  <a:gd name="connsiteY77" fmla="*/ 440388 h 466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325312" h="466512">
                    <a:moveTo>
                      <a:pt x="0" y="16142"/>
                    </a:moveTo>
                    <a:lnTo>
                      <a:pt x="13374" y="20600"/>
                    </a:lnTo>
                    <a:lnTo>
                      <a:pt x="19259" y="19129"/>
                    </a:lnTo>
                    <a:lnTo>
                      <a:pt x="54573" y="11771"/>
                    </a:lnTo>
                    <a:lnTo>
                      <a:pt x="64873" y="5886"/>
                    </a:lnTo>
                    <a:lnTo>
                      <a:pt x="81058" y="0"/>
                    </a:lnTo>
                    <a:lnTo>
                      <a:pt x="95772" y="0"/>
                    </a:lnTo>
                    <a:lnTo>
                      <a:pt x="111958" y="5886"/>
                    </a:lnTo>
                    <a:lnTo>
                      <a:pt x="128143" y="20600"/>
                    </a:lnTo>
                    <a:lnTo>
                      <a:pt x="144329" y="17657"/>
                    </a:lnTo>
                    <a:lnTo>
                      <a:pt x="169343" y="26486"/>
                    </a:lnTo>
                    <a:lnTo>
                      <a:pt x="206128" y="19129"/>
                    </a:lnTo>
                    <a:lnTo>
                      <a:pt x="222314" y="5886"/>
                    </a:lnTo>
                    <a:lnTo>
                      <a:pt x="235556" y="8829"/>
                    </a:lnTo>
                    <a:lnTo>
                      <a:pt x="217899" y="32371"/>
                    </a:lnTo>
                    <a:lnTo>
                      <a:pt x="217899" y="48557"/>
                    </a:lnTo>
                    <a:lnTo>
                      <a:pt x="210542" y="61799"/>
                    </a:lnTo>
                    <a:lnTo>
                      <a:pt x="212014" y="75041"/>
                    </a:lnTo>
                    <a:lnTo>
                      <a:pt x="192885" y="77985"/>
                    </a:lnTo>
                    <a:lnTo>
                      <a:pt x="185528" y="89756"/>
                    </a:lnTo>
                    <a:cubicBezTo>
                      <a:pt x="186019" y="96622"/>
                      <a:pt x="186509" y="103489"/>
                      <a:pt x="187000" y="110355"/>
                    </a:cubicBezTo>
                    <a:lnTo>
                      <a:pt x="164929" y="125070"/>
                    </a:lnTo>
                    <a:lnTo>
                      <a:pt x="201714" y="129484"/>
                    </a:lnTo>
                    <a:lnTo>
                      <a:pt x="213485" y="125070"/>
                    </a:lnTo>
                    <a:lnTo>
                      <a:pt x="226728" y="122126"/>
                    </a:lnTo>
                    <a:lnTo>
                      <a:pt x="232613" y="117713"/>
                    </a:lnTo>
                    <a:lnTo>
                      <a:pt x="239970" y="129484"/>
                    </a:lnTo>
                    <a:lnTo>
                      <a:pt x="234085" y="142727"/>
                    </a:lnTo>
                    <a:lnTo>
                      <a:pt x="223785" y="147141"/>
                    </a:lnTo>
                    <a:lnTo>
                      <a:pt x="213485" y="163326"/>
                    </a:lnTo>
                    <a:lnTo>
                      <a:pt x="222314" y="166269"/>
                    </a:lnTo>
                    <a:lnTo>
                      <a:pt x="234085" y="169211"/>
                    </a:lnTo>
                    <a:lnTo>
                      <a:pt x="250270" y="175097"/>
                    </a:lnTo>
                    <a:lnTo>
                      <a:pt x="272341" y="173626"/>
                    </a:lnTo>
                    <a:lnTo>
                      <a:pt x="291470" y="176569"/>
                    </a:lnTo>
                    <a:lnTo>
                      <a:pt x="303241" y="170683"/>
                    </a:lnTo>
                    <a:lnTo>
                      <a:pt x="312069" y="183926"/>
                    </a:lnTo>
                    <a:lnTo>
                      <a:pt x="250270" y="197169"/>
                    </a:lnTo>
                    <a:lnTo>
                      <a:pt x="250270" y="217768"/>
                    </a:lnTo>
                    <a:lnTo>
                      <a:pt x="259099" y="226597"/>
                    </a:lnTo>
                    <a:lnTo>
                      <a:pt x="250270" y="242783"/>
                    </a:lnTo>
                    <a:lnTo>
                      <a:pt x="251742" y="254554"/>
                    </a:lnTo>
                    <a:lnTo>
                      <a:pt x="272341" y="258968"/>
                    </a:lnTo>
                    <a:lnTo>
                      <a:pt x="272341" y="273682"/>
                    </a:lnTo>
                    <a:lnTo>
                      <a:pt x="292941" y="276624"/>
                    </a:lnTo>
                    <a:lnTo>
                      <a:pt x="303241" y="288396"/>
                    </a:lnTo>
                    <a:lnTo>
                      <a:pt x="325312" y="288396"/>
                    </a:lnTo>
                    <a:lnTo>
                      <a:pt x="319426" y="300167"/>
                    </a:lnTo>
                    <a:lnTo>
                      <a:pt x="315012" y="316352"/>
                    </a:lnTo>
                    <a:lnTo>
                      <a:pt x="298827" y="317824"/>
                    </a:lnTo>
                    <a:lnTo>
                      <a:pt x="307655" y="331067"/>
                    </a:lnTo>
                    <a:lnTo>
                      <a:pt x="282641" y="363437"/>
                    </a:lnTo>
                    <a:lnTo>
                      <a:pt x="301770" y="370794"/>
                    </a:lnTo>
                    <a:lnTo>
                      <a:pt x="303241" y="381094"/>
                    </a:lnTo>
                    <a:lnTo>
                      <a:pt x="281170" y="397280"/>
                    </a:lnTo>
                    <a:lnTo>
                      <a:pt x="263513" y="411994"/>
                    </a:lnTo>
                    <a:lnTo>
                      <a:pt x="250270" y="413466"/>
                    </a:lnTo>
                    <a:lnTo>
                      <a:pt x="244385" y="428179"/>
                    </a:lnTo>
                    <a:lnTo>
                      <a:pt x="219371" y="429651"/>
                    </a:lnTo>
                    <a:lnTo>
                      <a:pt x="219371" y="444365"/>
                    </a:lnTo>
                    <a:lnTo>
                      <a:pt x="216428" y="464964"/>
                    </a:lnTo>
                    <a:lnTo>
                      <a:pt x="199915" y="466512"/>
                    </a:lnTo>
                    <a:lnTo>
                      <a:pt x="206717" y="460844"/>
                    </a:lnTo>
                    <a:lnTo>
                      <a:pt x="194357" y="452016"/>
                    </a:lnTo>
                    <a:lnTo>
                      <a:pt x="194357" y="413171"/>
                    </a:lnTo>
                    <a:lnTo>
                      <a:pt x="208482" y="386686"/>
                    </a:lnTo>
                    <a:lnTo>
                      <a:pt x="192591" y="384920"/>
                    </a:lnTo>
                    <a:lnTo>
                      <a:pt x="176700" y="379623"/>
                    </a:lnTo>
                    <a:lnTo>
                      <a:pt x="159043" y="381388"/>
                    </a:lnTo>
                    <a:lnTo>
                      <a:pt x="148449" y="374326"/>
                    </a:lnTo>
                    <a:lnTo>
                      <a:pt x="120198" y="376091"/>
                    </a:lnTo>
                    <a:lnTo>
                      <a:pt x="107838" y="409639"/>
                    </a:lnTo>
                    <a:lnTo>
                      <a:pt x="95478" y="427296"/>
                    </a:lnTo>
                    <a:lnTo>
                      <a:pt x="70759" y="427296"/>
                    </a:lnTo>
                    <a:lnTo>
                      <a:pt x="33679" y="427296"/>
                    </a:lnTo>
                    <a:lnTo>
                      <a:pt x="17788" y="427296"/>
                    </a:lnTo>
                    <a:lnTo>
                      <a:pt x="8959" y="443187"/>
                    </a:lnTo>
                    <a:lnTo>
                      <a:pt x="0" y="440388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F1D4199E-C869-6E7B-2B04-71E01F5C966F}"/>
                  </a:ext>
                </a:extLst>
              </p:cNvPr>
              <p:cNvSpPr/>
              <p:nvPr/>
            </p:nvSpPr>
            <p:spPr>
              <a:xfrm>
                <a:off x="3330302" y="1075644"/>
                <a:ext cx="59214" cy="95983"/>
              </a:xfrm>
              <a:custGeom>
                <a:avLst/>
                <a:gdLst>
                  <a:gd name="connsiteX0" fmla="*/ 25871 w 59214"/>
                  <a:gd name="connsiteY0" fmla="*/ 0 h 95983"/>
                  <a:gd name="connsiteX1" fmla="*/ 33107 w 59214"/>
                  <a:gd name="connsiteY1" fmla="*/ 2831 h 95983"/>
                  <a:gd name="connsiteX2" fmla="*/ 36418 w 59214"/>
                  <a:gd name="connsiteY2" fmla="*/ 20488 h 95983"/>
                  <a:gd name="connsiteX3" fmla="*/ 32003 w 59214"/>
                  <a:gd name="connsiteY3" fmla="*/ 28213 h 95983"/>
                  <a:gd name="connsiteX4" fmla="*/ 41936 w 59214"/>
                  <a:gd name="connsiteY4" fmla="*/ 35938 h 95983"/>
                  <a:gd name="connsiteX5" fmla="*/ 59214 w 59214"/>
                  <a:gd name="connsiteY5" fmla="*/ 34858 h 95983"/>
                  <a:gd name="connsiteX6" fmla="*/ 59214 w 59214"/>
                  <a:gd name="connsiteY6" fmla="*/ 95983 h 95983"/>
                  <a:gd name="connsiteX7" fmla="*/ 47085 w 59214"/>
                  <a:gd name="connsiteY7" fmla="*/ 92587 h 95983"/>
                  <a:gd name="connsiteX8" fmla="*/ 36785 w 59214"/>
                  <a:gd name="connsiteY8" fmla="*/ 82287 h 95983"/>
                  <a:gd name="connsiteX9" fmla="*/ 22071 w 59214"/>
                  <a:gd name="connsiteY9" fmla="*/ 85230 h 95983"/>
                  <a:gd name="connsiteX10" fmla="*/ 10300 w 59214"/>
                  <a:gd name="connsiteY10" fmla="*/ 70516 h 95983"/>
                  <a:gd name="connsiteX11" fmla="*/ 19128 w 59214"/>
                  <a:gd name="connsiteY11" fmla="*/ 57273 h 95983"/>
                  <a:gd name="connsiteX12" fmla="*/ 13243 w 59214"/>
                  <a:gd name="connsiteY12" fmla="*/ 24902 h 95983"/>
                  <a:gd name="connsiteX13" fmla="*/ 0 w 59214"/>
                  <a:gd name="connsiteY13" fmla="*/ 14602 h 95983"/>
                  <a:gd name="connsiteX14" fmla="*/ 10300 w 59214"/>
                  <a:gd name="connsiteY14" fmla="*/ 2831 h 95983"/>
                  <a:gd name="connsiteX15" fmla="*/ 25871 w 59214"/>
                  <a:gd name="connsiteY15" fmla="*/ 0 h 95983"/>
                  <a:gd name="connsiteX0" fmla="*/ 25871 w 243954"/>
                  <a:gd name="connsiteY0" fmla="*/ 0 h 95983"/>
                  <a:gd name="connsiteX1" fmla="*/ 33107 w 243954"/>
                  <a:gd name="connsiteY1" fmla="*/ 2831 h 95983"/>
                  <a:gd name="connsiteX2" fmla="*/ 36418 w 243954"/>
                  <a:gd name="connsiteY2" fmla="*/ 20488 h 95983"/>
                  <a:gd name="connsiteX3" fmla="*/ 32003 w 243954"/>
                  <a:gd name="connsiteY3" fmla="*/ 28213 h 95983"/>
                  <a:gd name="connsiteX4" fmla="*/ 41936 w 243954"/>
                  <a:gd name="connsiteY4" fmla="*/ 35938 h 95983"/>
                  <a:gd name="connsiteX5" fmla="*/ 59214 w 243954"/>
                  <a:gd name="connsiteY5" fmla="*/ 34858 h 95983"/>
                  <a:gd name="connsiteX6" fmla="*/ 243954 w 243954"/>
                  <a:gd name="connsiteY6" fmla="*/ 93550 h 95983"/>
                  <a:gd name="connsiteX7" fmla="*/ 59214 w 243954"/>
                  <a:gd name="connsiteY7" fmla="*/ 95983 h 95983"/>
                  <a:gd name="connsiteX8" fmla="*/ 47085 w 243954"/>
                  <a:gd name="connsiteY8" fmla="*/ 92587 h 95983"/>
                  <a:gd name="connsiteX9" fmla="*/ 36785 w 243954"/>
                  <a:gd name="connsiteY9" fmla="*/ 82287 h 95983"/>
                  <a:gd name="connsiteX10" fmla="*/ 22071 w 243954"/>
                  <a:gd name="connsiteY10" fmla="*/ 85230 h 95983"/>
                  <a:gd name="connsiteX11" fmla="*/ 10300 w 243954"/>
                  <a:gd name="connsiteY11" fmla="*/ 70516 h 95983"/>
                  <a:gd name="connsiteX12" fmla="*/ 19128 w 243954"/>
                  <a:gd name="connsiteY12" fmla="*/ 57273 h 95983"/>
                  <a:gd name="connsiteX13" fmla="*/ 13243 w 243954"/>
                  <a:gd name="connsiteY13" fmla="*/ 24902 h 95983"/>
                  <a:gd name="connsiteX14" fmla="*/ 0 w 243954"/>
                  <a:gd name="connsiteY14" fmla="*/ 14602 h 95983"/>
                  <a:gd name="connsiteX15" fmla="*/ 10300 w 243954"/>
                  <a:gd name="connsiteY15" fmla="*/ 2831 h 95983"/>
                  <a:gd name="connsiteX16" fmla="*/ 25871 w 243954"/>
                  <a:gd name="connsiteY16" fmla="*/ 0 h 95983"/>
                  <a:gd name="connsiteX0" fmla="*/ 243954 w 335394"/>
                  <a:gd name="connsiteY0" fmla="*/ 93550 h 184990"/>
                  <a:gd name="connsiteX1" fmla="*/ 59214 w 335394"/>
                  <a:gd name="connsiteY1" fmla="*/ 95983 h 184990"/>
                  <a:gd name="connsiteX2" fmla="*/ 47085 w 335394"/>
                  <a:gd name="connsiteY2" fmla="*/ 92587 h 184990"/>
                  <a:gd name="connsiteX3" fmla="*/ 36785 w 335394"/>
                  <a:gd name="connsiteY3" fmla="*/ 82287 h 184990"/>
                  <a:gd name="connsiteX4" fmla="*/ 22071 w 335394"/>
                  <a:gd name="connsiteY4" fmla="*/ 85230 h 184990"/>
                  <a:gd name="connsiteX5" fmla="*/ 10300 w 335394"/>
                  <a:gd name="connsiteY5" fmla="*/ 70516 h 184990"/>
                  <a:gd name="connsiteX6" fmla="*/ 19128 w 335394"/>
                  <a:gd name="connsiteY6" fmla="*/ 57273 h 184990"/>
                  <a:gd name="connsiteX7" fmla="*/ 13243 w 335394"/>
                  <a:gd name="connsiteY7" fmla="*/ 24902 h 184990"/>
                  <a:gd name="connsiteX8" fmla="*/ 0 w 335394"/>
                  <a:gd name="connsiteY8" fmla="*/ 14602 h 184990"/>
                  <a:gd name="connsiteX9" fmla="*/ 10300 w 335394"/>
                  <a:gd name="connsiteY9" fmla="*/ 2831 h 184990"/>
                  <a:gd name="connsiteX10" fmla="*/ 25871 w 335394"/>
                  <a:gd name="connsiteY10" fmla="*/ 0 h 184990"/>
                  <a:gd name="connsiteX11" fmla="*/ 33107 w 335394"/>
                  <a:gd name="connsiteY11" fmla="*/ 2831 h 184990"/>
                  <a:gd name="connsiteX12" fmla="*/ 36418 w 335394"/>
                  <a:gd name="connsiteY12" fmla="*/ 20488 h 184990"/>
                  <a:gd name="connsiteX13" fmla="*/ 32003 w 335394"/>
                  <a:gd name="connsiteY13" fmla="*/ 28213 h 184990"/>
                  <a:gd name="connsiteX14" fmla="*/ 41936 w 335394"/>
                  <a:gd name="connsiteY14" fmla="*/ 35938 h 184990"/>
                  <a:gd name="connsiteX15" fmla="*/ 59214 w 335394"/>
                  <a:gd name="connsiteY15" fmla="*/ 34858 h 184990"/>
                  <a:gd name="connsiteX16" fmla="*/ 335394 w 335394"/>
                  <a:gd name="connsiteY16" fmla="*/ 184990 h 184990"/>
                  <a:gd name="connsiteX0" fmla="*/ 59214 w 335394"/>
                  <a:gd name="connsiteY0" fmla="*/ 95983 h 184990"/>
                  <a:gd name="connsiteX1" fmla="*/ 47085 w 335394"/>
                  <a:gd name="connsiteY1" fmla="*/ 92587 h 184990"/>
                  <a:gd name="connsiteX2" fmla="*/ 36785 w 335394"/>
                  <a:gd name="connsiteY2" fmla="*/ 82287 h 184990"/>
                  <a:gd name="connsiteX3" fmla="*/ 22071 w 335394"/>
                  <a:gd name="connsiteY3" fmla="*/ 85230 h 184990"/>
                  <a:gd name="connsiteX4" fmla="*/ 10300 w 335394"/>
                  <a:gd name="connsiteY4" fmla="*/ 70516 h 184990"/>
                  <a:gd name="connsiteX5" fmla="*/ 19128 w 335394"/>
                  <a:gd name="connsiteY5" fmla="*/ 57273 h 184990"/>
                  <a:gd name="connsiteX6" fmla="*/ 13243 w 335394"/>
                  <a:gd name="connsiteY6" fmla="*/ 24902 h 184990"/>
                  <a:gd name="connsiteX7" fmla="*/ 0 w 335394"/>
                  <a:gd name="connsiteY7" fmla="*/ 14602 h 184990"/>
                  <a:gd name="connsiteX8" fmla="*/ 10300 w 335394"/>
                  <a:gd name="connsiteY8" fmla="*/ 2831 h 184990"/>
                  <a:gd name="connsiteX9" fmla="*/ 25871 w 335394"/>
                  <a:gd name="connsiteY9" fmla="*/ 0 h 184990"/>
                  <a:gd name="connsiteX10" fmla="*/ 33107 w 335394"/>
                  <a:gd name="connsiteY10" fmla="*/ 2831 h 184990"/>
                  <a:gd name="connsiteX11" fmla="*/ 36418 w 335394"/>
                  <a:gd name="connsiteY11" fmla="*/ 20488 h 184990"/>
                  <a:gd name="connsiteX12" fmla="*/ 32003 w 335394"/>
                  <a:gd name="connsiteY12" fmla="*/ 28213 h 184990"/>
                  <a:gd name="connsiteX13" fmla="*/ 41936 w 335394"/>
                  <a:gd name="connsiteY13" fmla="*/ 35938 h 184990"/>
                  <a:gd name="connsiteX14" fmla="*/ 59214 w 335394"/>
                  <a:gd name="connsiteY14" fmla="*/ 34858 h 184990"/>
                  <a:gd name="connsiteX15" fmla="*/ 335394 w 335394"/>
                  <a:gd name="connsiteY15" fmla="*/ 184990 h 184990"/>
                  <a:gd name="connsiteX0" fmla="*/ 59214 w 59214"/>
                  <a:gd name="connsiteY0" fmla="*/ 95983 h 95983"/>
                  <a:gd name="connsiteX1" fmla="*/ 47085 w 59214"/>
                  <a:gd name="connsiteY1" fmla="*/ 92587 h 95983"/>
                  <a:gd name="connsiteX2" fmla="*/ 36785 w 59214"/>
                  <a:gd name="connsiteY2" fmla="*/ 82287 h 95983"/>
                  <a:gd name="connsiteX3" fmla="*/ 22071 w 59214"/>
                  <a:gd name="connsiteY3" fmla="*/ 85230 h 95983"/>
                  <a:gd name="connsiteX4" fmla="*/ 10300 w 59214"/>
                  <a:gd name="connsiteY4" fmla="*/ 70516 h 95983"/>
                  <a:gd name="connsiteX5" fmla="*/ 19128 w 59214"/>
                  <a:gd name="connsiteY5" fmla="*/ 57273 h 95983"/>
                  <a:gd name="connsiteX6" fmla="*/ 13243 w 59214"/>
                  <a:gd name="connsiteY6" fmla="*/ 24902 h 95983"/>
                  <a:gd name="connsiteX7" fmla="*/ 0 w 59214"/>
                  <a:gd name="connsiteY7" fmla="*/ 14602 h 95983"/>
                  <a:gd name="connsiteX8" fmla="*/ 10300 w 59214"/>
                  <a:gd name="connsiteY8" fmla="*/ 2831 h 95983"/>
                  <a:gd name="connsiteX9" fmla="*/ 25871 w 59214"/>
                  <a:gd name="connsiteY9" fmla="*/ 0 h 95983"/>
                  <a:gd name="connsiteX10" fmla="*/ 33107 w 59214"/>
                  <a:gd name="connsiteY10" fmla="*/ 2831 h 95983"/>
                  <a:gd name="connsiteX11" fmla="*/ 36418 w 59214"/>
                  <a:gd name="connsiteY11" fmla="*/ 20488 h 95983"/>
                  <a:gd name="connsiteX12" fmla="*/ 32003 w 59214"/>
                  <a:gd name="connsiteY12" fmla="*/ 28213 h 95983"/>
                  <a:gd name="connsiteX13" fmla="*/ 41936 w 59214"/>
                  <a:gd name="connsiteY13" fmla="*/ 35938 h 95983"/>
                  <a:gd name="connsiteX14" fmla="*/ 59214 w 59214"/>
                  <a:gd name="connsiteY14" fmla="*/ 34858 h 95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214" h="95983">
                    <a:moveTo>
                      <a:pt x="59214" y="95983"/>
                    </a:moveTo>
                    <a:lnTo>
                      <a:pt x="47085" y="92587"/>
                    </a:lnTo>
                    <a:lnTo>
                      <a:pt x="36785" y="82287"/>
                    </a:lnTo>
                    <a:lnTo>
                      <a:pt x="22071" y="85230"/>
                    </a:lnTo>
                    <a:lnTo>
                      <a:pt x="10300" y="70516"/>
                    </a:lnTo>
                    <a:lnTo>
                      <a:pt x="19128" y="57273"/>
                    </a:lnTo>
                    <a:lnTo>
                      <a:pt x="13243" y="24902"/>
                    </a:lnTo>
                    <a:lnTo>
                      <a:pt x="0" y="14602"/>
                    </a:lnTo>
                    <a:lnTo>
                      <a:pt x="10300" y="2831"/>
                    </a:lnTo>
                    <a:lnTo>
                      <a:pt x="25871" y="0"/>
                    </a:lnTo>
                    <a:lnTo>
                      <a:pt x="33107" y="2831"/>
                    </a:lnTo>
                    <a:lnTo>
                      <a:pt x="36418" y="20488"/>
                    </a:lnTo>
                    <a:lnTo>
                      <a:pt x="32003" y="28213"/>
                    </a:lnTo>
                    <a:lnTo>
                      <a:pt x="41936" y="35938"/>
                    </a:lnTo>
                    <a:lnTo>
                      <a:pt x="59214" y="34858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9177976F-7704-D204-45D7-0D481AF46992}"/>
                  </a:ext>
                </a:extLst>
              </p:cNvPr>
              <p:cNvSpPr/>
              <p:nvPr/>
            </p:nvSpPr>
            <p:spPr>
              <a:xfrm>
                <a:off x="3164209" y="1528610"/>
                <a:ext cx="225307" cy="216413"/>
              </a:xfrm>
              <a:custGeom>
                <a:avLst/>
                <a:gdLst>
                  <a:gd name="connsiteX0" fmla="*/ 225307 w 225307"/>
                  <a:gd name="connsiteY0" fmla="*/ 0 h 216413"/>
                  <a:gd name="connsiteX1" fmla="*/ 225307 w 225307"/>
                  <a:gd name="connsiteY1" fmla="*/ 162728 h 216413"/>
                  <a:gd name="connsiteX2" fmla="*/ 224950 w 225307"/>
                  <a:gd name="connsiteY2" fmla="*/ 163442 h 216413"/>
                  <a:gd name="connsiteX3" fmla="*/ 177865 w 225307"/>
                  <a:gd name="connsiteY3" fmla="*/ 169328 h 216413"/>
                  <a:gd name="connsiteX4" fmla="*/ 160208 w 225307"/>
                  <a:gd name="connsiteY4" fmla="*/ 182570 h 216413"/>
                  <a:gd name="connsiteX5" fmla="*/ 141079 w 225307"/>
                  <a:gd name="connsiteY5" fmla="*/ 191399 h 216413"/>
                  <a:gd name="connsiteX6" fmla="*/ 98409 w 225307"/>
                  <a:gd name="connsiteY6" fmla="*/ 189927 h 216413"/>
                  <a:gd name="connsiteX7" fmla="*/ 86637 w 225307"/>
                  <a:gd name="connsiteY7" fmla="*/ 188456 h 216413"/>
                  <a:gd name="connsiteX8" fmla="*/ 80752 w 225307"/>
                  <a:gd name="connsiteY8" fmla="*/ 203170 h 216413"/>
                  <a:gd name="connsiteX9" fmla="*/ 60152 w 225307"/>
                  <a:gd name="connsiteY9" fmla="*/ 216413 h 216413"/>
                  <a:gd name="connsiteX10" fmla="*/ 43966 w 225307"/>
                  <a:gd name="connsiteY10" fmla="*/ 209056 h 216413"/>
                  <a:gd name="connsiteX11" fmla="*/ 26309 w 225307"/>
                  <a:gd name="connsiteY11" fmla="*/ 211998 h 216413"/>
                  <a:gd name="connsiteX12" fmla="*/ 2767 w 225307"/>
                  <a:gd name="connsiteY12" fmla="*/ 201698 h 216413"/>
                  <a:gd name="connsiteX13" fmla="*/ 0 w 225307"/>
                  <a:gd name="connsiteY13" fmla="*/ 180948 h 216413"/>
                  <a:gd name="connsiteX14" fmla="*/ 19320 w 225307"/>
                  <a:gd name="connsiteY14" fmla="*/ 175581 h 216413"/>
                  <a:gd name="connsiteX15" fmla="*/ 27045 w 225307"/>
                  <a:gd name="connsiteY15" fmla="*/ 178892 h 216413"/>
                  <a:gd name="connsiteX16" fmla="*/ 41391 w 225307"/>
                  <a:gd name="connsiteY16" fmla="*/ 171167 h 216413"/>
                  <a:gd name="connsiteX17" fmla="*/ 91051 w 225307"/>
                  <a:gd name="connsiteY17" fmla="*/ 154614 h 216413"/>
                  <a:gd name="connsiteX18" fmla="*/ 97673 w 225307"/>
                  <a:gd name="connsiteY18" fmla="*/ 136957 h 216413"/>
                  <a:gd name="connsiteX19" fmla="*/ 132986 w 225307"/>
                  <a:gd name="connsiteY19" fmla="*/ 108264 h 216413"/>
                  <a:gd name="connsiteX20" fmla="*/ 159472 w 225307"/>
                  <a:gd name="connsiteY20" fmla="*/ 79572 h 216413"/>
                  <a:gd name="connsiteX21" fmla="*/ 177129 w 225307"/>
                  <a:gd name="connsiteY21" fmla="*/ 68537 h 216413"/>
                  <a:gd name="connsiteX22" fmla="*/ 190372 w 225307"/>
                  <a:gd name="connsiteY22" fmla="*/ 57501 h 216413"/>
                  <a:gd name="connsiteX23" fmla="*/ 191475 w 225307"/>
                  <a:gd name="connsiteY23" fmla="*/ 25498 h 216413"/>
                  <a:gd name="connsiteX24" fmla="*/ 213546 w 225307"/>
                  <a:gd name="connsiteY24" fmla="*/ 7841 h 216413"/>
                  <a:gd name="connsiteX25" fmla="*/ 225307 w 225307"/>
                  <a:gd name="connsiteY25" fmla="*/ 0 h 216413"/>
                  <a:gd name="connsiteX0" fmla="*/ 225307 w 410047"/>
                  <a:gd name="connsiteY0" fmla="*/ 0 h 216413"/>
                  <a:gd name="connsiteX1" fmla="*/ 410047 w 410047"/>
                  <a:gd name="connsiteY1" fmla="*/ 88259 h 216413"/>
                  <a:gd name="connsiteX2" fmla="*/ 225307 w 410047"/>
                  <a:gd name="connsiteY2" fmla="*/ 162728 h 216413"/>
                  <a:gd name="connsiteX3" fmla="*/ 224950 w 410047"/>
                  <a:gd name="connsiteY3" fmla="*/ 163442 h 216413"/>
                  <a:gd name="connsiteX4" fmla="*/ 177865 w 410047"/>
                  <a:gd name="connsiteY4" fmla="*/ 169328 h 216413"/>
                  <a:gd name="connsiteX5" fmla="*/ 160208 w 410047"/>
                  <a:gd name="connsiteY5" fmla="*/ 182570 h 216413"/>
                  <a:gd name="connsiteX6" fmla="*/ 141079 w 410047"/>
                  <a:gd name="connsiteY6" fmla="*/ 191399 h 216413"/>
                  <a:gd name="connsiteX7" fmla="*/ 98409 w 410047"/>
                  <a:gd name="connsiteY7" fmla="*/ 189927 h 216413"/>
                  <a:gd name="connsiteX8" fmla="*/ 86637 w 410047"/>
                  <a:gd name="connsiteY8" fmla="*/ 188456 h 216413"/>
                  <a:gd name="connsiteX9" fmla="*/ 80752 w 410047"/>
                  <a:gd name="connsiteY9" fmla="*/ 203170 h 216413"/>
                  <a:gd name="connsiteX10" fmla="*/ 60152 w 410047"/>
                  <a:gd name="connsiteY10" fmla="*/ 216413 h 216413"/>
                  <a:gd name="connsiteX11" fmla="*/ 43966 w 410047"/>
                  <a:gd name="connsiteY11" fmla="*/ 209056 h 216413"/>
                  <a:gd name="connsiteX12" fmla="*/ 26309 w 410047"/>
                  <a:gd name="connsiteY12" fmla="*/ 211998 h 216413"/>
                  <a:gd name="connsiteX13" fmla="*/ 2767 w 410047"/>
                  <a:gd name="connsiteY13" fmla="*/ 201698 h 216413"/>
                  <a:gd name="connsiteX14" fmla="*/ 0 w 410047"/>
                  <a:gd name="connsiteY14" fmla="*/ 180948 h 216413"/>
                  <a:gd name="connsiteX15" fmla="*/ 19320 w 410047"/>
                  <a:gd name="connsiteY15" fmla="*/ 175581 h 216413"/>
                  <a:gd name="connsiteX16" fmla="*/ 27045 w 410047"/>
                  <a:gd name="connsiteY16" fmla="*/ 178892 h 216413"/>
                  <a:gd name="connsiteX17" fmla="*/ 41391 w 410047"/>
                  <a:gd name="connsiteY17" fmla="*/ 171167 h 216413"/>
                  <a:gd name="connsiteX18" fmla="*/ 91051 w 410047"/>
                  <a:gd name="connsiteY18" fmla="*/ 154614 h 216413"/>
                  <a:gd name="connsiteX19" fmla="*/ 97673 w 410047"/>
                  <a:gd name="connsiteY19" fmla="*/ 136957 h 216413"/>
                  <a:gd name="connsiteX20" fmla="*/ 132986 w 410047"/>
                  <a:gd name="connsiteY20" fmla="*/ 108264 h 216413"/>
                  <a:gd name="connsiteX21" fmla="*/ 159472 w 410047"/>
                  <a:gd name="connsiteY21" fmla="*/ 79572 h 216413"/>
                  <a:gd name="connsiteX22" fmla="*/ 177129 w 410047"/>
                  <a:gd name="connsiteY22" fmla="*/ 68537 h 216413"/>
                  <a:gd name="connsiteX23" fmla="*/ 190372 w 410047"/>
                  <a:gd name="connsiteY23" fmla="*/ 57501 h 216413"/>
                  <a:gd name="connsiteX24" fmla="*/ 191475 w 410047"/>
                  <a:gd name="connsiteY24" fmla="*/ 25498 h 216413"/>
                  <a:gd name="connsiteX25" fmla="*/ 213546 w 410047"/>
                  <a:gd name="connsiteY25" fmla="*/ 7841 h 216413"/>
                  <a:gd name="connsiteX26" fmla="*/ 225307 w 410047"/>
                  <a:gd name="connsiteY26" fmla="*/ 0 h 216413"/>
                  <a:gd name="connsiteX0" fmla="*/ 410047 w 501487"/>
                  <a:gd name="connsiteY0" fmla="*/ 88259 h 216413"/>
                  <a:gd name="connsiteX1" fmla="*/ 225307 w 501487"/>
                  <a:gd name="connsiteY1" fmla="*/ 162728 h 216413"/>
                  <a:gd name="connsiteX2" fmla="*/ 224950 w 501487"/>
                  <a:gd name="connsiteY2" fmla="*/ 163442 h 216413"/>
                  <a:gd name="connsiteX3" fmla="*/ 177865 w 501487"/>
                  <a:gd name="connsiteY3" fmla="*/ 169328 h 216413"/>
                  <a:gd name="connsiteX4" fmla="*/ 160208 w 501487"/>
                  <a:gd name="connsiteY4" fmla="*/ 182570 h 216413"/>
                  <a:gd name="connsiteX5" fmla="*/ 141079 w 501487"/>
                  <a:gd name="connsiteY5" fmla="*/ 191399 h 216413"/>
                  <a:gd name="connsiteX6" fmla="*/ 98409 w 501487"/>
                  <a:gd name="connsiteY6" fmla="*/ 189927 h 216413"/>
                  <a:gd name="connsiteX7" fmla="*/ 86637 w 501487"/>
                  <a:gd name="connsiteY7" fmla="*/ 188456 h 216413"/>
                  <a:gd name="connsiteX8" fmla="*/ 80752 w 501487"/>
                  <a:gd name="connsiteY8" fmla="*/ 203170 h 216413"/>
                  <a:gd name="connsiteX9" fmla="*/ 60152 w 501487"/>
                  <a:gd name="connsiteY9" fmla="*/ 216413 h 216413"/>
                  <a:gd name="connsiteX10" fmla="*/ 43966 w 501487"/>
                  <a:gd name="connsiteY10" fmla="*/ 209056 h 216413"/>
                  <a:gd name="connsiteX11" fmla="*/ 26309 w 501487"/>
                  <a:gd name="connsiteY11" fmla="*/ 211998 h 216413"/>
                  <a:gd name="connsiteX12" fmla="*/ 2767 w 501487"/>
                  <a:gd name="connsiteY12" fmla="*/ 201698 h 216413"/>
                  <a:gd name="connsiteX13" fmla="*/ 0 w 501487"/>
                  <a:gd name="connsiteY13" fmla="*/ 180948 h 216413"/>
                  <a:gd name="connsiteX14" fmla="*/ 19320 w 501487"/>
                  <a:gd name="connsiteY14" fmla="*/ 175581 h 216413"/>
                  <a:gd name="connsiteX15" fmla="*/ 27045 w 501487"/>
                  <a:gd name="connsiteY15" fmla="*/ 178892 h 216413"/>
                  <a:gd name="connsiteX16" fmla="*/ 41391 w 501487"/>
                  <a:gd name="connsiteY16" fmla="*/ 171167 h 216413"/>
                  <a:gd name="connsiteX17" fmla="*/ 91051 w 501487"/>
                  <a:gd name="connsiteY17" fmla="*/ 154614 h 216413"/>
                  <a:gd name="connsiteX18" fmla="*/ 97673 w 501487"/>
                  <a:gd name="connsiteY18" fmla="*/ 136957 h 216413"/>
                  <a:gd name="connsiteX19" fmla="*/ 132986 w 501487"/>
                  <a:gd name="connsiteY19" fmla="*/ 108264 h 216413"/>
                  <a:gd name="connsiteX20" fmla="*/ 159472 w 501487"/>
                  <a:gd name="connsiteY20" fmla="*/ 79572 h 216413"/>
                  <a:gd name="connsiteX21" fmla="*/ 177129 w 501487"/>
                  <a:gd name="connsiteY21" fmla="*/ 68537 h 216413"/>
                  <a:gd name="connsiteX22" fmla="*/ 190372 w 501487"/>
                  <a:gd name="connsiteY22" fmla="*/ 57501 h 216413"/>
                  <a:gd name="connsiteX23" fmla="*/ 191475 w 501487"/>
                  <a:gd name="connsiteY23" fmla="*/ 25498 h 216413"/>
                  <a:gd name="connsiteX24" fmla="*/ 213546 w 501487"/>
                  <a:gd name="connsiteY24" fmla="*/ 7841 h 216413"/>
                  <a:gd name="connsiteX25" fmla="*/ 225307 w 501487"/>
                  <a:gd name="connsiteY25" fmla="*/ 0 h 216413"/>
                  <a:gd name="connsiteX26" fmla="*/ 501487 w 501487"/>
                  <a:gd name="connsiteY26" fmla="*/ 179699 h 216413"/>
                  <a:gd name="connsiteX0" fmla="*/ 225307 w 501487"/>
                  <a:gd name="connsiteY0" fmla="*/ 162728 h 216413"/>
                  <a:gd name="connsiteX1" fmla="*/ 224950 w 501487"/>
                  <a:gd name="connsiteY1" fmla="*/ 163442 h 216413"/>
                  <a:gd name="connsiteX2" fmla="*/ 177865 w 501487"/>
                  <a:gd name="connsiteY2" fmla="*/ 169328 h 216413"/>
                  <a:gd name="connsiteX3" fmla="*/ 160208 w 501487"/>
                  <a:gd name="connsiteY3" fmla="*/ 182570 h 216413"/>
                  <a:gd name="connsiteX4" fmla="*/ 141079 w 501487"/>
                  <a:gd name="connsiteY4" fmla="*/ 191399 h 216413"/>
                  <a:gd name="connsiteX5" fmla="*/ 98409 w 501487"/>
                  <a:gd name="connsiteY5" fmla="*/ 189927 h 216413"/>
                  <a:gd name="connsiteX6" fmla="*/ 86637 w 501487"/>
                  <a:gd name="connsiteY6" fmla="*/ 188456 h 216413"/>
                  <a:gd name="connsiteX7" fmla="*/ 80752 w 501487"/>
                  <a:gd name="connsiteY7" fmla="*/ 203170 h 216413"/>
                  <a:gd name="connsiteX8" fmla="*/ 60152 w 501487"/>
                  <a:gd name="connsiteY8" fmla="*/ 216413 h 216413"/>
                  <a:gd name="connsiteX9" fmla="*/ 43966 w 501487"/>
                  <a:gd name="connsiteY9" fmla="*/ 209056 h 216413"/>
                  <a:gd name="connsiteX10" fmla="*/ 26309 w 501487"/>
                  <a:gd name="connsiteY10" fmla="*/ 211998 h 216413"/>
                  <a:gd name="connsiteX11" fmla="*/ 2767 w 501487"/>
                  <a:gd name="connsiteY11" fmla="*/ 201698 h 216413"/>
                  <a:gd name="connsiteX12" fmla="*/ 0 w 501487"/>
                  <a:gd name="connsiteY12" fmla="*/ 180948 h 216413"/>
                  <a:gd name="connsiteX13" fmla="*/ 19320 w 501487"/>
                  <a:gd name="connsiteY13" fmla="*/ 175581 h 216413"/>
                  <a:gd name="connsiteX14" fmla="*/ 27045 w 501487"/>
                  <a:gd name="connsiteY14" fmla="*/ 178892 h 216413"/>
                  <a:gd name="connsiteX15" fmla="*/ 41391 w 501487"/>
                  <a:gd name="connsiteY15" fmla="*/ 171167 h 216413"/>
                  <a:gd name="connsiteX16" fmla="*/ 91051 w 501487"/>
                  <a:gd name="connsiteY16" fmla="*/ 154614 h 216413"/>
                  <a:gd name="connsiteX17" fmla="*/ 97673 w 501487"/>
                  <a:gd name="connsiteY17" fmla="*/ 136957 h 216413"/>
                  <a:gd name="connsiteX18" fmla="*/ 132986 w 501487"/>
                  <a:gd name="connsiteY18" fmla="*/ 108264 h 216413"/>
                  <a:gd name="connsiteX19" fmla="*/ 159472 w 501487"/>
                  <a:gd name="connsiteY19" fmla="*/ 79572 h 216413"/>
                  <a:gd name="connsiteX20" fmla="*/ 177129 w 501487"/>
                  <a:gd name="connsiteY20" fmla="*/ 68537 h 216413"/>
                  <a:gd name="connsiteX21" fmla="*/ 190372 w 501487"/>
                  <a:gd name="connsiteY21" fmla="*/ 57501 h 216413"/>
                  <a:gd name="connsiteX22" fmla="*/ 191475 w 501487"/>
                  <a:gd name="connsiteY22" fmla="*/ 25498 h 216413"/>
                  <a:gd name="connsiteX23" fmla="*/ 213546 w 501487"/>
                  <a:gd name="connsiteY23" fmla="*/ 7841 h 216413"/>
                  <a:gd name="connsiteX24" fmla="*/ 225307 w 501487"/>
                  <a:gd name="connsiteY24" fmla="*/ 0 h 216413"/>
                  <a:gd name="connsiteX25" fmla="*/ 501487 w 501487"/>
                  <a:gd name="connsiteY25" fmla="*/ 179699 h 216413"/>
                  <a:gd name="connsiteX0" fmla="*/ 225307 w 225307"/>
                  <a:gd name="connsiteY0" fmla="*/ 162728 h 216413"/>
                  <a:gd name="connsiteX1" fmla="*/ 224950 w 225307"/>
                  <a:gd name="connsiteY1" fmla="*/ 163442 h 216413"/>
                  <a:gd name="connsiteX2" fmla="*/ 177865 w 225307"/>
                  <a:gd name="connsiteY2" fmla="*/ 169328 h 216413"/>
                  <a:gd name="connsiteX3" fmla="*/ 160208 w 225307"/>
                  <a:gd name="connsiteY3" fmla="*/ 182570 h 216413"/>
                  <a:gd name="connsiteX4" fmla="*/ 141079 w 225307"/>
                  <a:gd name="connsiteY4" fmla="*/ 191399 h 216413"/>
                  <a:gd name="connsiteX5" fmla="*/ 98409 w 225307"/>
                  <a:gd name="connsiteY5" fmla="*/ 189927 h 216413"/>
                  <a:gd name="connsiteX6" fmla="*/ 86637 w 225307"/>
                  <a:gd name="connsiteY6" fmla="*/ 188456 h 216413"/>
                  <a:gd name="connsiteX7" fmla="*/ 80752 w 225307"/>
                  <a:gd name="connsiteY7" fmla="*/ 203170 h 216413"/>
                  <a:gd name="connsiteX8" fmla="*/ 60152 w 225307"/>
                  <a:gd name="connsiteY8" fmla="*/ 216413 h 216413"/>
                  <a:gd name="connsiteX9" fmla="*/ 43966 w 225307"/>
                  <a:gd name="connsiteY9" fmla="*/ 209056 h 216413"/>
                  <a:gd name="connsiteX10" fmla="*/ 26309 w 225307"/>
                  <a:gd name="connsiteY10" fmla="*/ 211998 h 216413"/>
                  <a:gd name="connsiteX11" fmla="*/ 2767 w 225307"/>
                  <a:gd name="connsiteY11" fmla="*/ 201698 h 216413"/>
                  <a:gd name="connsiteX12" fmla="*/ 0 w 225307"/>
                  <a:gd name="connsiteY12" fmla="*/ 180948 h 216413"/>
                  <a:gd name="connsiteX13" fmla="*/ 19320 w 225307"/>
                  <a:gd name="connsiteY13" fmla="*/ 175581 h 216413"/>
                  <a:gd name="connsiteX14" fmla="*/ 27045 w 225307"/>
                  <a:gd name="connsiteY14" fmla="*/ 178892 h 216413"/>
                  <a:gd name="connsiteX15" fmla="*/ 41391 w 225307"/>
                  <a:gd name="connsiteY15" fmla="*/ 171167 h 216413"/>
                  <a:gd name="connsiteX16" fmla="*/ 91051 w 225307"/>
                  <a:gd name="connsiteY16" fmla="*/ 154614 h 216413"/>
                  <a:gd name="connsiteX17" fmla="*/ 97673 w 225307"/>
                  <a:gd name="connsiteY17" fmla="*/ 136957 h 216413"/>
                  <a:gd name="connsiteX18" fmla="*/ 132986 w 225307"/>
                  <a:gd name="connsiteY18" fmla="*/ 108264 h 216413"/>
                  <a:gd name="connsiteX19" fmla="*/ 159472 w 225307"/>
                  <a:gd name="connsiteY19" fmla="*/ 79572 h 216413"/>
                  <a:gd name="connsiteX20" fmla="*/ 177129 w 225307"/>
                  <a:gd name="connsiteY20" fmla="*/ 68537 h 216413"/>
                  <a:gd name="connsiteX21" fmla="*/ 190372 w 225307"/>
                  <a:gd name="connsiteY21" fmla="*/ 57501 h 216413"/>
                  <a:gd name="connsiteX22" fmla="*/ 191475 w 225307"/>
                  <a:gd name="connsiteY22" fmla="*/ 25498 h 216413"/>
                  <a:gd name="connsiteX23" fmla="*/ 213546 w 225307"/>
                  <a:gd name="connsiteY23" fmla="*/ 7841 h 216413"/>
                  <a:gd name="connsiteX24" fmla="*/ 225307 w 225307"/>
                  <a:gd name="connsiteY24" fmla="*/ 0 h 216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25307" h="216413">
                    <a:moveTo>
                      <a:pt x="225307" y="162728"/>
                    </a:moveTo>
                    <a:lnTo>
                      <a:pt x="224950" y="163442"/>
                    </a:lnTo>
                    <a:lnTo>
                      <a:pt x="177865" y="169328"/>
                    </a:lnTo>
                    <a:lnTo>
                      <a:pt x="160208" y="182570"/>
                    </a:lnTo>
                    <a:lnTo>
                      <a:pt x="141079" y="191399"/>
                    </a:lnTo>
                    <a:lnTo>
                      <a:pt x="98409" y="189927"/>
                    </a:lnTo>
                    <a:lnTo>
                      <a:pt x="86637" y="188456"/>
                    </a:lnTo>
                    <a:lnTo>
                      <a:pt x="80752" y="203170"/>
                    </a:lnTo>
                    <a:lnTo>
                      <a:pt x="60152" y="216413"/>
                    </a:lnTo>
                    <a:lnTo>
                      <a:pt x="43966" y="209056"/>
                    </a:lnTo>
                    <a:lnTo>
                      <a:pt x="26309" y="211998"/>
                    </a:lnTo>
                    <a:lnTo>
                      <a:pt x="2767" y="201698"/>
                    </a:lnTo>
                    <a:lnTo>
                      <a:pt x="0" y="180948"/>
                    </a:lnTo>
                    <a:lnTo>
                      <a:pt x="19320" y="175581"/>
                    </a:lnTo>
                    <a:lnTo>
                      <a:pt x="27045" y="178892"/>
                    </a:lnTo>
                    <a:lnTo>
                      <a:pt x="41391" y="171167"/>
                    </a:lnTo>
                    <a:lnTo>
                      <a:pt x="91051" y="154614"/>
                    </a:lnTo>
                    <a:lnTo>
                      <a:pt x="97673" y="136957"/>
                    </a:lnTo>
                    <a:lnTo>
                      <a:pt x="132986" y="108264"/>
                    </a:lnTo>
                    <a:lnTo>
                      <a:pt x="159472" y="79572"/>
                    </a:lnTo>
                    <a:lnTo>
                      <a:pt x="177129" y="68537"/>
                    </a:lnTo>
                    <a:lnTo>
                      <a:pt x="190372" y="57501"/>
                    </a:lnTo>
                    <a:cubicBezTo>
                      <a:pt x="190740" y="46833"/>
                      <a:pt x="191107" y="36166"/>
                      <a:pt x="191475" y="25498"/>
                    </a:cubicBezTo>
                    <a:lnTo>
                      <a:pt x="213546" y="7841"/>
                    </a:lnTo>
                    <a:lnTo>
                      <a:pt x="225307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524B611E-C338-C031-BBB3-F729A20604E0}"/>
                  </a:ext>
                </a:extLst>
              </p:cNvPr>
              <p:cNvSpPr/>
              <p:nvPr/>
            </p:nvSpPr>
            <p:spPr>
              <a:xfrm>
                <a:off x="3040435" y="841096"/>
                <a:ext cx="349081" cy="270486"/>
              </a:xfrm>
              <a:custGeom>
                <a:avLst/>
                <a:gdLst>
                  <a:gd name="connsiteX0" fmla="*/ 674 w 349081"/>
                  <a:gd name="connsiteY0" fmla="*/ 0 h 270486"/>
                  <a:gd name="connsiteX1" fmla="*/ 349081 w 349081"/>
                  <a:gd name="connsiteY1" fmla="*/ 0 h 270486"/>
                  <a:gd name="connsiteX2" fmla="*/ 349081 w 349081"/>
                  <a:gd name="connsiteY2" fmla="*/ 269406 h 270486"/>
                  <a:gd name="connsiteX3" fmla="*/ 331803 w 349081"/>
                  <a:gd name="connsiteY3" fmla="*/ 270486 h 270486"/>
                  <a:gd name="connsiteX4" fmla="*/ 321871 w 349081"/>
                  <a:gd name="connsiteY4" fmla="*/ 262761 h 270486"/>
                  <a:gd name="connsiteX5" fmla="*/ 326285 w 349081"/>
                  <a:gd name="connsiteY5" fmla="*/ 255036 h 270486"/>
                  <a:gd name="connsiteX6" fmla="*/ 322975 w 349081"/>
                  <a:gd name="connsiteY6" fmla="*/ 237379 h 270486"/>
                  <a:gd name="connsiteX7" fmla="*/ 315739 w 349081"/>
                  <a:gd name="connsiteY7" fmla="*/ 234548 h 270486"/>
                  <a:gd name="connsiteX8" fmla="*/ 316353 w 349081"/>
                  <a:gd name="connsiteY8" fmla="*/ 234436 h 270486"/>
                  <a:gd name="connsiteX9" fmla="*/ 338424 w 349081"/>
                  <a:gd name="connsiteY9" fmla="*/ 206479 h 270486"/>
                  <a:gd name="connsiteX10" fmla="*/ 331067 w 349081"/>
                  <a:gd name="connsiteY10" fmla="*/ 182937 h 270486"/>
                  <a:gd name="connsiteX11" fmla="*/ 335481 w 349081"/>
                  <a:gd name="connsiteY11" fmla="*/ 166751 h 270486"/>
                  <a:gd name="connsiteX12" fmla="*/ 294282 w 349081"/>
                  <a:gd name="connsiteY12" fmla="*/ 160866 h 270486"/>
                  <a:gd name="connsiteX13" fmla="*/ 285453 w 349081"/>
                  <a:gd name="connsiteY13" fmla="*/ 149095 h 270486"/>
                  <a:gd name="connsiteX14" fmla="*/ 264854 w 349081"/>
                  <a:gd name="connsiteY14" fmla="*/ 154980 h 270486"/>
                  <a:gd name="connsiteX15" fmla="*/ 250140 w 349081"/>
                  <a:gd name="connsiteY15" fmla="*/ 150566 h 270486"/>
                  <a:gd name="connsiteX16" fmla="*/ 264854 w 349081"/>
                  <a:gd name="connsiteY16" fmla="*/ 135852 h 270486"/>
                  <a:gd name="connsiteX17" fmla="*/ 244254 w 349081"/>
                  <a:gd name="connsiteY17" fmla="*/ 125552 h 270486"/>
                  <a:gd name="connsiteX18" fmla="*/ 219240 w 349081"/>
                  <a:gd name="connsiteY18" fmla="*/ 127024 h 270486"/>
                  <a:gd name="connsiteX19" fmla="*/ 214826 w 349081"/>
                  <a:gd name="connsiteY19" fmla="*/ 135852 h 270486"/>
                  <a:gd name="connsiteX20" fmla="*/ 204526 w 349081"/>
                  <a:gd name="connsiteY20" fmla="*/ 138795 h 270486"/>
                  <a:gd name="connsiteX21" fmla="*/ 188341 w 349081"/>
                  <a:gd name="connsiteY21" fmla="*/ 122609 h 270486"/>
                  <a:gd name="connsiteX22" fmla="*/ 197169 w 349081"/>
                  <a:gd name="connsiteY22" fmla="*/ 102010 h 270486"/>
                  <a:gd name="connsiteX23" fmla="*/ 185398 w 349081"/>
                  <a:gd name="connsiteY23" fmla="*/ 91710 h 270486"/>
                  <a:gd name="connsiteX24" fmla="*/ 160384 w 349081"/>
                  <a:gd name="connsiteY24" fmla="*/ 82881 h 270486"/>
                  <a:gd name="connsiteX25" fmla="*/ 172155 w 349081"/>
                  <a:gd name="connsiteY25" fmla="*/ 71110 h 270486"/>
                  <a:gd name="connsiteX26" fmla="*/ 167741 w 349081"/>
                  <a:gd name="connsiteY26" fmla="*/ 53453 h 270486"/>
                  <a:gd name="connsiteX27" fmla="*/ 133898 w 349081"/>
                  <a:gd name="connsiteY27" fmla="*/ 53453 h 270486"/>
                  <a:gd name="connsiteX28" fmla="*/ 108885 w 349081"/>
                  <a:gd name="connsiteY28" fmla="*/ 68167 h 270486"/>
                  <a:gd name="connsiteX29" fmla="*/ 91228 w 349081"/>
                  <a:gd name="connsiteY29" fmla="*/ 49039 h 270486"/>
                  <a:gd name="connsiteX30" fmla="*/ 67685 w 349081"/>
                  <a:gd name="connsiteY30" fmla="*/ 49039 h 270486"/>
                  <a:gd name="connsiteX31" fmla="*/ 60328 w 349081"/>
                  <a:gd name="connsiteY31" fmla="*/ 34325 h 270486"/>
                  <a:gd name="connsiteX32" fmla="*/ 0 w 349081"/>
                  <a:gd name="connsiteY32" fmla="*/ 10783 h 270486"/>
                  <a:gd name="connsiteX0" fmla="*/ 349081 w 440521"/>
                  <a:gd name="connsiteY0" fmla="*/ 0 h 270486"/>
                  <a:gd name="connsiteX1" fmla="*/ 349081 w 440521"/>
                  <a:gd name="connsiteY1" fmla="*/ 269406 h 270486"/>
                  <a:gd name="connsiteX2" fmla="*/ 331803 w 440521"/>
                  <a:gd name="connsiteY2" fmla="*/ 270486 h 270486"/>
                  <a:gd name="connsiteX3" fmla="*/ 321871 w 440521"/>
                  <a:gd name="connsiteY3" fmla="*/ 262761 h 270486"/>
                  <a:gd name="connsiteX4" fmla="*/ 326285 w 440521"/>
                  <a:gd name="connsiteY4" fmla="*/ 255036 h 270486"/>
                  <a:gd name="connsiteX5" fmla="*/ 322975 w 440521"/>
                  <a:gd name="connsiteY5" fmla="*/ 237379 h 270486"/>
                  <a:gd name="connsiteX6" fmla="*/ 315739 w 440521"/>
                  <a:gd name="connsiteY6" fmla="*/ 234548 h 270486"/>
                  <a:gd name="connsiteX7" fmla="*/ 316353 w 440521"/>
                  <a:gd name="connsiteY7" fmla="*/ 234436 h 270486"/>
                  <a:gd name="connsiteX8" fmla="*/ 338424 w 440521"/>
                  <a:gd name="connsiteY8" fmla="*/ 206479 h 270486"/>
                  <a:gd name="connsiteX9" fmla="*/ 331067 w 440521"/>
                  <a:gd name="connsiteY9" fmla="*/ 182937 h 270486"/>
                  <a:gd name="connsiteX10" fmla="*/ 335481 w 440521"/>
                  <a:gd name="connsiteY10" fmla="*/ 166751 h 270486"/>
                  <a:gd name="connsiteX11" fmla="*/ 294282 w 440521"/>
                  <a:gd name="connsiteY11" fmla="*/ 160866 h 270486"/>
                  <a:gd name="connsiteX12" fmla="*/ 285453 w 440521"/>
                  <a:gd name="connsiteY12" fmla="*/ 149095 h 270486"/>
                  <a:gd name="connsiteX13" fmla="*/ 264854 w 440521"/>
                  <a:gd name="connsiteY13" fmla="*/ 154980 h 270486"/>
                  <a:gd name="connsiteX14" fmla="*/ 250140 w 440521"/>
                  <a:gd name="connsiteY14" fmla="*/ 150566 h 270486"/>
                  <a:gd name="connsiteX15" fmla="*/ 264854 w 440521"/>
                  <a:gd name="connsiteY15" fmla="*/ 135852 h 270486"/>
                  <a:gd name="connsiteX16" fmla="*/ 244254 w 440521"/>
                  <a:gd name="connsiteY16" fmla="*/ 125552 h 270486"/>
                  <a:gd name="connsiteX17" fmla="*/ 219240 w 440521"/>
                  <a:gd name="connsiteY17" fmla="*/ 127024 h 270486"/>
                  <a:gd name="connsiteX18" fmla="*/ 214826 w 440521"/>
                  <a:gd name="connsiteY18" fmla="*/ 135852 h 270486"/>
                  <a:gd name="connsiteX19" fmla="*/ 204526 w 440521"/>
                  <a:gd name="connsiteY19" fmla="*/ 138795 h 270486"/>
                  <a:gd name="connsiteX20" fmla="*/ 188341 w 440521"/>
                  <a:gd name="connsiteY20" fmla="*/ 122609 h 270486"/>
                  <a:gd name="connsiteX21" fmla="*/ 197169 w 440521"/>
                  <a:gd name="connsiteY21" fmla="*/ 102010 h 270486"/>
                  <a:gd name="connsiteX22" fmla="*/ 185398 w 440521"/>
                  <a:gd name="connsiteY22" fmla="*/ 91710 h 270486"/>
                  <a:gd name="connsiteX23" fmla="*/ 160384 w 440521"/>
                  <a:gd name="connsiteY23" fmla="*/ 82881 h 270486"/>
                  <a:gd name="connsiteX24" fmla="*/ 172155 w 440521"/>
                  <a:gd name="connsiteY24" fmla="*/ 71110 h 270486"/>
                  <a:gd name="connsiteX25" fmla="*/ 167741 w 440521"/>
                  <a:gd name="connsiteY25" fmla="*/ 53453 h 270486"/>
                  <a:gd name="connsiteX26" fmla="*/ 133898 w 440521"/>
                  <a:gd name="connsiteY26" fmla="*/ 53453 h 270486"/>
                  <a:gd name="connsiteX27" fmla="*/ 108885 w 440521"/>
                  <a:gd name="connsiteY27" fmla="*/ 68167 h 270486"/>
                  <a:gd name="connsiteX28" fmla="*/ 91228 w 440521"/>
                  <a:gd name="connsiteY28" fmla="*/ 49039 h 270486"/>
                  <a:gd name="connsiteX29" fmla="*/ 67685 w 440521"/>
                  <a:gd name="connsiteY29" fmla="*/ 49039 h 270486"/>
                  <a:gd name="connsiteX30" fmla="*/ 60328 w 440521"/>
                  <a:gd name="connsiteY30" fmla="*/ 34325 h 270486"/>
                  <a:gd name="connsiteX31" fmla="*/ 0 w 440521"/>
                  <a:gd name="connsiteY31" fmla="*/ 10783 h 270486"/>
                  <a:gd name="connsiteX32" fmla="*/ 674 w 440521"/>
                  <a:gd name="connsiteY32" fmla="*/ 0 h 270486"/>
                  <a:gd name="connsiteX33" fmla="*/ 440521 w 440521"/>
                  <a:gd name="connsiteY33" fmla="*/ 91440 h 270486"/>
                  <a:gd name="connsiteX0" fmla="*/ 349081 w 440521"/>
                  <a:gd name="connsiteY0" fmla="*/ 269406 h 270486"/>
                  <a:gd name="connsiteX1" fmla="*/ 331803 w 440521"/>
                  <a:gd name="connsiteY1" fmla="*/ 270486 h 270486"/>
                  <a:gd name="connsiteX2" fmla="*/ 321871 w 440521"/>
                  <a:gd name="connsiteY2" fmla="*/ 262761 h 270486"/>
                  <a:gd name="connsiteX3" fmla="*/ 326285 w 440521"/>
                  <a:gd name="connsiteY3" fmla="*/ 255036 h 270486"/>
                  <a:gd name="connsiteX4" fmla="*/ 322975 w 440521"/>
                  <a:gd name="connsiteY4" fmla="*/ 237379 h 270486"/>
                  <a:gd name="connsiteX5" fmla="*/ 315739 w 440521"/>
                  <a:gd name="connsiteY5" fmla="*/ 234548 h 270486"/>
                  <a:gd name="connsiteX6" fmla="*/ 316353 w 440521"/>
                  <a:gd name="connsiteY6" fmla="*/ 234436 h 270486"/>
                  <a:gd name="connsiteX7" fmla="*/ 338424 w 440521"/>
                  <a:gd name="connsiteY7" fmla="*/ 206479 h 270486"/>
                  <a:gd name="connsiteX8" fmla="*/ 331067 w 440521"/>
                  <a:gd name="connsiteY8" fmla="*/ 182937 h 270486"/>
                  <a:gd name="connsiteX9" fmla="*/ 335481 w 440521"/>
                  <a:gd name="connsiteY9" fmla="*/ 166751 h 270486"/>
                  <a:gd name="connsiteX10" fmla="*/ 294282 w 440521"/>
                  <a:gd name="connsiteY10" fmla="*/ 160866 h 270486"/>
                  <a:gd name="connsiteX11" fmla="*/ 285453 w 440521"/>
                  <a:gd name="connsiteY11" fmla="*/ 149095 h 270486"/>
                  <a:gd name="connsiteX12" fmla="*/ 264854 w 440521"/>
                  <a:gd name="connsiteY12" fmla="*/ 154980 h 270486"/>
                  <a:gd name="connsiteX13" fmla="*/ 250140 w 440521"/>
                  <a:gd name="connsiteY13" fmla="*/ 150566 h 270486"/>
                  <a:gd name="connsiteX14" fmla="*/ 264854 w 440521"/>
                  <a:gd name="connsiteY14" fmla="*/ 135852 h 270486"/>
                  <a:gd name="connsiteX15" fmla="*/ 244254 w 440521"/>
                  <a:gd name="connsiteY15" fmla="*/ 125552 h 270486"/>
                  <a:gd name="connsiteX16" fmla="*/ 219240 w 440521"/>
                  <a:gd name="connsiteY16" fmla="*/ 127024 h 270486"/>
                  <a:gd name="connsiteX17" fmla="*/ 214826 w 440521"/>
                  <a:gd name="connsiteY17" fmla="*/ 135852 h 270486"/>
                  <a:gd name="connsiteX18" fmla="*/ 204526 w 440521"/>
                  <a:gd name="connsiteY18" fmla="*/ 138795 h 270486"/>
                  <a:gd name="connsiteX19" fmla="*/ 188341 w 440521"/>
                  <a:gd name="connsiteY19" fmla="*/ 122609 h 270486"/>
                  <a:gd name="connsiteX20" fmla="*/ 197169 w 440521"/>
                  <a:gd name="connsiteY20" fmla="*/ 102010 h 270486"/>
                  <a:gd name="connsiteX21" fmla="*/ 185398 w 440521"/>
                  <a:gd name="connsiteY21" fmla="*/ 91710 h 270486"/>
                  <a:gd name="connsiteX22" fmla="*/ 160384 w 440521"/>
                  <a:gd name="connsiteY22" fmla="*/ 82881 h 270486"/>
                  <a:gd name="connsiteX23" fmla="*/ 172155 w 440521"/>
                  <a:gd name="connsiteY23" fmla="*/ 71110 h 270486"/>
                  <a:gd name="connsiteX24" fmla="*/ 167741 w 440521"/>
                  <a:gd name="connsiteY24" fmla="*/ 53453 h 270486"/>
                  <a:gd name="connsiteX25" fmla="*/ 133898 w 440521"/>
                  <a:gd name="connsiteY25" fmla="*/ 53453 h 270486"/>
                  <a:gd name="connsiteX26" fmla="*/ 108885 w 440521"/>
                  <a:gd name="connsiteY26" fmla="*/ 68167 h 270486"/>
                  <a:gd name="connsiteX27" fmla="*/ 91228 w 440521"/>
                  <a:gd name="connsiteY27" fmla="*/ 49039 h 270486"/>
                  <a:gd name="connsiteX28" fmla="*/ 67685 w 440521"/>
                  <a:gd name="connsiteY28" fmla="*/ 49039 h 270486"/>
                  <a:gd name="connsiteX29" fmla="*/ 60328 w 440521"/>
                  <a:gd name="connsiteY29" fmla="*/ 34325 h 270486"/>
                  <a:gd name="connsiteX30" fmla="*/ 0 w 440521"/>
                  <a:gd name="connsiteY30" fmla="*/ 10783 h 270486"/>
                  <a:gd name="connsiteX31" fmla="*/ 674 w 440521"/>
                  <a:gd name="connsiteY31" fmla="*/ 0 h 270486"/>
                  <a:gd name="connsiteX32" fmla="*/ 440521 w 440521"/>
                  <a:gd name="connsiteY32" fmla="*/ 91440 h 270486"/>
                  <a:gd name="connsiteX0" fmla="*/ 349081 w 349081"/>
                  <a:gd name="connsiteY0" fmla="*/ 269406 h 270486"/>
                  <a:gd name="connsiteX1" fmla="*/ 331803 w 349081"/>
                  <a:gd name="connsiteY1" fmla="*/ 270486 h 270486"/>
                  <a:gd name="connsiteX2" fmla="*/ 321871 w 349081"/>
                  <a:gd name="connsiteY2" fmla="*/ 262761 h 270486"/>
                  <a:gd name="connsiteX3" fmla="*/ 326285 w 349081"/>
                  <a:gd name="connsiteY3" fmla="*/ 255036 h 270486"/>
                  <a:gd name="connsiteX4" fmla="*/ 322975 w 349081"/>
                  <a:gd name="connsiteY4" fmla="*/ 237379 h 270486"/>
                  <a:gd name="connsiteX5" fmla="*/ 315739 w 349081"/>
                  <a:gd name="connsiteY5" fmla="*/ 234548 h 270486"/>
                  <a:gd name="connsiteX6" fmla="*/ 316353 w 349081"/>
                  <a:gd name="connsiteY6" fmla="*/ 234436 h 270486"/>
                  <a:gd name="connsiteX7" fmla="*/ 338424 w 349081"/>
                  <a:gd name="connsiteY7" fmla="*/ 206479 h 270486"/>
                  <a:gd name="connsiteX8" fmla="*/ 331067 w 349081"/>
                  <a:gd name="connsiteY8" fmla="*/ 182937 h 270486"/>
                  <a:gd name="connsiteX9" fmla="*/ 335481 w 349081"/>
                  <a:gd name="connsiteY9" fmla="*/ 166751 h 270486"/>
                  <a:gd name="connsiteX10" fmla="*/ 294282 w 349081"/>
                  <a:gd name="connsiteY10" fmla="*/ 160866 h 270486"/>
                  <a:gd name="connsiteX11" fmla="*/ 285453 w 349081"/>
                  <a:gd name="connsiteY11" fmla="*/ 149095 h 270486"/>
                  <a:gd name="connsiteX12" fmla="*/ 264854 w 349081"/>
                  <a:gd name="connsiteY12" fmla="*/ 154980 h 270486"/>
                  <a:gd name="connsiteX13" fmla="*/ 250140 w 349081"/>
                  <a:gd name="connsiteY13" fmla="*/ 150566 h 270486"/>
                  <a:gd name="connsiteX14" fmla="*/ 264854 w 349081"/>
                  <a:gd name="connsiteY14" fmla="*/ 135852 h 270486"/>
                  <a:gd name="connsiteX15" fmla="*/ 244254 w 349081"/>
                  <a:gd name="connsiteY15" fmla="*/ 125552 h 270486"/>
                  <a:gd name="connsiteX16" fmla="*/ 219240 w 349081"/>
                  <a:gd name="connsiteY16" fmla="*/ 127024 h 270486"/>
                  <a:gd name="connsiteX17" fmla="*/ 214826 w 349081"/>
                  <a:gd name="connsiteY17" fmla="*/ 135852 h 270486"/>
                  <a:gd name="connsiteX18" fmla="*/ 204526 w 349081"/>
                  <a:gd name="connsiteY18" fmla="*/ 138795 h 270486"/>
                  <a:gd name="connsiteX19" fmla="*/ 188341 w 349081"/>
                  <a:gd name="connsiteY19" fmla="*/ 122609 h 270486"/>
                  <a:gd name="connsiteX20" fmla="*/ 197169 w 349081"/>
                  <a:gd name="connsiteY20" fmla="*/ 102010 h 270486"/>
                  <a:gd name="connsiteX21" fmla="*/ 185398 w 349081"/>
                  <a:gd name="connsiteY21" fmla="*/ 91710 h 270486"/>
                  <a:gd name="connsiteX22" fmla="*/ 160384 w 349081"/>
                  <a:gd name="connsiteY22" fmla="*/ 82881 h 270486"/>
                  <a:gd name="connsiteX23" fmla="*/ 172155 w 349081"/>
                  <a:gd name="connsiteY23" fmla="*/ 71110 h 270486"/>
                  <a:gd name="connsiteX24" fmla="*/ 167741 w 349081"/>
                  <a:gd name="connsiteY24" fmla="*/ 53453 h 270486"/>
                  <a:gd name="connsiteX25" fmla="*/ 133898 w 349081"/>
                  <a:gd name="connsiteY25" fmla="*/ 53453 h 270486"/>
                  <a:gd name="connsiteX26" fmla="*/ 108885 w 349081"/>
                  <a:gd name="connsiteY26" fmla="*/ 68167 h 270486"/>
                  <a:gd name="connsiteX27" fmla="*/ 91228 w 349081"/>
                  <a:gd name="connsiteY27" fmla="*/ 49039 h 270486"/>
                  <a:gd name="connsiteX28" fmla="*/ 67685 w 349081"/>
                  <a:gd name="connsiteY28" fmla="*/ 49039 h 270486"/>
                  <a:gd name="connsiteX29" fmla="*/ 60328 w 349081"/>
                  <a:gd name="connsiteY29" fmla="*/ 34325 h 270486"/>
                  <a:gd name="connsiteX30" fmla="*/ 0 w 349081"/>
                  <a:gd name="connsiteY30" fmla="*/ 10783 h 270486"/>
                  <a:gd name="connsiteX31" fmla="*/ 674 w 349081"/>
                  <a:gd name="connsiteY31" fmla="*/ 0 h 270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9081" h="270486">
                    <a:moveTo>
                      <a:pt x="349081" y="269406"/>
                    </a:moveTo>
                    <a:lnTo>
                      <a:pt x="331803" y="270486"/>
                    </a:lnTo>
                    <a:lnTo>
                      <a:pt x="321871" y="262761"/>
                    </a:lnTo>
                    <a:lnTo>
                      <a:pt x="326285" y="255036"/>
                    </a:lnTo>
                    <a:lnTo>
                      <a:pt x="322975" y="237379"/>
                    </a:lnTo>
                    <a:lnTo>
                      <a:pt x="315739" y="234548"/>
                    </a:lnTo>
                    <a:lnTo>
                      <a:pt x="316353" y="234436"/>
                    </a:lnTo>
                    <a:lnTo>
                      <a:pt x="338424" y="206479"/>
                    </a:lnTo>
                    <a:lnTo>
                      <a:pt x="331067" y="182937"/>
                    </a:lnTo>
                    <a:lnTo>
                      <a:pt x="335481" y="166751"/>
                    </a:lnTo>
                    <a:lnTo>
                      <a:pt x="294282" y="160866"/>
                    </a:lnTo>
                    <a:lnTo>
                      <a:pt x="285453" y="149095"/>
                    </a:lnTo>
                    <a:lnTo>
                      <a:pt x="264854" y="154980"/>
                    </a:lnTo>
                    <a:lnTo>
                      <a:pt x="250140" y="150566"/>
                    </a:lnTo>
                    <a:lnTo>
                      <a:pt x="264854" y="135852"/>
                    </a:lnTo>
                    <a:lnTo>
                      <a:pt x="244254" y="125552"/>
                    </a:lnTo>
                    <a:lnTo>
                      <a:pt x="219240" y="127024"/>
                    </a:lnTo>
                    <a:lnTo>
                      <a:pt x="214826" y="135852"/>
                    </a:lnTo>
                    <a:lnTo>
                      <a:pt x="204526" y="138795"/>
                    </a:lnTo>
                    <a:lnTo>
                      <a:pt x="188341" y="122609"/>
                    </a:lnTo>
                    <a:lnTo>
                      <a:pt x="197169" y="102010"/>
                    </a:lnTo>
                    <a:lnTo>
                      <a:pt x="185398" y="91710"/>
                    </a:lnTo>
                    <a:lnTo>
                      <a:pt x="160384" y="82881"/>
                    </a:lnTo>
                    <a:lnTo>
                      <a:pt x="172155" y="71110"/>
                    </a:lnTo>
                    <a:lnTo>
                      <a:pt x="167741" y="53453"/>
                    </a:lnTo>
                    <a:lnTo>
                      <a:pt x="133898" y="53453"/>
                    </a:lnTo>
                    <a:lnTo>
                      <a:pt x="108885" y="68167"/>
                    </a:lnTo>
                    <a:lnTo>
                      <a:pt x="91228" y="49039"/>
                    </a:lnTo>
                    <a:lnTo>
                      <a:pt x="67685" y="49039"/>
                    </a:lnTo>
                    <a:lnTo>
                      <a:pt x="60328" y="34325"/>
                    </a:lnTo>
                    <a:lnTo>
                      <a:pt x="0" y="10783"/>
                    </a:lnTo>
                    <a:cubicBezTo>
                      <a:pt x="225" y="7189"/>
                      <a:pt x="449" y="3594"/>
                      <a:pt x="674" y="0"/>
                    </a:cubicBez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0E9809D2-C8D4-F4C2-DA59-E65FE788FF20}"/>
                  </a:ext>
                </a:extLst>
              </p:cNvPr>
              <p:cNvSpPr/>
              <p:nvPr/>
            </p:nvSpPr>
            <p:spPr>
              <a:xfrm>
                <a:off x="3035284" y="841096"/>
                <a:ext cx="349081" cy="380485"/>
              </a:xfrm>
              <a:custGeom>
                <a:avLst/>
                <a:gdLst>
                  <a:gd name="connsiteX0" fmla="*/ 0 w 496297"/>
                  <a:gd name="connsiteY0" fmla="*/ 0 h 380485"/>
                  <a:gd name="connsiteX1" fmla="*/ 147890 w 496297"/>
                  <a:gd name="connsiteY1" fmla="*/ 0 h 380485"/>
                  <a:gd name="connsiteX2" fmla="*/ 147216 w 496297"/>
                  <a:gd name="connsiteY2" fmla="*/ 10783 h 380485"/>
                  <a:gd name="connsiteX3" fmla="*/ 207544 w 496297"/>
                  <a:gd name="connsiteY3" fmla="*/ 34326 h 380485"/>
                  <a:gd name="connsiteX4" fmla="*/ 214901 w 496297"/>
                  <a:gd name="connsiteY4" fmla="*/ 49040 h 380485"/>
                  <a:gd name="connsiteX5" fmla="*/ 238444 w 496297"/>
                  <a:gd name="connsiteY5" fmla="*/ 49040 h 380485"/>
                  <a:gd name="connsiteX6" fmla="*/ 256100 w 496297"/>
                  <a:gd name="connsiteY6" fmla="*/ 68168 h 380485"/>
                  <a:gd name="connsiteX7" fmla="*/ 281114 w 496297"/>
                  <a:gd name="connsiteY7" fmla="*/ 53454 h 380485"/>
                  <a:gd name="connsiteX8" fmla="*/ 314957 w 496297"/>
                  <a:gd name="connsiteY8" fmla="*/ 53454 h 380485"/>
                  <a:gd name="connsiteX9" fmla="*/ 319371 w 496297"/>
                  <a:gd name="connsiteY9" fmla="*/ 71111 h 380485"/>
                  <a:gd name="connsiteX10" fmla="*/ 307600 w 496297"/>
                  <a:gd name="connsiteY10" fmla="*/ 82882 h 380485"/>
                  <a:gd name="connsiteX11" fmla="*/ 332614 w 496297"/>
                  <a:gd name="connsiteY11" fmla="*/ 91711 h 380485"/>
                  <a:gd name="connsiteX12" fmla="*/ 344385 w 496297"/>
                  <a:gd name="connsiteY12" fmla="*/ 102010 h 380485"/>
                  <a:gd name="connsiteX13" fmla="*/ 335556 w 496297"/>
                  <a:gd name="connsiteY13" fmla="*/ 122610 h 380485"/>
                  <a:gd name="connsiteX14" fmla="*/ 351742 w 496297"/>
                  <a:gd name="connsiteY14" fmla="*/ 138796 h 380485"/>
                  <a:gd name="connsiteX15" fmla="*/ 362042 w 496297"/>
                  <a:gd name="connsiteY15" fmla="*/ 135853 h 380485"/>
                  <a:gd name="connsiteX16" fmla="*/ 366456 w 496297"/>
                  <a:gd name="connsiteY16" fmla="*/ 127024 h 380485"/>
                  <a:gd name="connsiteX17" fmla="*/ 391470 w 496297"/>
                  <a:gd name="connsiteY17" fmla="*/ 125553 h 380485"/>
                  <a:gd name="connsiteX18" fmla="*/ 412070 w 496297"/>
                  <a:gd name="connsiteY18" fmla="*/ 135853 h 380485"/>
                  <a:gd name="connsiteX19" fmla="*/ 397356 w 496297"/>
                  <a:gd name="connsiteY19" fmla="*/ 150567 h 380485"/>
                  <a:gd name="connsiteX20" fmla="*/ 412070 w 496297"/>
                  <a:gd name="connsiteY20" fmla="*/ 154981 h 380485"/>
                  <a:gd name="connsiteX21" fmla="*/ 432669 w 496297"/>
                  <a:gd name="connsiteY21" fmla="*/ 149095 h 380485"/>
                  <a:gd name="connsiteX22" fmla="*/ 441498 w 496297"/>
                  <a:gd name="connsiteY22" fmla="*/ 160867 h 380485"/>
                  <a:gd name="connsiteX23" fmla="*/ 482697 w 496297"/>
                  <a:gd name="connsiteY23" fmla="*/ 166752 h 380485"/>
                  <a:gd name="connsiteX24" fmla="*/ 478283 w 496297"/>
                  <a:gd name="connsiteY24" fmla="*/ 182938 h 380485"/>
                  <a:gd name="connsiteX25" fmla="*/ 485640 w 496297"/>
                  <a:gd name="connsiteY25" fmla="*/ 206480 h 380485"/>
                  <a:gd name="connsiteX26" fmla="*/ 463569 w 496297"/>
                  <a:gd name="connsiteY26" fmla="*/ 234437 h 380485"/>
                  <a:gd name="connsiteX27" fmla="*/ 447383 w 496297"/>
                  <a:gd name="connsiteY27" fmla="*/ 237380 h 380485"/>
                  <a:gd name="connsiteX28" fmla="*/ 437084 w 496297"/>
                  <a:gd name="connsiteY28" fmla="*/ 249151 h 380485"/>
                  <a:gd name="connsiteX29" fmla="*/ 450326 w 496297"/>
                  <a:gd name="connsiteY29" fmla="*/ 259451 h 380485"/>
                  <a:gd name="connsiteX30" fmla="*/ 456212 w 496297"/>
                  <a:gd name="connsiteY30" fmla="*/ 291822 h 380485"/>
                  <a:gd name="connsiteX31" fmla="*/ 447383 w 496297"/>
                  <a:gd name="connsiteY31" fmla="*/ 305065 h 380485"/>
                  <a:gd name="connsiteX32" fmla="*/ 459155 w 496297"/>
                  <a:gd name="connsiteY32" fmla="*/ 319779 h 380485"/>
                  <a:gd name="connsiteX33" fmla="*/ 473869 w 496297"/>
                  <a:gd name="connsiteY33" fmla="*/ 316836 h 380485"/>
                  <a:gd name="connsiteX34" fmla="*/ 484169 w 496297"/>
                  <a:gd name="connsiteY34" fmla="*/ 327136 h 380485"/>
                  <a:gd name="connsiteX35" fmla="*/ 496297 w 496297"/>
                  <a:gd name="connsiteY35" fmla="*/ 330532 h 380485"/>
                  <a:gd name="connsiteX36" fmla="*/ 496297 w 496297"/>
                  <a:gd name="connsiteY36" fmla="*/ 354915 h 380485"/>
                  <a:gd name="connsiteX37" fmla="*/ 495940 w 496297"/>
                  <a:gd name="connsiteY37" fmla="*/ 355093 h 380485"/>
                  <a:gd name="connsiteX38" fmla="*/ 496297 w 496297"/>
                  <a:gd name="connsiteY38" fmla="*/ 355569 h 380485"/>
                  <a:gd name="connsiteX39" fmla="*/ 496297 w 496297"/>
                  <a:gd name="connsiteY39" fmla="*/ 380485 h 380485"/>
                  <a:gd name="connsiteX40" fmla="*/ 0 w 496297"/>
                  <a:gd name="connsiteY40" fmla="*/ 380485 h 380485"/>
                  <a:gd name="connsiteX41" fmla="*/ 0 w 496297"/>
                  <a:gd name="connsiteY41" fmla="*/ 0 h 380485"/>
                  <a:gd name="connsiteX0" fmla="*/ 47625 w 543922"/>
                  <a:gd name="connsiteY0" fmla="*/ 0 h 692429"/>
                  <a:gd name="connsiteX1" fmla="*/ 195515 w 543922"/>
                  <a:gd name="connsiteY1" fmla="*/ 0 h 692429"/>
                  <a:gd name="connsiteX2" fmla="*/ 194841 w 543922"/>
                  <a:gd name="connsiteY2" fmla="*/ 10783 h 692429"/>
                  <a:gd name="connsiteX3" fmla="*/ 255169 w 543922"/>
                  <a:gd name="connsiteY3" fmla="*/ 34326 h 692429"/>
                  <a:gd name="connsiteX4" fmla="*/ 262526 w 543922"/>
                  <a:gd name="connsiteY4" fmla="*/ 49040 h 692429"/>
                  <a:gd name="connsiteX5" fmla="*/ 286069 w 543922"/>
                  <a:gd name="connsiteY5" fmla="*/ 49040 h 692429"/>
                  <a:gd name="connsiteX6" fmla="*/ 303725 w 543922"/>
                  <a:gd name="connsiteY6" fmla="*/ 68168 h 692429"/>
                  <a:gd name="connsiteX7" fmla="*/ 328739 w 543922"/>
                  <a:gd name="connsiteY7" fmla="*/ 53454 h 692429"/>
                  <a:gd name="connsiteX8" fmla="*/ 362582 w 543922"/>
                  <a:gd name="connsiteY8" fmla="*/ 53454 h 692429"/>
                  <a:gd name="connsiteX9" fmla="*/ 366996 w 543922"/>
                  <a:gd name="connsiteY9" fmla="*/ 71111 h 692429"/>
                  <a:gd name="connsiteX10" fmla="*/ 355225 w 543922"/>
                  <a:gd name="connsiteY10" fmla="*/ 82882 h 692429"/>
                  <a:gd name="connsiteX11" fmla="*/ 380239 w 543922"/>
                  <a:gd name="connsiteY11" fmla="*/ 91711 h 692429"/>
                  <a:gd name="connsiteX12" fmla="*/ 392010 w 543922"/>
                  <a:gd name="connsiteY12" fmla="*/ 102010 h 692429"/>
                  <a:gd name="connsiteX13" fmla="*/ 383181 w 543922"/>
                  <a:gd name="connsiteY13" fmla="*/ 122610 h 692429"/>
                  <a:gd name="connsiteX14" fmla="*/ 399367 w 543922"/>
                  <a:gd name="connsiteY14" fmla="*/ 138796 h 692429"/>
                  <a:gd name="connsiteX15" fmla="*/ 409667 w 543922"/>
                  <a:gd name="connsiteY15" fmla="*/ 135853 h 692429"/>
                  <a:gd name="connsiteX16" fmla="*/ 414081 w 543922"/>
                  <a:gd name="connsiteY16" fmla="*/ 127024 h 692429"/>
                  <a:gd name="connsiteX17" fmla="*/ 439095 w 543922"/>
                  <a:gd name="connsiteY17" fmla="*/ 125553 h 692429"/>
                  <a:gd name="connsiteX18" fmla="*/ 459695 w 543922"/>
                  <a:gd name="connsiteY18" fmla="*/ 135853 h 692429"/>
                  <a:gd name="connsiteX19" fmla="*/ 444981 w 543922"/>
                  <a:gd name="connsiteY19" fmla="*/ 150567 h 692429"/>
                  <a:gd name="connsiteX20" fmla="*/ 459695 w 543922"/>
                  <a:gd name="connsiteY20" fmla="*/ 154981 h 692429"/>
                  <a:gd name="connsiteX21" fmla="*/ 480294 w 543922"/>
                  <a:gd name="connsiteY21" fmla="*/ 149095 h 692429"/>
                  <a:gd name="connsiteX22" fmla="*/ 489123 w 543922"/>
                  <a:gd name="connsiteY22" fmla="*/ 160867 h 692429"/>
                  <a:gd name="connsiteX23" fmla="*/ 530322 w 543922"/>
                  <a:gd name="connsiteY23" fmla="*/ 166752 h 692429"/>
                  <a:gd name="connsiteX24" fmla="*/ 525908 w 543922"/>
                  <a:gd name="connsiteY24" fmla="*/ 182938 h 692429"/>
                  <a:gd name="connsiteX25" fmla="*/ 533265 w 543922"/>
                  <a:gd name="connsiteY25" fmla="*/ 206480 h 692429"/>
                  <a:gd name="connsiteX26" fmla="*/ 511194 w 543922"/>
                  <a:gd name="connsiteY26" fmla="*/ 234437 h 692429"/>
                  <a:gd name="connsiteX27" fmla="*/ 495008 w 543922"/>
                  <a:gd name="connsiteY27" fmla="*/ 237380 h 692429"/>
                  <a:gd name="connsiteX28" fmla="*/ 484709 w 543922"/>
                  <a:gd name="connsiteY28" fmla="*/ 249151 h 692429"/>
                  <a:gd name="connsiteX29" fmla="*/ 497951 w 543922"/>
                  <a:gd name="connsiteY29" fmla="*/ 259451 h 692429"/>
                  <a:gd name="connsiteX30" fmla="*/ 503837 w 543922"/>
                  <a:gd name="connsiteY30" fmla="*/ 291822 h 692429"/>
                  <a:gd name="connsiteX31" fmla="*/ 495008 w 543922"/>
                  <a:gd name="connsiteY31" fmla="*/ 305065 h 692429"/>
                  <a:gd name="connsiteX32" fmla="*/ 506780 w 543922"/>
                  <a:gd name="connsiteY32" fmla="*/ 319779 h 692429"/>
                  <a:gd name="connsiteX33" fmla="*/ 521494 w 543922"/>
                  <a:gd name="connsiteY33" fmla="*/ 316836 h 692429"/>
                  <a:gd name="connsiteX34" fmla="*/ 531794 w 543922"/>
                  <a:gd name="connsiteY34" fmla="*/ 327136 h 692429"/>
                  <a:gd name="connsiteX35" fmla="*/ 543922 w 543922"/>
                  <a:gd name="connsiteY35" fmla="*/ 330532 h 692429"/>
                  <a:gd name="connsiteX36" fmla="*/ 543922 w 543922"/>
                  <a:gd name="connsiteY36" fmla="*/ 354915 h 692429"/>
                  <a:gd name="connsiteX37" fmla="*/ 543565 w 543922"/>
                  <a:gd name="connsiteY37" fmla="*/ 355093 h 692429"/>
                  <a:gd name="connsiteX38" fmla="*/ 543922 w 543922"/>
                  <a:gd name="connsiteY38" fmla="*/ 355569 h 692429"/>
                  <a:gd name="connsiteX39" fmla="*/ 543922 w 543922"/>
                  <a:gd name="connsiteY39" fmla="*/ 380485 h 692429"/>
                  <a:gd name="connsiteX40" fmla="*/ 0 w 543922"/>
                  <a:gd name="connsiteY40" fmla="*/ 692429 h 692429"/>
                  <a:gd name="connsiteX41" fmla="*/ 47625 w 543922"/>
                  <a:gd name="connsiteY41" fmla="*/ 0 h 692429"/>
                  <a:gd name="connsiteX0" fmla="*/ 0 w 543922"/>
                  <a:gd name="connsiteY0" fmla="*/ 692429 h 783869"/>
                  <a:gd name="connsiteX1" fmla="*/ 47625 w 543922"/>
                  <a:gd name="connsiteY1" fmla="*/ 0 h 783869"/>
                  <a:gd name="connsiteX2" fmla="*/ 195515 w 543922"/>
                  <a:gd name="connsiteY2" fmla="*/ 0 h 783869"/>
                  <a:gd name="connsiteX3" fmla="*/ 194841 w 543922"/>
                  <a:gd name="connsiteY3" fmla="*/ 10783 h 783869"/>
                  <a:gd name="connsiteX4" fmla="*/ 255169 w 543922"/>
                  <a:gd name="connsiteY4" fmla="*/ 34326 h 783869"/>
                  <a:gd name="connsiteX5" fmla="*/ 262526 w 543922"/>
                  <a:gd name="connsiteY5" fmla="*/ 49040 h 783869"/>
                  <a:gd name="connsiteX6" fmla="*/ 286069 w 543922"/>
                  <a:gd name="connsiteY6" fmla="*/ 49040 h 783869"/>
                  <a:gd name="connsiteX7" fmla="*/ 303725 w 543922"/>
                  <a:gd name="connsiteY7" fmla="*/ 68168 h 783869"/>
                  <a:gd name="connsiteX8" fmla="*/ 328739 w 543922"/>
                  <a:gd name="connsiteY8" fmla="*/ 53454 h 783869"/>
                  <a:gd name="connsiteX9" fmla="*/ 362582 w 543922"/>
                  <a:gd name="connsiteY9" fmla="*/ 53454 h 783869"/>
                  <a:gd name="connsiteX10" fmla="*/ 366996 w 543922"/>
                  <a:gd name="connsiteY10" fmla="*/ 71111 h 783869"/>
                  <a:gd name="connsiteX11" fmla="*/ 355225 w 543922"/>
                  <a:gd name="connsiteY11" fmla="*/ 82882 h 783869"/>
                  <a:gd name="connsiteX12" fmla="*/ 380239 w 543922"/>
                  <a:gd name="connsiteY12" fmla="*/ 91711 h 783869"/>
                  <a:gd name="connsiteX13" fmla="*/ 392010 w 543922"/>
                  <a:gd name="connsiteY13" fmla="*/ 102010 h 783869"/>
                  <a:gd name="connsiteX14" fmla="*/ 383181 w 543922"/>
                  <a:gd name="connsiteY14" fmla="*/ 122610 h 783869"/>
                  <a:gd name="connsiteX15" fmla="*/ 399367 w 543922"/>
                  <a:gd name="connsiteY15" fmla="*/ 138796 h 783869"/>
                  <a:gd name="connsiteX16" fmla="*/ 409667 w 543922"/>
                  <a:gd name="connsiteY16" fmla="*/ 135853 h 783869"/>
                  <a:gd name="connsiteX17" fmla="*/ 414081 w 543922"/>
                  <a:gd name="connsiteY17" fmla="*/ 127024 h 783869"/>
                  <a:gd name="connsiteX18" fmla="*/ 439095 w 543922"/>
                  <a:gd name="connsiteY18" fmla="*/ 125553 h 783869"/>
                  <a:gd name="connsiteX19" fmla="*/ 459695 w 543922"/>
                  <a:gd name="connsiteY19" fmla="*/ 135853 h 783869"/>
                  <a:gd name="connsiteX20" fmla="*/ 444981 w 543922"/>
                  <a:gd name="connsiteY20" fmla="*/ 150567 h 783869"/>
                  <a:gd name="connsiteX21" fmla="*/ 459695 w 543922"/>
                  <a:gd name="connsiteY21" fmla="*/ 154981 h 783869"/>
                  <a:gd name="connsiteX22" fmla="*/ 480294 w 543922"/>
                  <a:gd name="connsiteY22" fmla="*/ 149095 h 783869"/>
                  <a:gd name="connsiteX23" fmla="*/ 489123 w 543922"/>
                  <a:gd name="connsiteY23" fmla="*/ 160867 h 783869"/>
                  <a:gd name="connsiteX24" fmla="*/ 530322 w 543922"/>
                  <a:gd name="connsiteY24" fmla="*/ 166752 h 783869"/>
                  <a:gd name="connsiteX25" fmla="*/ 525908 w 543922"/>
                  <a:gd name="connsiteY25" fmla="*/ 182938 h 783869"/>
                  <a:gd name="connsiteX26" fmla="*/ 533265 w 543922"/>
                  <a:gd name="connsiteY26" fmla="*/ 206480 h 783869"/>
                  <a:gd name="connsiteX27" fmla="*/ 511194 w 543922"/>
                  <a:gd name="connsiteY27" fmla="*/ 234437 h 783869"/>
                  <a:gd name="connsiteX28" fmla="*/ 495008 w 543922"/>
                  <a:gd name="connsiteY28" fmla="*/ 237380 h 783869"/>
                  <a:gd name="connsiteX29" fmla="*/ 484709 w 543922"/>
                  <a:gd name="connsiteY29" fmla="*/ 249151 h 783869"/>
                  <a:gd name="connsiteX30" fmla="*/ 497951 w 543922"/>
                  <a:gd name="connsiteY30" fmla="*/ 259451 h 783869"/>
                  <a:gd name="connsiteX31" fmla="*/ 503837 w 543922"/>
                  <a:gd name="connsiteY31" fmla="*/ 291822 h 783869"/>
                  <a:gd name="connsiteX32" fmla="*/ 495008 w 543922"/>
                  <a:gd name="connsiteY32" fmla="*/ 305065 h 783869"/>
                  <a:gd name="connsiteX33" fmla="*/ 506780 w 543922"/>
                  <a:gd name="connsiteY33" fmla="*/ 319779 h 783869"/>
                  <a:gd name="connsiteX34" fmla="*/ 521494 w 543922"/>
                  <a:gd name="connsiteY34" fmla="*/ 316836 h 783869"/>
                  <a:gd name="connsiteX35" fmla="*/ 531794 w 543922"/>
                  <a:gd name="connsiteY35" fmla="*/ 327136 h 783869"/>
                  <a:gd name="connsiteX36" fmla="*/ 543922 w 543922"/>
                  <a:gd name="connsiteY36" fmla="*/ 330532 h 783869"/>
                  <a:gd name="connsiteX37" fmla="*/ 543922 w 543922"/>
                  <a:gd name="connsiteY37" fmla="*/ 354915 h 783869"/>
                  <a:gd name="connsiteX38" fmla="*/ 543565 w 543922"/>
                  <a:gd name="connsiteY38" fmla="*/ 355093 h 783869"/>
                  <a:gd name="connsiteX39" fmla="*/ 543922 w 543922"/>
                  <a:gd name="connsiteY39" fmla="*/ 355569 h 783869"/>
                  <a:gd name="connsiteX40" fmla="*/ 543922 w 543922"/>
                  <a:gd name="connsiteY40" fmla="*/ 380485 h 783869"/>
                  <a:gd name="connsiteX41" fmla="*/ 91440 w 543922"/>
                  <a:gd name="connsiteY41" fmla="*/ 783869 h 783869"/>
                  <a:gd name="connsiteX0" fmla="*/ 0 w 496297"/>
                  <a:gd name="connsiteY0" fmla="*/ 0 h 783869"/>
                  <a:gd name="connsiteX1" fmla="*/ 147890 w 496297"/>
                  <a:gd name="connsiteY1" fmla="*/ 0 h 783869"/>
                  <a:gd name="connsiteX2" fmla="*/ 147216 w 496297"/>
                  <a:gd name="connsiteY2" fmla="*/ 10783 h 783869"/>
                  <a:gd name="connsiteX3" fmla="*/ 207544 w 496297"/>
                  <a:gd name="connsiteY3" fmla="*/ 34326 h 783869"/>
                  <a:gd name="connsiteX4" fmla="*/ 214901 w 496297"/>
                  <a:gd name="connsiteY4" fmla="*/ 49040 h 783869"/>
                  <a:gd name="connsiteX5" fmla="*/ 238444 w 496297"/>
                  <a:gd name="connsiteY5" fmla="*/ 49040 h 783869"/>
                  <a:gd name="connsiteX6" fmla="*/ 256100 w 496297"/>
                  <a:gd name="connsiteY6" fmla="*/ 68168 h 783869"/>
                  <a:gd name="connsiteX7" fmla="*/ 281114 w 496297"/>
                  <a:gd name="connsiteY7" fmla="*/ 53454 h 783869"/>
                  <a:gd name="connsiteX8" fmla="*/ 314957 w 496297"/>
                  <a:gd name="connsiteY8" fmla="*/ 53454 h 783869"/>
                  <a:gd name="connsiteX9" fmla="*/ 319371 w 496297"/>
                  <a:gd name="connsiteY9" fmla="*/ 71111 h 783869"/>
                  <a:gd name="connsiteX10" fmla="*/ 307600 w 496297"/>
                  <a:gd name="connsiteY10" fmla="*/ 82882 h 783869"/>
                  <a:gd name="connsiteX11" fmla="*/ 332614 w 496297"/>
                  <a:gd name="connsiteY11" fmla="*/ 91711 h 783869"/>
                  <a:gd name="connsiteX12" fmla="*/ 344385 w 496297"/>
                  <a:gd name="connsiteY12" fmla="*/ 102010 h 783869"/>
                  <a:gd name="connsiteX13" fmla="*/ 335556 w 496297"/>
                  <a:gd name="connsiteY13" fmla="*/ 122610 h 783869"/>
                  <a:gd name="connsiteX14" fmla="*/ 351742 w 496297"/>
                  <a:gd name="connsiteY14" fmla="*/ 138796 h 783869"/>
                  <a:gd name="connsiteX15" fmla="*/ 362042 w 496297"/>
                  <a:gd name="connsiteY15" fmla="*/ 135853 h 783869"/>
                  <a:gd name="connsiteX16" fmla="*/ 366456 w 496297"/>
                  <a:gd name="connsiteY16" fmla="*/ 127024 h 783869"/>
                  <a:gd name="connsiteX17" fmla="*/ 391470 w 496297"/>
                  <a:gd name="connsiteY17" fmla="*/ 125553 h 783869"/>
                  <a:gd name="connsiteX18" fmla="*/ 412070 w 496297"/>
                  <a:gd name="connsiteY18" fmla="*/ 135853 h 783869"/>
                  <a:gd name="connsiteX19" fmla="*/ 397356 w 496297"/>
                  <a:gd name="connsiteY19" fmla="*/ 150567 h 783869"/>
                  <a:gd name="connsiteX20" fmla="*/ 412070 w 496297"/>
                  <a:gd name="connsiteY20" fmla="*/ 154981 h 783869"/>
                  <a:gd name="connsiteX21" fmla="*/ 432669 w 496297"/>
                  <a:gd name="connsiteY21" fmla="*/ 149095 h 783869"/>
                  <a:gd name="connsiteX22" fmla="*/ 441498 w 496297"/>
                  <a:gd name="connsiteY22" fmla="*/ 160867 h 783869"/>
                  <a:gd name="connsiteX23" fmla="*/ 482697 w 496297"/>
                  <a:gd name="connsiteY23" fmla="*/ 166752 h 783869"/>
                  <a:gd name="connsiteX24" fmla="*/ 478283 w 496297"/>
                  <a:gd name="connsiteY24" fmla="*/ 182938 h 783869"/>
                  <a:gd name="connsiteX25" fmla="*/ 485640 w 496297"/>
                  <a:gd name="connsiteY25" fmla="*/ 206480 h 783869"/>
                  <a:gd name="connsiteX26" fmla="*/ 463569 w 496297"/>
                  <a:gd name="connsiteY26" fmla="*/ 234437 h 783869"/>
                  <a:gd name="connsiteX27" fmla="*/ 447383 w 496297"/>
                  <a:gd name="connsiteY27" fmla="*/ 237380 h 783869"/>
                  <a:gd name="connsiteX28" fmla="*/ 437084 w 496297"/>
                  <a:gd name="connsiteY28" fmla="*/ 249151 h 783869"/>
                  <a:gd name="connsiteX29" fmla="*/ 450326 w 496297"/>
                  <a:gd name="connsiteY29" fmla="*/ 259451 h 783869"/>
                  <a:gd name="connsiteX30" fmla="*/ 456212 w 496297"/>
                  <a:gd name="connsiteY30" fmla="*/ 291822 h 783869"/>
                  <a:gd name="connsiteX31" fmla="*/ 447383 w 496297"/>
                  <a:gd name="connsiteY31" fmla="*/ 305065 h 783869"/>
                  <a:gd name="connsiteX32" fmla="*/ 459155 w 496297"/>
                  <a:gd name="connsiteY32" fmla="*/ 319779 h 783869"/>
                  <a:gd name="connsiteX33" fmla="*/ 473869 w 496297"/>
                  <a:gd name="connsiteY33" fmla="*/ 316836 h 783869"/>
                  <a:gd name="connsiteX34" fmla="*/ 484169 w 496297"/>
                  <a:gd name="connsiteY34" fmla="*/ 327136 h 783869"/>
                  <a:gd name="connsiteX35" fmla="*/ 496297 w 496297"/>
                  <a:gd name="connsiteY35" fmla="*/ 330532 h 783869"/>
                  <a:gd name="connsiteX36" fmla="*/ 496297 w 496297"/>
                  <a:gd name="connsiteY36" fmla="*/ 354915 h 783869"/>
                  <a:gd name="connsiteX37" fmla="*/ 495940 w 496297"/>
                  <a:gd name="connsiteY37" fmla="*/ 355093 h 783869"/>
                  <a:gd name="connsiteX38" fmla="*/ 496297 w 496297"/>
                  <a:gd name="connsiteY38" fmla="*/ 355569 h 783869"/>
                  <a:gd name="connsiteX39" fmla="*/ 496297 w 496297"/>
                  <a:gd name="connsiteY39" fmla="*/ 380485 h 783869"/>
                  <a:gd name="connsiteX40" fmla="*/ 43815 w 496297"/>
                  <a:gd name="connsiteY40" fmla="*/ 783869 h 783869"/>
                  <a:gd name="connsiteX0" fmla="*/ 0 w 496297"/>
                  <a:gd name="connsiteY0" fmla="*/ 0 h 380485"/>
                  <a:gd name="connsiteX1" fmla="*/ 147890 w 496297"/>
                  <a:gd name="connsiteY1" fmla="*/ 0 h 380485"/>
                  <a:gd name="connsiteX2" fmla="*/ 147216 w 496297"/>
                  <a:gd name="connsiteY2" fmla="*/ 10783 h 380485"/>
                  <a:gd name="connsiteX3" fmla="*/ 207544 w 496297"/>
                  <a:gd name="connsiteY3" fmla="*/ 34326 h 380485"/>
                  <a:gd name="connsiteX4" fmla="*/ 214901 w 496297"/>
                  <a:gd name="connsiteY4" fmla="*/ 49040 h 380485"/>
                  <a:gd name="connsiteX5" fmla="*/ 238444 w 496297"/>
                  <a:gd name="connsiteY5" fmla="*/ 49040 h 380485"/>
                  <a:gd name="connsiteX6" fmla="*/ 256100 w 496297"/>
                  <a:gd name="connsiteY6" fmla="*/ 68168 h 380485"/>
                  <a:gd name="connsiteX7" fmla="*/ 281114 w 496297"/>
                  <a:gd name="connsiteY7" fmla="*/ 53454 h 380485"/>
                  <a:gd name="connsiteX8" fmla="*/ 314957 w 496297"/>
                  <a:gd name="connsiteY8" fmla="*/ 53454 h 380485"/>
                  <a:gd name="connsiteX9" fmla="*/ 319371 w 496297"/>
                  <a:gd name="connsiteY9" fmla="*/ 71111 h 380485"/>
                  <a:gd name="connsiteX10" fmla="*/ 307600 w 496297"/>
                  <a:gd name="connsiteY10" fmla="*/ 82882 h 380485"/>
                  <a:gd name="connsiteX11" fmla="*/ 332614 w 496297"/>
                  <a:gd name="connsiteY11" fmla="*/ 91711 h 380485"/>
                  <a:gd name="connsiteX12" fmla="*/ 344385 w 496297"/>
                  <a:gd name="connsiteY12" fmla="*/ 102010 h 380485"/>
                  <a:gd name="connsiteX13" fmla="*/ 335556 w 496297"/>
                  <a:gd name="connsiteY13" fmla="*/ 122610 h 380485"/>
                  <a:gd name="connsiteX14" fmla="*/ 351742 w 496297"/>
                  <a:gd name="connsiteY14" fmla="*/ 138796 h 380485"/>
                  <a:gd name="connsiteX15" fmla="*/ 362042 w 496297"/>
                  <a:gd name="connsiteY15" fmla="*/ 135853 h 380485"/>
                  <a:gd name="connsiteX16" fmla="*/ 366456 w 496297"/>
                  <a:gd name="connsiteY16" fmla="*/ 127024 h 380485"/>
                  <a:gd name="connsiteX17" fmla="*/ 391470 w 496297"/>
                  <a:gd name="connsiteY17" fmla="*/ 125553 h 380485"/>
                  <a:gd name="connsiteX18" fmla="*/ 412070 w 496297"/>
                  <a:gd name="connsiteY18" fmla="*/ 135853 h 380485"/>
                  <a:gd name="connsiteX19" fmla="*/ 397356 w 496297"/>
                  <a:gd name="connsiteY19" fmla="*/ 150567 h 380485"/>
                  <a:gd name="connsiteX20" fmla="*/ 412070 w 496297"/>
                  <a:gd name="connsiteY20" fmla="*/ 154981 h 380485"/>
                  <a:gd name="connsiteX21" fmla="*/ 432669 w 496297"/>
                  <a:gd name="connsiteY21" fmla="*/ 149095 h 380485"/>
                  <a:gd name="connsiteX22" fmla="*/ 441498 w 496297"/>
                  <a:gd name="connsiteY22" fmla="*/ 160867 h 380485"/>
                  <a:gd name="connsiteX23" fmla="*/ 482697 w 496297"/>
                  <a:gd name="connsiteY23" fmla="*/ 166752 h 380485"/>
                  <a:gd name="connsiteX24" fmla="*/ 478283 w 496297"/>
                  <a:gd name="connsiteY24" fmla="*/ 182938 h 380485"/>
                  <a:gd name="connsiteX25" fmla="*/ 485640 w 496297"/>
                  <a:gd name="connsiteY25" fmla="*/ 206480 h 380485"/>
                  <a:gd name="connsiteX26" fmla="*/ 463569 w 496297"/>
                  <a:gd name="connsiteY26" fmla="*/ 234437 h 380485"/>
                  <a:gd name="connsiteX27" fmla="*/ 447383 w 496297"/>
                  <a:gd name="connsiteY27" fmla="*/ 237380 h 380485"/>
                  <a:gd name="connsiteX28" fmla="*/ 437084 w 496297"/>
                  <a:gd name="connsiteY28" fmla="*/ 249151 h 380485"/>
                  <a:gd name="connsiteX29" fmla="*/ 450326 w 496297"/>
                  <a:gd name="connsiteY29" fmla="*/ 259451 h 380485"/>
                  <a:gd name="connsiteX30" fmla="*/ 456212 w 496297"/>
                  <a:gd name="connsiteY30" fmla="*/ 291822 h 380485"/>
                  <a:gd name="connsiteX31" fmla="*/ 447383 w 496297"/>
                  <a:gd name="connsiteY31" fmla="*/ 305065 h 380485"/>
                  <a:gd name="connsiteX32" fmla="*/ 459155 w 496297"/>
                  <a:gd name="connsiteY32" fmla="*/ 319779 h 380485"/>
                  <a:gd name="connsiteX33" fmla="*/ 473869 w 496297"/>
                  <a:gd name="connsiteY33" fmla="*/ 316836 h 380485"/>
                  <a:gd name="connsiteX34" fmla="*/ 484169 w 496297"/>
                  <a:gd name="connsiteY34" fmla="*/ 327136 h 380485"/>
                  <a:gd name="connsiteX35" fmla="*/ 496297 w 496297"/>
                  <a:gd name="connsiteY35" fmla="*/ 330532 h 380485"/>
                  <a:gd name="connsiteX36" fmla="*/ 496297 w 496297"/>
                  <a:gd name="connsiteY36" fmla="*/ 354915 h 380485"/>
                  <a:gd name="connsiteX37" fmla="*/ 495940 w 496297"/>
                  <a:gd name="connsiteY37" fmla="*/ 355093 h 380485"/>
                  <a:gd name="connsiteX38" fmla="*/ 496297 w 496297"/>
                  <a:gd name="connsiteY38" fmla="*/ 355569 h 380485"/>
                  <a:gd name="connsiteX39" fmla="*/ 496297 w 496297"/>
                  <a:gd name="connsiteY39" fmla="*/ 380485 h 380485"/>
                  <a:gd name="connsiteX0" fmla="*/ 674 w 349081"/>
                  <a:gd name="connsiteY0" fmla="*/ 0 h 380485"/>
                  <a:gd name="connsiteX1" fmla="*/ 0 w 349081"/>
                  <a:gd name="connsiteY1" fmla="*/ 10783 h 380485"/>
                  <a:gd name="connsiteX2" fmla="*/ 60328 w 349081"/>
                  <a:gd name="connsiteY2" fmla="*/ 34326 h 380485"/>
                  <a:gd name="connsiteX3" fmla="*/ 67685 w 349081"/>
                  <a:gd name="connsiteY3" fmla="*/ 49040 h 380485"/>
                  <a:gd name="connsiteX4" fmla="*/ 91228 w 349081"/>
                  <a:gd name="connsiteY4" fmla="*/ 49040 h 380485"/>
                  <a:gd name="connsiteX5" fmla="*/ 108884 w 349081"/>
                  <a:gd name="connsiteY5" fmla="*/ 68168 h 380485"/>
                  <a:gd name="connsiteX6" fmla="*/ 133898 w 349081"/>
                  <a:gd name="connsiteY6" fmla="*/ 53454 h 380485"/>
                  <a:gd name="connsiteX7" fmla="*/ 167741 w 349081"/>
                  <a:gd name="connsiteY7" fmla="*/ 53454 h 380485"/>
                  <a:gd name="connsiteX8" fmla="*/ 172155 w 349081"/>
                  <a:gd name="connsiteY8" fmla="*/ 71111 h 380485"/>
                  <a:gd name="connsiteX9" fmla="*/ 160384 w 349081"/>
                  <a:gd name="connsiteY9" fmla="*/ 82882 h 380485"/>
                  <a:gd name="connsiteX10" fmla="*/ 185398 w 349081"/>
                  <a:gd name="connsiteY10" fmla="*/ 91711 h 380485"/>
                  <a:gd name="connsiteX11" fmla="*/ 197169 w 349081"/>
                  <a:gd name="connsiteY11" fmla="*/ 102010 h 380485"/>
                  <a:gd name="connsiteX12" fmla="*/ 188340 w 349081"/>
                  <a:gd name="connsiteY12" fmla="*/ 122610 h 380485"/>
                  <a:gd name="connsiteX13" fmla="*/ 204526 w 349081"/>
                  <a:gd name="connsiteY13" fmla="*/ 138796 h 380485"/>
                  <a:gd name="connsiteX14" fmla="*/ 214826 w 349081"/>
                  <a:gd name="connsiteY14" fmla="*/ 135853 h 380485"/>
                  <a:gd name="connsiteX15" fmla="*/ 219240 w 349081"/>
                  <a:gd name="connsiteY15" fmla="*/ 127024 h 380485"/>
                  <a:gd name="connsiteX16" fmla="*/ 244254 w 349081"/>
                  <a:gd name="connsiteY16" fmla="*/ 125553 h 380485"/>
                  <a:gd name="connsiteX17" fmla="*/ 264854 w 349081"/>
                  <a:gd name="connsiteY17" fmla="*/ 135853 h 380485"/>
                  <a:gd name="connsiteX18" fmla="*/ 250140 w 349081"/>
                  <a:gd name="connsiteY18" fmla="*/ 150567 h 380485"/>
                  <a:gd name="connsiteX19" fmla="*/ 264854 w 349081"/>
                  <a:gd name="connsiteY19" fmla="*/ 154981 h 380485"/>
                  <a:gd name="connsiteX20" fmla="*/ 285453 w 349081"/>
                  <a:gd name="connsiteY20" fmla="*/ 149095 h 380485"/>
                  <a:gd name="connsiteX21" fmla="*/ 294282 w 349081"/>
                  <a:gd name="connsiteY21" fmla="*/ 160867 h 380485"/>
                  <a:gd name="connsiteX22" fmla="*/ 335481 w 349081"/>
                  <a:gd name="connsiteY22" fmla="*/ 166752 h 380485"/>
                  <a:gd name="connsiteX23" fmla="*/ 331067 w 349081"/>
                  <a:gd name="connsiteY23" fmla="*/ 182938 h 380485"/>
                  <a:gd name="connsiteX24" fmla="*/ 338424 w 349081"/>
                  <a:gd name="connsiteY24" fmla="*/ 206480 h 380485"/>
                  <a:gd name="connsiteX25" fmla="*/ 316353 w 349081"/>
                  <a:gd name="connsiteY25" fmla="*/ 234437 h 380485"/>
                  <a:gd name="connsiteX26" fmla="*/ 300167 w 349081"/>
                  <a:gd name="connsiteY26" fmla="*/ 237380 h 380485"/>
                  <a:gd name="connsiteX27" fmla="*/ 289868 w 349081"/>
                  <a:gd name="connsiteY27" fmla="*/ 249151 h 380485"/>
                  <a:gd name="connsiteX28" fmla="*/ 303110 w 349081"/>
                  <a:gd name="connsiteY28" fmla="*/ 259451 h 380485"/>
                  <a:gd name="connsiteX29" fmla="*/ 308996 w 349081"/>
                  <a:gd name="connsiteY29" fmla="*/ 291822 h 380485"/>
                  <a:gd name="connsiteX30" fmla="*/ 300167 w 349081"/>
                  <a:gd name="connsiteY30" fmla="*/ 305065 h 380485"/>
                  <a:gd name="connsiteX31" fmla="*/ 311939 w 349081"/>
                  <a:gd name="connsiteY31" fmla="*/ 319779 h 380485"/>
                  <a:gd name="connsiteX32" fmla="*/ 326653 w 349081"/>
                  <a:gd name="connsiteY32" fmla="*/ 316836 h 380485"/>
                  <a:gd name="connsiteX33" fmla="*/ 336953 w 349081"/>
                  <a:gd name="connsiteY33" fmla="*/ 327136 h 380485"/>
                  <a:gd name="connsiteX34" fmla="*/ 349081 w 349081"/>
                  <a:gd name="connsiteY34" fmla="*/ 330532 h 380485"/>
                  <a:gd name="connsiteX35" fmla="*/ 349081 w 349081"/>
                  <a:gd name="connsiteY35" fmla="*/ 354915 h 380485"/>
                  <a:gd name="connsiteX36" fmla="*/ 348724 w 349081"/>
                  <a:gd name="connsiteY36" fmla="*/ 355093 h 380485"/>
                  <a:gd name="connsiteX37" fmla="*/ 349081 w 349081"/>
                  <a:gd name="connsiteY37" fmla="*/ 355569 h 380485"/>
                  <a:gd name="connsiteX38" fmla="*/ 349081 w 349081"/>
                  <a:gd name="connsiteY38" fmla="*/ 380485 h 380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49081" h="380485">
                    <a:moveTo>
                      <a:pt x="674" y="0"/>
                    </a:moveTo>
                    <a:cubicBezTo>
                      <a:pt x="449" y="3594"/>
                      <a:pt x="225" y="7189"/>
                      <a:pt x="0" y="10783"/>
                    </a:cubicBezTo>
                    <a:lnTo>
                      <a:pt x="60328" y="34326"/>
                    </a:lnTo>
                    <a:lnTo>
                      <a:pt x="67685" y="49040"/>
                    </a:lnTo>
                    <a:lnTo>
                      <a:pt x="91228" y="49040"/>
                    </a:lnTo>
                    <a:lnTo>
                      <a:pt x="108884" y="68168"/>
                    </a:lnTo>
                    <a:lnTo>
                      <a:pt x="133898" y="53454"/>
                    </a:lnTo>
                    <a:lnTo>
                      <a:pt x="167741" y="53454"/>
                    </a:lnTo>
                    <a:lnTo>
                      <a:pt x="172155" y="71111"/>
                    </a:lnTo>
                    <a:lnTo>
                      <a:pt x="160384" y="82882"/>
                    </a:lnTo>
                    <a:lnTo>
                      <a:pt x="185398" y="91711"/>
                    </a:lnTo>
                    <a:lnTo>
                      <a:pt x="197169" y="102010"/>
                    </a:lnTo>
                    <a:lnTo>
                      <a:pt x="188340" y="122610"/>
                    </a:lnTo>
                    <a:lnTo>
                      <a:pt x="204526" y="138796"/>
                    </a:lnTo>
                    <a:lnTo>
                      <a:pt x="214826" y="135853"/>
                    </a:lnTo>
                    <a:lnTo>
                      <a:pt x="219240" y="127024"/>
                    </a:lnTo>
                    <a:lnTo>
                      <a:pt x="244254" y="125553"/>
                    </a:lnTo>
                    <a:lnTo>
                      <a:pt x="264854" y="135853"/>
                    </a:lnTo>
                    <a:lnTo>
                      <a:pt x="250140" y="150567"/>
                    </a:lnTo>
                    <a:lnTo>
                      <a:pt x="264854" y="154981"/>
                    </a:lnTo>
                    <a:lnTo>
                      <a:pt x="285453" y="149095"/>
                    </a:lnTo>
                    <a:lnTo>
                      <a:pt x="294282" y="160867"/>
                    </a:lnTo>
                    <a:lnTo>
                      <a:pt x="335481" y="166752"/>
                    </a:lnTo>
                    <a:lnTo>
                      <a:pt x="331067" y="182938"/>
                    </a:lnTo>
                    <a:lnTo>
                      <a:pt x="338424" y="206480"/>
                    </a:lnTo>
                    <a:lnTo>
                      <a:pt x="316353" y="234437"/>
                    </a:lnTo>
                    <a:lnTo>
                      <a:pt x="300167" y="237380"/>
                    </a:lnTo>
                    <a:lnTo>
                      <a:pt x="289868" y="249151"/>
                    </a:lnTo>
                    <a:lnTo>
                      <a:pt x="303110" y="259451"/>
                    </a:lnTo>
                    <a:lnTo>
                      <a:pt x="308996" y="291822"/>
                    </a:lnTo>
                    <a:lnTo>
                      <a:pt x="300167" y="305065"/>
                    </a:lnTo>
                    <a:lnTo>
                      <a:pt x="311939" y="319779"/>
                    </a:lnTo>
                    <a:lnTo>
                      <a:pt x="326653" y="316836"/>
                    </a:lnTo>
                    <a:lnTo>
                      <a:pt x="336953" y="327136"/>
                    </a:lnTo>
                    <a:lnTo>
                      <a:pt x="349081" y="330532"/>
                    </a:lnTo>
                    <a:lnTo>
                      <a:pt x="349081" y="354915"/>
                    </a:lnTo>
                    <a:lnTo>
                      <a:pt x="348724" y="355093"/>
                    </a:lnTo>
                    <a:lnTo>
                      <a:pt x="349081" y="355569"/>
                    </a:lnTo>
                    <a:lnTo>
                      <a:pt x="349081" y="38048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4A119823-1ED2-187C-6C51-73273E8F036A}"/>
                  </a:ext>
                </a:extLst>
              </p:cNvPr>
              <p:cNvSpPr/>
              <p:nvPr/>
            </p:nvSpPr>
            <p:spPr>
              <a:xfrm>
                <a:off x="2561490" y="841096"/>
                <a:ext cx="822874" cy="602289"/>
              </a:xfrm>
              <a:custGeom>
                <a:avLst/>
                <a:gdLst>
                  <a:gd name="connsiteX0" fmla="*/ 174520 w 822874"/>
                  <a:gd name="connsiteY0" fmla="*/ 0 h 602289"/>
                  <a:gd name="connsiteX1" fmla="*/ 326577 w 822874"/>
                  <a:gd name="connsiteY1" fmla="*/ 0 h 602289"/>
                  <a:gd name="connsiteX2" fmla="*/ 326577 w 822874"/>
                  <a:gd name="connsiteY2" fmla="*/ 380485 h 602289"/>
                  <a:gd name="connsiteX3" fmla="*/ 822874 w 822874"/>
                  <a:gd name="connsiteY3" fmla="*/ 380485 h 602289"/>
                  <a:gd name="connsiteX4" fmla="*/ 822874 w 822874"/>
                  <a:gd name="connsiteY4" fmla="*/ 532870 h 602289"/>
                  <a:gd name="connsiteX5" fmla="*/ 822517 w 822874"/>
                  <a:gd name="connsiteY5" fmla="*/ 533133 h 602289"/>
                  <a:gd name="connsiteX6" fmla="*/ 790146 w 822874"/>
                  <a:gd name="connsiteY6" fmla="*/ 544904 h 602289"/>
                  <a:gd name="connsiteX7" fmla="*/ 769546 w 822874"/>
                  <a:gd name="connsiteY7" fmla="*/ 527247 h 602289"/>
                  <a:gd name="connsiteX8" fmla="*/ 751889 w 822874"/>
                  <a:gd name="connsiteY8" fmla="*/ 528719 h 602289"/>
                  <a:gd name="connsiteX9" fmla="*/ 737175 w 822874"/>
                  <a:gd name="connsiteY9" fmla="*/ 527247 h 602289"/>
                  <a:gd name="connsiteX10" fmla="*/ 725404 w 822874"/>
                  <a:gd name="connsiteY10" fmla="*/ 536076 h 602289"/>
                  <a:gd name="connsiteX11" fmla="*/ 707747 w 822874"/>
                  <a:gd name="connsiteY11" fmla="*/ 550790 h 602289"/>
                  <a:gd name="connsiteX12" fmla="*/ 693033 w 822874"/>
                  <a:gd name="connsiteY12" fmla="*/ 537547 h 602289"/>
                  <a:gd name="connsiteX13" fmla="*/ 665076 w 822874"/>
                  <a:gd name="connsiteY13" fmla="*/ 556675 h 602289"/>
                  <a:gd name="connsiteX14" fmla="*/ 657719 w 822874"/>
                  <a:gd name="connsiteY14" fmla="*/ 564032 h 602289"/>
                  <a:gd name="connsiteX15" fmla="*/ 657719 w 822874"/>
                  <a:gd name="connsiteY15" fmla="*/ 577275 h 602289"/>
                  <a:gd name="connsiteX16" fmla="*/ 563549 w 822874"/>
                  <a:gd name="connsiteY16" fmla="*/ 602289 h 602289"/>
                  <a:gd name="connsiteX17" fmla="*/ 544421 w 822874"/>
                  <a:gd name="connsiteY17" fmla="*/ 587575 h 602289"/>
                  <a:gd name="connsiteX18" fmla="*/ 506164 w 822874"/>
                  <a:gd name="connsiteY18" fmla="*/ 587575 h 602289"/>
                  <a:gd name="connsiteX19" fmla="*/ 425237 w 822874"/>
                  <a:gd name="connsiteY19" fmla="*/ 528719 h 602289"/>
                  <a:gd name="connsiteX20" fmla="*/ 406109 w 822874"/>
                  <a:gd name="connsiteY20" fmla="*/ 533133 h 602289"/>
                  <a:gd name="connsiteX21" fmla="*/ 389923 w 822874"/>
                  <a:gd name="connsiteY21" fmla="*/ 509590 h 602289"/>
                  <a:gd name="connsiteX22" fmla="*/ 375209 w 822874"/>
                  <a:gd name="connsiteY22" fmla="*/ 500762 h 602289"/>
                  <a:gd name="connsiteX23" fmla="*/ 364909 w 822874"/>
                  <a:gd name="connsiteY23" fmla="*/ 493405 h 602289"/>
                  <a:gd name="connsiteX24" fmla="*/ 354609 w 822874"/>
                  <a:gd name="connsiteY24" fmla="*/ 478691 h 602289"/>
                  <a:gd name="connsiteX25" fmla="*/ 332538 w 822874"/>
                  <a:gd name="connsiteY25" fmla="*/ 475748 h 602289"/>
                  <a:gd name="connsiteX26" fmla="*/ 314881 w 822874"/>
                  <a:gd name="connsiteY26" fmla="*/ 475748 h 602289"/>
                  <a:gd name="connsiteX27" fmla="*/ 308996 w 822874"/>
                  <a:gd name="connsiteY27" fmla="*/ 480162 h 602289"/>
                  <a:gd name="connsiteX28" fmla="*/ 269268 w 822874"/>
                  <a:gd name="connsiteY28" fmla="*/ 474277 h 602289"/>
                  <a:gd name="connsiteX29" fmla="*/ 233954 w 822874"/>
                  <a:gd name="connsiteY29" fmla="*/ 488991 h 602289"/>
                  <a:gd name="connsiteX30" fmla="*/ 195697 w 822874"/>
                  <a:gd name="connsiteY30" fmla="*/ 471334 h 602289"/>
                  <a:gd name="connsiteX31" fmla="*/ 182455 w 822874"/>
                  <a:gd name="connsiteY31" fmla="*/ 478691 h 602289"/>
                  <a:gd name="connsiteX32" fmla="*/ 163326 w 822874"/>
                  <a:gd name="connsiteY32" fmla="*/ 478691 h 602289"/>
                  <a:gd name="connsiteX33" fmla="*/ 154498 w 822874"/>
                  <a:gd name="connsiteY33" fmla="*/ 474277 h 602289"/>
                  <a:gd name="connsiteX34" fmla="*/ 132427 w 822874"/>
                  <a:gd name="connsiteY34" fmla="*/ 480162 h 602289"/>
                  <a:gd name="connsiteX35" fmla="*/ 128013 w 822874"/>
                  <a:gd name="connsiteY35" fmla="*/ 488991 h 602289"/>
                  <a:gd name="connsiteX36" fmla="*/ 128013 w 822874"/>
                  <a:gd name="connsiteY36" fmla="*/ 499291 h 602289"/>
                  <a:gd name="connsiteX37" fmla="*/ 113298 w 822874"/>
                  <a:gd name="connsiteY37" fmla="*/ 508119 h 602289"/>
                  <a:gd name="connsiteX38" fmla="*/ 92699 w 822874"/>
                  <a:gd name="connsiteY38" fmla="*/ 514005 h 602289"/>
                  <a:gd name="connsiteX39" fmla="*/ 77985 w 822874"/>
                  <a:gd name="connsiteY39" fmla="*/ 496348 h 602289"/>
                  <a:gd name="connsiteX40" fmla="*/ 58856 w 822874"/>
                  <a:gd name="connsiteY40" fmla="*/ 508119 h 602289"/>
                  <a:gd name="connsiteX41" fmla="*/ 47085 w 822874"/>
                  <a:gd name="connsiteY41" fmla="*/ 508119 h 602289"/>
                  <a:gd name="connsiteX42" fmla="*/ 45614 w 822874"/>
                  <a:gd name="connsiteY42" fmla="*/ 491934 h 602289"/>
                  <a:gd name="connsiteX43" fmla="*/ 55914 w 822874"/>
                  <a:gd name="connsiteY43" fmla="*/ 480162 h 602289"/>
                  <a:gd name="connsiteX44" fmla="*/ 42671 w 822874"/>
                  <a:gd name="connsiteY44" fmla="*/ 471334 h 602289"/>
                  <a:gd name="connsiteX45" fmla="*/ 42671 w 822874"/>
                  <a:gd name="connsiteY45" fmla="*/ 449263 h 602289"/>
                  <a:gd name="connsiteX46" fmla="*/ 22071 w 822874"/>
                  <a:gd name="connsiteY46" fmla="*/ 428663 h 602289"/>
                  <a:gd name="connsiteX47" fmla="*/ 10300 w 822874"/>
                  <a:gd name="connsiteY47" fmla="*/ 428663 h 602289"/>
                  <a:gd name="connsiteX48" fmla="*/ 8829 w 822874"/>
                  <a:gd name="connsiteY48" fmla="*/ 415420 h 602289"/>
                  <a:gd name="connsiteX49" fmla="*/ 1472 w 822874"/>
                  <a:gd name="connsiteY49" fmla="*/ 408063 h 602289"/>
                  <a:gd name="connsiteX50" fmla="*/ 2943 w 822874"/>
                  <a:gd name="connsiteY50" fmla="*/ 388935 h 602289"/>
                  <a:gd name="connsiteX51" fmla="*/ 13243 w 822874"/>
                  <a:gd name="connsiteY51" fmla="*/ 368335 h 602289"/>
                  <a:gd name="connsiteX52" fmla="*/ 32371 w 822874"/>
                  <a:gd name="connsiteY52" fmla="*/ 362450 h 602289"/>
                  <a:gd name="connsiteX53" fmla="*/ 14714 w 822874"/>
                  <a:gd name="connsiteY53" fmla="*/ 337436 h 602289"/>
                  <a:gd name="connsiteX54" fmla="*/ 0 w 822874"/>
                  <a:gd name="connsiteY54" fmla="*/ 334493 h 602289"/>
                  <a:gd name="connsiteX55" fmla="*/ 11771 w 822874"/>
                  <a:gd name="connsiteY55" fmla="*/ 315365 h 602289"/>
                  <a:gd name="connsiteX56" fmla="*/ 11771 w 822874"/>
                  <a:gd name="connsiteY56" fmla="*/ 294765 h 602289"/>
                  <a:gd name="connsiteX57" fmla="*/ 23543 w 822874"/>
                  <a:gd name="connsiteY57" fmla="*/ 282994 h 602289"/>
                  <a:gd name="connsiteX58" fmla="*/ 8829 w 822874"/>
                  <a:gd name="connsiteY58" fmla="*/ 277108 h 602289"/>
                  <a:gd name="connsiteX59" fmla="*/ 10300 w 822874"/>
                  <a:gd name="connsiteY59" fmla="*/ 266808 h 602289"/>
                  <a:gd name="connsiteX60" fmla="*/ 17657 w 822874"/>
                  <a:gd name="connsiteY60" fmla="*/ 252094 h 602289"/>
                  <a:gd name="connsiteX61" fmla="*/ 41200 w 822874"/>
                  <a:gd name="connsiteY61" fmla="*/ 241794 h 602289"/>
                  <a:gd name="connsiteX62" fmla="*/ 47085 w 822874"/>
                  <a:gd name="connsiteY62" fmla="*/ 218252 h 602289"/>
                  <a:gd name="connsiteX63" fmla="*/ 55914 w 822874"/>
                  <a:gd name="connsiteY63" fmla="*/ 200595 h 602289"/>
                  <a:gd name="connsiteX64" fmla="*/ 69156 w 822874"/>
                  <a:gd name="connsiteY64" fmla="*/ 196180 h 602289"/>
                  <a:gd name="connsiteX65" fmla="*/ 77985 w 822874"/>
                  <a:gd name="connsiteY65" fmla="*/ 168224 h 602289"/>
                  <a:gd name="connsiteX66" fmla="*/ 77985 w 822874"/>
                  <a:gd name="connsiteY66" fmla="*/ 154981 h 602289"/>
                  <a:gd name="connsiteX67" fmla="*/ 94170 w 822874"/>
                  <a:gd name="connsiteY67" fmla="*/ 143210 h 602289"/>
                  <a:gd name="connsiteX68" fmla="*/ 110356 w 822874"/>
                  <a:gd name="connsiteY68" fmla="*/ 150567 h 602289"/>
                  <a:gd name="connsiteX69" fmla="*/ 110356 w 822874"/>
                  <a:gd name="connsiteY69" fmla="*/ 140267 h 602289"/>
                  <a:gd name="connsiteX70" fmla="*/ 107413 w 822874"/>
                  <a:gd name="connsiteY70" fmla="*/ 132910 h 602289"/>
                  <a:gd name="connsiteX71" fmla="*/ 108884 w 822874"/>
                  <a:gd name="connsiteY71" fmla="*/ 124082 h 602289"/>
                  <a:gd name="connsiteX72" fmla="*/ 92699 w 822874"/>
                  <a:gd name="connsiteY72" fmla="*/ 112310 h 602289"/>
                  <a:gd name="connsiteX73" fmla="*/ 86813 w 822874"/>
                  <a:gd name="connsiteY73" fmla="*/ 93182 h 602289"/>
                  <a:gd name="connsiteX74" fmla="*/ 108884 w 822874"/>
                  <a:gd name="connsiteY74" fmla="*/ 74054 h 602289"/>
                  <a:gd name="connsiteX75" fmla="*/ 130955 w 822874"/>
                  <a:gd name="connsiteY75" fmla="*/ 79939 h 602289"/>
                  <a:gd name="connsiteX76" fmla="*/ 151555 w 822874"/>
                  <a:gd name="connsiteY76" fmla="*/ 68168 h 602289"/>
                  <a:gd name="connsiteX77" fmla="*/ 182455 w 822874"/>
                  <a:gd name="connsiteY77" fmla="*/ 40211 h 602289"/>
                  <a:gd name="connsiteX78" fmla="*/ 185397 w 822874"/>
                  <a:gd name="connsiteY78" fmla="*/ 10783 h 602289"/>
                  <a:gd name="connsiteX79" fmla="*/ 173626 w 822874"/>
                  <a:gd name="connsiteY79" fmla="*/ 3426 h 602289"/>
                  <a:gd name="connsiteX80" fmla="*/ 174520 w 822874"/>
                  <a:gd name="connsiteY80" fmla="*/ 0 h 602289"/>
                  <a:gd name="connsiteX0" fmla="*/ 326577 w 822874"/>
                  <a:gd name="connsiteY0" fmla="*/ 380485 h 602289"/>
                  <a:gd name="connsiteX1" fmla="*/ 822874 w 822874"/>
                  <a:gd name="connsiteY1" fmla="*/ 380485 h 602289"/>
                  <a:gd name="connsiteX2" fmla="*/ 822874 w 822874"/>
                  <a:gd name="connsiteY2" fmla="*/ 532870 h 602289"/>
                  <a:gd name="connsiteX3" fmla="*/ 822517 w 822874"/>
                  <a:gd name="connsiteY3" fmla="*/ 533133 h 602289"/>
                  <a:gd name="connsiteX4" fmla="*/ 790146 w 822874"/>
                  <a:gd name="connsiteY4" fmla="*/ 544904 h 602289"/>
                  <a:gd name="connsiteX5" fmla="*/ 769546 w 822874"/>
                  <a:gd name="connsiteY5" fmla="*/ 527247 h 602289"/>
                  <a:gd name="connsiteX6" fmla="*/ 751889 w 822874"/>
                  <a:gd name="connsiteY6" fmla="*/ 528719 h 602289"/>
                  <a:gd name="connsiteX7" fmla="*/ 737175 w 822874"/>
                  <a:gd name="connsiteY7" fmla="*/ 527247 h 602289"/>
                  <a:gd name="connsiteX8" fmla="*/ 725404 w 822874"/>
                  <a:gd name="connsiteY8" fmla="*/ 536076 h 602289"/>
                  <a:gd name="connsiteX9" fmla="*/ 707747 w 822874"/>
                  <a:gd name="connsiteY9" fmla="*/ 550790 h 602289"/>
                  <a:gd name="connsiteX10" fmla="*/ 693033 w 822874"/>
                  <a:gd name="connsiteY10" fmla="*/ 537547 h 602289"/>
                  <a:gd name="connsiteX11" fmla="*/ 665076 w 822874"/>
                  <a:gd name="connsiteY11" fmla="*/ 556675 h 602289"/>
                  <a:gd name="connsiteX12" fmla="*/ 657719 w 822874"/>
                  <a:gd name="connsiteY12" fmla="*/ 564032 h 602289"/>
                  <a:gd name="connsiteX13" fmla="*/ 657719 w 822874"/>
                  <a:gd name="connsiteY13" fmla="*/ 577275 h 602289"/>
                  <a:gd name="connsiteX14" fmla="*/ 563549 w 822874"/>
                  <a:gd name="connsiteY14" fmla="*/ 602289 h 602289"/>
                  <a:gd name="connsiteX15" fmla="*/ 544421 w 822874"/>
                  <a:gd name="connsiteY15" fmla="*/ 587575 h 602289"/>
                  <a:gd name="connsiteX16" fmla="*/ 506164 w 822874"/>
                  <a:gd name="connsiteY16" fmla="*/ 587575 h 602289"/>
                  <a:gd name="connsiteX17" fmla="*/ 425237 w 822874"/>
                  <a:gd name="connsiteY17" fmla="*/ 528719 h 602289"/>
                  <a:gd name="connsiteX18" fmla="*/ 406109 w 822874"/>
                  <a:gd name="connsiteY18" fmla="*/ 533133 h 602289"/>
                  <a:gd name="connsiteX19" fmla="*/ 389923 w 822874"/>
                  <a:gd name="connsiteY19" fmla="*/ 509590 h 602289"/>
                  <a:gd name="connsiteX20" fmla="*/ 375209 w 822874"/>
                  <a:gd name="connsiteY20" fmla="*/ 500762 h 602289"/>
                  <a:gd name="connsiteX21" fmla="*/ 364909 w 822874"/>
                  <a:gd name="connsiteY21" fmla="*/ 493405 h 602289"/>
                  <a:gd name="connsiteX22" fmla="*/ 354609 w 822874"/>
                  <a:gd name="connsiteY22" fmla="*/ 478691 h 602289"/>
                  <a:gd name="connsiteX23" fmla="*/ 332538 w 822874"/>
                  <a:gd name="connsiteY23" fmla="*/ 475748 h 602289"/>
                  <a:gd name="connsiteX24" fmla="*/ 314881 w 822874"/>
                  <a:gd name="connsiteY24" fmla="*/ 475748 h 602289"/>
                  <a:gd name="connsiteX25" fmla="*/ 308996 w 822874"/>
                  <a:gd name="connsiteY25" fmla="*/ 480162 h 602289"/>
                  <a:gd name="connsiteX26" fmla="*/ 269268 w 822874"/>
                  <a:gd name="connsiteY26" fmla="*/ 474277 h 602289"/>
                  <a:gd name="connsiteX27" fmla="*/ 233954 w 822874"/>
                  <a:gd name="connsiteY27" fmla="*/ 488991 h 602289"/>
                  <a:gd name="connsiteX28" fmla="*/ 195697 w 822874"/>
                  <a:gd name="connsiteY28" fmla="*/ 471334 h 602289"/>
                  <a:gd name="connsiteX29" fmla="*/ 182455 w 822874"/>
                  <a:gd name="connsiteY29" fmla="*/ 478691 h 602289"/>
                  <a:gd name="connsiteX30" fmla="*/ 163326 w 822874"/>
                  <a:gd name="connsiteY30" fmla="*/ 478691 h 602289"/>
                  <a:gd name="connsiteX31" fmla="*/ 154498 w 822874"/>
                  <a:gd name="connsiteY31" fmla="*/ 474277 h 602289"/>
                  <a:gd name="connsiteX32" fmla="*/ 132427 w 822874"/>
                  <a:gd name="connsiteY32" fmla="*/ 480162 h 602289"/>
                  <a:gd name="connsiteX33" fmla="*/ 128013 w 822874"/>
                  <a:gd name="connsiteY33" fmla="*/ 488991 h 602289"/>
                  <a:gd name="connsiteX34" fmla="*/ 128013 w 822874"/>
                  <a:gd name="connsiteY34" fmla="*/ 499291 h 602289"/>
                  <a:gd name="connsiteX35" fmla="*/ 113298 w 822874"/>
                  <a:gd name="connsiteY35" fmla="*/ 508119 h 602289"/>
                  <a:gd name="connsiteX36" fmla="*/ 92699 w 822874"/>
                  <a:gd name="connsiteY36" fmla="*/ 514005 h 602289"/>
                  <a:gd name="connsiteX37" fmla="*/ 77985 w 822874"/>
                  <a:gd name="connsiteY37" fmla="*/ 496348 h 602289"/>
                  <a:gd name="connsiteX38" fmla="*/ 58856 w 822874"/>
                  <a:gd name="connsiteY38" fmla="*/ 508119 h 602289"/>
                  <a:gd name="connsiteX39" fmla="*/ 47085 w 822874"/>
                  <a:gd name="connsiteY39" fmla="*/ 508119 h 602289"/>
                  <a:gd name="connsiteX40" fmla="*/ 45614 w 822874"/>
                  <a:gd name="connsiteY40" fmla="*/ 491934 h 602289"/>
                  <a:gd name="connsiteX41" fmla="*/ 55914 w 822874"/>
                  <a:gd name="connsiteY41" fmla="*/ 480162 h 602289"/>
                  <a:gd name="connsiteX42" fmla="*/ 42671 w 822874"/>
                  <a:gd name="connsiteY42" fmla="*/ 471334 h 602289"/>
                  <a:gd name="connsiteX43" fmla="*/ 42671 w 822874"/>
                  <a:gd name="connsiteY43" fmla="*/ 449263 h 602289"/>
                  <a:gd name="connsiteX44" fmla="*/ 22071 w 822874"/>
                  <a:gd name="connsiteY44" fmla="*/ 428663 h 602289"/>
                  <a:gd name="connsiteX45" fmla="*/ 10300 w 822874"/>
                  <a:gd name="connsiteY45" fmla="*/ 428663 h 602289"/>
                  <a:gd name="connsiteX46" fmla="*/ 8829 w 822874"/>
                  <a:gd name="connsiteY46" fmla="*/ 415420 h 602289"/>
                  <a:gd name="connsiteX47" fmla="*/ 1472 w 822874"/>
                  <a:gd name="connsiteY47" fmla="*/ 408063 h 602289"/>
                  <a:gd name="connsiteX48" fmla="*/ 2943 w 822874"/>
                  <a:gd name="connsiteY48" fmla="*/ 388935 h 602289"/>
                  <a:gd name="connsiteX49" fmla="*/ 13243 w 822874"/>
                  <a:gd name="connsiteY49" fmla="*/ 368335 h 602289"/>
                  <a:gd name="connsiteX50" fmla="*/ 32371 w 822874"/>
                  <a:gd name="connsiteY50" fmla="*/ 362450 h 602289"/>
                  <a:gd name="connsiteX51" fmla="*/ 14714 w 822874"/>
                  <a:gd name="connsiteY51" fmla="*/ 337436 h 602289"/>
                  <a:gd name="connsiteX52" fmla="*/ 0 w 822874"/>
                  <a:gd name="connsiteY52" fmla="*/ 334493 h 602289"/>
                  <a:gd name="connsiteX53" fmla="*/ 11771 w 822874"/>
                  <a:gd name="connsiteY53" fmla="*/ 315365 h 602289"/>
                  <a:gd name="connsiteX54" fmla="*/ 11771 w 822874"/>
                  <a:gd name="connsiteY54" fmla="*/ 294765 h 602289"/>
                  <a:gd name="connsiteX55" fmla="*/ 23543 w 822874"/>
                  <a:gd name="connsiteY55" fmla="*/ 282994 h 602289"/>
                  <a:gd name="connsiteX56" fmla="*/ 8829 w 822874"/>
                  <a:gd name="connsiteY56" fmla="*/ 277108 h 602289"/>
                  <a:gd name="connsiteX57" fmla="*/ 10300 w 822874"/>
                  <a:gd name="connsiteY57" fmla="*/ 266808 h 602289"/>
                  <a:gd name="connsiteX58" fmla="*/ 17657 w 822874"/>
                  <a:gd name="connsiteY58" fmla="*/ 252094 h 602289"/>
                  <a:gd name="connsiteX59" fmla="*/ 41200 w 822874"/>
                  <a:gd name="connsiteY59" fmla="*/ 241794 h 602289"/>
                  <a:gd name="connsiteX60" fmla="*/ 47085 w 822874"/>
                  <a:gd name="connsiteY60" fmla="*/ 218252 h 602289"/>
                  <a:gd name="connsiteX61" fmla="*/ 55914 w 822874"/>
                  <a:gd name="connsiteY61" fmla="*/ 200595 h 602289"/>
                  <a:gd name="connsiteX62" fmla="*/ 69156 w 822874"/>
                  <a:gd name="connsiteY62" fmla="*/ 196180 h 602289"/>
                  <a:gd name="connsiteX63" fmla="*/ 77985 w 822874"/>
                  <a:gd name="connsiteY63" fmla="*/ 168224 h 602289"/>
                  <a:gd name="connsiteX64" fmla="*/ 77985 w 822874"/>
                  <a:gd name="connsiteY64" fmla="*/ 154981 h 602289"/>
                  <a:gd name="connsiteX65" fmla="*/ 94170 w 822874"/>
                  <a:gd name="connsiteY65" fmla="*/ 143210 h 602289"/>
                  <a:gd name="connsiteX66" fmla="*/ 110356 w 822874"/>
                  <a:gd name="connsiteY66" fmla="*/ 150567 h 602289"/>
                  <a:gd name="connsiteX67" fmla="*/ 110356 w 822874"/>
                  <a:gd name="connsiteY67" fmla="*/ 140267 h 602289"/>
                  <a:gd name="connsiteX68" fmla="*/ 107413 w 822874"/>
                  <a:gd name="connsiteY68" fmla="*/ 132910 h 602289"/>
                  <a:gd name="connsiteX69" fmla="*/ 108884 w 822874"/>
                  <a:gd name="connsiteY69" fmla="*/ 124082 h 602289"/>
                  <a:gd name="connsiteX70" fmla="*/ 92699 w 822874"/>
                  <a:gd name="connsiteY70" fmla="*/ 112310 h 602289"/>
                  <a:gd name="connsiteX71" fmla="*/ 86813 w 822874"/>
                  <a:gd name="connsiteY71" fmla="*/ 93182 h 602289"/>
                  <a:gd name="connsiteX72" fmla="*/ 108884 w 822874"/>
                  <a:gd name="connsiteY72" fmla="*/ 74054 h 602289"/>
                  <a:gd name="connsiteX73" fmla="*/ 130955 w 822874"/>
                  <a:gd name="connsiteY73" fmla="*/ 79939 h 602289"/>
                  <a:gd name="connsiteX74" fmla="*/ 151555 w 822874"/>
                  <a:gd name="connsiteY74" fmla="*/ 68168 h 602289"/>
                  <a:gd name="connsiteX75" fmla="*/ 182455 w 822874"/>
                  <a:gd name="connsiteY75" fmla="*/ 40211 h 602289"/>
                  <a:gd name="connsiteX76" fmla="*/ 185397 w 822874"/>
                  <a:gd name="connsiteY76" fmla="*/ 10783 h 602289"/>
                  <a:gd name="connsiteX77" fmla="*/ 173626 w 822874"/>
                  <a:gd name="connsiteY77" fmla="*/ 3426 h 602289"/>
                  <a:gd name="connsiteX78" fmla="*/ 174520 w 822874"/>
                  <a:gd name="connsiteY78" fmla="*/ 0 h 602289"/>
                  <a:gd name="connsiteX79" fmla="*/ 326577 w 822874"/>
                  <a:gd name="connsiteY79" fmla="*/ 0 h 602289"/>
                  <a:gd name="connsiteX80" fmla="*/ 418017 w 822874"/>
                  <a:gd name="connsiteY80" fmla="*/ 471925 h 602289"/>
                  <a:gd name="connsiteX0" fmla="*/ 822874 w 822874"/>
                  <a:gd name="connsiteY0" fmla="*/ 380485 h 602289"/>
                  <a:gd name="connsiteX1" fmla="*/ 822874 w 822874"/>
                  <a:gd name="connsiteY1" fmla="*/ 532870 h 602289"/>
                  <a:gd name="connsiteX2" fmla="*/ 822517 w 822874"/>
                  <a:gd name="connsiteY2" fmla="*/ 533133 h 602289"/>
                  <a:gd name="connsiteX3" fmla="*/ 790146 w 822874"/>
                  <a:gd name="connsiteY3" fmla="*/ 544904 h 602289"/>
                  <a:gd name="connsiteX4" fmla="*/ 769546 w 822874"/>
                  <a:gd name="connsiteY4" fmla="*/ 527247 h 602289"/>
                  <a:gd name="connsiteX5" fmla="*/ 751889 w 822874"/>
                  <a:gd name="connsiteY5" fmla="*/ 528719 h 602289"/>
                  <a:gd name="connsiteX6" fmla="*/ 737175 w 822874"/>
                  <a:gd name="connsiteY6" fmla="*/ 527247 h 602289"/>
                  <a:gd name="connsiteX7" fmla="*/ 725404 w 822874"/>
                  <a:gd name="connsiteY7" fmla="*/ 536076 h 602289"/>
                  <a:gd name="connsiteX8" fmla="*/ 707747 w 822874"/>
                  <a:gd name="connsiteY8" fmla="*/ 550790 h 602289"/>
                  <a:gd name="connsiteX9" fmla="*/ 693033 w 822874"/>
                  <a:gd name="connsiteY9" fmla="*/ 537547 h 602289"/>
                  <a:gd name="connsiteX10" fmla="*/ 665076 w 822874"/>
                  <a:gd name="connsiteY10" fmla="*/ 556675 h 602289"/>
                  <a:gd name="connsiteX11" fmla="*/ 657719 w 822874"/>
                  <a:gd name="connsiteY11" fmla="*/ 564032 h 602289"/>
                  <a:gd name="connsiteX12" fmla="*/ 657719 w 822874"/>
                  <a:gd name="connsiteY12" fmla="*/ 577275 h 602289"/>
                  <a:gd name="connsiteX13" fmla="*/ 563549 w 822874"/>
                  <a:gd name="connsiteY13" fmla="*/ 602289 h 602289"/>
                  <a:gd name="connsiteX14" fmla="*/ 544421 w 822874"/>
                  <a:gd name="connsiteY14" fmla="*/ 587575 h 602289"/>
                  <a:gd name="connsiteX15" fmla="*/ 506164 w 822874"/>
                  <a:gd name="connsiteY15" fmla="*/ 587575 h 602289"/>
                  <a:gd name="connsiteX16" fmla="*/ 425237 w 822874"/>
                  <a:gd name="connsiteY16" fmla="*/ 528719 h 602289"/>
                  <a:gd name="connsiteX17" fmla="*/ 406109 w 822874"/>
                  <a:gd name="connsiteY17" fmla="*/ 533133 h 602289"/>
                  <a:gd name="connsiteX18" fmla="*/ 389923 w 822874"/>
                  <a:gd name="connsiteY18" fmla="*/ 509590 h 602289"/>
                  <a:gd name="connsiteX19" fmla="*/ 375209 w 822874"/>
                  <a:gd name="connsiteY19" fmla="*/ 500762 h 602289"/>
                  <a:gd name="connsiteX20" fmla="*/ 364909 w 822874"/>
                  <a:gd name="connsiteY20" fmla="*/ 493405 h 602289"/>
                  <a:gd name="connsiteX21" fmla="*/ 354609 w 822874"/>
                  <a:gd name="connsiteY21" fmla="*/ 478691 h 602289"/>
                  <a:gd name="connsiteX22" fmla="*/ 332538 w 822874"/>
                  <a:gd name="connsiteY22" fmla="*/ 475748 h 602289"/>
                  <a:gd name="connsiteX23" fmla="*/ 314881 w 822874"/>
                  <a:gd name="connsiteY23" fmla="*/ 475748 h 602289"/>
                  <a:gd name="connsiteX24" fmla="*/ 308996 w 822874"/>
                  <a:gd name="connsiteY24" fmla="*/ 480162 h 602289"/>
                  <a:gd name="connsiteX25" fmla="*/ 269268 w 822874"/>
                  <a:gd name="connsiteY25" fmla="*/ 474277 h 602289"/>
                  <a:gd name="connsiteX26" fmla="*/ 233954 w 822874"/>
                  <a:gd name="connsiteY26" fmla="*/ 488991 h 602289"/>
                  <a:gd name="connsiteX27" fmla="*/ 195697 w 822874"/>
                  <a:gd name="connsiteY27" fmla="*/ 471334 h 602289"/>
                  <a:gd name="connsiteX28" fmla="*/ 182455 w 822874"/>
                  <a:gd name="connsiteY28" fmla="*/ 478691 h 602289"/>
                  <a:gd name="connsiteX29" fmla="*/ 163326 w 822874"/>
                  <a:gd name="connsiteY29" fmla="*/ 478691 h 602289"/>
                  <a:gd name="connsiteX30" fmla="*/ 154498 w 822874"/>
                  <a:gd name="connsiteY30" fmla="*/ 474277 h 602289"/>
                  <a:gd name="connsiteX31" fmla="*/ 132427 w 822874"/>
                  <a:gd name="connsiteY31" fmla="*/ 480162 h 602289"/>
                  <a:gd name="connsiteX32" fmla="*/ 128013 w 822874"/>
                  <a:gd name="connsiteY32" fmla="*/ 488991 h 602289"/>
                  <a:gd name="connsiteX33" fmla="*/ 128013 w 822874"/>
                  <a:gd name="connsiteY33" fmla="*/ 499291 h 602289"/>
                  <a:gd name="connsiteX34" fmla="*/ 113298 w 822874"/>
                  <a:gd name="connsiteY34" fmla="*/ 508119 h 602289"/>
                  <a:gd name="connsiteX35" fmla="*/ 92699 w 822874"/>
                  <a:gd name="connsiteY35" fmla="*/ 514005 h 602289"/>
                  <a:gd name="connsiteX36" fmla="*/ 77985 w 822874"/>
                  <a:gd name="connsiteY36" fmla="*/ 496348 h 602289"/>
                  <a:gd name="connsiteX37" fmla="*/ 58856 w 822874"/>
                  <a:gd name="connsiteY37" fmla="*/ 508119 h 602289"/>
                  <a:gd name="connsiteX38" fmla="*/ 47085 w 822874"/>
                  <a:gd name="connsiteY38" fmla="*/ 508119 h 602289"/>
                  <a:gd name="connsiteX39" fmla="*/ 45614 w 822874"/>
                  <a:gd name="connsiteY39" fmla="*/ 491934 h 602289"/>
                  <a:gd name="connsiteX40" fmla="*/ 55914 w 822874"/>
                  <a:gd name="connsiteY40" fmla="*/ 480162 h 602289"/>
                  <a:gd name="connsiteX41" fmla="*/ 42671 w 822874"/>
                  <a:gd name="connsiteY41" fmla="*/ 471334 h 602289"/>
                  <a:gd name="connsiteX42" fmla="*/ 42671 w 822874"/>
                  <a:gd name="connsiteY42" fmla="*/ 449263 h 602289"/>
                  <a:gd name="connsiteX43" fmla="*/ 22071 w 822874"/>
                  <a:gd name="connsiteY43" fmla="*/ 428663 h 602289"/>
                  <a:gd name="connsiteX44" fmla="*/ 10300 w 822874"/>
                  <a:gd name="connsiteY44" fmla="*/ 428663 h 602289"/>
                  <a:gd name="connsiteX45" fmla="*/ 8829 w 822874"/>
                  <a:gd name="connsiteY45" fmla="*/ 415420 h 602289"/>
                  <a:gd name="connsiteX46" fmla="*/ 1472 w 822874"/>
                  <a:gd name="connsiteY46" fmla="*/ 408063 h 602289"/>
                  <a:gd name="connsiteX47" fmla="*/ 2943 w 822874"/>
                  <a:gd name="connsiteY47" fmla="*/ 388935 h 602289"/>
                  <a:gd name="connsiteX48" fmla="*/ 13243 w 822874"/>
                  <a:gd name="connsiteY48" fmla="*/ 368335 h 602289"/>
                  <a:gd name="connsiteX49" fmla="*/ 32371 w 822874"/>
                  <a:gd name="connsiteY49" fmla="*/ 362450 h 602289"/>
                  <a:gd name="connsiteX50" fmla="*/ 14714 w 822874"/>
                  <a:gd name="connsiteY50" fmla="*/ 337436 h 602289"/>
                  <a:gd name="connsiteX51" fmla="*/ 0 w 822874"/>
                  <a:gd name="connsiteY51" fmla="*/ 334493 h 602289"/>
                  <a:gd name="connsiteX52" fmla="*/ 11771 w 822874"/>
                  <a:gd name="connsiteY52" fmla="*/ 315365 h 602289"/>
                  <a:gd name="connsiteX53" fmla="*/ 11771 w 822874"/>
                  <a:gd name="connsiteY53" fmla="*/ 294765 h 602289"/>
                  <a:gd name="connsiteX54" fmla="*/ 23543 w 822874"/>
                  <a:gd name="connsiteY54" fmla="*/ 282994 h 602289"/>
                  <a:gd name="connsiteX55" fmla="*/ 8829 w 822874"/>
                  <a:gd name="connsiteY55" fmla="*/ 277108 h 602289"/>
                  <a:gd name="connsiteX56" fmla="*/ 10300 w 822874"/>
                  <a:gd name="connsiteY56" fmla="*/ 266808 h 602289"/>
                  <a:gd name="connsiteX57" fmla="*/ 17657 w 822874"/>
                  <a:gd name="connsiteY57" fmla="*/ 252094 h 602289"/>
                  <a:gd name="connsiteX58" fmla="*/ 41200 w 822874"/>
                  <a:gd name="connsiteY58" fmla="*/ 241794 h 602289"/>
                  <a:gd name="connsiteX59" fmla="*/ 47085 w 822874"/>
                  <a:gd name="connsiteY59" fmla="*/ 218252 h 602289"/>
                  <a:gd name="connsiteX60" fmla="*/ 55914 w 822874"/>
                  <a:gd name="connsiteY60" fmla="*/ 200595 h 602289"/>
                  <a:gd name="connsiteX61" fmla="*/ 69156 w 822874"/>
                  <a:gd name="connsiteY61" fmla="*/ 196180 h 602289"/>
                  <a:gd name="connsiteX62" fmla="*/ 77985 w 822874"/>
                  <a:gd name="connsiteY62" fmla="*/ 168224 h 602289"/>
                  <a:gd name="connsiteX63" fmla="*/ 77985 w 822874"/>
                  <a:gd name="connsiteY63" fmla="*/ 154981 h 602289"/>
                  <a:gd name="connsiteX64" fmla="*/ 94170 w 822874"/>
                  <a:gd name="connsiteY64" fmla="*/ 143210 h 602289"/>
                  <a:gd name="connsiteX65" fmla="*/ 110356 w 822874"/>
                  <a:gd name="connsiteY65" fmla="*/ 150567 h 602289"/>
                  <a:gd name="connsiteX66" fmla="*/ 110356 w 822874"/>
                  <a:gd name="connsiteY66" fmla="*/ 140267 h 602289"/>
                  <a:gd name="connsiteX67" fmla="*/ 107413 w 822874"/>
                  <a:gd name="connsiteY67" fmla="*/ 132910 h 602289"/>
                  <a:gd name="connsiteX68" fmla="*/ 108884 w 822874"/>
                  <a:gd name="connsiteY68" fmla="*/ 124082 h 602289"/>
                  <a:gd name="connsiteX69" fmla="*/ 92699 w 822874"/>
                  <a:gd name="connsiteY69" fmla="*/ 112310 h 602289"/>
                  <a:gd name="connsiteX70" fmla="*/ 86813 w 822874"/>
                  <a:gd name="connsiteY70" fmla="*/ 93182 h 602289"/>
                  <a:gd name="connsiteX71" fmla="*/ 108884 w 822874"/>
                  <a:gd name="connsiteY71" fmla="*/ 74054 h 602289"/>
                  <a:gd name="connsiteX72" fmla="*/ 130955 w 822874"/>
                  <a:gd name="connsiteY72" fmla="*/ 79939 h 602289"/>
                  <a:gd name="connsiteX73" fmla="*/ 151555 w 822874"/>
                  <a:gd name="connsiteY73" fmla="*/ 68168 h 602289"/>
                  <a:gd name="connsiteX74" fmla="*/ 182455 w 822874"/>
                  <a:gd name="connsiteY74" fmla="*/ 40211 h 602289"/>
                  <a:gd name="connsiteX75" fmla="*/ 185397 w 822874"/>
                  <a:gd name="connsiteY75" fmla="*/ 10783 h 602289"/>
                  <a:gd name="connsiteX76" fmla="*/ 173626 w 822874"/>
                  <a:gd name="connsiteY76" fmla="*/ 3426 h 602289"/>
                  <a:gd name="connsiteX77" fmla="*/ 174520 w 822874"/>
                  <a:gd name="connsiteY77" fmla="*/ 0 h 602289"/>
                  <a:gd name="connsiteX78" fmla="*/ 326577 w 822874"/>
                  <a:gd name="connsiteY78" fmla="*/ 0 h 602289"/>
                  <a:gd name="connsiteX79" fmla="*/ 418017 w 822874"/>
                  <a:gd name="connsiteY79" fmla="*/ 471925 h 602289"/>
                  <a:gd name="connsiteX0" fmla="*/ 822874 w 822874"/>
                  <a:gd name="connsiteY0" fmla="*/ 380485 h 602289"/>
                  <a:gd name="connsiteX1" fmla="*/ 822874 w 822874"/>
                  <a:gd name="connsiteY1" fmla="*/ 532870 h 602289"/>
                  <a:gd name="connsiteX2" fmla="*/ 822517 w 822874"/>
                  <a:gd name="connsiteY2" fmla="*/ 533133 h 602289"/>
                  <a:gd name="connsiteX3" fmla="*/ 790146 w 822874"/>
                  <a:gd name="connsiteY3" fmla="*/ 544904 h 602289"/>
                  <a:gd name="connsiteX4" fmla="*/ 769546 w 822874"/>
                  <a:gd name="connsiteY4" fmla="*/ 527247 h 602289"/>
                  <a:gd name="connsiteX5" fmla="*/ 751889 w 822874"/>
                  <a:gd name="connsiteY5" fmla="*/ 528719 h 602289"/>
                  <a:gd name="connsiteX6" fmla="*/ 737175 w 822874"/>
                  <a:gd name="connsiteY6" fmla="*/ 527247 h 602289"/>
                  <a:gd name="connsiteX7" fmla="*/ 725404 w 822874"/>
                  <a:gd name="connsiteY7" fmla="*/ 536076 h 602289"/>
                  <a:gd name="connsiteX8" fmla="*/ 707747 w 822874"/>
                  <a:gd name="connsiteY8" fmla="*/ 550790 h 602289"/>
                  <a:gd name="connsiteX9" fmla="*/ 693033 w 822874"/>
                  <a:gd name="connsiteY9" fmla="*/ 537547 h 602289"/>
                  <a:gd name="connsiteX10" fmla="*/ 665076 w 822874"/>
                  <a:gd name="connsiteY10" fmla="*/ 556675 h 602289"/>
                  <a:gd name="connsiteX11" fmla="*/ 657719 w 822874"/>
                  <a:gd name="connsiteY11" fmla="*/ 564032 h 602289"/>
                  <a:gd name="connsiteX12" fmla="*/ 657719 w 822874"/>
                  <a:gd name="connsiteY12" fmla="*/ 577275 h 602289"/>
                  <a:gd name="connsiteX13" fmla="*/ 563549 w 822874"/>
                  <a:gd name="connsiteY13" fmla="*/ 602289 h 602289"/>
                  <a:gd name="connsiteX14" fmla="*/ 544421 w 822874"/>
                  <a:gd name="connsiteY14" fmla="*/ 587575 h 602289"/>
                  <a:gd name="connsiteX15" fmla="*/ 506164 w 822874"/>
                  <a:gd name="connsiteY15" fmla="*/ 587575 h 602289"/>
                  <a:gd name="connsiteX16" fmla="*/ 425237 w 822874"/>
                  <a:gd name="connsiteY16" fmla="*/ 528719 h 602289"/>
                  <a:gd name="connsiteX17" fmla="*/ 406109 w 822874"/>
                  <a:gd name="connsiteY17" fmla="*/ 533133 h 602289"/>
                  <a:gd name="connsiteX18" fmla="*/ 389923 w 822874"/>
                  <a:gd name="connsiteY18" fmla="*/ 509590 h 602289"/>
                  <a:gd name="connsiteX19" fmla="*/ 375209 w 822874"/>
                  <a:gd name="connsiteY19" fmla="*/ 500762 h 602289"/>
                  <a:gd name="connsiteX20" fmla="*/ 364909 w 822874"/>
                  <a:gd name="connsiteY20" fmla="*/ 493405 h 602289"/>
                  <a:gd name="connsiteX21" fmla="*/ 354609 w 822874"/>
                  <a:gd name="connsiteY21" fmla="*/ 478691 h 602289"/>
                  <a:gd name="connsiteX22" fmla="*/ 332538 w 822874"/>
                  <a:gd name="connsiteY22" fmla="*/ 475748 h 602289"/>
                  <a:gd name="connsiteX23" fmla="*/ 314881 w 822874"/>
                  <a:gd name="connsiteY23" fmla="*/ 475748 h 602289"/>
                  <a:gd name="connsiteX24" fmla="*/ 308996 w 822874"/>
                  <a:gd name="connsiteY24" fmla="*/ 480162 h 602289"/>
                  <a:gd name="connsiteX25" fmla="*/ 269268 w 822874"/>
                  <a:gd name="connsiteY25" fmla="*/ 474277 h 602289"/>
                  <a:gd name="connsiteX26" fmla="*/ 233954 w 822874"/>
                  <a:gd name="connsiteY26" fmla="*/ 488991 h 602289"/>
                  <a:gd name="connsiteX27" fmla="*/ 195697 w 822874"/>
                  <a:gd name="connsiteY27" fmla="*/ 471334 h 602289"/>
                  <a:gd name="connsiteX28" fmla="*/ 182455 w 822874"/>
                  <a:gd name="connsiteY28" fmla="*/ 478691 h 602289"/>
                  <a:gd name="connsiteX29" fmla="*/ 163326 w 822874"/>
                  <a:gd name="connsiteY29" fmla="*/ 478691 h 602289"/>
                  <a:gd name="connsiteX30" fmla="*/ 154498 w 822874"/>
                  <a:gd name="connsiteY30" fmla="*/ 474277 h 602289"/>
                  <a:gd name="connsiteX31" fmla="*/ 132427 w 822874"/>
                  <a:gd name="connsiteY31" fmla="*/ 480162 h 602289"/>
                  <a:gd name="connsiteX32" fmla="*/ 128013 w 822874"/>
                  <a:gd name="connsiteY32" fmla="*/ 488991 h 602289"/>
                  <a:gd name="connsiteX33" fmla="*/ 128013 w 822874"/>
                  <a:gd name="connsiteY33" fmla="*/ 499291 h 602289"/>
                  <a:gd name="connsiteX34" fmla="*/ 113298 w 822874"/>
                  <a:gd name="connsiteY34" fmla="*/ 508119 h 602289"/>
                  <a:gd name="connsiteX35" fmla="*/ 92699 w 822874"/>
                  <a:gd name="connsiteY35" fmla="*/ 514005 h 602289"/>
                  <a:gd name="connsiteX36" fmla="*/ 77985 w 822874"/>
                  <a:gd name="connsiteY36" fmla="*/ 496348 h 602289"/>
                  <a:gd name="connsiteX37" fmla="*/ 58856 w 822874"/>
                  <a:gd name="connsiteY37" fmla="*/ 508119 h 602289"/>
                  <a:gd name="connsiteX38" fmla="*/ 47085 w 822874"/>
                  <a:gd name="connsiteY38" fmla="*/ 508119 h 602289"/>
                  <a:gd name="connsiteX39" fmla="*/ 45614 w 822874"/>
                  <a:gd name="connsiteY39" fmla="*/ 491934 h 602289"/>
                  <a:gd name="connsiteX40" fmla="*/ 55914 w 822874"/>
                  <a:gd name="connsiteY40" fmla="*/ 480162 h 602289"/>
                  <a:gd name="connsiteX41" fmla="*/ 42671 w 822874"/>
                  <a:gd name="connsiteY41" fmla="*/ 471334 h 602289"/>
                  <a:gd name="connsiteX42" fmla="*/ 42671 w 822874"/>
                  <a:gd name="connsiteY42" fmla="*/ 449263 h 602289"/>
                  <a:gd name="connsiteX43" fmla="*/ 22071 w 822874"/>
                  <a:gd name="connsiteY43" fmla="*/ 428663 h 602289"/>
                  <a:gd name="connsiteX44" fmla="*/ 10300 w 822874"/>
                  <a:gd name="connsiteY44" fmla="*/ 428663 h 602289"/>
                  <a:gd name="connsiteX45" fmla="*/ 8829 w 822874"/>
                  <a:gd name="connsiteY45" fmla="*/ 415420 h 602289"/>
                  <a:gd name="connsiteX46" fmla="*/ 1472 w 822874"/>
                  <a:gd name="connsiteY46" fmla="*/ 408063 h 602289"/>
                  <a:gd name="connsiteX47" fmla="*/ 2943 w 822874"/>
                  <a:gd name="connsiteY47" fmla="*/ 388935 h 602289"/>
                  <a:gd name="connsiteX48" fmla="*/ 13243 w 822874"/>
                  <a:gd name="connsiteY48" fmla="*/ 368335 h 602289"/>
                  <a:gd name="connsiteX49" fmla="*/ 32371 w 822874"/>
                  <a:gd name="connsiteY49" fmla="*/ 362450 h 602289"/>
                  <a:gd name="connsiteX50" fmla="*/ 14714 w 822874"/>
                  <a:gd name="connsiteY50" fmla="*/ 337436 h 602289"/>
                  <a:gd name="connsiteX51" fmla="*/ 0 w 822874"/>
                  <a:gd name="connsiteY51" fmla="*/ 334493 h 602289"/>
                  <a:gd name="connsiteX52" fmla="*/ 11771 w 822874"/>
                  <a:gd name="connsiteY52" fmla="*/ 315365 h 602289"/>
                  <a:gd name="connsiteX53" fmla="*/ 11771 w 822874"/>
                  <a:gd name="connsiteY53" fmla="*/ 294765 h 602289"/>
                  <a:gd name="connsiteX54" fmla="*/ 23543 w 822874"/>
                  <a:gd name="connsiteY54" fmla="*/ 282994 h 602289"/>
                  <a:gd name="connsiteX55" fmla="*/ 8829 w 822874"/>
                  <a:gd name="connsiteY55" fmla="*/ 277108 h 602289"/>
                  <a:gd name="connsiteX56" fmla="*/ 10300 w 822874"/>
                  <a:gd name="connsiteY56" fmla="*/ 266808 h 602289"/>
                  <a:gd name="connsiteX57" fmla="*/ 17657 w 822874"/>
                  <a:gd name="connsiteY57" fmla="*/ 252094 h 602289"/>
                  <a:gd name="connsiteX58" fmla="*/ 41200 w 822874"/>
                  <a:gd name="connsiteY58" fmla="*/ 241794 h 602289"/>
                  <a:gd name="connsiteX59" fmla="*/ 47085 w 822874"/>
                  <a:gd name="connsiteY59" fmla="*/ 218252 h 602289"/>
                  <a:gd name="connsiteX60" fmla="*/ 55914 w 822874"/>
                  <a:gd name="connsiteY60" fmla="*/ 200595 h 602289"/>
                  <a:gd name="connsiteX61" fmla="*/ 69156 w 822874"/>
                  <a:gd name="connsiteY61" fmla="*/ 196180 h 602289"/>
                  <a:gd name="connsiteX62" fmla="*/ 77985 w 822874"/>
                  <a:gd name="connsiteY62" fmla="*/ 168224 h 602289"/>
                  <a:gd name="connsiteX63" fmla="*/ 77985 w 822874"/>
                  <a:gd name="connsiteY63" fmla="*/ 154981 h 602289"/>
                  <a:gd name="connsiteX64" fmla="*/ 94170 w 822874"/>
                  <a:gd name="connsiteY64" fmla="*/ 143210 h 602289"/>
                  <a:gd name="connsiteX65" fmla="*/ 110356 w 822874"/>
                  <a:gd name="connsiteY65" fmla="*/ 150567 h 602289"/>
                  <a:gd name="connsiteX66" fmla="*/ 110356 w 822874"/>
                  <a:gd name="connsiteY66" fmla="*/ 140267 h 602289"/>
                  <a:gd name="connsiteX67" fmla="*/ 107413 w 822874"/>
                  <a:gd name="connsiteY67" fmla="*/ 132910 h 602289"/>
                  <a:gd name="connsiteX68" fmla="*/ 108884 w 822874"/>
                  <a:gd name="connsiteY68" fmla="*/ 124082 h 602289"/>
                  <a:gd name="connsiteX69" fmla="*/ 92699 w 822874"/>
                  <a:gd name="connsiteY69" fmla="*/ 112310 h 602289"/>
                  <a:gd name="connsiteX70" fmla="*/ 86813 w 822874"/>
                  <a:gd name="connsiteY70" fmla="*/ 93182 h 602289"/>
                  <a:gd name="connsiteX71" fmla="*/ 108884 w 822874"/>
                  <a:gd name="connsiteY71" fmla="*/ 74054 h 602289"/>
                  <a:gd name="connsiteX72" fmla="*/ 130955 w 822874"/>
                  <a:gd name="connsiteY72" fmla="*/ 79939 h 602289"/>
                  <a:gd name="connsiteX73" fmla="*/ 151555 w 822874"/>
                  <a:gd name="connsiteY73" fmla="*/ 68168 h 602289"/>
                  <a:gd name="connsiteX74" fmla="*/ 182455 w 822874"/>
                  <a:gd name="connsiteY74" fmla="*/ 40211 h 602289"/>
                  <a:gd name="connsiteX75" fmla="*/ 185397 w 822874"/>
                  <a:gd name="connsiteY75" fmla="*/ 10783 h 602289"/>
                  <a:gd name="connsiteX76" fmla="*/ 173626 w 822874"/>
                  <a:gd name="connsiteY76" fmla="*/ 3426 h 602289"/>
                  <a:gd name="connsiteX77" fmla="*/ 174520 w 822874"/>
                  <a:gd name="connsiteY77" fmla="*/ 0 h 602289"/>
                  <a:gd name="connsiteX78" fmla="*/ 326577 w 822874"/>
                  <a:gd name="connsiteY78" fmla="*/ 0 h 602289"/>
                  <a:gd name="connsiteX0" fmla="*/ 822874 w 822874"/>
                  <a:gd name="connsiteY0" fmla="*/ 532870 h 602289"/>
                  <a:gd name="connsiteX1" fmla="*/ 822517 w 822874"/>
                  <a:gd name="connsiteY1" fmla="*/ 533133 h 602289"/>
                  <a:gd name="connsiteX2" fmla="*/ 790146 w 822874"/>
                  <a:gd name="connsiteY2" fmla="*/ 544904 h 602289"/>
                  <a:gd name="connsiteX3" fmla="*/ 769546 w 822874"/>
                  <a:gd name="connsiteY3" fmla="*/ 527247 h 602289"/>
                  <a:gd name="connsiteX4" fmla="*/ 751889 w 822874"/>
                  <a:gd name="connsiteY4" fmla="*/ 528719 h 602289"/>
                  <a:gd name="connsiteX5" fmla="*/ 737175 w 822874"/>
                  <a:gd name="connsiteY5" fmla="*/ 527247 h 602289"/>
                  <a:gd name="connsiteX6" fmla="*/ 725404 w 822874"/>
                  <a:gd name="connsiteY6" fmla="*/ 536076 h 602289"/>
                  <a:gd name="connsiteX7" fmla="*/ 707747 w 822874"/>
                  <a:gd name="connsiteY7" fmla="*/ 550790 h 602289"/>
                  <a:gd name="connsiteX8" fmla="*/ 693033 w 822874"/>
                  <a:gd name="connsiteY8" fmla="*/ 537547 h 602289"/>
                  <a:gd name="connsiteX9" fmla="*/ 665076 w 822874"/>
                  <a:gd name="connsiteY9" fmla="*/ 556675 h 602289"/>
                  <a:gd name="connsiteX10" fmla="*/ 657719 w 822874"/>
                  <a:gd name="connsiteY10" fmla="*/ 564032 h 602289"/>
                  <a:gd name="connsiteX11" fmla="*/ 657719 w 822874"/>
                  <a:gd name="connsiteY11" fmla="*/ 577275 h 602289"/>
                  <a:gd name="connsiteX12" fmla="*/ 563549 w 822874"/>
                  <a:gd name="connsiteY12" fmla="*/ 602289 h 602289"/>
                  <a:gd name="connsiteX13" fmla="*/ 544421 w 822874"/>
                  <a:gd name="connsiteY13" fmla="*/ 587575 h 602289"/>
                  <a:gd name="connsiteX14" fmla="*/ 506164 w 822874"/>
                  <a:gd name="connsiteY14" fmla="*/ 587575 h 602289"/>
                  <a:gd name="connsiteX15" fmla="*/ 425237 w 822874"/>
                  <a:gd name="connsiteY15" fmla="*/ 528719 h 602289"/>
                  <a:gd name="connsiteX16" fmla="*/ 406109 w 822874"/>
                  <a:gd name="connsiteY16" fmla="*/ 533133 h 602289"/>
                  <a:gd name="connsiteX17" fmla="*/ 389923 w 822874"/>
                  <a:gd name="connsiteY17" fmla="*/ 509590 h 602289"/>
                  <a:gd name="connsiteX18" fmla="*/ 375209 w 822874"/>
                  <a:gd name="connsiteY18" fmla="*/ 500762 h 602289"/>
                  <a:gd name="connsiteX19" fmla="*/ 364909 w 822874"/>
                  <a:gd name="connsiteY19" fmla="*/ 493405 h 602289"/>
                  <a:gd name="connsiteX20" fmla="*/ 354609 w 822874"/>
                  <a:gd name="connsiteY20" fmla="*/ 478691 h 602289"/>
                  <a:gd name="connsiteX21" fmla="*/ 332538 w 822874"/>
                  <a:gd name="connsiteY21" fmla="*/ 475748 h 602289"/>
                  <a:gd name="connsiteX22" fmla="*/ 314881 w 822874"/>
                  <a:gd name="connsiteY22" fmla="*/ 475748 h 602289"/>
                  <a:gd name="connsiteX23" fmla="*/ 308996 w 822874"/>
                  <a:gd name="connsiteY23" fmla="*/ 480162 h 602289"/>
                  <a:gd name="connsiteX24" fmla="*/ 269268 w 822874"/>
                  <a:gd name="connsiteY24" fmla="*/ 474277 h 602289"/>
                  <a:gd name="connsiteX25" fmla="*/ 233954 w 822874"/>
                  <a:gd name="connsiteY25" fmla="*/ 488991 h 602289"/>
                  <a:gd name="connsiteX26" fmla="*/ 195697 w 822874"/>
                  <a:gd name="connsiteY26" fmla="*/ 471334 h 602289"/>
                  <a:gd name="connsiteX27" fmla="*/ 182455 w 822874"/>
                  <a:gd name="connsiteY27" fmla="*/ 478691 h 602289"/>
                  <a:gd name="connsiteX28" fmla="*/ 163326 w 822874"/>
                  <a:gd name="connsiteY28" fmla="*/ 478691 h 602289"/>
                  <a:gd name="connsiteX29" fmla="*/ 154498 w 822874"/>
                  <a:gd name="connsiteY29" fmla="*/ 474277 h 602289"/>
                  <a:gd name="connsiteX30" fmla="*/ 132427 w 822874"/>
                  <a:gd name="connsiteY30" fmla="*/ 480162 h 602289"/>
                  <a:gd name="connsiteX31" fmla="*/ 128013 w 822874"/>
                  <a:gd name="connsiteY31" fmla="*/ 488991 h 602289"/>
                  <a:gd name="connsiteX32" fmla="*/ 128013 w 822874"/>
                  <a:gd name="connsiteY32" fmla="*/ 499291 h 602289"/>
                  <a:gd name="connsiteX33" fmla="*/ 113298 w 822874"/>
                  <a:gd name="connsiteY33" fmla="*/ 508119 h 602289"/>
                  <a:gd name="connsiteX34" fmla="*/ 92699 w 822874"/>
                  <a:gd name="connsiteY34" fmla="*/ 514005 h 602289"/>
                  <a:gd name="connsiteX35" fmla="*/ 77985 w 822874"/>
                  <a:gd name="connsiteY35" fmla="*/ 496348 h 602289"/>
                  <a:gd name="connsiteX36" fmla="*/ 58856 w 822874"/>
                  <a:gd name="connsiteY36" fmla="*/ 508119 h 602289"/>
                  <a:gd name="connsiteX37" fmla="*/ 47085 w 822874"/>
                  <a:gd name="connsiteY37" fmla="*/ 508119 h 602289"/>
                  <a:gd name="connsiteX38" fmla="*/ 45614 w 822874"/>
                  <a:gd name="connsiteY38" fmla="*/ 491934 h 602289"/>
                  <a:gd name="connsiteX39" fmla="*/ 55914 w 822874"/>
                  <a:gd name="connsiteY39" fmla="*/ 480162 h 602289"/>
                  <a:gd name="connsiteX40" fmla="*/ 42671 w 822874"/>
                  <a:gd name="connsiteY40" fmla="*/ 471334 h 602289"/>
                  <a:gd name="connsiteX41" fmla="*/ 42671 w 822874"/>
                  <a:gd name="connsiteY41" fmla="*/ 449263 h 602289"/>
                  <a:gd name="connsiteX42" fmla="*/ 22071 w 822874"/>
                  <a:gd name="connsiteY42" fmla="*/ 428663 h 602289"/>
                  <a:gd name="connsiteX43" fmla="*/ 10300 w 822874"/>
                  <a:gd name="connsiteY43" fmla="*/ 428663 h 602289"/>
                  <a:gd name="connsiteX44" fmla="*/ 8829 w 822874"/>
                  <a:gd name="connsiteY44" fmla="*/ 415420 h 602289"/>
                  <a:gd name="connsiteX45" fmla="*/ 1472 w 822874"/>
                  <a:gd name="connsiteY45" fmla="*/ 408063 h 602289"/>
                  <a:gd name="connsiteX46" fmla="*/ 2943 w 822874"/>
                  <a:gd name="connsiteY46" fmla="*/ 388935 h 602289"/>
                  <a:gd name="connsiteX47" fmla="*/ 13243 w 822874"/>
                  <a:gd name="connsiteY47" fmla="*/ 368335 h 602289"/>
                  <a:gd name="connsiteX48" fmla="*/ 32371 w 822874"/>
                  <a:gd name="connsiteY48" fmla="*/ 362450 h 602289"/>
                  <a:gd name="connsiteX49" fmla="*/ 14714 w 822874"/>
                  <a:gd name="connsiteY49" fmla="*/ 337436 h 602289"/>
                  <a:gd name="connsiteX50" fmla="*/ 0 w 822874"/>
                  <a:gd name="connsiteY50" fmla="*/ 334493 h 602289"/>
                  <a:gd name="connsiteX51" fmla="*/ 11771 w 822874"/>
                  <a:gd name="connsiteY51" fmla="*/ 315365 h 602289"/>
                  <a:gd name="connsiteX52" fmla="*/ 11771 w 822874"/>
                  <a:gd name="connsiteY52" fmla="*/ 294765 h 602289"/>
                  <a:gd name="connsiteX53" fmla="*/ 23543 w 822874"/>
                  <a:gd name="connsiteY53" fmla="*/ 282994 h 602289"/>
                  <a:gd name="connsiteX54" fmla="*/ 8829 w 822874"/>
                  <a:gd name="connsiteY54" fmla="*/ 277108 h 602289"/>
                  <a:gd name="connsiteX55" fmla="*/ 10300 w 822874"/>
                  <a:gd name="connsiteY55" fmla="*/ 266808 h 602289"/>
                  <a:gd name="connsiteX56" fmla="*/ 17657 w 822874"/>
                  <a:gd name="connsiteY56" fmla="*/ 252094 h 602289"/>
                  <a:gd name="connsiteX57" fmla="*/ 41200 w 822874"/>
                  <a:gd name="connsiteY57" fmla="*/ 241794 h 602289"/>
                  <a:gd name="connsiteX58" fmla="*/ 47085 w 822874"/>
                  <a:gd name="connsiteY58" fmla="*/ 218252 h 602289"/>
                  <a:gd name="connsiteX59" fmla="*/ 55914 w 822874"/>
                  <a:gd name="connsiteY59" fmla="*/ 200595 h 602289"/>
                  <a:gd name="connsiteX60" fmla="*/ 69156 w 822874"/>
                  <a:gd name="connsiteY60" fmla="*/ 196180 h 602289"/>
                  <a:gd name="connsiteX61" fmla="*/ 77985 w 822874"/>
                  <a:gd name="connsiteY61" fmla="*/ 168224 h 602289"/>
                  <a:gd name="connsiteX62" fmla="*/ 77985 w 822874"/>
                  <a:gd name="connsiteY62" fmla="*/ 154981 h 602289"/>
                  <a:gd name="connsiteX63" fmla="*/ 94170 w 822874"/>
                  <a:gd name="connsiteY63" fmla="*/ 143210 h 602289"/>
                  <a:gd name="connsiteX64" fmla="*/ 110356 w 822874"/>
                  <a:gd name="connsiteY64" fmla="*/ 150567 h 602289"/>
                  <a:gd name="connsiteX65" fmla="*/ 110356 w 822874"/>
                  <a:gd name="connsiteY65" fmla="*/ 140267 h 602289"/>
                  <a:gd name="connsiteX66" fmla="*/ 107413 w 822874"/>
                  <a:gd name="connsiteY66" fmla="*/ 132910 h 602289"/>
                  <a:gd name="connsiteX67" fmla="*/ 108884 w 822874"/>
                  <a:gd name="connsiteY67" fmla="*/ 124082 h 602289"/>
                  <a:gd name="connsiteX68" fmla="*/ 92699 w 822874"/>
                  <a:gd name="connsiteY68" fmla="*/ 112310 h 602289"/>
                  <a:gd name="connsiteX69" fmla="*/ 86813 w 822874"/>
                  <a:gd name="connsiteY69" fmla="*/ 93182 h 602289"/>
                  <a:gd name="connsiteX70" fmla="*/ 108884 w 822874"/>
                  <a:gd name="connsiteY70" fmla="*/ 74054 h 602289"/>
                  <a:gd name="connsiteX71" fmla="*/ 130955 w 822874"/>
                  <a:gd name="connsiteY71" fmla="*/ 79939 h 602289"/>
                  <a:gd name="connsiteX72" fmla="*/ 151555 w 822874"/>
                  <a:gd name="connsiteY72" fmla="*/ 68168 h 602289"/>
                  <a:gd name="connsiteX73" fmla="*/ 182455 w 822874"/>
                  <a:gd name="connsiteY73" fmla="*/ 40211 h 602289"/>
                  <a:gd name="connsiteX74" fmla="*/ 185397 w 822874"/>
                  <a:gd name="connsiteY74" fmla="*/ 10783 h 602289"/>
                  <a:gd name="connsiteX75" fmla="*/ 173626 w 822874"/>
                  <a:gd name="connsiteY75" fmla="*/ 3426 h 602289"/>
                  <a:gd name="connsiteX76" fmla="*/ 174520 w 822874"/>
                  <a:gd name="connsiteY76" fmla="*/ 0 h 602289"/>
                  <a:gd name="connsiteX77" fmla="*/ 326577 w 822874"/>
                  <a:gd name="connsiteY77" fmla="*/ 0 h 602289"/>
                  <a:gd name="connsiteX0" fmla="*/ 822874 w 822874"/>
                  <a:gd name="connsiteY0" fmla="*/ 532870 h 602289"/>
                  <a:gd name="connsiteX1" fmla="*/ 822517 w 822874"/>
                  <a:gd name="connsiteY1" fmla="*/ 533133 h 602289"/>
                  <a:gd name="connsiteX2" fmla="*/ 790146 w 822874"/>
                  <a:gd name="connsiteY2" fmla="*/ 544904 h 602289"/>
                  <a:gd name="connsiteX3" fmla="*/ 769546 w 822874"/>
                  <a:gd name="connsiteY3" fmla="*/ 527247 h 602289"/>
                  <a:gd name="connsiteX4" fmla="*/ 751889 w 822874"/>
                  <a:gd name="connsiteY4" fmla="*/ 528719 h 602289"/>
                  <a:gd name="connsiteX5" fmla="*/ 737175 w 822874"/>
                  <a:gd name="connsiteY5" fmla="*/ 527247 h 602289"/>
                  <a:gd name="connsiteX6" fmla="*/ 725404 w 822874"/>
                  <a:gd name="connsiteY6" fmla="*/ 536076 h 602289"/>
                  <a:gd name="connsiteX7" fmla="*/ 707747 w 822874"/>
                  <a:gd name="connsiteY7" fmla="*/ 550790 h 602289"/>
                  <a:gd name="connsiteX8" fmla="*/ 693033 w 822874"/>
                  <a:gd name="connsiteY8" fmla="*/ 537547 h 602289"/>
                  <a:gd name="connsiteX9" fmla="*/ 665076 w 822874"/>
                  <a:gd name="connsiteY9" fmla="*/ 556675 h 602289"/>
                  <a:gd name="connsiteX10" fmla="*/ 657719 w 822874"/>
                  <a:gd name="connsiteY10" fmla="*/ 564032 h 602289"/>
                  <a:gd name="connsiteX11" fmla="*/ 657719 w 822874"/>
                  <a:gd name="connsiteY11" fmla="*/ 577275 h 602289"/>
                  <a:gd name="connsiteX12" fmla="*/ 563549 w 822874"/>
                  <a:gd name="connsiteY12" fmla="*/ 602289 h 602289"/>
                  <a:gd name="connsiteX13" fmla="*/ 544421 w 822874"/>
                  <a:gd name="connsiteY13" fmla="*/ 587575 h 602289"/>
                  <a:gd name="connsiteX14" fmla="*/ 506164 w 822874"/>
                  <a:gd name="connsiteY14" fmla="*/ 587575 h 602289"/>
                  <a:gd name="connsiteX15" fmla="*/ 425237 w 822874"/>
                  <a:gd name="connsiteY15" fmla="*/ 528719 h 602289"/>
                  <a:gd name="connsiteX16" fmla="*/ 406109 w 822874"/>
                  <a:gd name="connsiteY16" fmla="*/ 533133 h 602289"/>
                  <a:gd name="connsiteX17" fmla="*/ 389923 w 822874"/>
                  <a:gd name="connsiteY17" fmla="*/ 509590 h 602289"/>
                  <a:gd name="connsiteX18" fmla="*/ 375209 w 822874"/>
                  <a:gd name="connsiteY18" fmla="*/ 500762 h 602289"/>
                  <a:gd name="connsiteX19" fmla="*/ 364909 w 822874"/>
                  <a:gd name="connsiteY19" fmla="*/ 493405 h 602289"/>
                  <a:gd name="connsiteX20" fmla="*/ 354609 w 822874"/>
                  <a:gd name="connsiteY20" fmla="*/ 478691 h 602289"/>
                  <a:gd name="connsiteX21" fmla="*/ 332538 w 822874"/>
                  <a:gd name="connsiteY21" fmla="*/ 475748 h 602289"/>
                  <a:gd name="connsiteX22" fmla="*/ 314881 w 822874"/>
                  <a:gd name="connsiteY22" fmla="*/ 475748 h 602289"/>
                  <a:gd name="connsiteX23" fmla="*/ 308996 w 822874"/>
                  <a:gd name="connsiteY23" fmla="*/ 480162 h 602289"/>
                  <a:gd name="connsiteX24" fmla="*/ 269268 w 822874"/>
                  <a:gd name="connsiteY24" fmla="*/ 474277 h 602289"/>
                  <a:gd name="connsiteX25" fmla="*/ 233954 w 822874"/>
                  <a:gd name="connsiteY25" fmla="*/ 488991 h 602289"/>
                  <a:gd name="connsiteX26" fmla="*/ 195697 w 822874"/>
                  <a:gd name="connsiteY26" fmla="*/ 471334 h 602289"/>
                  <a:gd name="connsiteX27" fmla="*/ 182455 w 822874"/>
                  <a:gd name="connsiteY27" fmla="*/ 478691 h 602289"/>
                  <a:gd name="connsiteX28" fmla="*/ 163326 w 822874"/>
                  <a:gd name="connsiteY28" fmla="*/ 478691 h 602289"/>
                  <a:gd name="connsiteX29" fmla="*/ 154498 w 822874"/>
                  <a:gd name="connsiteY29" fmla="*/ 474277 h 602289"/>
                  <a:gd name="connsiteX30" fmla="*/ 132427 w 822874"/>
                  <a:gd name="connsiteY30" fmla="*/ 480162 h 602289"/>
                  <a:gd name="connsiteX31" fmla="*/ 128013 w 822874"/>
                  <a:gd name="connsiteY31" fmla="*/ 488991 h 602289"/>
                  <a:gd name="connsiteX32" fmla="*/ 128013 w 822874"/>
                  <a:gd name="connsiteY32" fmla="*/ 499291 h 602289"/>
                  <a:gd name="connsiteX33" fmla="*/ 113298 w 822874"/>
                  <a:gd name="connsiteY33" fmla="*/ 508119 h 602289"/>
                  <a:gd name="connsiteX34" fmla="*/ 92699 w 822874"/>
                  <a:gd name="connsiteY34" fmla="*/ 514005 h 602289"/>
                  <a:gd name="connsiteX35" fmla="*/ 77985 w 822874"/>
                  <a:gd name="connsiteY35" fmla="*/ 496348 h 602289"/>
                  <a:gd name="connsiteX36" fmla="*/ 58856 w 822874"/>
                  <a:gd name="connsiteY36" fmla="*/ 508119 h 602289"/>
                  <a:gd name="connsiteX37" fmla="*/ 47085 w 822874"/>
                  <a:gd name="connsiteY37" fmla="*/ 508119 h 602289"/>
                  <a:gd name="connsiteX38" fmla="*/ 45614 w 822874"/>
                  <a:gd name="connsiteY38" fmla="*/ 491934 h 602289"/>
                  <a:gd name="connsiteX39" fmla="*/ 55914 w 822874"/>
                  <a:gd name="connsiteY39" fmla="*/ 480162 h 602289"/>
                  <a:gd name="connsiteX40" fmla="*/ 42671 w 822874"/>
                  <a:gd name="connsiteY40" fmla="*/ 471334 h 602289"/>
                  <a:gd name="connsiteX41" fmla="*/ 42671 w 822874"/>
                  <a:gd name="connsiteY41" fmla="*/ 449263 h 602289"/>
                  <a:gd name="connsiteX42" fmla="*/ 22071 w 822874"/>
                  <a:gd name="connsiteY42" fmla="*/ 428663 h 602289"/>
                  <a:gd name="connsiteX43" fmla="*/ 10300 w 822874"/>
                  <a:gd name="connsiteY43" fmla="*/ 428663 h 602289"/>
                  <a:gd name="connsiteX44" fmla="*/ 8829 w 822874"/>
                  <a:gd name="connsiteY44" fmla="*/ 415420 h 602289"/>
                  <a:gd name="connsiteX45" fmla="*/ 1472 w 822874"/>
                  <a:gd name="connsiteY45" fmla="*/ 408063 h 602289"/>
                  <a:gd name="connsiteX46" fmla="*/ 2943 w 822874"/>
                  <a:gd name="connsiteY46" fmla="*/ 388935 h 602289"/>
                  <a:gd name="connsiteX47" fmla="*/ 13243 w 822874"/>
                  <a:gd name="connsiteY47" fmla="*/ 368335 h 602289"/>
                  <a:gd name="connsiteX48" fmla="*/ 32371 w 822874"/>
                  <a:gd name="connsiteY48" fmla="*/ 362450 h 602289"/>
                  <a:gd name="connsiteX49" fmla="*/ 14714 w 822874"/>
                  <a:gd name="connsiteY49" fmla="*/ 337436 h 602289"/>
                  <a:gd name="connsiteX50" fmla="*/ 0 w 822874"/>
                  <a:gd name="connsiteY50" fmla="*/ 334493 h 602289"/>
                  <a:gd name="connsiteX51" fmla="*/ 11771 w 822874"/>
                  <a:gd name="connsiteY51" fmla="*/ 315365 h 602289"/>
                  <a:gd name="connsiteX52" fmla="*/ 11771 w 822874"/>
                  <a:gd name="connsiteY52" fmla="*/ 294765 h 602289"/>
                  <a:gd name="connsiteX53" fmla="*/ 23543 w 822874"/>
                  <a:gd name="connsiteY53" fmla="*/ 282994 h 602289"/>
                  <a:gd name="connsiteX54" fmla="*/ 8829 w 822874"/>
                  <a:gd name="connsiteY54" fmla="*/ 277108 h 602289"/>
                  <a:gd name="connsiteX55" fmla="*/ 10300 w 822874"/>
                  <a:gd name="connsiteY55" fmla="*/ 266808 h 602289"/>
                  <a:gd name="connsiteX56" fmla="*/ 17657 w 822874"/>
                  <a:gd name="connsiteY56" fmla="*/ 252094 h 602289"/>
                  <a:gd name="connsiteX57" fmla="*/ 41200 w 822874"/>
                  <a:gd name="connsiteY57" fmla="*/ 241794 h 602289"/>
                  <a:gd name="connsiteX58" fmla="*/ 47085 w 822874"/>
                  <a:gd name="connsiteY58" fmla="*/ 218252 h 602289"/>
                  <a:gd name="connsiteX59" fmla="*/ 55914 w 822874"/>
                  <a:gd name="connsiteY59" fmla="*/ 200595 h 602289"/>
                  <a:gd name="connsiteX60" fmla="*/ 69156 w 822874"/>
                  <a:gd name="connsiteY60" fmla="*/ 196180 h 602289"/>
                  <a:gd name="connsiteX61" fmla="*/ 77985 w 822874"/>
                  <a:gd name="connsiteY61" fmla="*/ 168224 h 602289"/>
                  <a:gd name="connsiteX62" fmla="*/ 77985 w 822874"/>
                  <a:gd name="connsiteY62" fmla="*/ 154981 h 602289"/>
                  <a:gd name="connsiteX63" fmla="*/ 94170 w 822874"/>
                  <a:gd name="connsiteY63" fmla="*/ 143210 h 602289"/>
                  <a:gd name="connsiteX64" fmla="*/ 110356 w 822874"/>
                  <a:gd name="connsiteY64" fmla="*/ 150567 h 602289"/>
                  <a:gd name="connsiteX65" fmla="*/ 110356 w 822874"/>
                  <a:gd name="connsiteY65" fmla="*/ 140267 h 602289"/>
                  <a:gd name="connsiteX66" fmla="*/ 107413 w 822874"/>
                  <a:gd name="connsiteY66" fmla="*/ 132910 h 602289"/>
                  <a:gd name="connsiteX67" fmla="*/ 108884 w 822874"/>
                  <a:gd name="connsiteY67" fmla="*/ 124082 h 602289"/>
                  <a:gd name="connsiteX68" fmla="*/ 92699 w 822874"/>
                  <a:gd name="connsiteY68" fmla="*/ 112310 h 602289"/>
                  <a:gd name="connsiteX69" fmla="*/ 86813 w 822874"/>
                  <a:gd name="connsiteY69" fmla="*/ 93182 h 602289"/>
                  <a:gd name="connsiteX70" fmla="*/ 108884 w 822874"/>
                  <a:gd name="connsiteY70" fmla="*/ 74054 h 602289"/>
                  <a:gd name="connsiteX71" fmla="*/ 130955 w 822874"/>
                  <a:gd name="connsiteY71" fmla="*/ 79939 h 602289"/>
                  <a:gd name="connsiteX72" fmla="*/ 151555 w 822874"/>
                  <a:gd name="connsiteY72" fmla="*/ 68168 h 602289"/>
                  <a:gd name="connsiteX73" fmla="*/ 182455 w 822874"/>
                  <a:gd name="connsiteY73" fmla="*/ 40211 h 602289"/>
                  <a:gd name="connsiteX74" fmla="*/ 185397 w 822874"/>
                  <a:gd name="connsiteY74" fmla="*/ 10783 h 602289"/>
                  <a:gd name="connsiteX75" fmla="*/ 173626 w 822874"/>
                  <a:gd name="connsiteY75" fmla="*/ 3426 h 602289"/>
                  <a:gd name="connsiteX76" fmla="*/ 174520 w 822874"/>
                  <a:gd name="connsiteY76" fmla="*/ 0 h 602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822874" h="602289">
                    <a:moveTo>
                      <a:pt x="822874" y="532870"/>
                    </a:moveTo>
                    <a:lnTo>
                      <a:pt x="822517" y="533133"/>
                    </a:lnTo>
                    <a:lnTo>
                      <a:pt x="790146" y="544904"/>
                    </a:lnTo>
                    <a:lnTo>
                      <a:pt x="769546" y="527247"/>
                    </a:lnTo>
                    <a:lnTo>
                      <a:pt x="751889" y="528719"/>
                    </a:lnTo>
                    <a:lnTo>
                      <a:pt x="737175" y="527247"/>
                    </a:lnTo>
                    <a:lnTo>
                      <a:pt x="725404" y="536076"/>
                    </a:lnTo>
                    <a:lnTo>
                      <a:pt x="707747" y="550790"/>
                    </a:lnTo>
                    <a:lnTo>
                      <a:pt x="693033" y="537547"/>
                    </a:lnTo>
                    <a:lnTo>
                      <a:pt x="665076" y="556675"/>
                    </a:lnTo>
                    <a:lnTo>
                      <a:pt x="657719" y="564032"/>
                    </a:lnTo>
                    <a:lnTo>
                      <a:pt x="657719" y="577275"/>
                    </a:lnTo>
                    <a:lnTo>
                      <a:pt x="563549" y="602289"/>
                    </a:lnTo>
                    <a:lnTo>
                      <a:pt x="544421" y="587575"/>
                    </a:lnTo>
                    <a:lnTo>
                      <a:pt x="506164" y="587575"/>
                    </a:lnTo>
                    <a:lnTo>
                      <a:pt x="425237" y="528719"/>
                    </a:lnTo>
                    <a:lnTo>
                      <a:pt x="406109" y="533133"/>
                    </a:lnTo>
                    <a:lnTo>
                      <a:pt x="389923" y="509590"/>
                    </a:lnTo>
                    <a:lnTo>
                      <a:pt x="375209" y="500762"/>
                    </a:lnTo>
                    <a:lnTo>
                      <a:pt x="364909" y="493405"/>
                    </a:lnTo>
                    <a:lnTo>
                      <a:pt x="354609" y="478691"/>
                    </a:lnTo>
                    <a:lnTo>
                      <a:pt x="332538" y="475748"/>
                    </a:lnTo>
                    <a:lnTo>
                      <a:pt x="314881" y="475748"/>
                    </a:lnTo>
                    <a:lnTo>
                      <a:pt x="308996" y="480162"/>
                    </a:lnTo>
                    <a:lnTo>
                      <a:pt x="269268" y="474277"/>
                    </a:lnTo>
                    <a:lnTo>
                      <a:pt x="233954" y="488991"/>
                    </a:lnTo>
                    <a:lnTo>
                      <a:pt x="195697" y="471334"/>
                    </a:lnTo>
                    <a:lnTo>
                      <a:pt x="182455" y="478691"/>
                    </a:lnTo>
                    <a:lnTo>
                      <a:pt x="163326" y="478691"/>
                    </a:lnTo>
                    <a:lnTo>
                      <a:pt x="154498" y="474277"/>
                    </a:lnTo>
                    <a:lnTo>
                      <a:pt x="132427" y="480162"/>
                    </a:lnTo>
                    <a:lnTo>
                      <a:pt x="128013" y="488991"/>
                    </a:lnTo>
                    <a:lnTo>
                      <a:pt x="128013" y="499291"/>
                    </a:lnTo>
                    <a:lnTo>
                      <a:pt x="113298" y="508119"/>
                    </a:lnTo>
                    <a:lnTo>
                      <a:pt x="92699" y="514005"/>
                    </a:lnTo>
                    <a:lnTo>
                      <a:pt x="77985" y="496348"/>
                    </a:lnTo>
                    <a:lnTo>
                      <a:pt x="58856" y="508119"/>
                    </a:lnTo>
                    <a:lnTo>
                      <a:pt x="47085" y="508119"/>
                    </a:lnTo>
                    <a:lnTo>
                      <a:pt x="45614" y="491934"/>
                    </a:lnTo>
                    <a:lnTo>
                      <a:pt x="55914" y="480162"/>
                    </a:lnTo>
                    <a:lnTo>
                      <a:pt x="42671" y="471334"/>
                    </a:lnTo>
                    <a:lnTo>
                      <a:pt x="42671" y="449263"/>
                    </a:lnTo>
                    <a:lnTo>
                      <a:pt x="22071" y="428663"/>
                    </a:lnTo>
                    <a:lnTo>
                      <a:pt x="10300" y="428663"/>
                    </a:lnTo>
                    <a:lnTo>
                      <a:pt x="8829" y="415420"/>
                    </a:lnTo>
                    <a:lnTo>
                      <a:pt x="1472" y="408063"/>
                    </a:lnTo>
                    <a:lnTo>
                      <a:pt x="2943" y="388935"/>
                    </a:lnTo>
                    <a:lnTo>
                      <a:pt x="13243" y="368335"/>
                    </a:lnTo>
                    <a:lnTo>
                      <a:pt x="32371" y="362450"/>
                    </a:lnTo>
                    <a:lnTo>
                      <a:pt x="14714" y="337436"/>
                    </a:lnTo>
                    <a:lnTo>
                      <a:pt x="0" y="334493"/>
                    </a:lnTo>
                    <a:lnTo>
                      <a:pt x="11771" y="315365"/>
                    </a:lnTo>
                    <a:lnTo>
                      <a:pt x="11771" y="294765"/>
                    </a:lnTo>
                    <a:lnTo>
                      <a:pt x="23543" y="282994"/>
                    </a:lnTo>
                    <a:lnTo>
                      <a:pt x="8829" y="277108"/>
                    </a:lnTo>
                    <a:lnTo>
                      <a:pt x="10300" y="266808"/>
                    </a:lnTo>
                    <a:lnTo>
                      <a:pt x="17657" y="252094"/>
                    </a:lnTo>
                    <a:lnTo>
                      <a:pt x="41200" y="241794"/>
                    </a:lnTo>
                    <a:lnTo>
                      <a:pt x="47085" y="218252"/>
                    </a:lnTo>
                    <a:lnTo>
                      <a:pt x="55914" y="200595"/>
                    </a:lnTo>
                    <a:lnTo>
                      <a:pt x="69156" y="196180"/>
                    </a:lnTo>
                    <a:lnTo>
                      <a:pt x="77985" y="168224"/>
                    </a:lnTo>
                    <a:lnTo>
                      <a:pt x="77985" y="154981"/>
                    </a:lnTo>
                    <a:lnTo>
                      <a:pt x="94170" y="143210"/>
                    </a:lnTo>
                    <a:lnTo>
                      <a:pt x="110356" y="150567"/>
                    </a:lnTo>
                    <a:lnTo>
                      <a:pt x="110356" y="140267"/>
                    </a:lnTo>
                    <a:lnTo>
                      <a:pt x="107413" y="132910"/>
                    </a:lnTo>
                    <a:lnTo>
                      <a:pt x="108884" y="124082"/>
                    </a:lnTo>
                    <a:lnTo>
                      <a:pt x="92699" y="112310"/>
                    </a:lnTo>
                    <a:lnTo>
                      <a:pt x="86813" y="93182"/>
                    </a:lnTo>
                    <a:lnTo>
                      <a:pt x="108884" y="74054"/>
                    </a:lnTo>
                    <a:lnTo>
                      <a:pt x="130955" y="79939"/>
                    </a:lnTo>
                    <a:lnTo>
                      <a:pt x="151555" y="68168"/>
                    </a:lnTo>
                    <a:lnTo>
                      <a:pt x="182455" y="40211"/>
                    </a:lnTo>
                    <a:lnTo>
                      <a:pt x="185397" y="10783"/>
                    </a:lnTo>
                    <a:lnTo>
                      <a:pt x="173626" y="3426"/>
                    </a:lnTo>
                    <a:lnTo>
                      <a:pt x="17452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BE45DDF3-FC8F-0C05-FC12-1B8A83B248FE}"/>
                </a:ext>
              </a:extLst>
            </p:cNvPr>
            <p:cNvGrpSpPr/>
            <p:nvPr/>
          </p:nvGrpSpPr>
          <p:grpSpPr>
            <a:xfrm>
              <a:off x="4383332" y="1946814"/>
              <a:ext cx="1257806" cy="510971"/>
              <a:chOff x="1442012" y="1946814"/>
              <a:chExt cx="1257806" cy="510971"/>
            </a:xfrm>
          </p:grpSpPr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7F0D674D-F0D3-60C5-04C9-8FBB22591D4A}"/>
                  </a:ext>
                </a:extLst>
              </p:cNvPr>
              <p:cNvSpPr/>
              <p:nvPr/>
            </p:nvSpPr>
            <p:spPr>
              <a:xfrm>
                <a:off x="2430515" y="1946814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B64B0D2C-0AB1-5E51-0C94-C75C466696CD}"/>
                  </a:ext>
                </a:extLst>
              </p:cNvPr>
              <p:cNvSpPr/>
              <p:nvPr/>
            </p:nvSpPr>
            <p:spPr>
              <a:xfrm rot="18900000">
                <a:off x="1442012" y="2205789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124533D9-28B2-E1E4-3E31-4A7CA49FC73B}"/>
                  </a:ext>
                </a:extLst>
              </p:cNvPr>
              <p:cNvSpPr/>
              <p:nvPr/>
            </p:nvSpPr>
            <p:spPr>
              <a:xfrm rot="19800000">
                <a:off x="1762090" y="2211564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65" name="グループ化 664">
            <a:extLst>
              <a:ext uri="{FF2B5EF4-FFF2-40B4-BE49-F238E27FC236}">
                <a16:creationId xmlns:a16="http://schemas.microsoft.com/office/drawing/2014/main" id="{04C0328D-D013-EE81-86D9-CEB2BC8359C4}"/>
              </a:ext>
            </a:extLst>
          </p:cNvPr>
          <p:cNvGrpSpPr/>
          <p:nvPr/>
        </p:nvGrpSpPr>
        <p:grpSpPr>
          <a:xfrm>
            <a:off x="6577101" y="841096"/>
            <a:ext cx="2725536" cy="2633215"/>
            <a:chOff x="6577101" y="841096"/>
            <a:chExt cx="2725536" cy="2633215"/>
          </a:xfrm>
        </p:grpSpPr>
        <p:grpSp>
          <p:nvGrpSpPr>
            <p:cNvPr id="561" name="グループ化 560">
              <a:extLst>
                <a:ext uri="{FF2B5EF4-FFF2-40B4-BE49-F238E27FC236}">
                  <a16:creationId xmlns:a16="http://schemas.microsoft.com/office/drawing/2014/main" id="{FE41C353-8D72-C9A3-29C0-B82E42C18D2A}"/>
                </a:ext>
              </a:extLst>
            </p:cNvPr>
            <p:cNvGrpSpPr/>
            <p:nvPr/>
          </p:nvGrpSpPr>
          <p:grpSpPr>
            <a:xfrm>
              <a:off x="6577101" y="841096"/>
              <a:ext cx="2725536" cy="2633215"/>
              <a:chOff x="663981" y="841096"/>
              <a:chExt cx="2725536" cy="2633215"/>
            </a:xfrm>
          </p:grpSpPr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B42726C2-569A-0C57-7E37-19B36B04C4AF}"/>
                  </a:ext>
                </a:extLst>
              </p:cNvPr>
              <p:cNvSpPr/>
              <p:nvPr/>
            </p:nvSpPr>
            <p:spPr>
              <a:xfrm>
                <a:off x="2566642" y="841096"/>
                <a:ext cx="822874" cy="602289"/>
              </a:xfrm>
              <a:custGeom>
                <a:avLst/>
                <a:gdLst>
                  <a:gd name="connsiteX0" fmla="*/ 174520 w 822874"/>
                  <a:gd name="connsiteY0" fmla="*/ 0 h 602289"/>
                  <a:gd name="connsiteX1" fmla="*/ 474467 w 822874"/>
                  <a:gd name="connsiteY1" fmla="*/ 0 h 602289"/>
                  <a:gd name="connsiteX2" fmla="*/ 473793 w 822874"/>
                  <a:gd name="connsiteY2" fmla="*/ 10783 h 602289"/>
                  <a:gd name="connsiteX3" fmla="*/ 534121 w 822874"/>
                  <a:gd name="connsiteY3" fmla="*/ 34326 h 602289"/>
                  <a:gd name="connsiteX4" fmla="*/ 541478 w 822874"/>
                  <a:gd name="connsiteY4" fmla="*/ 49040 h 602289"/>
                  <a:gd name="connsiteX5" fmla="*/ 565021 w 822874"/>
                  <a:gd name="connsiteY5" fmla="*/ 49040 h 602289"/>
                  <a:gd name="connsiteX6" fmla="*/ 582677 w 822874"/>
                  <a:gd name="connsiteY6" fmla="*/ 68168 h 602289"/>
                  <a:gd name="connsiteX7" fmla="*/ 607691 w 822874"/>
                  <a:gd name="connsiteY7" fmla="*/ 53454 h 602289"/>
                  <a:gd name="connsiteX8" fmla="*/ 641534 w 822874"/>
                  <a:gd name="connsiteY8" fmla="*/ 53454 h 602289"/>
                  <a:gd name="connsiteX9" fmla="*/ 645948 w 822874"/>
                  <a:gd name="connsiteY9" fmla="*/ 71111 h 602289"/>
                  <a:gd name="connsiteX10" fmla="*/ 634177 w 822874"/>
                  <a:gd name="connsiteY10" fmla="*/ 82882 h 602289"/>
                  <a:gd name="connsiteX11" fmla="*/ 659191 w 822874"/>
                  <a:gd name="connsiteY11" fmla="*/ 91711 h 602289"/>
                  <a:gd name="connsiteX12" fmla="*/ 670962 w 822874"/>
                  <a:gd name="connsiteY12" fmla="*/ 102010 h 602289"/>
                  <a:gd name="connsiteX13" fmla="*/ 662133 w 822874"/>
                  <a:gd name="connsiteY13" fmla="*/ 122610 h 602289"/>
                  <a:gd name="connsiteX14" fmla="*/ 678319 w 822874"/>
                  <a:gd name="connsiteY14" fmla="*/ 138796 h 602289"/>
                  <a:gd name="connsiteX15" fmla="*/ 688619 w 822874"/>
                  <a:gd name="connsiteY15" fmla="*/ 135853 h 602289"/>
                  <a:gd name="connsiteX16" fmla="*/ 693033 w 822874"/>
                  <a:gd name="connsiteY16" fmla="*/ 127024 h 602289"/>
                  <a:gd name="connsiteX17" fmla="*/ 718047 w 822874"/>
                  <a:gd name="connsiteY17" fmla="*/ 125553 h 602289"/>
                  <a:gd name="connsiteX18" fmla="*/ 738647 w 822874"/>
                  <a:gd name="connsiteY18" fmla="*/ 135853 h 602289"/>
                  <a:gd name="connsiteX19" fmla="*/ 723933 w 822874"/>
                  <a:gd name="connsiteY19" fmla="*/ 150567 h 602289"/>
                  <a:gd name="connsiteX20" fmla="*/ 738647 w 822874"/>
                  <a:gd name="connsiteY20" fmla="*/ 154981 h 602289"/>
                  <a:gd name="connsiteX21" fmla="*/ 759246 w 822874"/>
                  <a:gd name="connsiteY21" fmla="*/ 149095 h 602289"/>
                  <a:gd name="connsiteX22" fmla="*/ 768075 w 822874"/>
                  <a:gd name="connsiteY22" fmla="*/ 160867 h 602289"/>
                  <a:gd name="connsiteX23" fmla="*/ 809274 w 822874"/>
                  <a:gd name="connsiteY23" fmla="*/ 166752 h 602289"/>
                  <a:gd name="connsiteX24" fmla="*/ 804860 w 822874"/>
                  <a:gd name="connsiteY24" fmla="*/ 182938 h 602289"/>
                  <a:gd name="connsiteX25" fmla="*/ 812217 w 822874"/>
                  <a:gd name="connsiteY25" fmla="*/ 206480 h 602289"/>
                  <a:gd name="connsiteX26" fmla="*/ 790146 w 822874"/>
                  <a:gd name="connsiteY26" fmla="*/ 234437 h 602289"/>
                  <a:gd name="connsiteX27" fmla="*/ 773960 w 822874"/>
                  <a:gd name="connsiteY27" fmla="*/ 237380 h 602289"/>
                  <a:gd name="connsiteX28" fmla="*/ 763661 w 822874"/>
                  <a:gd name="connsiteY28" fmla="*/ 249151 h 602289"/>
                  <a:gd name="connsiteX29" fmla="*/ 776903 w 822874"/>
                  <a:gd name="connsiteY29" fmla="*/ 259451 h 602289"/>
                  <a:gd name="connsiteX30" fmla="*/ 782789 w 822874"/>
                  <a:gd name="connsiteY30" fmla="*/ 291822 h 602289"/>
                  <a:gd name="connsiteX31" fmla="*/ 773960 w 822874"/>
                  <a:gd name="connsiteY31" fmla="*/ 305065 h 602289"/>
                  <a:gd name="connsiteX32" fmla="*/ 785732 w 822874"/>
                  <a:gd name="connsiteY32" fmla="*/ 319779 h 602289"/>
                  <a:gd name="connsiteX33" fmla="*/ 800446 w 822874"/>
                  <a:gd name="connsiteY33" fmla="*/ 316836 h 602289"/>
                  <a:gd name="connsiteX34" fmla="*/ 810746 w 822874"/>
                  <a:gd name="connsiteY34" fmla="*/ 327136 h 602289"/>
                  <a:gd name="connsiteX35" fmla="*/ 822874 w 822874"/>
                  <a:gd name="connsiteY35" fmla="*/ 330532 h 602289"/>
                  <a:gd name="connsiteX36" fmla="*/ 822874 w 822874"/>
                  <a:gd name="connsiteY36" fmla="*/ 354915 h 602289"/>
                  <a:gd name="connsiteX37" fmla="*/ 822517 w 822874"/>
                  <a:gd name="connsiteY37" fmla="*/ 355093 h 602289"/>
                  <a:gd name="connsiteX38" fmla="*/ 822874 w 822874"/>
                  <a:gd name="connsiteY38" fmla="*/ 355569 h 602289"/>
                  <a:gd name="connsiteX39" fmla="*/ 822874 w 822874"/>
                  <a:gd name="connsiteY39" fmla="*/ 532870 h 602289"/>
                  <a:gd name="connsiteX40" fmla="*/ 822517 w 822874"/>
                  <a:gd name="connsiteY40" fmla="*/ 533133 h 602289"/>
                  <a:gd name="connsiteX41" fmla="*/ 790146 w 822874"/>
                  <a:gd name="connsiteY41" fmla="*/ 544904 h 602289"/>
                  <a:gd name="connsiteX42" fmla="*/ 769546 w 822874"/>
                  <a:gd name="connsiteY42" fmla="*/ 527247 h 602289"/>
                  <a:gd name="connsiteX43" fmla="*/ 751889 w 822874"/>
                  <a:gd name="connsiteY43" fmla="*/ 528719 h 602289"/>
                  <a:gd name="connsiteX44" fmla="*/ 737175 w 822874"/>
                  <a:gd name="connsiteY44" fmla="*/ 527247 h 602289"/>
                  <a:gd name="connsiteX45" fmla="*/ 725404 w 822874"/>
                  <a:gd name="connsiteY45" fmla="*/ 536076 h 602289"/>
                  <a:gd name="connsiteX46" fmla="*/ 707747 w 822874"/>
                  <a:gd name="connsiteY46" fmla="*/ 550790 h 602289"/>
                  <a:gd name="connsiteX47" fmla="*/ 693033 w 822874"/>
                  <a:gd name="connsiteY47" fmla="*/ 537547 h 602289"/>
                  <a:gd name="connsiteX48" fmla="*/ 665076 w 822874"/>
                  <a:gd name="connsiteY48" fmla="*/ 556675 h 602289"/>
                  <a:gd name="connsiteX49" fmla="*/ 657719 w 822874"/>
                  <a:gd name="connsiteY49" fmla="*/ 564032 h 602289"/>
                  <a:gd name="connsiteX50" fmla="*/ 657719 w 822874"/>
                  <a:gd name="connsiteY50" fmla="*/ 577275 h 602289"/>
                  <a:gd name="connsiteX51" fmla="*/ 563549 w 822874"/>
                  <a:gd name="connsiteY51" fmla="*/ 602289 h 602289"/>
                  <a:gd name="connsiteX52" fmla="*/ 544421 w 822874"/>
                  <a:gd name="connsiteY52" fmla="*/ 587575 h 602289"/>
                  <a:gd name="connsiteX53" fmla="*/ 506164 w 822874"/>
                  <a:gd name="connsiteY53" fmla="*/ 587575 h 602289"/>
                  <a:gd name="connsiteX54" fmla="*/ 425237 w 822874"/>
                  <a:gd name="connsiteY54" fmla="*/ 528719 h 602289"/>
                  <a:gd name="connsiteX55" fmla="*/ 406109 w 822874"/>
                  <a:gd name="connsiteY55" fmla="*/ 533133 h 602289"/>
                  <a:gd name="connsiteX56" fmla="*/ 389923 w 822874"/>
                  <a:gd name="connsiteY56" fmla="*/ 509590 h 602289"/>
                  <a:gd name="connsiteX57" fmla="*/ 375209 w 822874"/>
                  <a:gd name="connsiteY57" fmla="*/ 500762 h 602289"/>
                  <a:gd name="connsiteX58" fmla="*/ 364909 w 822874"/>
                  <a:gd name="connsiteY58" fmla="*/ 493405 h 602289"/>
                  <a:gd name="connsiteX59" fmla="*/ 354609 w 822874"/>
                  <a:gd name="connsiteY59" fmla="*/ 478691 h 602289"/>
                  <a:gd name="connsiteX60" fmla="*/ 332538 w 822874"/>
                  <a:gd name="connsiteY60" fmla="*/ 475748 h 602289"/>
                  <a:gd name="connsiteX61" fmla="*/ 314881 w 822874"/>
                  <a:gd name="connsiteY61" fmla="*/ 475748 h 602289"/>
                  <a:gd name="connsiteX62" fmla="*/ 308996 w 822874"/>
                  <a:gd name="connsiteY62" fmla="*/ 480162 h 602289"/>
                  <a:gd name="connsiteX63" fmla="*/ 269268 w 822874"/>
                  <a:gd name="connsiteY63" fmla="*/ 474277 h 602289"/>
                  <a:gd name="connsiteX64" fmla="*/ 233954 w 822874"/>
                  <a:gd name="connsiteY64" fmla="*/ 488991 h 602289"/>
                  <a:gd name="connsiteX65" fmla="*/ 195697 w 822874"/>
                  <a:gd name="connsiteY65" fmla="*/ 471334 h 602289"/>
                  <a:gd name="connsiteX66" fmla="*/ 182455 w 822874"/>
                  <a:gd name="connsiteY66" fmla="*/ 478691 h 602289"/>
                  <a:gd name="connsiteX67" fmla="*/ 163326 w 822874"/>
                  <a:gd name="connsiteY67" fmla="*/ 478691 h 602289"/>
                  <a:gd name="connsiteX68" fmla="*/ 154498 w 822874"/>
                  <a:gd name="connsiteY68" fmla="*/ 474277 h 602289"/>
                  <a:gd name="connsiteX69" fmla="*/ 132427 w 822874"/>
                  <a:gd name="connsiteY69" fmla="*/ 480162 h 602289"/>
                  <a:gd name="connsiteX70" fmla="*/ 128013 w 822874"/>
                  <a:gd name="connsiteY70" fmla="*/ 488991 h 602289"/>
                  <a:gd name="connsiteX71" fmla="*/ 128013 w 822874"/>
                  <a:gd name="connsiteY71" fmla="*/ 499291 h 602289"/>
                  <a:gd name="connsiteX72" fmla="*/ 113298 w 822874"/>
                  <a:gd name="connsiteY72" fmla="*/ 508119 h 602289"/>
                  <a:gd name="connsiteX73" fmla="*/ 92699 w 822874"/>
                  <a:gd name="connsiteY73" fmla="*/ 514005 h 602289"/>
                  <a:gd name="connsiteX74" fmla="*/ 77985 w 822874"/>
                  <a:gd name="connsiteY74" fmla="*/ 496348 h 602289"/>
                  <a:gd name="connsiteX75" fmla="*/ 58856 w 822874"/>
                  <a:gd name="connsiteY75" fmla="*/ 508119 h 602289"/>
                  <a:gd name="connsiteX76" fmla="*/ 47085 w 822874"/>
                  <a:gd name="connsiteY76" fmla="*/ 508119 h 602289"/>
                  <a:gd name="connsiteX77" fmla="*/ 45614 w 822874"/>
                  <a:gd name="connsiteY77" fmla="*/ 491934 h 602289"/>
                  <a:gd name="connsiteX78" fmla="*/ 55914 w 822874"/>
                  <a:gd name="connsiteY78" fmla="*/ 480162 h 602289"/>
                  <a:gd name="connsiteX79" fmla="*/ 42671 w 822874"/>
                  <a:gd name="connsiteY79" fmla="*/ 471334 h 602289"/>
                  <a:gd name="connsiteX80" fmla="*/ 42671 w 822874"/>
                  <a:gd name="connsiteY80" fmla="*/ 449263 h 602289"/>
                  <a:gd name="connsiteX81" fmla="*/ 22071 w 822874"/>
                  <a:gd name="connsiteY81" fmla="*/ 428663 h 602289"/>
                  <a:gd name="connsiteX82" fmla="*/ 10300 w 822874"/>
                  <a:gd name="connsiteY82" fmla="*/ 428663 h 602289"/>
                  <a:gd name="connsiteX83" fmla="*/ 8829 w 822874"/>
                  <a:gd name="connsiteY83" fmla="*/ 415420 h 602289"/>
                  <a:gd name="connsiteX84" fmla="*/ 1472 w 822874"/>
                  <a:gd name="connsiteY84" fmla="*/ 408063 h 602289"/>
                  <a:gd name="connsiteX85" fmla="*/ 2943 w 822874"/>
                  <a:gd name="connsiteY85" fmla="*/ 388935 h 602289"/>
                  <a:gd name="connsiteX86" fmla="*/ 13243 w 822874"/>
                  <a:gd name="connsiteY86" fmla="*/ 368335 h 602289"/>
                  <a:gd name="connsiteX87" fmla="*/ 32371 w 822874"/>
                  <a:gd name="connsiteY87" fmla="*/ 362450 h 602289"/>
                  <a:gd name="connsiteX88" fmla="*/ 14714 w 822874"/>
                  <a:gd name="connsiteY88" fmla="*/ 337436 h 602289"/>
                  <a:gd name="connsiteX89" fmla="*/ 0 w 822874"/>
                  <a:gd name="connsiteY89" fmla="*/ 334493 h 602289"/>
                  <a:gd name="connsiteX90" fmla="*/ 11771 w 822874"/>
                  <a:gd name="connsiteY90" fmla="*/ 315365 h 602289"/>
                  <a:gd name="connsiteX91" fmla="*/ 11771 w 822874"/>
                  <a:gd name="connsiteY91" fmla="*/ 294765 h 602289"/>
                  <a:gd name="connsiteX92" fmla="*/ 23543 w 822874"/>
                  <a:gd name="connsiteY92" fmla="*/ 282994 h 602289"/>
                  <a:gd name="connsiteX93" fmla="*/ 8829 w 822874"/>
                  <a:gd name="connsiteY93" fmla="*/ 277108 h 602289"/>
                  <a:gd name="connsiteX94" fmla="*/ 10300 w 822874"/>
                  <a:gd name="connsiteY94" fmla="*/ 266808 h 602289"/>
                  <a:gd name="connsiteX95" fmla="*/ 17657 w 822874"/>
                  <a:gd name="connsiteY95" fmla="*/ 252094 h 602289"/>
                  <a:gd name="connsiteX96" fmla="*/ 41200 w 822874"/>
                  <a:gd name="connsiteY96" fmla="*/ 241794 h 602289"/>
                  <a:gd name="connsiteX97" fmla="*/ 47085 w 822874"/>
                  <a:gd name="connsiteY97" fmla="*/ 218252 h 602289"/>
                  <a:gd name="connsiteX98" fmla="*/ 55914 w 822874"/>
                  <a:gd name="connsiteY98" fmla="*/ 200595 h 602289"/>
                  <a:gd name="connsiteX99" fmla="*/ 69156 w 822874"/>
                  <a:gd name="connsiteY99" fmla="*/ 196180 h 602289"/>
                  <a:gd name="connsiteX100" fmla="*/ 77985 w 822874"/>
                  <a:gd name="connsiteY100" fmla="*/ 168224 h 602289"/>
                  <a:gd name="connsiteX101" fmla="*/ 77985 w 822874"/>
                  <a:gd name="connsiteY101" fmla="*/ 154981 h 602289"/>
                  <a:gd name="connsiteX102" fmla="*/ 94170 w 822874"/>
                  <a:gd name="connsiteY102" fmla="*/ 143210 h 602289"/>
                  <a:gd name="connsiteX103" fmla="*/ 110356 w 822874"/>
                  <a:gd name="connsiteY103" fmla="*/ 150567 h 602289"/>
                  <a:gd name="connsiteX104" fmla="*/ 110356 w 822874"/>
                  <a:gd name="connsiteY104" fmla="*/ 140267 h 602289"/>
                  <a:gd name="connsiteX105" fmla="*/ 107413 w 822874"/>
                  <a:gd name="connsiteY105" fmla="*/ 132910 h 602289"/>
                  <a:gd name="connsiteX106" fmla="*/ 108884 w 822874"/>
                  <a:gd name="connsiteY106" fmla="*/ 124082 h 602289"/>
                  <a:gd name="connsiteX107" fmla="*/ 92699 w 822874"/>
                  <a:gd name="connsiteY107" fmla="*/ 112310 h 602289"/>
                  <a:gd name="connsiteX108" fmla="*/ 86813 w 822874"/>
                  <a:gd name="connsiteY108" fmla="*/ 93182 h 602289"/>
                  <a:gd name="connsiteX109" fmla="*/ 108884 w 822874"/>
                  <a:gd name="connsiteY109" fmla="*/ 74054 h 602289"/>
                  <a:gd name="connsiteX110" fmla="*/ 130955 w 822874"/>
                  <a:gd name="connsiteY110" fmla="*/ 79939 h 602289"/>
                  <a:gd name="connsiteX111" fmla="*/ 151555 w 822874"/>
                  <a:gd name="connsiteY111" fmla="*/ 68168 h 602289"/>
                  <a:gd name="connsiteX112" fmla="*/ 182455 w 822874"/>
                  <a:gd name="connsiteY112" fmla="*/ 40211 h 602289"/>
                  <a:gd name="connsiteX113" fmla="*/ 185397 w 822874"/>
                  <a:gd name="connsiteY113" fmla="*/ 10783 h 602289"/>
                  <a:gd name="connsiteX114" fmla="*/ 173626 w 822874"/>
                  <a:gd name="connsiteY114" fmla="*/ 3426 h 602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822874" h="602289">
                    <a:moveTo>
                      <a:pt x="174520" y="0"/>
                    </a:moveTo>
                    <a:lnTo>
                      <a:pt x="474467" y="0"/>
                    </a:lnTo>
                    <a:lnTo>
                      <a:pt x="473793" y="10783"/>
                    </a:lnTo>
                    <a:lnTo>
                      <a:pt x="534121" y="34326"/>
                    </a:lnTo>
                    <a:lnTo>
                      <a:pt x="541478" y="49040"/>
                    </a:lnTo>
                    <a:lnTo>
                      <a:pt x="565021" y="49040"/>
                    </a:lnTo>
                    <a:lnTo>
                      <a:pt x="582677" y="68168"/>
                    </a:lnTo>
                    <a:lnTo>
                      <a:pt x="607691" y="53454"/>
                    </a:lnTo>
                    <a:lnTo>
                      <a:pt x="641534" y="53454"/>
                    </a:lnTo>
                    <a:lnTo>
                      <a:pt x="645948" y="71111"/>
                    </a:lnTo>
                    <a:lnTo>
                      <a:pt x="634177" y="82882"/>
                    </a:lnTo>
                    <a:lnTo>
                      <a:pt x="659191" y="91711"/>
                    </a:lnTo>
                    <a:lnTo>
                      <a:pt x="670962" y="102010"/>
                    </a:lnTo>
                    <a:lnTo>
                      <a:pt x="662133" y="122610"/>
                    </a:lnTo>
                    <a:lnTo>
                      <a:pt x="678319" y="138796"/>
                    </a:lnTo>
                    <a:lnTo>
                      <a:pt x="688619" y="135853"/>
                    </a:lnTo>
                    <a:lnTo>
                      <a:pt x="693033" y="127024"/>
                    </a:lnTo>
                    <a:lnTo>
                      <a:pt x="718047" y="125553"/>
                    </a:lnTo>
                    <a:lnTo>
                      <a:pt x="738647" y="135853"/>
                    </a:lnTo>
                    <a:lnTo>
                      <a:pt x="723933" y="150567"/>
                    </a:lnTo>
                    <a:lnTo>
                      <a:pt x="738647" y="154981"/>
                    </a:lnTo>
                    <a:lnTo>
                      <a:pt x="759246" y="149095"/>
                    </a:lnTo>
                    <a:lnTo>
                      <a:pt x="768075" y="160867"/>
                    </a:lnTo>
                    <a:lnTo>
                      <a:pt x="809274" y="166752"/>
                    </a:lnTo>
                    <a:lnTo>
                      <a:pt x="804860" y="182938"/>
                    </a:lnTo>
                    <a:lnTo>
                      <a:pt x="812217" y="206480"/>
                    </a:lnTo>
                    <a:lnTo>
                      <a:pt x="790146" y="234437"/>
                    </a:lnTo>
                    <a:lnTo>
                      <a:pt x="773960" y="237380"/>
                    </a:lnTo>
                    <a:lnTo>
                      <a:pt x="763661" y="249151"/>
                    </a:lnTo>
                    <a:lnTo>
                      <a:pt x="776903" y="259451"/>
                    </a:lnTo>
                    <a:lnTo>
                      <a:pt x="782789" y="291822"/>
                    </a:lnTo>
                    <a:lnTo>
                      <a:pt x="773960" y="305065"/>
                    </a:lnTo>
                    <a:lnTo>
                      <a:pt x="785732" y="319779"/>
                    </a:lnTo>
                    <a:lnTo>
                      <a:pt x="800446" y="316836"/>
                    </a:lnTo>
                    <a:lnTo>
                      <a:pt x="810746" y="327136"/>
                    </a:lnTo>
                    <a:lnTo>
                      <a:pt x="822874" y="330532"/>
                    </a:lnTo>
                    <a:lnTo>
                      <a:pt x="822874" y="354915"/>
                    </a:lnTo>
                    <a:lnTo>
                      <a:pt x="822517" y="355093"/>
                    </a:lnTo>
                    <a:lnTo>
                      <a:pt x="822874" y="355569"/>
                    </a:lnTo>
                    <a:lnTo>
                      <a:pt x="822874" y="532870"/>
                    </a:lnTo>
                    <a:lnTo>
                      <a:pt x="822517" y="533133"/>
                    </a:lnTo>
                    <a:lnTo>
                      <a:pt x="790146" y="544904"/>
                    </a:lnTo>
                    <a:lnTo>
                      <a:pt x="769546" y="527247"/>
                    </a:lnTo>
                    <a:lnTo>
                      <a:pt x="751889" y="528719"/>
                    </a:lnTo>
                    <a:lnTo>
                      <a:pt x="737175" y="527247"/>
                    </a:lnTo>
                    <a:lnTo>
                      <a:pt x="725404" y="536076"/>
                    </a:lnTo>
                    <a:lnTo>
                      <a:pt x="707747" y="550790"/>
                    </a:lnTo>
                    <a:lnTo>
                      <a:pt x="693033" y="537547"/>
                    </a:lnTo>
                    <a:lnTo>
                      <a:pt x="665076" y="556675"/>
                    </a:lnTo>
                    <a:lnTo>
                      <a:pt x="657719" y="564032"/>
                    </a:lnTo>
                    <a:lnTo>
                      <a:pt x="657719" y="577275"/>
                    </a:lnTo>
                    <a:lnTo>
                      <a:pt x="563549" y="602289"/>
                    </a:lnTo>
                    <a:lnTo>
                      <a:pt x="544421" y="587575"/>
                    </a:lnTo>
                    <a:lnTo>
                      <a:pt x="506164" y="587575"/>
                    </a:lnTo>
                    <a:lnTo>
                      <a:pt x="425237" y="528719"/>
                    </a:lnTo>
                    <a:lnTo>
                      <a:pt x="406109" y="533133"/>
                    </a:lnTo>
                    <a:lnTo>
                      <a:pt x="389923" y="509590"/>
                    </a:lnTo>
                    <a:lnTo>
                      <a:pt x="375209" y="500762"/>
                    </a:lnTo>
                    <a:lnTo>
                      <a:pt x="364909" y="493405"/>
                    </a:lnTo>
                    <a:lnTo>
                      <a:pt x="354609" y="478691"/>
                    </a:lnTo>
                    <a:lnTo>
                      <a:pt x="332538" y="475748"/>
                    </a:lnTo>
                    <a:lnTo>
                      <a:pt x="314881" y="475748"/>
                    </a:lnTo>
                    <a:lnTo>
                      <a:pt x="308996" y="480162"/>
                    </a:lnTo>
                    <a:lnTo>
                      <a:pt x="269268" y="474277"/>
                    </a:lnTo>
                    <a:lnTo>
                      <a:pt x="233954" y="488991"/>
                    </a:lnTo>
                    <a:lnTo>
                      <a:pt x="195697" y="471334"/>
                    </a:lnTo>
                    <a:lnTo>
                      <a:pt x="182455" y="478691"/>
                    </a:lnTo>
                    <a:lnTo>
                      <a:pt x="163326" y="478691"/>
                    </a:lnTo>
                    <a:lnTo>
                      <a:pt x="154498" y="474277"/>
                    </a:lnTo>
                    <a:lnTo>
                      <a:pt x="132427" y="480162"/>
                    </a:lnTo>
                    <a:lnTo>
                      <a:pt x="128013" y="488991"/>
                    </a:lnTo>
                    <a:lnTo>
                      <a:pt x="128013" y="499291"/>
                    </a:lnTo>
                    <a:lnTo>
                      <a:pt x="113298" y="508119"/>
                    </a:lnTo>
                    <a:lnTo>
                      <a:pt x="92699" y="514005"/>
                    </a:lnTo>
                    <a:lnTo>
                      <a:pt x="77985" y="496348"/>
                    </a:lnTo>
                    <a:lnTo>
                      <a:pt x="58856" y="508119"/>
                    </a:lnTo>
                    <a:lnTo>
                      <a:pt x="47085" y="508119"/>
                    </a:lnTo>
                    <a:lnTo>
                      <a:pt x="45614" y="491934"/>
                    </a:lnTo>
                    <a:lnTo>
                      <a:pt x="55914" y="480162"/>
                    </a:lnTo>
                    <a:lnTo>
                      <a:pt x="42671" y="471334"/>
                    </a:lnTo>
                    <a:lnTo>
                      <a:pt x="42671" y="449263"/>
                    </a:lnTo>
                    <a:lnTo>
                      <a:pt x="22071" y="428663"/>
                    </a:lnTo>
                    <a:lnTo>
                      <a:pt x="10300" y="428663"/>
                    </a:lnTo>
                    <a:lnTo>
                      <a:pt x="8829" y="415420"/>
                    </a:lnTo>
                    <a:lnTo>
                      <a:pt x="1472" y="408063"/>
                    </a:lnTo>
                    <a:lnTo>
                      <a:pt x="2943" y="388935"/>
                    </a:lnTo>
                    <a:lnTo>
                      <a:pt x="13243" y="368335"/>
                    </a:lnTo>
                    <a:lnTo>
                      <a:pt x="32371" y="362450"/>
                    </a:lnTo>
                    <a:lnTo>
                      <a:pt x="14714" y="337436"/>
                    </a:lnTo>
                    <a:lnTo>
                      <a:pt x="0" y="334493"/>
                    </a:lnTo>
                    <a:lnTo>
                      <a:pt x="11771" y="315365"/>
                    </a:lnTo>
                    <a:lnTo>
                      <a:pt x="11771" y="294765"/>
                    </a:lnTo>
                    <a:lnTo>
                      <a:pt x="23543" y="282994"/>
                    </a:lnTo>
                    <a:lnTo>
                      <a:pt x="8829" y="277108"/>
                    </a:lnTo>
                    <a:lnTo>
                      <a:pt x="10300" y="266808"/>
                    </a:lnTo>
                    <a:lnTo>
                      <a:pt x="17657" y="252094"/>
                    </a:lnTo>
                    <a:lnTo>
                      <a:pt x="41200" y="241794"/>
                    </a:lnTo>
                    <a:lnTo>
                      <a:pt x="47085" y="218252"/>
                    </a:lnTo>
                    <a:lnTo>
                      <a:pt x="55914" y="200595"/>
                    </a:lnTo>
                    <a:lnTo>
                      <a:pt x="69156" y="196180"/>
                    </a:lnTo>
                    <a:lnTo>
                      <a:pt x="77985" y="168224"/>
                    </a:lnTo>
                    <a:lnTo>
                      <a:pt x="77985" y="154981"/>
                    </a:lnTo>
                    <a:lnTo>
                      <a:pt x="94170" y="143210"/>
                    </a:lnTo>
                    <a:lnTo>
                      <a:pt x="110356" y="150567"/>
                    </a:lnTo>
                    <a:lnTo>
                      <a:pt x="110356" y="140267"/>
                    </a:lnTo>
                    <a:lnTo>
                      <a:pt x="107413" y="132910"/>
                    </a:lnTo>
                    <a:lnTo>
                      <a:pt x="108884" y="124082"/>
                    </a:lnTo>
                    <a:lnTo>
                      <a:pt x="92699" y="112310"/>
                    </a:lnTo>
                    <a:lnTo>
                      <a:pt x="86813" y="93182"/>
                    </a:lnTo>
                    <a:lnTo>
                      <a:pt x="108884" y="74054"/>
                    </a:lnTo>
                    <a:lnTo>
                      <a:pt x="130955" y="79939"/>
                    </a:lnTo>
                    <a:lnTo>
                      <a:pt x="151555" y="68168"/>
                    </a:lnTo>
                    <a:lnTo>
                      <a:pt x="182455" y="40211"/>
                    </a:lnTo>
                    <a:lnTo>
                      <a:pt x="185397" y="10783"/>
                    </a:lnTo>
                    <a:lnTo>
                      <a:pt x="173626" y="342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9E957DBC-460E-3AE9-02C0-9D467BED9AFB}"/>
                  </a:ext>
                </a:extLst>
              </p:cNvPr>
              <p:cNvGrpSpPr/>
              <p:nvPr/>
            </p:nvGrpSpPr>
            <p:grpSpPr>
              <a:xfrm>
                <a:off x="663982" y="841096"/>
                <a:ext cx="2725535" cy="2633215"/>
                <a:chOff x="663982" y="841096"/>
                <a:chExt cx="2725535" cy="2633215"/>
              </a:xfrm>
            </p:grpSpPr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75A36FA3-D33C-EEAF-086D-AA8669CB1759}"/>
                    </a:ext>
                  </a:extLst>
                </p:cNvPr>
                <p:cNvSpPr/>
                <p:nvPr/>
              </p:nvSpPr>
              <p:spPr>
                <a:xfrm>
                  <a:off x="2852095" y="1459569"/>
                  <a:ext cx="262647" cy="359760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A7E5C817-DD99-CF6D-F6E9-A31178C64344}"/>
                    </a:ext>
                  </a:extLst>
                </p:cNvPr>
                <p:cNvSpPr/>
                <p:nvPr/>
              </p:nvSpPr>
              <p:spPr>
                <a:xfrm>
                  <a:off x="1404230" y="2079032"/>
                  <a:ext cx="1205082" cy="984370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A4FCB728-AAEE-BC6E-568C-FB44C992711F}"/>
                    </a:ext>
                  </a:extLst>
                </p:cNvPr>
                <p:cNvSpPr/>
                <p:nvPr/>
              </p:nvSpPr>
              <p:spPr>
                <a:xfrm>
                  <a:off x="2487921" y="1496354"/>
                  <a:ext cx="154497" cy="128747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DBE85715-EBED-DCD4-2B62-15F6AE8BBA5D}"/>
                    </a:ext>
                  </a:extLst>
                </p:cNvPr>
                <p:cNvSpPr/>
                <p:nvPr/>
              </p:nvSpPr>
              <p:spPr>
                <a:xfrm>
                  <a:off x="2150144" y="1770036"/>
                  <a:ext cx="759335" cy="591506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515B9CF0-9528-A7A6-5BDC-6207EB23AB2F}"/>
                    </a:ext>
                  </a:extLst>
                </p:cNvPr>
                <p:cNvSpPr/>
                <p:nvPr/>
              </p:nvSpPr>
              <p:spPr>
                <a:xfrm>
                  <a:off x="2079606" y="1636138"/>
                  <a:ext cx="620292" cy="335179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AA36DE39-8314-E9F0-5F85-66C53773956E}"/>
                    </a:ext>
                  </a:extLst>
                </p:cNvPr>
                <p:cNvSpPr/>
                <p:nvPr/>
              </p:nvSpPr>
              <p:spPr>
                <a:xfrm>
                  <a:off x="1011363" y="1864205"/>
                  <a:ext cx="1257170" cy="1038814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22C36977-1AEB-17B7-46E0-DD8E81F5C726}"/>
                    </a:ext>
                  </a:extLst>
                </p:cNvPr>
                <p:cNvSpPr/>
                <p:nvPr/>
              </p:nvSpPr>
              <p:spPr>
                <a:xfrm>
                  <a:off x="1771199" y="841096"/>
                  <a:ext cx="980840" cy="225018"/>
                </a:xfrm>
                <a:custGeom>
                  <a:avLst/>
                  <a:gdLst>
                    <a:gd name="connsiteX0" fmla="*/ 618892 w 980840"/>
                    <a:gd name="connsiteY0" fmla="*/ 0 h 225018"/>
                    <a:gd name="connsiteX1" fmla="*/ 969962 w 980840"/>
                    <a:gd name="connsiteY1" fmla="*/ 0 h 225018"/>
                    <a:gd name="connsiteX2" fmla="*/ 969069 w 980840"/>
                    <a:gd name="connsiteY2" fmla="*/ 3424 h 225018"/>
                    <a:gd name="connsiteX3" fmla="*/ 980840 w 980840"/>
                    <a:gd name="connsiteY3" fmla="*/ 10781 h 225018"/>
                    <a:gd name="connsiteX4" fmla="*/ 977897 w 980840"/>
                    <a:gd name="connsiteY4" fmla="*/ 40210 h 225018"/>
                    <a:gd name="connsiteX5" fmla="*/ 946998 w 980840"/>
                    <a:gd name="connsiteY5" fmla="*/ 68166 h 225018"/>
                    <a:gd name="connsiteX6" fmla="*/ 926398 w 980840"/>
                    <a:gd name="connsiteY6" fmla="*/ 79938 h 225018"/>
                    <a:gd name="connsiteX7" fmla="*/ 904379 w 980840"/>
                    <a:gd name="connsiteY7" fmla="*/ 74066 h 225018"/>
                    <a:gd name="connsiteX8" fmla="*/ 893439 w 980840"/>
                    <a:gd name="connsiteY8" fmla="*/ 64341 h 225018"/>
                    <a:gd name="connsiteX9" fmla="*/ 875782 w 980840"/>
                    <a:gd name="connsiteY9" fmla="*/ 76700 h 225018"/>
                    <a:gd name="connsiteX10" fmla="*/ 845765 w 980840"/>
                    <a:gd name="connsiteY10" fmla="*/ 87295 h 225018"/>
                    <a:gd name="connsiteX11" fmla="*/ 838702 w 980840"/>
                    <a:gd name="connsiteY11" fmla="*/ 104951 h 225018"/>
                    <a:gd name="connsiteX12" fmla="*/ 806920 w 980840"/>
                    <a:gd name="connsiteY12" fmla="*/ 110248 h 225018"/>
                    <a:gd name="connsiteX13" fmla="*/ 798091 w 980840"/>
                    <a:gd name="connsiteY13" fmla="*/ 99654 h 225018"/>
                    <a:gd name="connsiteX14" fmla="*/ 782200 w 980840"/>
                    <a:gd name="connsiteY14" fmla="*/ 110248 h 225018"/>
                    <a:gd name="connsiteX15" fmla="*/ 753949 w 980840"/>
                    <a:gd name="connsiteY15" fmla="*/ 115546 h 225018"/>
                    <a:gd name="connsiteX16" fmla="*/ 736292 w 980840"/>
                    <a:gd name="connsiteY16" fmla="*/ 133202 h 225018"/>
                    <a:gd name="connsiteX17" fmla="*/ 723932 w 980840"/>
                    <a:gd name="connsiteY17" fmla="*/ 101420 h 225018"/>
                    <a:gd name="connsiteX18" fmla="*/ 732761 w 980840"/>
                    <a:gd name="connsiteY18" fmla="*/ 76700 h 225018"/>
                    <a:gd name="connsiteX19" fmla="*/ 713338 w 980840"/>
                    <a:gd name="connsiteY19" fmla="*/ 73169 h 225018"/>
                    <a:gd name="connsiteX20" fmla="*/ 715104 w 980840"/>
                    <a:gd name="connsiteY20" fmla="*/ 53747 h 225018"/>
                    <a:gd name="connsiteX21" fmla="*/ 715104 w 980840"/>
                    <a:gd name="connsiteY21" fmla="*/ 39621 h 225018"/>
                    <a:gd name="connsiteX22" fmla="*/ 704510 w 980840"/>
                    <a:gd name="connsiteY22" fmla="*/ 34324 h 225018"/>
                    <a:gd name="connsiteX23" fmla="*/ 679790 w 980840"/>
                    <a:gd name="connsiteY23" fmla="*/ 14901 h 225018"/>
                    <a:gd name="connsiteX24" fmla="*/ 658602 w 980840"/>
                    <a:gd name="connsiteY24" fmla="*/ 18433 h 225018"/>
                    <a:gd name="connsiteX25" fmla="*/ 639179 w 980840"/>
                    <a:gd name="connsiteY25" fmla="*/ 18433 h 225018"/>
                    <a:gd name="connsiteX26" fmla="*/ 614460 w 980840"/>
                    <a:gd name="connsiteY26" fmla="*/ 9604 h 225018"/>
                    <a:gd name="connsiteX27" fmla="*/ 415684 w 980840"/>
                    <a:gd name="connsiteY27" fmla="*/ 0 h 225018"/>
                    <a:gd name="connsiteX28" fmla="*/ 566334 w 980840"/>
                    <a:gd name="connsiteY28" fmla="*/ 0 h 225018"/>
                    <a:gd name="connsiteX29" fmla="*/ 565020 w 980840"/>
                    <a:gd name="connsiteY29" fmla="*/ 13136 h 225018"/>
                    <a:gd name="connsiteX30" fmla="*/ 545598 w 980840"/>
                    <a:gd name="connsiteY30" fmla="*/ 13136 h 225018"/>
                    <a:gd name="connsiteX31" fmla="*/ 543832 w 980840"/>
                    <a:gd name="connsiteY31" fmla="*/ 25496 h 225018"/>
                    <a:gd name="connsiteX32" fmla="*/ 519113 w 980840"/>
                    <a:gd name="connsiteY32" fmla="*/ 29027 h 225018"/>
                    <a:gd name="connsiteX33" fmla="*/ 519113 w 980840"/>
                    <a:gd name="connsiteY33" fmla="*/ 43152 h 225018"/>
                    <a:gd name="connsiteX34" fmla="*/ 508518 w 980840"/>
                    <a:gd name="connsiteY34" fmla="*/ 60809 h 225018"/>
                    <a:gd name="connsiteX35" fmla="*/ 490862 w 980840"/>
                    <a:gd name="connsiteY35" fmla="*/ 62575 h 225018"/>
                    <a:gd name="connsiteX36" fmla="*/ 471439 w 980840"/>
                    <a:gd name="connsiteY36" fmla="*/ 21964 h 225018"/>
                    <a:gd name="connsiteX37" fmla="*/ 387804 w 980840"/>
                    <a:gd name="connsiteY37" fmla="*/ 0 h 225018"/>
                    <a:gd name="connsiteX38" fmla="*/ 400304 w 980840"/>
                    <a:gd name="connsiteY38" fmla="*/ 0 h 225018"/>
                    <a:gd name="connsiteX39" fmla="*/ 390217 w 980840"/>
                    <a:gd name="connsiteY39" fmla="*/ 776 h 225018"/>
                    <a:gd name="connsiteX40" fmla="*/ 121833 w 980840"/>
                    <a:gd name="connsiteY40" fmla="*/ 0 h 225018"/>
                    <a:gd name="connsiteX41" fmla="*/ 321743 w 980840"/>
                    <a:gd name="connsiteY41" fmla="*/ 0 h 225018"/>
                    <a:gd name="connsiteX42" fmla="*/ 314293 w 980840"/>
                    <a:gd name="connsiteY42" fmla="*/ 14901 h 225018"/>
                    <a:gd name="connsiteX43" fmla="*/ 307230 w 980840"/>
                    <a:gd name="connsiteY43" fmla="*/ 48449 h 225018"/>
                    <a:gd name="connsiteX44" fmla="*/ 301933 w 980840"/>
                    <a:gd name="connsiteY44" fmla="*/ 67872 h 225018"/>
                    <a:gd name="connsiteX45" fmla="*/ 275447 w 980840"/>
                    <a:gd name="connsiteY45" fmla="*/ 73169 h 225018"/>
                    <a:gd name="connsiteX46" fmla="*/ 268385 w 980840"/>
                    <a:gd name="connsiteY46" fmla="*/ 87295 h 225018"/>
                    <a:gd name="connsiteX47" fmla="*/ 282510 w 980840"/>
                    <a:gd name="connsiteY47" fmla="*/ 115546 h 225018"/>
                    <a:gd name="connsiteX48" fmla="*/ 222477 w 980840"/>
                    <a:gd name="connsiteY48" fmla="*/ 131437 h 225018"/>
                    <a:gd name="connsiteX49" fmla="*/ 190694 w 980840"/>
                    <a:gd name="connsiteY49" fmla="*/ 120843 h 225018"/>
                    <a:gd name="connsiteX50" fmla="*/ 195992 w 980840"/>
                    <a:gd name="connsiteY50" fmla="*/ 175579 h 225018"/>
                    <a:gd name="connsiteX51" fmla="*/ 174803 w 980840"/>
                    <a:gd name="connsiteY51" fmla="*/ 191470 h 225018"/>
                    <a:gd name="connsiteX52" fmla="*/ 144787 w 980840"/>
                    <a:gd name="connsiteY52" fmla="*/ 189704 h 225018"/>
                    <a:gd name="connsiteX53" fmla="*/ 132427 w 980840"/>
                    <a:gd name="connsiteY53" fmla="*/ 198533 h 225018"/>
                    <a:gd name="connsiteX54" fmla="*/ 121833 w 980840"/>
                    <a:gd name="connsiteY54" fmla="*/ 191470 h 225018"/>
                    <a:gd name="connsiteX55" fmla="*/ 111238 w 980840"/>
                    <a:gd name="connsiteY55" fmla="*/ 195001 h 225018"/>
                    <a:gd name="connsiteX56" fmla="*/ 114770 w 980840"/>
                    <a:gd name="connsiteY56" fmla="*/ 214424 h 225018"/>
                    <a:gd name="connsiteX57" fmla="*/ 97113 w 980840"/>
                    <a:gd name="connsiteY57" fmla="*/ 225018 h 225018"/>
                    <a:gd name="connsiteX58" fmla="*/ 79456 w 980840"/>
                    <a:gd name="connsiteY58" fmla="*/ 216190 h 225018"/>
                    <a:gd name="connsiteX59" fmla="*/ 65331 w 980840"/>
                    <a:gd name="connsiteY59" fmla="*/ 221487 h 225018"/>
                    <a:gd name="connsiteX60" fmla="*/ 61799 w 980840"/>
                    <a:gd name="connsiteY60" fmla="*/ 216190 h 225018"/>
                    <a:gd name="connsiteX61" fmla="*/ 0 w 980840"/>
                    <a:gd name="connsiteY61" fmla="*/ 214424 h 225018"/>
                    <a:gd name="connsiteX62" fmla="*/ 12360 w 980840"/>
                    <a:gd name="connsiteY62" fmla="*/ 154391 h 225018"/>
                    <a:gd name="connsiteX63" fmla="*/ 40611 w 980840"/>
                    <a:gd name="connsiteY63" fmla="*/ 133202 h 225018"/>
                    <a:gd name="connsiteX64" fmla="*/ 31783 w 980840"/>
                    <a:gd name="connsiteY64" fmla="*/ 99654 h 225018"/>
                    <a:gd name="connsiteX65" fmla="*/ 19423 w 980840"/>
                    <a:gd name="connsiteY65" fmla="*/ 97889 h 225018"/>
                    <a:gd name="connsiteX66" fmla="*/ 28251 w 980840"/>
                    <a:gd name="connsiteY66" fmla="*/ 83763 h 225018"/>
                    <a:gd name="connsiteX67" fmla="*/ 68862 w 980840"/>
                    <a:gd name="connsiteY67" fmla="*/ 66106 h 225018"/>
                    <a:gd name="connsiteX68" fmla="*/ 121833 w 980840"/>
                    <a:gd name="connsiteY68" fmla="*/ 46684 h 225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980840" h="225018">
                      <a:moveTo>
                        <a:pt x="618892" y="0"/>
                      </a:moveTo>
                      <a:lnTo>
                        <a:pt x="969962" y="0"/>
                      </a:lnTo>
                      <a:lnTo>
                        <a:pt x="969069" y="3424"/>
                      </a:lnTo>
                      <a:lnTo>
                        <a:pt x="980840" y="10781"/>
                      </a:lnTo>
                      <a:lnTo>
                        <a:pt x="977897" y="40210"/>
                      </a:lnTo>
                      <a:lnTo>
                        <a:pt x="946998" y="68166"/>
                      </a:lnTo>
                      <a:lnTo>
                        <a:pt x="926398" y="79938"/>
                      </a:lnTo>
                      <a:lnTo>
                        <a:pt x="904379" y="74066"/>
                      </a:lnTo>
                      <a:lnTo>
                        <a:pt x="893439" y="64341"/>
                      </a:lnTo>
                      <a:lnTo>
                        <a:pt x="875782" y="76700"/>
                      </a:lnTo>
                      <a:lnTo>
                        <a:pt x="845765" y="87295"/>
                      </a:lnTo>
                      <a:lnTo>
                        <a:pt x="838702" y="104951"/>
                      </a:lnTo>
                      <a:lnTo>
                        <a:pt x="806920" y="110248"/>
                      </a:lnTo>
                      <a:lnTo>
                        <a:pt x="798091" y="99654"/>
                      </a:lnTo>
                      <a:lnTo>
                        <a:pt x="782200" y="110248"/>
                      </a:lnTo>
                      <a:lnTo>
                        <a:pt x="753949" y="115546"/>
                      </a:lnTo>
                      <a:lnTo>
                        <a:pt x="736292" y="133202"/>
                      </a:lnTo>
                      <a:lnTo>
                        <a:pt x="723932" y="101420"/>
                      </a:lnTo>
                      <a:lnTo>
                        <a:pt x="732761" y="76700"/>
                      </a:lnTo>
                      <a:lnTo>
                        <a:pt x="713338" y="73169"/>
                      </a:lnTo>
                      <a:lnTo>
                        <a:pt x="715104" y="53747"/>
                      </a:lnTo>
                      <a:lnTo>
                        <a:pt x="715104" y="39621"/>
                      </a:lnTo>
                      <a:lnTo>
                        <a:pt x="704510" y="34324"/>
                      </a:lnTo>
                      <a:lnTo>
                        <a:pt x="679790" y="14901"/>
                      </a:lnTo>
                      <a:lnTo>
                        <a:pt x="658602" y="18433"/>
                      </a:lnTo>
                      <a:lnTo>
                        <a:pt x="639179" y="18433"/>
                      </a:lnTo>
                      <a:lnTo>
                        <a:pt x="614460" y="9604"/>
                      </a:lnTo>
                      <a:close/>
                      <a:moveTo>
                        <a:pt x="415684" y="0"/>
                      </a:moveTo>
                      <a:lnTo>
                        <a:pt x="566334" y="0"/>
                      </a:lnTo>
                      <a:lnTo>
                        <a:pt x="565020" y="13136"/>
                      </a:lnTo>
                      <a:lnTo>
                        <a:pt x="545598" y="13136"/>
                      </a:lnTo>
                      <a:lnTo>
                        <a:pt x="543832" y="25496"/>
                      </a:lnTo>
                      <a:lnTo>
                        <a:pt x="519113" y="29027"/>
                      </a:lnTo>
                      <a:lnTo>
                        <a:pt x="519113" y="43152"/>
                      </a:lnTo>
                      <a:lnTo>
                        <a:pt x="508518" y="60809"/>
                      </a:lnTo>
                      <a:lnTo>
                        <a:pt x="490862" y="62575"/>
                      </a:lnTo>
                      <a:lnTo>
                        <a:pt x="471439" y="21964"/>
                      </a:lnTo>
                      <a:close/>
                      <a:moveTo>
                        <a:pt x="387804" y="0"/>
                      </a:moveTo>
                      <a:lnTo>
                        <a:pt x="400304" y="0"/>
                      </a:lnTo>
                      <a:lnTo>
                        <a:pt x="390217" y="776"/>
                      </a:lnTo>
                      <a:close/>
                      <a:moveTo>
                        <a:pt x="121833" y="0"/>
                      </a:moveTo>
                      <a:lnTo>
                        <a:pt x="321743" y="0"/>
                      </a:lnTo>
                      <a:lnTo>
                        <a:pt x="314293" y="14901"/>
                      </a:lnTo>
                      <a:lnTo>
                        <a:pt x="307230" y="48449"/>
                      </a:lnTo>
                      <a:lnTo>
                        <a:pt x="301933" y="67872"/>
                      </a:lnTo>
                      <a:lnTo>
                        <a:pt x="275447" y="73169"/>
                      </a:lnTo>
                      <a:lnTo>
                        <a:pt x="268385" y="87295"/>
                      </a:lnTo>
                      <a:lnTo>
                        <a:pt x="282510" y="115546"/>
                      </a:lnTo>
                      <a:lnTo>
                        <a:pt x="222477" y="131437"/>
                      </a:lnTo>
                      <a:lnTo>
                        <a:pt x="190694" y="120843"/>
                      </a:lnTo>
                      <a:lnTo>
                        <a:pt x="195992" y="175579"/>
                      </a:lnTo>
                      <a:lnTo>
                        <a:pt x="174803" y="191470"/>
                      </a:lnTo>
                      <a:lnTo>
                        <a:pt x="144787" y="189704"/>
                      </a:lnTo>
                      <a:lnTo>
                        <a:pt x="132427" y="198533"/>
                      </a:lnTo>
                      <a:lnTo>
                        <a:pt x="121833" y="191470"/>
                      </a:lnTo>
                      <a:lnTo>
                        <a:pt x="111238" y="195001"/>
                      </a:lnTo>
                      <a:lnTo>
                        <a:pt x="114770" y="214424"/>
                      </a:lnTo>
                      <a:lnTo>
                        <a:pt x="97113" y="225018"/>
                      </a:lnTo>
                      <a:lnTo>
                        <a:pt x="79456" y="216190"/>
                      </a:lnTo>
                      <a:lnTo>
                        <a:pt x="65331" y="221487"/>
                      </a:lnTo>
                      <a:lnTo>
                        <a:pt x="61799" y="216190"/>
                      </a:lnTo>
                      <a:lnTo>
                        <a:pt x="0" y="214424"/>
                      </a:lnTo>
                      <a:lnTo>
                        <a:pt x="12360" y="154391"/>
                      </a:lnTo>
                      <a:lnTo>
                        <a:pt x="40611" y="133202"/>
                      </a:lnTo>
                      <a:lnTo>
                        <a:pt x="31783" y="99654"/>
                      </a:lnTo>
                      <a:lnTo>
                        <a:pt x="19423" y="97889"/>
                      </a:lnTo>
                      <a:lnTo>
                        <a:pt x="28251" y="83763"/>
                      </a:lnTo>
                      <a:lnTo>
                        <a:pt x="68862" y="66106"/>
                      </a:lnTo>
                      <a:lnTo>
                        <a:pt x="121833" y="4668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E4795939-322D-29A9-5644-ECCA318E9EEE}"/>
                    </a:ext>
                  </a:extLst>
                </p:cNvPr>
                <p:cNvSpPr/>
                <p:nvPr/>
              </p:nvSpPr>
              <p:spPr>
                <a:xfrm>
                  <a:off x="663982" y="1398065"/>
                  <a:ext cx="487461" cy="730995"/>
                </a:xfrm>
                <a:custGeom>
                  <a:avLst/>
                  <a:gdLst>
                    <a:gd name="connsiteX0" fmla="*/ 79587 w 487461"/>
                    <a:gd name="connsiteY0" fmla="*/ 0 h 730995"/>
                    <a:gd name="connsiteX1" fmla="*/ 91947 w 487461"/>
                    <a:gd name="connsiteY1" fmla="*/ 51205 h 730995"/>
                    <a:gd name="connsiteX2" fmla="*/ 106072 w 487461"/>
                    <a:gd name="connsiteY2" fmla="*/ 60033 h 730995"/>
                    <a:gd name="connsiteX3" fmla="*/ 111369 w 487461"/>
                    <a:gd name="connsiteY3" fmla="*/ 91816 h 730995"/>
                    <a:gd name="connsiteX4" fmla="*/ 95478 w 487461"/>
                    <a:gd name="connsiteY4" fmla="*/ 98879 h 730995"/>
                    <a:gd name="connsiteX5" fmla="*/ 97244 w 487461"/>
                    <a:gd name="connsiteY5" fmla="*/ 116536 h 730995"/>
                    <a:gd name="connsiteX6" fmla="*/ 76055 w 487461"/>
                    <a:gd name="connsiteY6" fmla="*/ 143021 h 730995"/>
                    <a:gd name="connsiteX7" fmla="*/ 83118 w 487461"/>
                    <a:gd name="connsiteY7" fmla="*/ 164209 h 730995"/>
                    <a:gd name="connsiteX8" fmla="*/ 91947 w 487461"/>
                    <a:gd name="connsiteY8" fmla="*/ 199523 h 730995"/>
                    <a:gd name="connsiteX9" fmla="*/ 106072 w 487461"/>
                    <a:gd name="connsiteY9" fmla="*/ 215414 h 730995"/>
                    <a:gd name="connsiteX10" fmla="*/ 120198 w 487461"/>
                    <a:gd name="connsiteY10" fmla="*/ 215414 h 730995"/>
                    <a:gd name="connsiteX11" fmla="*/ 127260 w 487461"/>
                    <a:gd name="connsiteY11" fmla="*/ 208351 h 730995"/>
                    <a:gd name="connsiteX12" fmla="*/ 160809 w 487461"/>
                    <a:gd name="connsiteY12" fmla="*/ 208351 h 730995"/>
                    <a:gd name="connsiteX13" fmla="*/ 160809 w 487461"/>
                    <a:gd name="connsiteY13" fmla="*/ 218946 h 730995"/>
                    <a:gd name="connsiteX14" fmla="*/ 141386 w 487461"/>
                    <a:gd name="connsiteY14" fmla="*/ 259556 h 730995"/>
                    <a:gd name="connsiteX15" fmla="*/ 139620 w 487461"/>
                    <a:gd name="connsiteY15" fmla="*/ 268385 h 730995"/>
                    <a:gd name="connsiteX16" fmla="*/ 146683 w 487461"/>
                    <a:gd name="connsiteY16" fmla="*/ 280745 h 730995"/>
                    <a:gd name="connsiteX17" fmla="*/ 150214 w 487461"/>
                    <a:gd name="connsiteY17" fmla="*/ 296636 h 730995"/>
                    <a:gd name="connsiteX18" fmla="*/ 174934 w 487461"/>
                    <a:gd name="connsiteY18" fmla="*/ 319590 h 730995"/>
                    <a:gd name="connsiteX19" fmla="*/ 226139 w 487461"/>
                    <a:gd name="connsiteY19" fmla="*/ 319590 h 730995"/>
                    <a:gd name="connsiteX20" fmla="*/ 224373 w 487461"/>
                    <a:gd name="connsiteY20" fmla="*/ 301933 h 730995"/>
                    <a:gd name="connsiteX21" fmla="*/ 249093 w 487461"/>
                    <a:gd name="connsiteY21" fmla="*/ 296636 h 730995"/>
                    <a:gd name="connsiteX22" fmla="*/ 277344 w 487461"/>
                    <a:gd name="connsiteY22" fmla="*/ 312527 h 730995"/>
                    <a:gd name="connsiteX23" fmla="*/ 302064 w 487461"/>
                    <a:gd name="connsiteY23" fmla="*/ 273682 h 730995"/>
                    <a:gd name="connsiteX24" fmla="*/ 314423 w 487461"/>
                    <a:gd name="connsiteY24" fmla="*/ 264853 h 730995"/>
                    <a:gd name="connsiteX25" fmla="*/ 319721 w 487461"/>
                    <a:gd name="connsiteY25" fmla="*/ 257791 h 730995"/>
                    <a:gd name="connsiteX26" fmla="*/ 298532 w 487461"/>
                    <a:gd name="connsiteY26" fmla="*/ 229540 h 730995"/>
                    <a:gd name="connsiteX27" fmla="*/ 305595 w 487461"/>
                    <a:gd name="connsiteY27" fmla="*/ 215414 h 730995"/>
                    <a:gd name="connsiteX28" fmla="*/ 321486 w 487461"/>
                    <a:gd name="connsiteY28" fmla="*/ 195992 h 730995"/>
                    <a:gd name="connsiteX29" fmla="*/ 328549 w 487461"/>
                    <a:gd name="connsiteY29" fmla="*/ 181866 h 730995"/>
                    <a:gd name="connsiteX30" fmla="*/ 356800 w 487461"/>
                    <a:gd name="connsiteY30" fmla="*/ 181866 h 730995"/>
                    <a:gd name="connsiteX31" fmla="*/ 358566 w 487461"/>
                    <a:gd name="connsiteY31" fmla="*/ 208351 h 730995"/>
                    <a:gd name="connsiteX32" fmla="*/ 358566 w 487461"/>
                    <a:gd name="connsiteY32" fmla="*/ 233071 h 730995"/>
                    <a:gd name="connsiteX33" fmla="*/ 358566 w 487461"/>
                    <a:gd name="connsiteY33" fmla="*/ 259556 h 730995"/>
                    <a:gd name="connsiteX34" fmla="*/ 358566 w 487461"/>
                    <a:gd name="connsiteY34" fmla="*/ 273682 h 730995"/>
                    <a:gd name="connsiteX35" fmla="*/ 377988 w 487461"/>
                    <a:gd name="connsiteY35" fmla="*/ 286042 h 730995"/>
                    <a:gd name="connsiteX36" fmla="*/ 379754 w 487461"/>
                    <a:gd name="connsiteY36" fmla="*/ 298401 h 730995"/>
                    <a:gd name="connsiteX37" fmla="*/ 397411 w 487461"/>
                    <a:gd name="connsiteY37" fmla="*/ 300167 h 730995"/>
                    <a:gd name="connsiteX38" fmla="*/ 392114 w 487461"/>
                    <a:gd name="connsiteY38" fmla="*/ 314293 h 730995"/>
                    <a:gd name="connsiteX39" fmla="*/ 404474 w 487461"/>
                    <a:gd name="connsiteY39" fmla="*/ 346075 h 730995"/>
                    <a:gd name="connsiteX40" fmla="*/ 404474 w 487461"/>
                    <a:gd name="connsiteY40" fmla="*/ 360201 h 730995"/>
                    <a:gd name="connsiteX41" fmla="*/ 409771 w 487461"/>
                    <a:gd name="connsiteY41" fmla="*/ 376092 h 730995"/>
                    <a:gd name="connsiteX42" fmla="*/ 411536 w 487461"/>
                    <a:gd name="connsiteY42" fmla="*/ 383154 h 730995"/>
                    <a:gd name="connsiteX43" fmla="*/ 425662 w 487461"/>
                    <a:gd name="connsiteY43" fmla="*/ 386686 h 730995"/>
                    <a:gd name="connsiteX44" fmla="*/ 446850 w 487461"/>
                    <a:gd name="connsiteY44" fmla="*/ 386686 h 730995"/>
                    <a:gd name="connsiteX45" fmla="*/ 446850 w 487461"/>
                    <a:gd name="connsiteY45" fmla="*/ 400811 h 730995"/>
                    <a:gd name="connsiteX46" fmla="*/ 478633 w 487461"/>
                    <a:gd name="connsiteY46" fmla="*/ 404343 h 730995"/>
                    <a:gd name="connsiteX47" fmla="*/ 471570 w 487461"/>
                    <a:gd name="connsiteY47" fmla="*/ 422000 h 730995"/>
                    <a:gd name="connsiteX48" fmla="*/ 480398 w 487461"/>
                    <a:gd name="connsiteY48" fmla="*/ 437891 h 730995"/>
                    <a:gd name="connsiteX49" fmla="*/ 487461 w 487461"/>
                    <a:gd name="connsiteY49" fmla="*/ 464376 h 730995"/>
                    <a:gd name="connsiteX50" fmla="*/ 452147 w 487461"/>
                    <a:gd name="connsiteY50" fmla="*/ 478502 h 730995"/>
                    <a:gd name="connsiteX51" fmla="*/ 459210 w 487461"/>
                    <a:gd name="connsiteY51" fmla="*/ 547364 h 730995"/>
                    <a:gd name="connsiteX52" fmla="*/ 453913 w 487461"/>
                    <a:gd name="connsiteY52" fmla="*/ 586209 h 730995"/>
                    <a:gd name="connsiteX53" fmla="*/ 439787 w 487461"/>
                    <a:gd name="connsiteY53" fmla="*/ 610928 h 730995"/>
                    <a:gd name="connsiteX54" fmla="*/ 399177 w 487461"/>
                    <a:gd name="connsiteY54" fmla="*/ 623288 h 730995"/>
                    <a:gd name="connsiteX55" fmla="*/ 406239 w 487461"/>
                    <a:gd name="connsiteY55" fmla="*/ 690384 h 730995"/>
                    <a:gd name="connsiteX56" fmla="*/ 411536 w 487461"/>
                    <a:gd name="connsiteY56" fmla="*/ 706276 h 730995"/>
                    <a:gd name="connsiteX57" fmla="*/ 411536 w 487461"/>
                    <a:gd name="connsiteY57" fmla="*/ 723932 h 730995"/>
                    <a:gd name="connsiteX58" fmla="*/ 400942 w 487461"/>
                    <a:gd name="connsiteY58" fmla="*/ 730995 h 730995"/>
                    <a:gd name="connsiteX59" fmla="*/ 385051 w 487461"/>
                    <a:gd name="connsiteY59" fmla="*/ 722167 h 730995"/>
                    <a:gd name="connsiteX60" fmla="*/ 386817 w 487461"/>
                    <a:gd name="connsiteY60" fmla="*/ 695681 h 730995"/>
                    <a:gd name="connsiteX61" fmla="*/ 349737 w 487461"/>
                    <a:gd name="connsiteY61" fmla="*/ 665665 h 730995"/>
                    <a:gd name="connsiteX62" fmla="*/ 333846 w 487461"/>
                    <a:gd name="connsiteY62" fmla="*/ 672727 h 730995"/>
                    <a:gd name="connsiteX63" fmla="*/ 298532 w 487461"/>
                    <a:gd name="connsiteY63" fmla="*/ 651539 h 730995"/>
                    <a:gd name="connsiteX64" fmla="*/ 287938 w 487461"/>
                    <a:gd name="connsiteY64" fmla="*/ 651539 h 730995"/>
                    <a:gd name="connsiteX65" fmla="*/ 280875 w 487461"/>
                    <a:gd name="connsiteY65" fmla="*/ 632117 h 730995"/>
                    <a:gd name="connsiteX66" fmla="*/ 268516 w 487461"/>
                    <a:gd name="connsiteY66" fmla="*/ 637414 h 730995"/>
                    <a:gd name="connsiteX67" fmla="*/ 227905 w 487461"/>
                    <a:gd name="connsiteY67" fmla="*/ 600334 h 730995"/>
                    <a:gd name="connsiteX68" fmla="*/ 208482 w 487461"/>
                    <a:gd name="connsiteY68" fmla="*/ 584443 h 730995"/>
                    <a:gd name="connsiteX69" fmla="*/ 189126 w 487461"/>
                    <a:gd name="connsiteY69" fmla="*/ 574120 h 730995"/>
                    <a:gd name="connsiteX70" fmla="*/ 174493 w 487461"/>
                    <a:gd name="connsiteY70" fmla="*/ 590844 h 730995"/>
                    <a:gd name="connsiteX71" fmla="*/ 154629 w 487461"/>
                    <a:gd name="connsiteY71" fmla="*/ 586429 h 730995"/>
                    <a:gd name="connsiteX72" fmla="*/ 174084 w 487461"/>
                    <a:gd name="connsiteY72" fmla="*/ 560207 h 730995"/>
                    <a:gd name="connsiteX73" fmla="*/ 150214 w 487461"/>
                    <a:gd name="connsiteY73" fmla="*/ 529707 h 730995"/>
                    <a:gd name="connsiteX74" fmla="*/ 141386 w 487461"/>
                    <a:gd name="connsiteY74" fmla="*/ 535004 h 730995"/>
                    <a:gd name="connsiteX75" fmla="*/ 125495 w 487461"/>
                    <a:gd name="connsiteY75" fmla="*/ 527941 h 730995"/>
                    <a:gd name="connsiteX76" fmla="*/ 99009 w 487461"/>
                    <a:gd name="connsiteY76" fmla="*/ 536769 h 730995"/>
                    <a:gd name="connsiteX77" fmla="*/ 60164 w 487461"/>
                    <a:gd name="connsiteY77" fmla="*/ 550895 h 730995"/>
                    <a:gd name="connsiteX78" fmla="*/ 37210 w 487461"/>
                    <a:gd name="connsiteY78" fmla="*/ 549129 h 730995"/>
                    <a:gd name="connsiteX79" fmla="*/ 0 w 487461"/>
                    <a:gd name="connsiteY79" fmla="*/ 574432 h 730995"/>
                    <a:gd name="connsiteX80" fmla="*/ 0 w 487461"/>
                    <a:gd name="connsiteY80" fmla="*/ 49570 h 730995"/>
                    <a:gd name="connsiteX81" fmla="*/ 131 w 487461"/>
                    <a:gd name="connsiteY81" fmla="*/ 49439 h 730995"/>
                    <a:gd name="connsiteX82" fmla="*/ 19553 w 487461"/>
                    <a:gd name="connsiteY82" fmla="*/ 49439 h 730995"/>
                    <a:gd name="connsiteX83" fmla="*/ 19553 w 487461"/>
                    <a:gd name="connsiteY83" fmla="*/ 26485 h 730995"/>
                    <a:gd name="connsiteX84" fmla="*/ 33679 w 487461"/>
                    <a:gd name="connsiteY84" fmla="*/ 10594 h 730995"/>
                    <a:gd name="connsiteX85" fmla="*/ 47804 w 487461"/>
                    <a:gd name="connsiteY85" fmla="*/ 17657 h 730995"/>
                    <a:gd name="connsiteX86" fmla="*/ 54867 w 487461"/>
                    <a:gd name="connsiteY86" fmla="*/ 26485 h 730995"/>
                    <a:gd name="connsiteX87" fmla="*/ 67227 w 487461"/>
                    <a:gd name="connsiteY87" fmla="*/ 22954 h 730995"/>
                    <a:gd name="connsiteX0" fmla="*/ 410194 w 818068"/>
                    <a:gd name="connsiteY0" fmla="*/ 0 h 730995"/>
                    <a:gd name="connsiteX1" fmla="*/ 422554 w 818068"/>
                    <a:gd name="connsiteY1" fmla="*/ 51205 h 730995"/>
                    <a:gd name="connsiteX2" fmla="*/ 436679 w 818068"/>
                    <a:gd name="connsiteY2" fmla="*/ 60033 h 730995"/>
                    <a:gd name="connsiteX3" fmla="*/ 441976 w 818068"/>
                    <a:gd name="connsiteY3" fmla="*/ 91816 h 730995"/>
                    <a:gd name="connsiteX4" fmla="*/ 426085 w 818068"/>
                    <a:gd name="connsiteY4" fmla="*/ 98879 h 730995"/>
                    <a:gd name="connsiteX5" fmla="*/ 427851 w 818068"/>
                    <a:gd name="connsiteY5" fmla="*/ 116536 h 730995"/>
                    <a:gd name="connsiteX6" fmla="*/ 406662 w 818068"/>
                    <a:gd name="connsiteY6" fmla="*/ 143021 h 730995"/>
                    <a:gd name="connsiteX7" fmla="*/ 413725 w 818068"/>
                    <a:gd name="connsiteY7" fmla="*/ 164209 h 730995"/>
                    <a:gd name="connsiteX8" fmla="*/ 422554 w 818068"/>
                    <a:gd name="connsiteY8" fmla="*/ 199523 h 730995"/>
                    <a:gd name="connsiteX9" fmla="*/ 436679 w 818068"/>
                    <a:gd name="connsiteY9" fmla="*/ 215414 h 730995"/>
                    <a:gd name="connsiteX10" fmla="*/ 450805 w 818068"/>
                    <a:gd name="connsiteY10" fmla="*/ 215414 h 730995"/>
                    <a:gd name="connsiteX11" fmla="*/ 457867 w 818068"/>
                    <a:gd name="connsiteY11" fmla="*/ 208351 h 730995"/>
                    <a:gd name="connsiteX12" fmla="*/ 491416 w 818068"/>
                    <a:gd name="connsiteY12" fmla="*/ 208351 h 730995"/>
                    <a:gd name="connsiteX13" fmla="*/ 491416 w 818068"/>
                    <a:gd name="connsiteY13" fmla="*/ 218946 h 730995"/>
                    <a:gd name="connsiteX14" fmla="*/ 471993 w 818068"/>
                    <a:gd name="connsiteY14" fmla="*/ 259556 h 730995"/>
                    <a:gd name="connsiteX15" fmla="*/ 470227 w 818068"/>
                    <a:gd name="connsiteY15" fmla="*/ 268385 h 730995"/>
                    <a:gd name="connsiteX16" fmla="*/ 477290 w 818068"/>
                    <a:gd name="connsiteY16" fmla="*/ 280745 h 730995"/>
                    <a:gd name="connsiteX17" fmla="*/ 480821 w 818068"/>
                    <a:gd name="connsiteY17" fmla="*/ 296636 h 730995"/>
                    <a:gd name="connsiteX18" fmla="*/ 505541 w 818068"/>
                    <a:gd name="connsiteY18" fmla="*/ 319590 h 730995"/>
                    <a:gd name="connsiteX19" fmla="*/ 556746 w 818068"/>
                    <a:gd name="connsiteY19" fmla="*/ 319590 h 730995"/>
                    <a:gd name="connsiteX20" fmla="*/ 554980 w 818068"/>
                    <a:gd name="connsiteY20" fmla="*/ 301933 h 730995"/>
                    <a:gd name="connsiteX21" fmla="*/ 579700 w 818068"/>
                    <a:gd name="connsiteY21" fmla="*/ 296636 h 730995"/>
                    <a:gd name="connsiteX22" fmla="*/ 607951 w 818068"/>
                    <a:gd name="connsiteY22" fmla="*/ 312527 h 730995"/>
                    <a:gd name="connsiteX23" fmla="*/ 632671 w 818068"/>
                    <a:gd name="connsiteY23" fmla="*/ 273682 h 730995"/>
                    <a:gd name="connsiteX24" fmla="*/ 645030 w 818068"/>
                    <a:gd name="connsiteY24" fmla="*/ 264853 h 730995"/>
                    <a:gd name="connsiteX25" fmla="*/ 650328 w 818068"/>
                    <a:gd name="connsiteY25" fmla="*/ 257791 h 730995"/>
                    <a:gd name="connsiteX26" fmla="*/ 629139 w 818068"/>
                    <a:gd name="connsiteY26" fmla="*/ 229540 h 730995"/>
                    <a:gd name="connsiteX27" fmla="*/ 636202 w 818068"/>
                    <a:gd name="connsiteY27" fmla="*/ 215414 h 730995"/>
                    <a:gd name="connsiteX28" fmla="*/ 652093 w 818068"/>
                    <a:gd name="connsiteY28" fmla="*/ 195992 h 730995"/>
                    <a:gd name="connsiteX29" fmla="*/ 659156 w 818068"/>
                    <a:gd name="connsiteY29" fmla="*/ 181866 h 730995"/>
                    <a:gd name="connsiteX30" fmla="*/ 687407 w 818068"/>
                    <a:gd name="connsiteY30" fmla="*/ 181866 h 730995"/>
                    <a:gd name="connsiteX31" fmla="*/ 689173 w 818068"/>
                    <a:gd name="connsiteY31" fmla="*/ 208351 h 730995"/>
                    <a:gd name="connsiteX32" fmla="*/ 689173 w 818068"/>
                    <a:gd name="connsiteY32" fmla="*/ 233071 h 730995"/>
                    <a:gd name="connsiteX33" fmla="*/ 689173 w 818068"/>
                    <a:gd name="connsiteY33" fmla="*/ 259556 h 730995"/>
                    <a:gd name="connsiteX34" fmla="*/ 689173 w 818068"/>
                    <a:gd name="connsiteY34" fmla="*/ 273682 h 730995"/>
                    <a:gd name="connsiteX35" fmla="*/ 708595 w 818068"/>
                    <a:gd name="connsiteY35" fmla="*/ 286042 h 730995"/>
                    <a:gd name="connsiteX36" fmla="*/ 710361 w 818068"/>
                    <a:gd name="connsiteY36" fmla="*/ 298401 h 730995"/>
                    <a:gd name="connsiteX37" fmla="*/ 728018 w 818068"/>
                    <a:gd name="connsiteY37" fmla="*/ 300167 h 730995"/>
                    <a:gd name="connsiteX38" fmla="*/ 722721 w 818068"/>
                    <a:gd name="connsiteY38" fmla="*/ 314293 h 730995"/>
                    <a:gd name="connsiteX39" fmla="*/ 735081 w 818068"/>
                    <a:gd name="connsiteY39" fmla="*/ 346075 h 730995"/>
                    <a:gd name="connsiteX40" fmla="*/ 735081 w 818068"/>
                    <a:gd name="connsiteY40" fmla="*/ 360201 h 730995"/>
                    <a:gd name="connsiteX41" fmla="*/ 740378 w 818068"/>
                    <a:gd name="connsiteY41" fmla="*/ 376092 h 730995"/>
                    <a:gd name="connsiteX42" fmla="*/ 742143 w 818068"/>
                    <a:gd name="connsiteY42" fmla="*/ 383154 h 730995"/>
                    <a:gd name="connsiteX43" fmla="*/ 756269 w 818068"/>
                    <a:gd name="connsiteY43" fmla="*/ 386686 h 730995"/>
                    <a:gd name="connsiteX44" fmla="*/ 777457 w 818068"/>
                    <a:gd name="connsiteY44" fmla="*/ 386686 h 730995"/>
                    <a:gd name="connsiteX45" fmla="*/ 777457 w 818068"/>
                    <a:gd name="connsiteY45" fmla="*/ 400811 h 730995"/>
                    <a:gd name="connsiteX46" fmla="*/ 809240 w 818068"/>
                    <a:gd name="connsiteY46" fmla="*/ 404343 h 730995"/>
                    <a:gd name="connsiteX47" fmla="*/ 802177 w 818068"/>
                    <a:gd name="connsiteY47" fmla="*/ 422000 h 730995"/>
                    <a:gd name="connsiteX48" fmla="*/ 811005 w 818068"/>
                    <a:gd name="connsiteY48" fmla="*/ 437891 h 730995"/>
                    <a:gd name="connsiteX49" fmla="*/ 818068 w 818068"/>
                    <a:gd name="connsiteY49" fmla="*/ 464376 h 730995"/>
                    <a:gd name="connsiteX50" fmla="*/ 782754 w 818068"/>
                    <a:gd name="connsiteY50" fmla="*/ 478502 h 730995"/>
                    <a:gd name="connsiteX51" fmla="*/ 789817 w 818068"/>
                    <a:gd name="connsiteY51" fmla="*/ 547364 h 730995"/>
                    <a:gd name="connsiteX52" fmla="*/ 784520 w 818068"/>
                    <a:gd name="connsiteY52" fmla="*/ 586209 h 730995"/>
                    <a:gd name="connsiteX53" fmla="*/ 770394 w 818068"/>
                    <a:gd name="connsiteY53" fmla="*/ 610928 h 730995"/>
                    <a:gd name="connsiteX54" fmla="*/ 729784 w 818068"/>
                    <a:gd name="connsiteY54" fmla="*/ 623288 h 730995"/>
                    <a:gd name="connsiteX55" fmla="*/ 736846 w 818068"/>
                    <a:gd name="connsiteY55" fmla="*/ 690384 h 730995"/>
                    <a:gd name="connsiteX56" fmla="*/ 742143 w 818068"/>
                    <a:gd name="connsiteY56" fmla="*/ 706276 h 730995"/>
                    <a:gd name="connsiteX57" fmla="*/ 742143 w 818068"/>
                    <a:gd name="connsiteY57" fmla="*/ 723932 h 730995"/>
                    <a:gd name="connsiteX58" fmla="*/ 731549 w 818068"/>
                    <a:gd name="connsiteY58" fmla="*/ 730995 h 730995"/>
                    <a:gd name="connsiteX59" fmla="*/ 715658 w 818068"/>
                    <a:gd name="connsiteY59" fmla="*/ 722167 h 730995"/>
                    <a:gd name="connsiteX60" fmla="*/ 717424 w 818068"/>
                    <a:gd name="connsiteY60" fmla="*/ 695681 h 730995"/>
                    <a:gd name="connsiteX61" fmla="*/ 680344 w 818068"/>
                    <a:gd name="connsiteY61" fmla="*/ 665665 h 730995"/>
                    <a:gd name="connsiteX62" fmla="*/ 664453 w 818068"/>
                    <a:gd name="connsiteY62" fmla="*/ 672727 h 730995"/>
                    <a:gd name="connsiteX63" fmla="*/ 629139 w 818068"/>
                    <a:gd name="connsiteY63" fmla="*/ 651539 h 730995"/>
                    <a:gd name="connsiteX64" fmla="*/ 618545 w 818068"/>
                    <a:gd name="connsiteY64" fmla="*/ 651539 h 730995"/>
                    <a:gd name="connsiteX65" fmla="*/ 611482 w 818068"/>
                    <a:gd name="connsiteY65" fmla="*/ 632117 h 730995"/>
                    <a:gd name="connsiteX66" fmla="*/ 599123 w 818068"/>
                    <a:gd name="connsiteY66" fmla="*/ 637414 h 730995"/>
                    <a:gd name="connsiteX67" fmla="*/ 558512 w 818068"/>
                    <a:gd name="connsiteY67" fmla="*/ 600334 h 730995"/>
                    <a:gd name="connsiteX68" fmla="*/ 539089 w 818068"/>
                    <a:gd name="connsiteY68" fmla="*/ 584443 h 730995"/>
                    <a:gd name="connsiteX69" fmla="*/ 519733 w 818068"/>
                    <a:gd name="connsiteY69" fmla="*/ 574120 h 730995"/>
                    <a:gd name="connsiteX70" fmla="*/ 505100 w 818068"/>
                    <a:gd name="connsiteY70" fmla="*/ 590844 h 730995"/>
                    <a:gd name="connsiteX71" fmla="*/ 485236 w 818068"/>
                    <a:gd name="connsiteY71" fmla="*/ 586429 h 730995"/>
                    <a:gd name="connsiteX72" fmla="*/ 504691 w 818068"/>
                    <a:gd name="connsiteY72" fmla="*/ 560207 h 730995"/>
                    <a:gd name="connsiteX73" fmla="*/ 480821 w 818068"/>
                    <a:gd name="connsiteY73" fmla="*/ 529707 h 730995"/>
                    <a:gd name="connsiteX74" fmla="*/ 471993 w 818068"/>
                    <a:gd name="connsiteY74" fmla="*/ 535004 h 730995"/>
                    <a:gd name="connsiteX75" fmla="*/ 456102 w 818068"/>
                    <a:gd name="connsiteY75" fmla="*/ 527941 h 730995"/>
                    <a:gd name="connsiteX76" fmla="*/ 429616 w 818068"/>
                    <a:gd name="connsiteY76" fmla="*/ 536769 h 730995"/>
                    <a:gd name="connsiteX77" fmla="*/ 390771 w 818068"/>
                    <a:gd name="connsiteY77" fmla="*/ 550895 h 730995"/>
                    <a:gd name="connsiteX78" fmla="*/ 367817 w 818068"/>
                    <a:gd name="connsiteY78" fmla="*/ 549129 h 730995"/>
                    <a:gd name="connsiteX79" fmla="*/ 330607 w 818068"/>
                    <a:gd name="connsiteY79" fmla="*/ 574432 h 730995"/>
                    <a:gd name="connsiteX80" fmla="*/ 0 w 818068"/>
                    <a:gd name="connsiteY80" fmla="*/ 278335 h 730995"/>
                    <a:gd name="connsiteX81" fmla="*/ 330607 w 818068"/>
                    <a:gd name="connsiteY81" fmla="*/ 49570 h 730995"/>
                    <a:gd name="connsiteX82" fmla="*/ 330738 w 818068"/>
                    <a:gd name="connsiteY82" fmla="*/ 49439 h 730995"/>
                    <a:gd name="connsiteX83" fmla="*/ 350160 w 818068"/>
                    <a:gd name="connsiteY83" fmla="*/ 49439 h 730995"/>
                    <a:gd name="connsiteX84" fmla="*/ 350160 w 818068"/>
                    <a:gd name="connsiteY84" fmla="*/ 26485 h 730995"/>
                    <a:gd name="connsiteX85" fmla="*/ 364286 w 818068"/>
                    <a:gd name="connsiteY85" fmla="*/ 10594 h 730995"/>
                    <a:gd name="connsiteX86" fmla="*/ 378411 w 818068"/>
                    <a:gd name="connsiteY86" fmla="*/ 17657 h 730995"/>
                    <a:gd name="connsiteX87" fmla="*/ 385474 w 818068"/>
                    <a:gd name="connsiteY87" fmla="*/ 26485 h 730995"/>
                    <a:gd name="connsiteX88" fmla="*/ 397834 w 818068"/>
                    <a:gd name="connsiteY88" fmla="*/ 22954 h 730995"/>
                    <a:gd name="connsiteX89" fmla="*/ 410194 w 818068"/>
                    <a:gd name="connsiteY89" fmla="*/ 0 h 730995"/>
                    <a:gd name="connsiteX0" fmla="*/ 0 w 818068"/>
                    <a:gd name="connsiteY0" fmla="*/ 278335 h 730995"/>
                    <a:gd name="connsiteX1" fmla="*/ 330607 w 818068"/>
                    <a:gd name="connsiteY1" fmla="*/ 49570 h 730995"/>
                    <a:gd name="connsiteX2" fmla="*/ 330738 w 818068"/>
                    <a:gd name="connsiteY2" fmla="*/ 49439 h 730995"/>
                    <a:gd name="connsiteX3" fmla="*/ 350160 w 818068"/>
                    <a:gd name="connsiteY3" fmla="*/ 49439 h 730995"/>
                    <a:gd name="connsiteX4" fmla="*/ 350160 w 818068"/>
                    <a:gd name="connsiteY4" fmla="*/ 26485 h 730995"/>
                    <a:gd name="connsiteX5" fmla="*/ 364286 w 818068"/>
                    <a:gd name="connsiteY5" fmla="*/ 10594 h 730995"/>
                    <a:gd name="connsiteX6" fmla="*/ 378411 w 818068"/>
                    <a:gd name="connsiteY6" fmla="*/ 17657 h 730995"/>
                    <a:gd name="connsiteX7" fmla="*/ 385474 w 818068"/>
                    <a:gd name="connsiteY7" fmla="*/ 26485 h 730995"/>
                    <a:gd name="connsiteX8" fmla="*/ 397834 w 818068"/>
                    <a:gd name="connsiteY8" fmla="*/ 22954 h 730995"/>
                    <a:gd name="connsiteX9" fmla="*/ 410194 w 818068"/>
                    <a:gd name="connsiteY9" fmla="*/ 0 h 730995"/>
                    <a:gd name="connsiteX10" fmla="*/ 422554 w 818068"/>
                    <a:gd name="connsiteY10" fmla="*/ 51205 h 730995"/>
                    <a:gd name="connsiteX11" fmla="*/ 436679 w 818068"/>
                    <a:gd name="connsiteY11" fmla="*/ 60033 h 730995"/>
                    <a:gd name="connsiteX12" fmla="*/ 441976 w 818068"/>
                    <a:gd name="connsiteY12" fmla="*/ 91816 h 730995"/>
                    <a:gd name="connsiteX13" fmla="*/ 426085 w 818068"/>
                    <a:gd name="connsiteY13" fmla="*/ 98879 h 730995"/>
                    <a:gd name="connsiteX14" fmla="*/ 427851 w 818068"/>
                    <a:gd name="connsiteY14" fmla="*/ 116536 h 730995"/>
                    <a:gd name="connsiteX15" fmla="*/ 406662 w 818068"/>
                    <a:gd name="connsiteY15" fmla="*/ 143021 h 730995"/>
                    <a:gd name="connsiteX16" fmla="*/ 413725 w 818068"/>
                    <a:gd name="connsiteY16" fmla="*/ 164209 h 730995"/>
                    <a:gd name="connsiteX17" fmla="*/ 422554 w 818068"/>
                    <a:gd name="connsiteY17" fmla="*/ 199523 h 730995"/>
                    <a:gd name="connsiteX18" fmla="*/ 436679 w 818068"/>
                    <a:gd name="connsiteY18" fmla="*/ 215414 h 730995"/>
                    <a:gd name="connsiteX19" fmla="*/ 450805 w 818068"/>
                    <a:gd name="connsiteY19" fmla="*/ 215414 h 730995"/>
                    <a:gd name="connsiteX20" fmla="*/ 457867 w 818068"/>
                    <a:gd name="connsiteY20" fmla="*/ 208351 h 730995"/>
                    <a:gd name="connsiteX21" fmla="*/ 491416 w 818068"/>
                    <a:gd name="connsiteY21" fmla="*/ 208351 h 730995"/>
                    <a:gd name="connsiteX22" fmla="*/ 491416 w 818068"/>
                    <a:gd name="connsiteY22" fmla="*/ 218946 h 730995"/>
                    <a:gd name="connsiteX23" fmla="*/ 471993 w 818068"/>
                    <a:gd name="connsiteY23" fmla="*/ 259556 h 730995"/>
                    <a:gd name="connsiteX24" fmla="*/ 470227 w 818068"/>
                    <a:gd name="connsiteY24" fmla="*/ 268385 h 730995"/>
                    <a:gd name="connsiteX25" fmla="*/ 477290 w 818068"/>
                    <a:gd name="connsiteY25" fmla="*/ 280745 h 730995"/>
                    <a:gd name="connsiteX26" fmla="*/ 480821 w 818068"/>
                    <a:gd name="connsiteY26" fmla="*/ 296636 h 730995"/>
                    <a:gd name="connsiteX27" fmla="*/ 505541 w 818068"/>
                    <a:gd name="connsiteY27" fmla="*/ 319590 h 730995"/>
                    <a:gd name="connsiteX28" fmla="*/ 556746 w 818068"/>
                    <a:gd name="connsiteY28" fmla="*/ 319590 h 730995"/>
                    <a:gd name="connsiteX29" fmla="*/ 554980 w 818068"/>
                    <a:gd name="connsiteY29" fmla="*/ 301933 h 730995"/>
                    <a:gd name="connsiteX30" fmla="*/ 579700 w 818068"/>
                    <a:gd name="connsiteY30" fmla="*/ 296636 h 730995"/>
                    <a:gd name="connsiteX31" fmla="*/ 607951 w 818068"/>
                    <a:gd name="connsiteY31" fmla="*/ 312527 h 730995"/>
                    <a:gd name="connsiteX32" fmla="*/ 632671 w 818068"/>
                    <a:gd name="connsiteY32" fmla="*/ 273682 h 730995"/>
                    <a:gd name="connsiteX33" fmla="*/ 645030 w 818068"/>
                    <a:gd name="connsiteY33" fmla="*/ 264853 h 730995"/>
                    <a:gd name="connsiteX34" fmla="*/ 650328 w 818068"/>
                    <a:gd name="connsiteY34" fmla="*/ 257791 h 730995"/>
                    <a:gd name="connsiteX35" fmla="*/ 629139 w 818068"/>
                    <a:gd name="connsiteY35" fmla="*/ 229540 h 730995"/>
                    <a:gd name="connsiteX36" fmla="*/ 636202 w 818068"/>
                    <a:gd name="connsiteY36" fmla="*/ 215414 h 730995"/>
                    <a:gd name="connsiteX37" fmla="*/ 652093 w 818068"/>
                    <a:gd name="connsiteY37" fmla="*/ 195992 h 730995"/>
                    <a:gd name="connsiteX38" fmla="*/ 659156 w 818068"/>
                    <a:gd name="connsiteY38" fmla="*/ 181866 h 730995"/>
                    <a:gd name="connsiteX39" fmla="*/ 687407 w 818068"/>
                    <a:gd name="connsiteY39" fmla="*/ 181866 h 730995"/>
                    <a:gd name="connsiteX40" fmla="*/ 689173 w 818068"/>
                    <a:gd name="connsiteY40" fmla="*/ 208351 h 730995"/>
                    <a:gd name="connsiteX41" fmla="*/ 689173 w 818068"/>
                    <a:gd name="connsiteY41" fmla="*/ 233071 h 730995"/>
                    <a:gd name="connsiteX42" fmla="*/ 689173 w 818068"/>
                    <a:gd name="connsiteY42" fmla="*/ 259556 h 730995"/>
                    <a:gd name="connsiteX43" fmla="*/ 689173 w 818068"/>
                    <a:gd name="connsiteY43" fmla="*/ 273682 h 730995"/>
                    <a:gd name="connsiteX44" fmla="*/ 708595 w 818068"/>
                    <a:gd name="connsiteY44" fmla="*/ 286042 h 730995"/>
                    <a:gd name="connsiteX45" fmla="*/ 710361 w 818068"/>
                    <a:gd name="connsiteY45" fmla="*/ 298401 h 730995"/>
                    <a:gd name="connsiteX46" fmla="*/ 728018 w 818068"/>
                    <a:gd name="connsiteY46" fmla="*/ 300167 h 730995"/>
                    <a:gd name="connsiteX47" fmla="*/ 722721 w 818068"/>
                    <a:gd name="connsiteY47" fmla="*/ 314293 h 730995"/>
                    <a:gd name="connsiteX48" fmla="*/ 735081 w 818068"/>
                    <a:gd name="connsiteY48" fmla="*/ 346075 h 730995"/>
                    <a:gd name="connsiteX49" fmla="*/ 735081 w 818068"/>
                    <a:gd name="connsiteY49" fmla="*/ 360201 h 730995"/>
                    <a:gd name="connsiteX50" fmla="*/ 740378 w 818068"/>
                    <a:gd name="connsiteY50" fmla="*/ 376092 h 730995"/>
                    <a:gd name="connsiteX51" fmla="*/ 742143 w 818068"/>
                    <a:gd name="connsiteY51" fmla="*/ 383154 h 730995"/>
                    <a:gd name="connsiteX52" fmla="*/ 756269 w 818068"/>
                    <a:gd name="connsiteY52" fmla="*/ 386686 h 730995"/>
                    <a:gd name="connsiteX53" fmla="*/ 777457 w 818068"/>
                    <a:gd name="connsiteY53" fmla="*/ 386686 h 730995"/>
                    <a:gd name="connsiteX54" fmla="*/ 777457 w 818068"/>
                    <a:gd name="connsiteY54" fmla="*/ 400811 h 730995"/>
                    <a:gd name="connsiteX55" fmla="*/ 809240 w 818068"/>
                    <a:gd name="connsiteY55" fmla="*/ 404343 h 730995"/>
                    <a:gd name="connsiteX56" fmla="*/ 802177 w 818068"/>
                    <a:gd name="connsiteY56" fmla="*/ 422000 h 730995"/>
                    <a:gd name="connsiteX57" fmla="*/ 811005 w 818068"/>
                    <a:gd name="connsiteY57" fmla="*/ 437891 h 730995"/>
                    <a:gd name="connsiteX58" fmla="*/ 818068 w 818068"/>
                    <a:gd name="connsiteY58" fmla="*/ 464376 h 730995"/>
                    <a:gd name="connsiteX59" fmla="*/ 782754 w 818068"/>
                    <a:gd name="connsiteY59" fmla="*/ 478502 h 730995"/>
                    <a:gd name="connsiteX60" fmla="*/ 789817 w 818068"/>
                    <a:gd name="connsiteY60" fmla="*/ 547364 h 730995"/>
                    <a:gd name="connsiteX61" fmla="*/ 784520 w 818068"/>
                    <a:gd name="connsiteY61" fmla="*/ 586209 h 730995"/>
                    <a:gd name="connsiteX62" fmla="*/ 770394 w 818068"/>
                    <a:gd name="connsiteY62" fmla="*/ 610928 h 730995"/>
                    <a:gd name="connsiteX63" fmla="*/ 729784 w 818068"/>
                    <a:gd name="connsiteY63" fmla="*/ 623288 h 730995"/>
                    <a:gd name="connsiteX64" fmla="*/ 736846 w 818068"/>
                    <a:gd name="connsiteY64" fmla="*/ 690384 h 730995"/>
                    <a:gd name="connsiteX65" fmla="*/ 742143 w 818068"/>
                    <a:gd name="connsiteY65" fmla="*/ 706276 h 730995"/>
                    <a:gd name="connsiteX66" fmla="*/ 742143 w 818068"/>
                    <a:gd name="connsiteY66" fmla="*/ 723932 h 730995"/>
                    <a:gd name="connsiteX67" fmla="*/ 731549 w 818068"/>
                    <a:gd name="connsiteY67" fmla="*/ 730995 h 730995"/>
                    <a:gd name="connsiteX68" fmla="*/ 715658 w 818068"/>
                    <a:gd name="connsiteY68" fmla="*/ 722167 h 730995"/>
                    <a:gd name="connsiteX69" fmla="*/ 717424 w 818068"/>
                    <a:gd name="connsiteY69" fmla="*/ 695681 h 730995"/>
                    <a:gd name="connsiteX70" fmla="*/ 680344 w 818068"/>
                    <a:gd name="connsiteY70" fmla="*/ 665665 h 730995"/>
                    <a:gd name="connsiteX71" fmla="*/ 664453 w 818068"/>
                    <a:gd name="connsiteY71" fmla="*/ 672727 h 730995"/>
                    <a:gd name="connsiteX72" fmla="*/ 629139 w 818068"/>
                    <a:gd name="connsiteY72" fmla="*/ 651539 h 730995"/>
                    <a:gd name="connsiteX73" fmla="*/ 618545 w 818068"/>
                    <a:gd name="connsiteY73" fmla="*/ 651539 h 730995"/>
                    <a:gd name="connsiteX74" fmla="*/ 611482 w 818068"/>
                    <a:gd name="connsiteY74" fmla="*/ 632117 h 730995"/>
                    <a:gd name="connsiteX75" fmla="*/ 599123 w 818068"/>
                    <a:gd name="connsiteY75" fmla="*/ 637414 h 730995"/>
                    <a:gd name="connsiteX76" fmla="*/ 558512 w 818068"/>
                    <a:gd name="connsiteY76" fmla="*/ 600334 h 730995"/>
                    <a:gd name="connsiteX77" fmla="*/ 539089 w 818068"/>
                    <a:gd name="connsiteY77" fmla="*/ 584443 h 730995"/>
                    <a:gd name="connsiteX78" fmla="*/ 519733 w 818068"/>
                    <a:gd name="connsiteY78" fmla="*/ 574120 h 730995"/>
                    <a:gd name="connsiteX79" fmla="*/ 505100 w 818068"/>
                    <a:gd name="connsiteY79" fmla="*/ 590844 h 730995"/>
                    <a:gd name="connsiteX80" fmla="*/ 485236 w 818068"/>
                    <a:gd name="connsiteY80" fmla="*/ 586429 h 730995"/>
                    <a:gd name="connsiteX81" fmla="*/ 504691 w 818068"/>
                    <a:gd name="connsiteY81" fmla="*/ 560207 h 730995"/>
                    <a:gd name="connsiteX82" fmla="*/ 480821 w 818068"/>
                    <a:gd name="connsiteY82" fmla="*/ 529707 h 730995"/>
                    <a:gd name="connsiteX83" fmla="*/ 471993 w 818068"/>
                    <a:gd name="connsiteY83" fmla="*/ 535004 h 730995"/>
                    <a:gd name="connsiteX84" fmla="*/ 456102 w 818068"/>
                    <a:gd name="connsiteY84" fmla="*/ 527941 h 730995"/>
                    <a:gd name="connsiteX85" fmla="*/ 429616 w 818068"/>
                    <a:gd name="connsiteY85" fmla="*/ 536769 h 730995"/>
                    <a:gd name="connsiteX86" fmla="*/ 390771 w 818068"/>
                    <a:gd name="connsiteY86" fmla="*/ 550895 h 730995"/>
                    <a:gd name="connsiteX87" fmla="*/ 367817 w 818068"/>
                    <a:gd name="connsiteY87" fmla="*/ 549129 h 730995"/>
                    <a:gd name="connsiteX88" fmla="*/ 330607 w 818068"/>
                    <a:gd name="connsiteY88" fmla="*/ 574432 h 730995"/>
                    <a:gd name="connsiteX89" fmla="*/ 91440 w 818068"/>
                    <a:gd name="connsiteY89" fmla="*/ 369775 h 730995"/>
                    <a:gd name="connsiteX0" fmla="*/ 255123 w 742584"/>
                    <a:gd name="connsiteY0" fmla="*/ 49570 h 730995"/>
                    <a:gd name="connsiteX1" fmla="*/ 255254 w 742584"/>
                    <a:gd name="connsiteY1" fmla="*/ 49439 h 730995"/>
                    <a:gd name="connsiteX2" fmla="*/ 274676 w 742584"/>
                    <a:gd name="connsiteY2" fmla="*/ 49439 h 730995"/>
                    <a:gd name="connsiteX3" fmla="*/ 274676 w 742584"/>
                    <a:gd name="connsiteY3" fmla="*/ 26485 h 730995"/>
                    <a:gd name="connsiteX4" fmla="*/ 288802 w 742584"/>
                    <a:gd name="connsiteY4" fmla="*/ 10594 h 730995"/>
                    <a:gd name="connsiteX5" fmla="*/ 302927 w 742584"/>
                    <a:gd name="connsiteY5" fmla="*/ 17657 h 730995"/>
                    <a:gd name="connsiteX6" fmla="*/ 309990 w 742584"/>
                    <a:gd name="connsiteY6" fmla="*/ 26485 h 730995"/>
                    <a:gd name="connsiteX7" fmla="*/ 322350 w 742584"/>
                    <a:gd name="connsiteY7" fmla="*/ 22954 h 730995"/>
                    <a:gd name="connsiteX8" fmla="*/ 334710 w 742584"/>
                    <a:gd name="connsiteY8" fmla="*/ 0 h 730995"/>
                    <a:gd name="connsiteX9" fmla="*/ 347070 w 742584"/>
                    <a:gd name="connsiteY9" fmla="*/ 51205 h 730995"/>
                    <a:gd name="connsiteX10" fmla="*/ 361195 w 742584"/>
                    <a:gd name="connsiteY10" fmla="*/ 60033 h 730995"/>
                    <a:gd name="connsiteX11" fmla="*/ 366492 w 742584"/>
                    <a:gd name="connsiteY11" fmla="*/ 91816 h 730995"/>
                    <a:gd name="connsiteX12" fmla="*/ 350601 w 742584"/>
                    <a:gd name="connsiteY12" fmla="*/ 98879 h 730995"/>
                    <a:gd name="connsiteX13" fmla="*/ 352367 w 742584"/>
                    <a:gd name="connsiteY13" fmla="*/ 116536 h 730995"/>
                    <a:gd name="connsiteX14" fmla="*/ 331178 w 742584"/>
                    <a:gd name="connsiteY14" fmla="*/ 143021 h 730995"/>
                    <a:gd name="connsiteX15" fmla="*/ 338241 w 742584"/>
                    <a:gd name="connsiteY15" fmla="*/ 164209 h 730995"/>
                    <a:gd name="connsiteX16" fmla="*/ 347070 w 742584"/>
                    <a:gd name="connsiteY16" fmla="*/ 199523 h 730995"/>
                    <a:gd name="connsiteX17" fmla="*/ 361195 w 742584"/>
                    <a:gd name="connsiteY17" fmla="*/ 215414 h 730995"/>
                    <a:gd name="connsiteX18" fmla="*/ 375321 w 742584"/>
                    <a:gd name="connsiteY18" fmla="*/ 215414 h 730995"/>
                    <a:gd name="connsiteX19" fmla="*/ 382383 w 742584"/>
                    <a:gd name="connsiteY19" fmla="*/ 208351 h 730995"/>
                    <a:gd name="connsiteX20" fmla="*/ 415932 w 742584"/>
                    <a:gd name="connsiteY20" fmla="*/ 208351 h 730995"/>
                    <a:gd name="connsiteX21" fmla="*/ 415932 w 742584"/>
                    <a:gd name="connsiteY21" fmla="*/ 218946 h 730995"/>
                    <a:gd name="connsiteX22" fmla="*/ 396509 w 742584"/>
                    <a:gd name="connsiteY22" fmla="*/ 259556 h 730995"/>
                    <a:gd name="connsiteX23" fmla="*/ 394743 w 742584"/>
                    <a:gd name="connsiteY23" fmla="*/ 268385 h 730995"/>
                    <a:gd name="connsiteX24" fmla="*/ 401806 w 742584"/>
                    <a:gd name="connsiteY24" fmla="*/ 280745 h 730995"/>
                    <a:gd name="connsiteX25" fmla="*/ 405337 w 742584"/>
                    <a:gd name="connsiteY25" fmla="*/ 296636 h 730995"/>
                    <a:gd name="connsiteX26" fmla="*/ 430057 w 742584"/>
                    <a:gd name="connsiteY26" fmla="*/ 319590 h 730995"/>
                    <a:gd name="connsiteX27" fmla="*/ 481262 w 742584"/>
                    <a:gd name="connsiteY27" fmla="*/ 319590 h 730995"/>
                    <a:gd name="connsiteX28" fmla="*/ 479496 w 742584"/>
                    <a:gd name="connsiteY28" fmla="*/ 301933 h 730995"/>
                    <a:gd name="connsiteX29" fmla="*/ 504216 w 742584"/>
                    <a:gd name="connsiteY29" fmla="*/ 296636 h 730995"/>
                    <a:gd name="connsiteX30" fmla="*/ 532467 w 742584"/>
                    <a:gd name="connsiteY30" fmla="*/ 312527 h 730995"/>
                    <a:gd name="connsiteX31" fmla="*/ 557187 w 742584"/>
                    <a:gd name="connsiteY31" fmla="*/ 273682 h 730995"/>
                    <a:gd name="connsiteX32" fmla="*/ 569546 w 742584"/>
                    <a:gd name="connsiteY32" fmla="*/ 264853 h 730995"/>
                    <a:gd name="connsiteX33" fmla="*/ 574844 w 742584"/>
                    <a:gd name="connsiteY33" fmla="*/ 257791 h 730995"/>
                    <a:gd name="connsiteX34" fmla="*/ 553655 w 742584"/>
                    <a:gd name="connsiteY34" fmla="*/ 229540 h 730995"/>
                    <a:gd name="connsiteX35" fmla="*/ 560718 w 742584"/>
                    <a:gd name="connsiteY35" fmla="*/ 215414 h 730995"/>
                    <a:gd name="connsiteX36" fmla="*/ 576609 w 742584"/>
                    <a:gd name="connsiteY36" fmla="*/ 195992 h 730995"/>
                    <a:gd name="connsiteX37" fmla="*/ 583672 w 742584"/>
                    <a:gd name="connsiteY37" fmla="*/ 181866 h 730995"/>
                    <a:gd name="connsiteX38" fmla="*/ 611923 w 742584"/>
                    <a:gd name="connsiteY38" fmla="*/ 181866 h 730995"/>
                    <a:gd name="connsiteX39" fmla="*/ 613689 w 742584"/>
                    <a:gd name="connsiteY39" fmla="*/ 208351 h 730995"/>
                    <a:gd name="connsiteX40" fmla="*/ 613689 w 742584"/>
                    <a:gd name="connsiteY40" fmla="*/ 233071 h 730995"/>
                    <a:gd name="connsiteX41" fmla="*/ 613689 w 742584"/>
                    <a:gd name="connsiteY41" fmla="*/ 259556 h 730995"/>
                    <a:gd name="connsiteX42" fmla="*/ 613689 w 742584"/>
                    <a:gd name="connsiteY42" fmla="*/ 273682 h 730995"/>
                    <a:gd name="connsiteX43" fmla="*/ 633111 w 742584"/>
                    <a:gd name="connsiteY43" fmla="*/ 286042 h 730995"/>
                    <a:gd name="connsiteX44" fmla="*/ 634877 w 742584"/>
                    <a:gd name="connsiteY44" fmla="*/ 298401 h 730995"/>
                    <a:gd name="connsiteX45" fmla="*/ 652534 w 742584"/>
                    <a:gd name="connsiteY45" fmla="*/ 300167 h 730995"/>
                    <a:gd name="connsiteX46" fmla="*/ 647237 w 742584"/>
                    <a:gd name="connsiteY46" fmla="*/ 314293 h 730995"/>
                    <a:gd name="connsiteX47" fmla="*/ 659597 w 742584"/>
                    <a:gd name="connsiteY47" fmla="*/ 346075 h 730995"/>
                    <a:gd name="connsiteX48" fmla="*/ 659597 w 742584"/>
                    <a:gd name="connsiteY48" fmla="*/ 360201 h 730995"/>
                    <a:gd name="connsiteX49" fmla="*/ 664894 w 742584"/>
                    <a:gd name="connsiteY49" fmla="*/ 376092 h 730995"/>
                    <a:gd name="connsiteX50" fmla="*/ 666659 w 742584"/>
                    <a:gd name="connsiteY50" fmla="*/ 383154 h 730995"/>
                    <a:gd name="connsiteX51" fmla="*/ 680785 w 742584"/>
                    <a:gd name="connsiteY51" fmla="*/ 386686 h 730995"/>
                    <a:gd name="connsiteX52" fmla="*/ 701973 w 742584"/>
                    <a:gd name="connsiteY52" fmla="*/ 386686 h 730995"/>
                    <a:gd name="connsiteX53" fmla="*/ 701973 w 742584"/>
                    <a:gd name="connsiteY53" fmla="*/ 400811 h 730995"/>
                    <a:gd name="connsiteX54" fmla="*/ 733756 w 742584"/>
                    <a:gd name="connsiteY54" fmla="*/ 404343 h 730995"/>
                    <a:gd name="connsiteX55" fmla="*/ 726693 w 742584"/>
                    <a:gd name="connsiteY55" fmla="*/ 422000 h 730995"/>
                    <a:gd name="connsiteX56" fmla="*/ 735521 w 742584"/>
                    <a:gd name="connsiteY56" fmla="*/ 437891 h 730995"/>
                    <a:gd name="connsiteX57" fmla="*/ 742584 w 742584"/>
                    <a:gd name="connsiteY57" fmla="*/ 464376 h 730995"/>
                    <a:gd name="connsiteX58" fmla="*/ 707270 w 742584"/>
                    <a:gd name="connsiteY58" fmla="*/ 478502 h 730995"/>
                    <a:gd name="connsiteX59" fmla="*/ 714333 w 742584"/>
                    <a:gd name="connsiteY59" fmla="*/ 547364 h 730995"/>
                    <a:gd name="connsiteX60" fmla="*/ 709036 w 742584"/>
                    <a:gd name="connsiteY60" fmla="*/ 586209 h 730995"/>
                    <a:gd name="connsiteX61" fmla="*/ 694910 w 742584"/>
                    <a:gd name="connsiteY61" fmla="*/ 610928 h 730995"/>
                    <a:gd name="connsiteX62" fmla="*/ 654300 w 742584"/>
                    <a:gd name="connsiteY62" fmla="*/ 623288 h 730995"/>
                    <a:gd name="connsiteX63" fmla="*/ 661362 w 742584"/>
                    <a:gd name="connsiteY63" fmla="*/ 690384 h 730995"/>
                    <a:gd name="connsiteX64" fmla="*/ 666659 w 742584"/>
                    <a:gd name="connsiteY64" fmla="*/ 706276 h 730995"/>
                    <a:gd name="connsiteX65" fmla="*/ 666659 w 742584"/>
                    <a:gd name="connsiteY65" fmla="*/ 723932 h 730995"/>
                    <a:gd name="connsiteX66" fmla="*/ 656065 w 742584"/>
                    <a:gd name="connsiteY66" fmla="*/ 730995 h 730995"/>
                    <a:gd name="connsiteX67" fmla="*/ 640174 w 742584"/>
                    <a:gd name="connsiteY67" fmla="*/ 722167 h 730995"/>
                    <a:gd name="connsiteX68" fmla="*/ 641940 w 742584"/>
                    <a:gd name="connsiteY68" fmla="*/ 695681 h 730995"/>
                    <a:gd name="connsiteX69" fmla="*/ 604860 w 742584"/>
                    <a:gd name="connsiteY69" fmla="*/ 665665 h 730995"/>
                    <a:gd name="connsiteX70" fmla="*/ 588969 w 742584"/>
                    <a:gd name="connsiteY70" fmla="*/ 672727 h 730995"/>
                    <a:gd name="connsiteX71" fmla="*/ 553655 w 742584"/>
                    <a:gd name="connsiteY71" fmla="*/ 651539 h 730995"/>
                    <a:gd name="connsiteX72" fmla="*/ 543061 w 742584"/>
                    <a:gd name="connsiteY72" fmla="*/ 651539 h 730995"/>
                    <a:gd name="connsiteX73" fmla="*/ 535998 w 742584"/>
                    <a:gd name="connsiteY73" fmla="*/ 632117 h 730995"/>
                    <a:gd name="connsiteX74" fmla="*/ 523639 w 742584"/>
                    <a:gd name="connsiteY74" fmla="*/ 637414 h 730995"/>
                    <a:gd name="connsiteX75" fmla="*/ 483028 w 742584"/>
                    <a:gd name="connsiteY75" fmla="*/ 600334 h 730995"/>
                    <a:gd name="connsiteX76" fmla="*/ 463605 w 742584"/>
                    <a:gd name="connsiteY76" fmla="*/ 584443 h 730995"/>
                    <a:gd name="connsiteX77" fmla="*/ 444249 w 742584"/>
                    <a:gd name="connsiteY77" fmla="*/ 574120 h 730995"/>
                    <a:gd name="connsiteX78" fmla="*/ 429616 w 742584"/>
                    <a:gd name="connsiteY78" fmla="*/ 590844 h 730995"/>
                    <a:gd name="connsiteX79" fmla="*/ 409752 w 742584"/>
                    <a:gd name="connsiteY79" fmla="*/ 586429 h 730995"/>
                    <a:gd name="connsiteX80" fmla="*/ 429207 w 742584"/>
                    <a:gd name="connsiteY80" fmla="*/ 560207 h 730995"/>
                    <a:gd name="connsiteX81" fmla="*/ 405337 w 742584"/>
                    <a:gd name="connsiteY81" fmla="*/ 529707 h 730995"/>
                    <a:gd name="connsiteX82" fmla="*/ 396509 w 742584"/>
                    <a:gd name="connsiteY82" fmla="*/ 535004 h 730995"/>
                    <a:gd name="connsiteX83" fmla="*/ 380618 w 742584"/>
                    <a:gd name="connsiteY83" fmla="*/ 527941 h 730995"/>
                    <a:gd name="connsiteX84" fmla="*/ 354132 w 742584"/>
                    <a:gd name="connsiteY84" fmla="*/ 536769 h 730995"/>
                    <a:gd name="connsiteX85" fmla="*/ 315287 w 742584"/>
                    <a:gd name="connsiteY85" fmla="*/ 550895 h 730995"/>
                    <a:gd name="connsiteX86" fmla="*/ 292333 w 742584"/>
                    <a:gd name="connsiteY86" fmla="*/ 549129 h 730995"/>
                    <a:gd name="connsiteX87" fmla="*/ 255123 w 742584"/>
                    <a:gd name="connsiteY87" fmla="*/ 574432 h 730995"/>
                    <a:gd name="connsiteX88" fmla="*/ 15956 w 742584"/>
                    <a:gd name="connsiteY88" fmla="*/ 369775 h 730995"/>
                    <a:gd name="connsiteX0" fmla="*/ 0 w 487461"/>
                    <a:gd name="connsiteY0" fmla="*/ 49570 h 730995"/>
                    <a:gd name="connsiteX1" fmla="*/ 131 w 487461"/>
                    <a:gd name="connsiteY1" fmla="*/ 49439 h 730995"/>
                    <a:gd name="connsiteX2" fmla="*/ 19553 w 487461"/>
                    <a:gd name="connsiteY2" fmla="*/ 49439 h 730995"/>
                    <a:gd name="connsiteX3" fmla="*/ 19553 w 487461"/>
                    <a:gd name="connsiteY3" fmla="*/ 26485 h 730995"/>
                    <a:gd name="connsiteX4" fmla="*/ 33679 w 487461"/>
                    <a:gd name="connsiteY4" fmla="*/ 10594 h 730995"/>
                    <a:gd name="connsiteX5" fmla="*/ 47804 w 487461"/>
                    <a:gd name="connsiteY5" fmla="*/ 17657 h 730995"/>
                    <a:gd name="connsiteX6" fmla="*/ 54867 w 487461"/>
                    <a:gd name="connsiteY6" fmla="*/ 26485 h 730995"/>
                    <a:gd name="connsiteX7" fmla="*/ 67227 w 487461"/>
                    <a:gd name="connsiteY7" fmla="*/ 22954 h 730995"/>
                    <a:gd name="connsiteX8" fmla="*/ 79587 w 487461"/>
                    <a:gd name="connsiteY8" fmla="*/ 0 h 730995"/>
                    <a:gd name="connsiteX9" fmla="*/ 91947 w 487461"/>
                    <a:gd name="connsiteY9" fmla="*/ 51205 h 730995"/>
                    <a:gd name="connsiteX10" fmla="*/ 106072 w 487461"/>
                    <a:gd name="connsiteY10" fmla="*/ 60033 h 730995"/>
                    <a:gd name="connsiteX11" fmla="*/ 111369 w 487461"/>
                    <a:gd name="connsiteY11" fmla="*/ 91816 h 730995"/>
                    <a:gd name="connsiteX12" fmla="*/ 95478 w 487461"/>
                    <a:gd name="connsiteY12" fmla="*/ 98879 h 730995"/>
                    <a:gd name="connsiteX13" fmla="*/ 97244 w 487461"/>
                    <a:gd name="connsiteY13" fmla="*/ 116536 h 730995"/>
                    <a:gd name="connsiteX14" fmla="*/ 76055 w 487461"/>
                    <a:gd name="connsiteY14" fmla="*/ 143021 h 730995"/>
                    <a:gd name="connsiteX15" fmla="*/ 83118 w 487461"/>
                    <a:gd name="connsiteY15" fmla="*/ 164209 h 730995"/>
                    <a:gd name="connsiteX16" fmla="*/ 91947 w 487461"/>
                    <a:gd name="connsiteY16" fmla="*/ 199523 h 730995"/>
                    <a:gd name="connsiteX17" fmla="*/ 106072 w 487461"/>
                    <a:gd name="connsiteY17" fmla="*/ 215414 h 730995"/>
                    <a:gd name="connsiteX18" fmla="*/ 120198 w 487461"/>
                    <a:gd name="connsiteY18" fmla="*/ 215414 h 730995"/>
                    <a:gd name="connsiteX19" fmla="*/ 127260 w 487461"/>
                    <a:gd name="connsiteY19" fmla="*/ 208351 h 730995"/>
                    <a:gd name="connsiteX20" fmla="*/ 160809 w 487461"/>
                    <a:gd name="connsiteY20" fmla="*/ 208351 h 730995"/>
                    <a:gd name="connsiteX21" fmla="*/ 160809 w 487461"/>
                    <a:gd name="connsiteY21" fmla="*/ 218946 h 730995"/>
                    <a:gd name="connsiteX22" fmla="*/ 141386 w 487461"/>
                    <a:gd name="connsiteY22" fmla="*/ 259556 h 730995"/>
                    <a:gd name="connsiteX23" fmla="*/ 139620 w 487461"/>
                    <a:gd name="connsiteY23" fmla="*/ 268385 h 730995"/>
                    <a:gd name="connsiteX24" fmla="*/ 146683 w 487461"/>
                    <a:gd name="connsiteY24" fmla="*/ 280745 h 730995"/>
                    <a:gd name="connsiteX25" fmla="*/ 150214 w 487461"/>
                    <a:gd name="connsiteY25" fmla="*/ 296636 h 730995"/>
                    <a:gd name="connsiteX26" fmla="*/ 174934 w 487461"/>
                    <a:gd name="connsiteY26" fmla="*/ 319590 h 730995"/>
                    <a:gd name="connsiteX27" fmla="*/ 226139 w 487461"/>
                    <a:gd name="connsiteY27" fmla="*/ 319590 h 730995"/>
                    <a:gd name="connsiteX28" fmla="*/ 224373 w 487461"/>
                    <a:gd name="connsiteY28" fmla="*/ 301933 h 730995"/>
                    <a:gd name="connsiteX29" fmla="*/ 249093 w 487461"/>
                    <a:gd name="connsiteY29" fmla="*/ 296636 h 730995"/>
                    <a:gd name="connsiteX30" fmla="*/ 277344 w 487461"/>
                    <a:gd name="connsiteY30" fmla="*/ 312527 h 730995"/>
                    <a:gd name="connsiteX31" fmla="*/ 302064 w 487461"/>
                    <a:gd name="connsiteY31" fmla="*/ 273682 h 730995"/>
                    <a:gd name="connsiteX32" fmla="*/ 314423 w 487461"/>
                    <a:gd name="connsiteY32" fmla="*/ 264853 h 730995"/>
                    <a:gd name="connsiteX33" fmla="*/ 319721 w 487461"/>
                    <a:gd name="connsiteY33" fmla="*/ 257791 h 730995"/>
                    <a:gd name="connsiteX34" fmla="*/ 298532 w 487461"/>
                    <a:gd name="connsiteY34" fmla="*/ 229540 h 730995"/>
                    <a:gd name="connsiteX35" fmla="*/ 305595 w 487461"/>
                    <a:gd name="connsiteY35" fmla="*/ 215414 h 730995"/>
                    <a:gd name="connsiteX36" fmla="*/ 321486 w 487461"/>
                    <a:gd name="connsiteY36" fmla="*/ 195992 h 730995"/>
                    <a:gd name="connsiteX37" fmla="*/ 328549 w 487461"/>
                    <a:gd name="connsiteY37" fmla="*/ 181866 h 730995"/>
                    <a:gd name="connsiteX38" fmla="*/ 356800 w 487461"/>
                    <a:gd name="connsiteY38" fmla="*/ 181866 h 730995"/>
                    <a:gd name="connsiteX39" fmla="*/ 358566 w 487461"/>
                    <a:gd name="connsiteY39" fmla="*/ 208351 h 730995"/>
                    <a:gd name="connsiteX40" fmla="*/ 358566 w 487461"/>
                    <a:gd name="connsiteY40" fmla="*/ 233071 h 730995"/>
                    <a:gd name="connsiteX41" fmla="*/ 358566 w 487461"/>
                    <a:gd name="connsiteY41" fmla="*/ 259556 h 730995"/>
                    <a:gd name="connsiteX42" fmla="*/ 358566 w 487461"/>
                    <a:gd name="connsiteY42" fmla="*/ 273682 h 730995"/>
                    <a:gd name="connsiteX43" fmla="*/ 377988 w 487461"/>
                    <a:gd name="connsiteY43" fmla="*/ 286042 h 730995"/>
                    <a:gd name="connsiteX44" fmla="*/ 379754 w 487461"/>
                    <a:gd name="connsiteY44" fmla="*/ 298401 h 730995"/>
                    <a:gd name="connsiteX45" fmla="*/ 397411 w 487461"/>
                    <a:gd name="connsiteY45" fmla="*/ 300167 h 730995"/>
                    <a:gd name="connsiteX46" fmla="*/ 392114 w 487461"/>
                    <a:gd name="connsiteY46" fmla="*/ 314293 h 730995"/>
                    <a:gd name="connsiteX47" fmla="*/ 404474 w 487461"/>
                    <a:gd name="connsiteY47" fmla="*/ 346075 h 730995"/>
                    <a:gd name="connsiteX48" fmla="*/ 404474 w 487461"/>
                    <a:gd name="connsiteY48" fmla="*/ 360201 h 730995"/>
                    <a:gd name="connsiteX49" fmla="*/ 409771 w 487461"/>
                    <a:gd name="connsiteY49" fmla="*/ 376092 h 730995"/>
                    <a:gd name="connsiteX50" fmla="*/ 411536 w 487461"/>
                    <a:gd name="connsiteY50" fmla="*/ 383154 h 730995"/>
                    <a:gd name="connsiteX51" fmla="*/ 425662 w 487461"/>
                    <a:gd name="connsiteY51" fmla="*/ 386686 h 730995"/>
                    <a:gd name="connsiteX52" fmla="*/ 446850 w 487461"/>
                    <a:gd name="connsiteY52" fmla="*/ 386686 h 730995"/>
                    <a:gd name="connsiteX53" fmla="*/ 446850 w 487461"/>
                    <a:gd name="connsiteY53" fmla="*/ 400811 h 730995"/>
                    <a:gd name="connsiteX54" fmla="*/ 478633 w 487461"/>
                    <a:gd name="connsiteY54" fmla="*/ 404343 h 730995"/>
                    <a:gd name="connsiteX55" fmla="*/ 471570 w 487461"/>
                    <a:gd name="connsiteY55" fmla="*/ 422000 h 730995"/>
                    <a:gd name="connsiteX56" fmla="*/ 480398 w 487461"/>
                    <a:gd name="connsiteY56" fmla="*/ 437891 h 730995"/>
                    <a:gd name="connsiteX57" fmla="*/ 487461 w 487461"/>
                    <a:gd name="connsiteY57" fmla="*/ 464376 h 730995"/>
                    <a:gd name="connsiteX58" fmla="*/ 452147 w 487461"/>
                    <a:gd name="connsiteY58" fmla="*/ 478502 h 730995"/>
                    <a:gd name="connsiteX59" fmla="*/ 459210 w 487461"/>
                    <a:gd name="connsiteY59" fmla="*/ 547364 h 730995"/>
                    <a:gd name="connsiteX60" fmla="*/ 453913 w 487461"/>
                    <a:gd name="connsiteY60" fmla="*/ 586209 h 730995"/>
                    <a:gd name="connsiteX61" fmla="*/ 439787 w 487461"/>
                    <a:gd name="connsiteY61" fmla="*/ 610928 h 730995"/>
                    <a:gd name="connsiteX62" fmla="*/ 399177 w 487461"/>
                    <a:gd name="connsiteY62" fmla="*/ 623288 h 730995"/>
                    <a:gd name="connsiteX63" fmla="*/ 406239 w 487461"/>
                    <a:gd name="connsiteY63" fmla="*/ 690384 h 730995"/>
                    <a:gd name="connsiteX64" fmla="*/ 411536 w 487461"/>
                    <a:gd name="connsiteY64" fmla="*/ 706276 h 730995"/>
                    <a:gd name="connsiteX65" fmla="*/ 411536 w 487461"/>
                    <a:gd name="connsiteY65" fmla="*/ 723932 h 730995"/>
                    <a:gd name="connsiteX66" fmla="*/ 400942 w 487461"/>
                    <a:gd name="connsiteY66" fmla="*/ 730995 h 730995"/>
                    <a:gd name="connsiteX67" fmla="*/ 385051 w 487461"/>
                    <a:gd name="connsiteY67" fmla="*/ 722167 h 730995"/>
                    <a:gd name="connsiteX68" fmla="*/ 386817 w 487461"/>
                    <a:gd name="connsiteY68" fmla="*/ 695681 h 730995"/>
                    <a:gd name="connsiteX69" fmla="*/ 349737 w 487461"/>
                    <a:gd name="connsiteY69" fmla="*/ 665665 h 730995"/>
                    <a:gd name="connsiteX70" fmla="*/ 333846 w 487461"/>
                    <a:gd name="connsiteY70" fmla="*/ 672727 h 730995"/>
                    <a:gd name="connsiteX71" fmla="*/ 298532 w 487461"/>
                    <a:gd name="connsiteY71" fmla="*/ 651539 h 730995"/>
                    <a:gd name="connsiteX72" fmla="*/ 287938 w 487461"/>
                    <a:gd name="connsiteY72" fmla="*/ 651539 h 730995"/>
                    <a:gd name="connsiteX73" fmla="*/ 280875 w 487461"/>
                    <a:gd name="connsiteY73" fmla="*/ 632117 h 730995"/>
                    <a:gd name="connsiteX74" fmla="*/ 268516 w 487461"/>
                    <a:gd name="connsiteY74" fmla="*/ 637414 h 730995"/>
                    <a:gd name="connsiteX75" fmla="*/ 227905 w 487461"/>
                    <a:gd name="connsiteY75" fmla="*/ 600334 h 730995"/>
                    <a:gd name="connsiteX76" fmla="*/ 208482 w 487461"/>
                    <a:gd name="connsiteY76" fmla="*/ 584443 h 730995"/>
                    <a:gd name="connsiteX77" fmla="*/ 189126 w 487461"/>
                    <a:gd name="connsiteY77" fmla="*/ 574120 h 730995"/>
                    <a:gd name="connsiteX78" fmla="*/ 174493 w 487461"/>
                    <a:gd name="connsiteY78" fmla="*/ 590844 h 730995"/>
                    <a:gd name="connsiteX79" fmla="*/ 154629 w 487461"/>
                    <a:gd name="connsiteY79" fmla="*/ 586429 h 730995"/>
                    <a:gd name="connsiteX80" fmla="*/ 174084 w 487461"/>
                    <a:gd name="connsiteY80" fmla="*/ 560207 h 730995"/>
                    <a:gd name="connsiteX81" fmla="*/ 150214 w 487461"/>
                    <a:gd name="connsiteY81" fmla="*/ 529707 h 730995"/>
                    <a:gd name="connsiteX82" fmla="*/ 141386 w 487461"/>
                    <a:gd name="connsiteY82" fmla="*/ 535004 h 730995"/>
                    <a:gd name="connsiteX83" fmla="*/ 125495 w 487461"/>
                    <a:gd name="connsiteY83" fmla="*/ 527941 h 730995"/>
                    <a:gd name="connsiteX84" fmla="*/ 99009 w 487461"/>
                    <a:gd name="connsiteY84" fmla="*/ 536769 h 730995"/>
                    <a:gd name="connsiteX85" fmla="*/ 60164 w 487461"/>
                    <a:gd name="connsiteY85" fmla="*/ 550895 h 730995"/>
                    <a:gd name="connsiteX86" fmla="*/ 37210 w 487461"/>
                    <a:gd name="connsiteY86" fmla="*/ 549129 h 730995"/>
                    <a:gd name="connsiteX87" fmla="*/ 0 w 487461"/>
                    <a:gd name="connsiteY87" fmla="*/ 574432 h 730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487461" h="730995">
                      <a:moveTo>
                        <a:pt x="0" y="49570"/>
                      </a:moveTo>
                      <a:lnTo>
                        <a:pt x="131" y="49439"/>
                      </a:lnTo>
                      <a:lnTo>
                        <a:pt x="19553" y="49439"/>
                      </a:lnTo>
                      <a:lnTo>
                        <a:pt x="19553" y="26485"/>
                      </a:lnTo>
                      <a:lnTo>
                        <a:pt x="33679" y="10594"/>
                      </a:lnTo>
                      <a:lnTo>
                        <a:pt x="47804" y="17657"/>
                      </a:lnTo>
                      <a:lnTo>
                        <a:pt x="54867" y="26485"/>
                      </a:lnTo>
                      <a:lnTo>
                        <a:pt x="67227" y="22954"/>
                      </a:lnTo>
                      <a:lnTo>
                        <a:pt x="79587" y="0"/>
                      </a:lnTo>
                      <a:lnTo>
                        <a:pt x="91947" y="51205"/>
                      </a:lnTo>
                      <a:lnTo>
                        <a:pt x="106072" y="60033"/>
                      </a:lnTo>
                      <a:lnTo>
                        <a:pt x="111369" y="91816"/>
                      </a:lnTo>
                      <a:lnTo>
                        <a:pt x="95478" y="98879"/>
                      </a:lnTo>
                      <a:lnTo>
                        <a:pt x="97244" y="116536"/>
                      </a:lnTo>
                      <a:lnTo>
                        <a:pt x="76055" y="143021"/>
                      </a:lnTo>
                      <a:lnTo>
                        <a:pt x="83118" y="164209"/>
                      </a:lnTo>
                      <a:lnTo>
                        <a:pt x="91947" y="199523"/>
                      </a:lnTo>
                      <a:lnTo>
                        <a:pt x="106072" y="215414"/>
                      </a:lnTo>
                      <a:lnTo>
                        <a:pt x="120198" y="215414"/>
                      </a:lnTo>
                      <a:lnTo>
                        <a:pt x="127260" y="208351"/>
                      </a:lnTo>
                      <a:lnTo>
                        <a:pt x="160809" y="208351"/>
                      </a:lnTo>
                      <a:lnTo>
                        <a:pt x="160809" y="218946"/>
                      </a:lnTo>
                      <a:lnTo>
                        <a:pt x="141386" y="259556"/>
                      </a:lnTo>
                      <a:lnTo>
                        <a:pt x="139620" y="268385"/>
                      </a:lnTo>
                      <a:lnTo>
                        <a:pt x="146683" y="280745"/>
                      </a:lnTo>
                      <a:lnTo>
                        <a:pt x="150214" y="296636"/>
                      </a:lnTo>
                      <a:lnTo>
                        <a:pt x="174934" y="319590"/>
                      </a:lnTo>
                      <a:lnTo>
                        <a:pt x="226139" y="319590"/>
                      </a:lnTo>
                      <a:lnTo>
                        <a:pt x="224373" y="301933"/>
                      </a:lnTo>
                      <a:lnTo>
                        <a:pt x="249093" y="296636"/>
                      </a:lnTo>
                      <a:lnTo>
                        <a:pt x="277344" y="312527"/>
                      </a:lnTo>
                      <a:lnTo>
                        <a:pt x="302064" y="273682"/>
                      </a:lnTo>
                      <a:lnTo>
                        <a:pt x="314423" y="264853"/>
                      </a:lnTo>
                      <a:lnTo>
                        <a:pt x="319721" y="257791"/>
                      </a:lnTo>
                      <a:lnTo>
                        <a:pt x="298532" y="229540"/>
                      </a:lnTo>
                      <a:lnTo>
                        <a:pt x="305595" y="215414"/>
                      </a:lnTo>
                      <a:lnTo>
                        <a:pt x="321486" y="195992"/>
                      </a:lnTo>
                      <a:lnTo>
                        <a:pt x="328549" y="181866"/>
                      </a:lnTo>
                      <a:lnTo>
                        <a:pt x="356800" y="181866"/>
                      </a:lnTo>
                      <a:lnTo>
                        <a:pt x="358566" y="208351"/>
                      </a:lnTo>
                      <a:lnTo>
                        <a:pt x="358566" y="233071"/>
                      </a:lnTo>
                      <a:lnTo>
                        <a:pt x="358566" y="259556"/>
                      </a:lnTo>
                      <a:lnTo>
                        <a:pt x="358566" y="273682"/>
                      </a:lnTo>
                      <a:lnTo>
                        <a:pt x="377988" y="286042"/>
                      </a:lnTo>
                      <a:lnTo>
                        <a:pt x="379754" y="298401"/>
                      </a:lnTo>
                      <a:lnTo>
                        <a:pt x="397411" y="300167"/>
                      </a:lnTo>
                      <a:lnTo>
                        <a:pt x="392114" y="314293"/>
                      </a:lnTo>
                      <a:lnTo>
                        <a:pt x="404474" y="346075"/>
                      </a:lnTo>
                      <a:lnTo>
                        <a:pt x="404474" y="360201"/>
                      </a:lnTo>
                      <a:lnTo>
                        <a:pt x="409771" y="376092"/>
                      </a:lnTo>
                      <a:lnTo>
                        <a:pt x="411536" y="383154"/>
                      </a:lnTo>
                      <a:lnTo>
                        <a:pt x="425662" y="386686"/>
                      </a:lnTo>
                      <a:lnTo>
                        <a:pt x="446850" y="386686"/>
                      </a:lnTo>
                      <a:lnTo>
                        <a:pt x="446850" y="400811"/>
                      </a:lnTo>
                      <a:lnTo>
                        <a:pt x="478633" y="404343"/>
                      </a:lnTo>
                      <a:lnTo>
                        <a:pt x="471570" y="422000"/>
                      </a:lnTo>
                      <a:lnTo>
                        <a:pt x="480398" y="437891"/>
                      </a:lnTo>
                      <a:lnTo>
                        <a:pt x="487461" y="464376"/>
                      </a:lnTo>
                      <a:lnTo>
                        <a:pt x="452147" y="478502"/>
                      </a:lnTo>
                      <a:lnTo>
                        <a:pt x="459210" y="547364"/>
                      </a:lnTo>
                      <a:lnTo>
                        <a:pt x="453913" y="586209"/>
                      </a:lnTo>
                      <a:lnTo>
                        <a:pt x="439787" y="610928"/>
                      </a:lnTo>
                      <a:lnTo>
                        <a:pt x="399177" y="623288"/>
                      </a:lnTo>
                      <a:lnTo>
                        <a:pt x="406239" y="690384"/>
                      </a:lnTo>
                      <a:lnTo>
                        <a:pt x="411536" y="706276"/>
                      </a:lnTo>
                      <a:lnTo>
                        <a:pt x="411536" y="723932"/>
                      </a:lnTo>
                      <a:lnTo>
                        <a:pt x="400942" y="730995"/>
                      </a:lnTo>
                      <a:lnTo>
                        <a:pt x="385051" y="722167"/>
                      </a:lnTo>
                      <a:lnTo>
                        <a:pt x="386817" y="695681"/>
                      </a:lnTo>
                      <a:lnTo>
                        <a:pt x="349737" y="665665"/>
                      </a:lnTo>
                      <a:lnTo>
                        <a:pt x="333846" y="672727"/>
                      </a:lnTo>
                      <a:lnTo>
                        <a:pt x="298532" y="651539"/>
                      </a:lnTo>
                      <a:lnTo>
                        <a:pt x="287938" y="651539"/>
                      </a:lnTo>
                      <a:lnTo>
                        <a:pt x="280875" y="632117"/>
                      </a:lnTo>
                      <a:lnTo>
                        <a:pt x="268516" y="637414"/>
                      </a:lnTo>
                      <a:lnTo>
                        <a:pt x="227905" y="600334"/>
                      </a:lnTo>
                      <a:lnTo>
                        <a:pt x="208482" y="584443"/>
                      </a:lnTo>
                      <a:lnTo>
                        <a:pt x="189126" y="574120"/>
                      </a:lnTo>
                      <a:lnTo>
                        <a:pt x="174493" y="590844"/>
                      </a:lnTo>
                      <a:lnTo>
                        <a:pt x="154629" y="586429"/>
                      </a:lnTo>
                      <a:lnTo>
                        <a:pt x="174084" y="560207"/>
                      </a:lnTo>
                      <a:lnTo>
                        <a:pt x="150214" y="529707"/>
                      </a:lnTo>
                      <a:lnTo>
                        <a:pt x="141386" y="535004"/>
                      </a:lnTo>
                      <a:lnTo>
                        <a:pt x="125495" y="527941"/>
                      </a:lnTo>
                      <a:lnTo>
                        <a:pt x="99009" y="536769"/>
                      </a:lnTo>
                      <a:lnTo>
                        <a:pt x="60164" y="550895"/>
                      </a:lnTo>
                      <a:lnTo>
                        <a:pt x="37210" y="549129"/>
                      </a:lnTo>
                      <a:lnTo>
                        <a:pt x="0" y="574432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C1148E2B-C621-C17F-F19F-D34DB305852A}"/>
                    </a:ext>
                  </a:extLst>
                </p:cNvPr>
                <p:cNvSpPr/>
                <p:nvPr/>
              </p:nvSpPr>
              <p:spPr>
                <a:xfrm>
                  <a:off x="663982" y="2971292"/>
                  <a:ext cx="208483" cy="503019"/>
                </a:xfrm>
                <a:custGeom>
                  <a:avLst/>
                  <a:gdLst>
                    <a:gd name="connsiteX0" fmla="*/ 148450 w 208483"/>
                    <a:gd name="connsiteY0" fmla="*/ 0 h 503019"/>
                    <a:gd name="connsiteX1" fmla="*/ 159044 w 208483"/>
                    <a:gd name="connsiteY1" fmla="*/ 7063 h 503019"/>
                    <a:gd name="connsiteX2" fmla="*/ 176701 w 208483"/>
                    <a:gd name="connsiteY2" fmla="*/ 5297 h 503019"/>
                    <a:gd name="connsiteX3" fmla="*/ 192592 w 208483"/>
                    <a:gd name="connsiteY3" fmla="*/ 10594 h 503019"/>
                    <a:gd name="connsiteX4" fmla="*/ 208483 w 208483"/>
                    <a:gd name="connsiteY4" fmla="*/ 12360 h 503019"/>
                    <a:gd name="connsiteX5" fmla="*/ 194358 w 208483"/>
                    <a:gd name="connsiteY5" fmla="*/ 38845 h 503019"/>
                    <a:gd name="connsiteX6" fmla="*/ 194358 w 208483"/>
                    <a:gd name="connsiteY6" fmla="*/ 77690 h 503019"/>
                    <a:gd name="connsiteX7" fmla="*/ 206717 w 208483"/>
                    <a:gd name="connsiteY7" fmla="*/ 86519 h 503019"/>
                    <a:gd name="connsiteX8" fmla="*/ 196123 w 208483"/>
                    <a:gd name="connsiteY8" fmla="*/ 95347 h 503019"/>
                    <a:gd name="connsiteX9" fmla="*/ 194358 w 208483"/>
                    <a:gd name="connsiteY9" fmla="*/ 118301 h 503019"/>
                    <a:gd name="connsiteX10" fmla="*/ 178466 w 208483"/>
                    <a:gd name="connsiteY10" fmla="*/ 114770 h 503019"/>
                    <a:gd name="connsiteX11" fmla="*/ 171404 w 208483"/>
                    <a:gd name="connsiteY11" fmla="*/ 125364 h 503019"/>
                    <a:gd name="connsiteX12" fmla="*/ 164341 w 208483"/>
                    <a:gd name="connsiteY12" fmla="*/ 137723 h 503019"/>
                    <a:gd name="connsiteX13" fmla="*/ 144918 w 208483"/>
                    <a:gd name="connsiteY13" fmla="*/ 139489 h 503019"/>
                    <a:gd name="connsiteX14" fmla="*/ 144918 w 208483"/>
                    <a:gd name="connsiteY14" fmla="*/ 157146 h 503019"/>
                    <a:gd name="connsiteX15" fmla="*/ 120199 w 208483"/>
                    <a:gd name="connsiteY15" fmla="*/ 204820 h 503019"/>
                    <a:gd name="connsiteX16" fmla="*/ 95479 w 208483"/>
                    <a:gd name="connsiteY16" fmla="*/ 211882 h 503019"/>
                    <a:gd name="connsiteX17" fmla="*/ 88416 w 208483"/>
                    <a:gd name="connsiteY17" fmla="*/ 229539 h 503019"/>
                    <a:gd name="connsiteX18" fmla="*/ 88416 w 208483"/>
                    <a:gd name="connsiteY18" fmla="*/ 259556 h 503019"/>
                    <a:gd name="connsiteX19" fmla="*/ 106073 w 208483"/>
                    <a:gd name="connsiteY19" fmla="*/ 271916 h 503019"/>
                    <a:gd name="connsiteX20" fmla="*/ 111370 w 208483"/>
                    <a:gd name="connsiteY20" fmla="*/ 287807 h 503019"/>
                    <a:gd name="connsiteX21" fmla="*/ 91948 w 208483"/>
                    <a:gd name="connsiteY21" fmla="*/ 303698 h 503019"/>
                    <a:gd name="connsiteX22" fmla="*/ 68994 w 208483"/>
                    <a:gd name="connsiteY22" fmla="*/ 308995 h 503019"/>
                    <a:gd name="connsiteX23" fmla="*/ 67228 w 208483"/>
                    <a:gd name="connsiteY23" fmla="*/ 316058 h 503019"/>
                    <a:gd name="connsiteX24" fmla="*/ 83119 w 208483"/>
                    <a:gd name="connsiteY24" fmla="*/ 342543 h 503019"/>
                    <a:gd name="connsiteX25" fmla="*/ 56634 w 208483"/>
                    <a:gd name="connsiteY25" fmla="*/ 360200 h 503019"/>
                    <a:gd name="connsiteX26" fmla="*/ 40743 w 208483"/>
                    <a:gd name="connsiteY26" fmla="*/ 393748 h 503019"/>
                    <a:gd name="connsiteX27" fmla="*/ 38977 w 208483"/>
                    <a:gd name="connsiteY27" fmla="*/ 414936 h 503019"/>
                    <a:gd name="connsiteX28" fmla="*/ 8960 w 208483"/>
                    <a:gd name="connsiteY28" fmla="*/ 474970 h 503019"/>
                    <a:gd name="connsiteX29" fmla="*/ 0 w 208483"/>
                    <a:gd name="connsiteY29" fmla="*/ 503019 h 503019"/>
                    <a:gd name="connsiteX30" fmla="*/ 0 w 208483"/>
                    <a:gd name="connsiteY30" fmla="*/ 66062 h 503019"/>
                    <a:gd name="connsiteX31" fmla="*/ 8960 w 208483"/>
                    <a:gd name="connsiteY31" fmla="*/ 68862 h 503019"/>
                    <a:gd name="connsiteX32" fmla="*/ 17789 w 208483"/>
                    <a:gd name="connsiteY32" fmla="*/ 52970 h 503019"/>
                    <a:gd name="connsiteX33" fmla="*/ 33680 w 208483"/>
                    <a:gd name="connsiteY33" fmla="*/ 52970 h 503019"/>
                    <a:gd name="connsiteX34" fmla="*/ 70759 w 208483"/>
                    <a:gd name="connsiteY34" fmla="*/ 52970 h 503019"/>
                    <a:gd name="connsiteX35" fmla="*/ 95479 w 208483"/>
                    <a:gd name="connsiteY35" fmla="*/ 52970 h 503019"/>
                    <a:gd name="connsiteX36" fmla="*/ 107839 w 208483"/>
                    <a:gd name="connsiteY36" fmla="*/ 35314 h 503019"/>
                    <a:gd name="connsiteX37" fmla="*/ 120199 w 208483"/>
                    <a:gd name="connsiteY37" fmla="*/ 1766 h 503019"/>
                    <a:gd name="connsiteX0" fmla="*/ 352057 w 412090"/>
                    <a:gd name="connsiteY0" fmla="*/ 0 h 503019"/>
                    <a:gd name="connsiteX1" fmla="*/ 362651 w 412090"/>
                    <a:gd name="connsiteY1" fmla="*/ 7063 h 503019"/>
                    <a:gd name="connsiteX2" fmla="*/ 380308 w 412090"/>
                    <a:gd name="connsiteY2" fmla="*/ 5297 h 503019"/>
                    <a:gd name="connsiteX3" fmla="*/ 396199 w 412090"/>
                    <a:gd name="connsiteY3" fmla="*/ 10594 h 503019"/>
                    <a:gd name="connsiteX4" fmla="*/ 412090 w 412090"/>
                    <a:gd name="connsiteY4" fmla="*/ 12360 h 503019"/>
                    <a:gd name="connsiteX5" fmla="*/ 397965 w 412090"/>
                    <a:gd name="connsiteY5" fmla="*/ 38845 h 503019"/>
                    <a:gd name="connsiteX6" fmla="*/ 397965 w 412090"/>
                    <a:gd name="connsiteY6" fmla="*/ 77690 h 503019"/>
                    <a:gd name="connsiteX7" fmla="*/ 410324 w 412090"/>
                    <a:gd name="connsiteY7" fmla="*/ 86519 h 503019"/>
                    <a:gd name="connsiteX8" fmla="*/ 399730 w 412090"/>
                    <a:gd name="connsiteY8" fmla="*/ 95347 h 503019"/>
                    <a:gd name="connsiteX9" fmla="*/ 397965 w 412090"/>
                    <a:gd name="connsiteY9" fmla="*/ 118301 h 503019"/>
                    <a:gd name="connsiteX10" fmla="*/ 382073 w 412090"/>
                    <a:gd name="connsiteY10" fmla="*/ 114770 h 503019"/>
                    <a:gd name="connsiteX11" fmla="*/ 375011 w 412090"/>
                    <a:gd name="connsiteY11" fmla="*/ 125364 h 503019"/>
                    <a:gd name="connsiteX12" fmla="*/ 367948 w 412090"/>
                    <a:gd name="connsiteY12" fmla="*/ 137723 h 503019"/>
                    <a:gd name="connsiteX13" fmla="*/ 348525 w 412090"/>
                    <a:gd name="connsiteY13" fmla="*/ 139489 h 503019"/>
                    <a:gd name="connsiteX14" fmla="*/ 348525 w 412090"/>
                    <a:gd name="connsiteY14" fmla="*/ 157146 h 503019"/>
                    <a:gd name="connsiteX15" fmla="*/ 323806 w 412090"/>
                    <a:gd name="connsiteY15" fmla="*/ 204820 h 503019"/>
                    <a:gd name="connsiteX16" fmla="*/ 299086 w 412090"/>
                    <a:gd name="connsiteY16" fmla="*/ 211882 h 503019"/>
                    <a:gd name="connsiteX17" fmla="*/ 292023 w 412090"/>
                    <a:gd name="connsiteY17" fmla="*/ 229539 h 503019"/>
                    <a:gd name="connsiteX18" fmla="*/ 292023 w 412090"/>
                    <a:gd name="connsiteY18" fmla="*/ 259556 h 503019"/>
                    <a:gd name="connsiteX19" fmla="*/ 309680 w 412090"/>
                    <a:gd name="connsiteY19" fmla="*/ 271916 h 503019"/>
                    <a:gd name="connsiteX20" fmla="*/ 314977 w 412090"/>
                    <a:gd name="connsiteY20" fmla="*/ 287807 h 503019"/>
                    <a:gd name="connsiteX21" fmla="*/ 295555 w 412090"/>
                    <a:gd name="connsiteY21" fmla="*/ 303698 h 503019"/>
                    <a:gd name="connsiteX22" fmla="*/ 272601 w 412090"/>
                    <a:gd name="connsiteY22" fmla="*/ 308995 h 503019"/>
                    <a:gd name="connsiteX23" fmla="*/ 270835 w 412090"/>
                    <a:gd name="connsiteY23" fmla="*/ 316058 h 503019"/>
                    <a:gd name="connsiteX24" fmla="*/ 286726 w 412090"/>
                    <a:gd name="connsiteY24" fmla="*/ 342543 h 503019"/>
                    <a:gd name="connsiteX25" fmla="*/ 260241 w 412090"/>
                    <a:gd name="connsiteY25" fmla="*/ 360200 h 503019"/>
                    <a:gd name="connsiteX26" fmla="*/ 244350 w 412090"/>
                    <a:gd name="connsiteY26" fmla="*/ 393748 h 503019"/>
                    <a:gd name="connsiteX27" fmla="*/ 242584 w 412090"/>
                    <a:gd name="connsiteY27" fmla="*/ 414936 h 503019"/>
                    <a:gd name="connsiteX28" fmla="*/ 212567 w 412090"/>
                    <a:gd name="connsiteY28" fmla="*/ 474970 h 503019"/>
                    <a:gd name="connsiteX29" fmla="*/ 203607 w 412090"/>
                    <a:gd name="connsiteY29" fmla="*/ 503019 h 503019"/>
                    <a:gd name="connsiteX30" fmla="*/ 0 w 412090"/>
                    <a:gd name="connsiteY30" fmla="*/ 197358 h 503019"/>
                    <a:gd name="connsiteX31" fmla="*/ 203607 w 412090"/>
                    <a:gd name="connsiteY31" fmla="*/ 66062 h 503019"/>
                    <a:gd name="connsiteX32" fmla="*/ 212567 w 412090"/>
                    <a:gd name="connsiteY32" fmla="*/ 68862 h 503019"/>
                    <a:gd name="connsiteX33" fmla="*/ 221396 w 412090"/>
                    <a:gd name="connsiteY33" fmla="*/ 52970 h 503019"/>
                    <a:gd name="connsiteX34" fmla="*/ 237287 w 412090"/>
                    <a:gd name="connsiteY34" fmla="*/ 52970 h 503019"/>
                    <a:gd name="connsiteX35" fmla="*/ 274366 w 412090"/>
                    <a:gd name="connsiteY35" fmla="*/ 52970 h 503019"/>
                    <a:gd name="connsiteX36" fmla="*/ 299086 w 412090"/>
                    <a:gd name="connsiteY36" fmla="*/ 52970 h 503019"/>
                    <a:gd name="connsiteX37" fmla="*/ 311446 w 412090"/>
                    <a:gd name="connsiteY37" fmla="*/ 35314 h 503019"/>
                    <a:gd name="connsiteX38" fmla="*/ 323806 w 412090"/>
                    <a:gd name="connsiteY38" fmla="*/ 1766 h 503019"/>
                    <a:gd name="connsiteX39" fmla="*/ 352057 w 412090"/>
                    <a:gd name="connsiteY39" fmla="*/ 0 h 503019"/>
                    <a:gd name="connsiteX0" fmla="*/ 0 w 412090"/>
                    <a:gd name="connsiteY0" fmla="*/ 197358 h 503019"/>
                    <a:gd name="connsiteX1" fmla="*/ 203607 w 412090"/>
                    <a:gd name="connsiteY1" fmla="*/ 66062 h 503019"/>
                    <a:gd name="connsiteX2" fmla="*/ 212567 w 412090"/>
                    <a:gd name="connsiteY2" fmla="*/ 68862 h 503019"/>
                    <a:gd name="connsiteX3" fmla="*/ 221396 w 412090"/>
                    <a:gd name="connsiteY3" fmla="*/ 52970 h 503019"/>
                    <a:gd name="connsiteX4" fmla="*/ 237287 w 412090"/>
                    <a:gd name="connsiteY4" fmla="*/ 52970 h 503019"/>
                    <a:gd name="connsiteX5" fmla="*/ 274366 w 412090"/>
                    <a:gd name="connsiteY5" fmla="*/ 52970 h 503019"/>
                    <a:gd name="connsiteX6" fmla="*/ 299086 w 412090"/>
                    <a:gd name="connsiteY6" fmla="*/ 52970 h 503019"/>
                    <a:gd name="connsiteX7" fmla="*/ 311446 w 412090"/>
                    <a:gd name="connsiteY7" fmla="*/ 35314 h 503019"/>
                    <a:gd name="connsiteX8" fmla="*/ 323806 w 412090"/>
                    <a:gd name="connsiteY8" fmla="*/ 1766 h 503019"/>
                    <a:gd name="connsiteX9" fmla="*/ 352057 w 412090"/>
                    <a:gd name="connsiteY9" fmla="*/ 0 h 503019"/>
                    <a:gd name="connsiteX10" fmla="*/ 362651 w 412090"/>
                    <a:gd name="connsiteY10" fmla="*/ 7063 h 503019"/>
                    <a:gd name="connsiteX11" fmla="*/ 380308 w 412090"/>
                    <a:gd name="connsiteY11" fmla="*/ 5297 h 503019"/>
                    <a:gd name="connsiteX12" fmla="*/ 396199 w 412090"/>
                    <a:gd name="connsiteY12" fmla="*/ 10594 h 503019"/>
                    <a:gd name="connsiteX13" fmla="*/ 412090 w 412090"/>
                    <a:gd name="connsiteY13" fmla="*/ 12360 h 503019"/>
                    <a:gd name="connsiteX14" fmla="*/ 397965 w 412090"/>
                    <a:gd name="connsiteY14" fmla="*/ 38845 h 503019"/>
                    <a:gd name="connsiteX15" fmla="*/ 397965 w 412090"/>
                    <a:gd name="connsiteY15" fmla="*/ 77690 h 503019"/>
                    <a:gd name="connsiteX16" fmla="*/ 410324 w 412090"/>
                    <a:gd name="connsiteY16" fmla="*/ 86519 h 503019"/>
                    <a:gd name="connsiteX17" fmla="*/ 399730 w 412090"/>
                    <a:gd name="connsiteY17" fmla="*/ 95347 h 503019"/>
                    <a:gd name="connsiteX18" fmla="*/ 397965 w 412090"/>
                    <a:gd name="connsiteY18" fmla="*/ 118301 h 503019"/>
                    <a:gd name="connsiteX19" fmla="*/ 382073 w 412090"/>
                    <a:gd name="connsiteY19" fmla="*/ 114770 h 503019"/>
                    <a:gd name="connsiteX20" fmla="*/ 375011 w 412090"/>
                    <a:gd name="connsiteY20" fmla="*/ 125364 h 503019"/>
                    <a:gd name="connsiteX21" fmla="*/ 367948 w 412090"/>
                    <a:gd name="connsiteY21" fmla="*/ 137723 h 503019"/>
                    <a:gd name="connsiteX22" fmla="*/ 348525 w 412090"/>
                    <a:gd name="connsiteY22" fmla="*/ 139489 h 503019"/>
                    <a:gd name="connsiteX23" fmla="*/ 348525 w 412090"/>
                    <a:gd name="connsiteY23" fmla="*/ 157146 h 503019"/>
                    <a:gd name="connsiteX24" fmla="*/ 323806 w 412090"/>
                    <a:gd name="connsiteY24" fmla="*/ 204820 h 503019"/>
                    <a:gd name="connsiteX25" fmla="*/ 299086 w 412090"/>
                    <a:gd name="connsiteY25" fmla="*/ 211882 h 503019"/>
                    <a:gd name="connsiteX26" fmla="*/ 292023 w 412090"/>
                    <a:gd name="connsiteY26" fmla="*/ 229539 h 503019"/>
                    <a:gd name="connsiteX27" fmla="*/ 292023 w 412090"/>
                    <a:gd name="connsiteY27" fmla="*/ 259556 h 503019"/>
                    <a:gd name="connsiteX28" fmla="*/ 309680 w 412090"/>
                    <a:gd name="connsiteY28" fmla="*/ 271916 h 503019"/>
                    <a:gd name="connsiteX29" fmla="*/ 314977 w 412090"/>
                    <a:gd name="connsiteY29" fmla="*/ 287807 h 503019"/>
                    <a:gd name="connsiteX30" fmla="*/ 295555 w 412090"/>
                    <a:gd name="connsiteY30" fmla="*/ 303698 h 503019"/>
                    <a:gd name="connsiteX31" fmla="*/ 272601 w 412090"/>
                    <a:gd name="connsiteY31" fmla="*/ 308995 h 503019"/>
                    <a:gd name="connsiteX32" fmla="*/ 270835 w 412090"/>
                    <a:gd name="connsiteY32" fmla="*/ 316058 h 503019"/>
                    <a:gd name="connsiteX33" fmla="*/ 286726 w 412090"/>
                    <a:gd name="connsiteY33" fmla="*/ 342543 h 503019"/>
                    <a:gd name="connsiteX34" fmla="*/ 260241 w 412090"/>
                    <a:gd name="connsiteY34" fmla="*/ 360200 h 503019"/>
                    <a:gd name="connsiteX35" fmla="*/ 244350 w 412090"/>
                    <a:gd name="connsiteY35" fmla="*/ 393748 h 503019"/>
                    <a:gd name="connsiteX36" fmla="*/ 242584 w 412090"/>
                    <a:gd name="connsiteY36" fmla="*/ 414936 h 503019"/>
                    <a:gd name="connsiteX37" fmla="*/ 212567 w 412090"/>
                    <a:gd name="connsiteY37" fmla="*/ 474970 h 503019"/>
                    <a:gd name="connsiteX38" fmla="*/ 203607 w 412090"/>
                    <a:gd name="connsiteY38" fmla="*/ 503019 h 503019"/>
                    <a:gd name="connsiteX39" fmla="*/ 91440 w 412090"/>
                    <a:gd name="connsiteY39" fmla="*/ 288798 h 503019"/>
                    <a:gd name="connsiteX0" fmla="*/ 0 w 412090"/>
                    <a:gd name="connsiteY0" fmla="*/ 197358 h 503019"/>
                    <a:gd name="connsiteX1" fmla="*/ 203607 w 412090"/>
                    <a:gd name="connsiteY1" fmla="*/ 66062 h 503019"/>
                    <a:gd name="connsiteX2" fmla="*/ 212567 w 412090"/>
                    <a:gd name="connsiteY2" fmla="*/ 68862 h 503019"/>
                    <a:gd name="connsiteX3" fmla="*/ 221396 w 412090"/>
                    <a:gd name="connsiteY3" fmla="*/ 52970 h 503019"/>
                    <a:gd name="connsiteX4" fmla="*/ 237287 w 412090"/>
                    <a:gd name="connsiteY4" fmla="*/ 52970 h 503019"/>
                    <a:gd name="connsiteX5" fmla="*/ 274366 w 412090"/>
                    <a:gd name="connsiteY5" fmla="*/ 52970 h 503019"/>
                    <a:gd name="connsiteX6" fmla="*/ 299086 w 412090"/>
                    <a:gd name="connsiteY6" fmla="*/ 52970 h 503019"/>
                    <a:gd name="connsiteX7" fmla="*/ 311446 w 412090"/>
                    <a:gd name="connsiteY7" fmla="*/ 35314 h 503019"/>
                    <a:gd name="connsiteX8" fmla="*/ 323806 w 412090"/>
                    <a:gd name="connsiteY8" fmla="*/ 1766 h 503019"/>
                    <a:gd name="connsiteX9" fmla="*/ 352057 w 412090"/>
                    <a:gd name="connsiteY9" fmla="*/ 0 h 503019"/>
                    <a:gd name="connsiteX10" fmla="*/ 362651 w 412090"/>
                    <a:gd name="connsiteY10" fmla="*/ 7063 h 503019"/>
                    <a:gd name="connsiteX11" fmla="*/ 380308 w 412090"/>
                    <a:gd name="connsiteY11" fmla="*/ 5297 h 503019"/>
                    <a:gd name="connsiteX12" fmla="*/ 396199 w 412090"/>
                    <a:gd name="connsiteY12" fmla="*/ 10594 h 503019"/>
                    <a:gd name="connsiteX13" fmla="*/ 412090 w 412090"/>
                    <a:gd name="connsiteY13" fmla="*/ 12360 h 503019"/>
                    <a:gd name="connsiteX14" fmla="*/ 397965 w 412090"/>
                    <a:gd name="connsiteY14" fmla="*/ 38845 h 503019"/>
                    <a:gd name="connsiteX15" fmla="*/ 397965 w 412090"/>
                    <a:gd name="connsiteY15" fmla="*/ 77690 h 503019"/>
                    <a:gd name="connsiteX16" fmla="*/ 410324 w 412090"/>
                    <a:gd name="connsiteY16" fmla="*/ 86519 h 503019"/>
                    <a:gd name="connsiteX17" fmla="*/ 399730 w 412090"/>
                    <a:gd name="connsiteY17" fmla="*/ 95347 h 503019"/>
                    <a:gd name="connsiteX18" fmla="*/ 397965 w 412090"/>
                    <a:gd name="connsiteY18" fmla="*/ 118301 h 503019"/>
                    <a:gd name="connsiteX19" fmla="*/ 382073 w 412090"/>
                    <a:gd name="connsiteY19" fmla="*/ 114770 h 503019"/>
                    <a:gd name="connsiteX20" fmla="*/ 375011 w 412090"/>
                    <a:gd name="connsiteY20" fmla="*/ 125364 h 503019"/>
                    <a:gd name="connsiteX21" fmla="*/ 367948 w 412090"/>
                    <a:gd name="connsiteY21" fmla="*/ 137723 h 503019"/>
                    <a:gd name="connsiteX22" fmla="*/ 348525 w 412090"/>
                    <a:gd name="connsiteY22" fmla="*/ 139489 h 503019"/>
                    <a:gd name="connsiteX23" fmla="*/ 348525 w 412090"/>
                    <a:gd name="connsiteY23" fmla="*/ 157146 h 503019"/>
                    <a:gd name="connsiteX24" fmla="*/ 323806 w 412090"/>
                    <a:gd name="connsiteY24" fmla="*/ 204820 h 503019"/>
                    <a:gd name="connsiteX25" fmla="*/ 299086 w 412090"/>
                    <a:gd name="connsiteY25" fmla="*/ 211882 h 503019"/>
                    <a:gd name="connsiteX26" fmla="*/ 292023 w 412090"/>
                    <a:gd name="connsiteY26" fmla="*/ 229539 h 503019"/>
                    <a:gd name="connsiteX27" fmla="*/ 292023 w 412090"/>
                    <a:gd name="connsiteY27" fmla="*/ 259556 h 503019"/>
                    <a:gd name="connsiteX28" fmla="*/ 309680 w 412090"/>
                    <a:gd name="connsiteY28" fmla="*/ 271916 h 503019"/>
                    <a:gd name="connsiteX29" fmla="*/ 314977 w 412090"/>
                    <a:gd name="connsiteY29" fmla="*/ 287807 h 503019"/>
                    <a:gd name="connsiteX30" fmla="*/ 295555 w 412090"/>
                    <a:gd name="connsiteY30" fmla="*/ 303698 h 503019"/>
                    <a:gd name="connsiteX31" fmla="*/ 272601 w 412090"/>
                    <a:gd name="connsiteY31" fmla="*/ 308995 h 503019"/>
                    <a:gd name="connsiteX32" fmla="*/ 270835 w 412090"/>
                    <a:gd name="connsiteY32" fmla="*/ 316058 h 503019"/>
                    <a:gd name="connsiteX33" fmla="*/ 286726 w 412090"/>
                    <a:gd name="connsiteY33" fmla="*/ 342543 h 503019"/>
                    <a:gd name="connsiteX34" fmla="*/ 260241 w 412090"/>
                    <a:gd name="connsiteY34" fmla="*/ 360200 h 503019"/>
                    <a:gd name="connsiteX35" fmla="*/ 244350 w 412090"/>
                    <a:gd name="connsiteY35" fmla="*/ 393748 h 503019"/>
                    <a:gd name="connsiteX36" fmla="*/ 242584 w 412090"/>
                    <a:gd name="connsiteY36" fmla="*/ 414936 h 503019"/>
                    <a:gd name="connsiteX37" fmla="*/ 212567 w 412090"/>
                    <a:gd name="connsiteY37" fmla="*/ 474970 h 503019"/>
                    <a:gd name="connsiteX38" fmla="*/ 203607 w 412090"/>
                    <a:gd name="connsiteY38" fmla="*/ 503019 h 503019"/>
                    <a:gd name="connsiteX0" fmla="*/ 0 w 208483"/>
                    <a:gd name="connsiteY0" fmla="*/ 66062 h 503019"/>
                    <a:gd name="connsiteX1" fmla="*/ 8960 w 208483"/>
                    <a:gd name="connsiteY1" fmla="*/ 68862 h 503019"/>
                    <a:gd name="connsiteX2" fmla="*/ 17789 w 208483"/>
                    <a:gd name="connsiteY2" fmla="*/ 52970 h 503019"/>
                    <a:gd name="connsiteX3" fmla="*/ 33680 w 208483"/>
                    <a:gd name="connsiteY3" fmla="*/ 52970 h 503019"/>
                    <a:gd name="connsiteX4" fmla="*/ 70759 w 208483"/>
                    <a:gd name="connsiteY4" fmla="*/ 52970 h 503019"/>
                    <a:gd name="connsiteX5" fmla="*/ 95479 w 208483"/>
                    <a:gd name="connsiteY5" fmla="*/ 52970 h 503019"/>
                    <a:gd name="connsiteX6" fmla="*/ 107839 w 208483"/>
                    <a:gd name="connsiteY6" fmla="*/ 35314 h 503019"/>
                    <a:gd name="connsiteX7" fmla="*/ 120199 w 208483"/>
                    <a:gd name="connsiteY7" fmla="*/ 1766 h 503019"/>
                    <a:gd name="connsiteX8" fmla="*/ 148450 w 208483"/>
                    <a:gd name="connsiteY8" fmla="*/ 0 h 503019"/>
                    <a:gd name="connsiteX9" fmla="*/ 159044 w 208483"/>
                    <a:gd name="connsiteY9" fmla="*/ 7063 h 503019"/>
                    <a:gd name="connsiteX10" fmla="*/ 176701 w 208483"/>
                    <a:gd name="connsiteY10" fmla="*/ 5297 h 503019"/>
                    <a:gd name="connsiteX11" fmla="*/ 192592 w 208483"/>
                    <a:gd name="connsiteY11" fmla="*/ 10594 h 503019"/>
                    <a:gd name="connsiteX12" fmla="*/ 208483 w 208483"/>
                    <a:gd name="connsiteY12" fmla="*/ 12360 h 503019"/>
                    <a:gd name="connsiteX13" fmla="*/ 194358 w 208483"/>
                    <a:gd name="connsiteY13" fmla="*/ 38845 h 503019"/>
                    <a:gd name="connsiteX14" fmla="*/ 194358 w 208483"/>
                    <a:gd name="connsiteY14" fmla="*/ 77690 h 503019"/>
                    <a:gd name="connsiteX15" fmla="*/ 206717 w 208483"/>
                    <a:gd name="connsiteY15" fmla="*/ 86519 h 503019"/>
                    <a:gd name="connsiteX16" fmla="*/ 196123 w 208483"/>
                    <a:gd name="connsiteY16" fmla="*/ 95347 h 503019"/>
                    <a:gd name="connsiteX17" fmla="*/ 194358 w 208483"/>
                    <a:gd name="connsiteY17" fmla="*/ 118301 h 503019"/>
                    <a:gd name="connsiteX18" fmla="*/ 178466 w 208483"/>
                    <a:gd name="connsiteY18" fmla="*/ 114770 h 503019"/>
                    <a:gd name="connsiteX19" fmla="*/ 171404 w 208483"/>
                    <a:gd name="connsiteY19" fmla="*/ 125364 h 503019"/>
                    <a:gd name="connsiteX20" fmla="*/ 164341 w 208483"/>
                    <a:gd name="connsiteY20" fmla="*/ 137723 h 503019"/>
                    <a:gd name="connsiteX21" fmla="*/ 144918 w 208483"/>
                    <a:gd name="connsiteY21" fmla="*/ 139489 h 503019"/>
                    <a:gd name="connsiteX22" fmla="*/ 144918 w 208483"/>
                    <a:gd name="connsiteY22" fmla="*/ 157146 h 503019"/>
                    <a:gd name="connsiteX23" fmla="*/ 120199 w 208483"/>
                    <a:gd name="connsiteY23" fmla="*/ 204820 h 503019"/>
                    <a:gd name="connsiteX24" fmla="*/ 95479 w 208483"/>
                    <a:gd name="connsiteY24" fmla="*/ 211882 h 503019"/>
                    <a:gd name="connsiteX25" fmla="*/ 88416 w 208483"/>
                    <a:gd name="connsiteY25" fmla="*/ 229539 h 503019"/>
                    <a:gd name="connsiteX26" fmla="*/ 88416 w 208483"/>
                    <a:gd name="connsiteY26" fmla="*/ 259556 h 503019"/>
                    <a:gd name="connsiteX27" fmla="*/ 106073 w 208483"/>
                    <a:gd name="connsiteY27" fmla="*/ 271916 h 503019"/>
                    <a:gd name="connsiteX28" fmla="*/ 111370 w 208483"/>
                    <a:gd name="connsiteY28" fmla="*/ 287807 h 503019"/>
                    <a:gd name="connsiteX29" fmla="*/ 91948 w 208483"/>
                    <a:gd name="connsiteY29" fmla="*/ 303698 h 503019"/>
                    <a:gd name="connsiteX30" fmla="*/ 68994 w 208483"/>
                    <a:gd name="connsiteY30" fmla="*/ 308995 h 503019"/>
                    <a:gd name="connsiteX31" fmla="*/ 67228 w 208483"/>
                    <a:gd name="connsiteY31" fmla="*/ 316058 h 503019"/>
                    <a:gd name="connsiteX32" fmla="*/ 83119 w 208483"/>
                    <a:gd name="connsiteY32" fmla="*/ 342543 h 503019"/>
                    <a:gd name="connsiteX33" fmla="*/ 56634 w 208483"/>
                    <a:gd name="connsiteY33" fmla="*/ 360200 h 503019"/>
                    <a:gd name="connsiteX34" fmla="*/ 40743 w 208483"/>
                    <a:gd name="connsiteY34" fmla="*/ 393748 h 503019"/>
                    <a:gd name="connsiteX35" fmla="*/ 38977 w 208483"/>
                    <a:gd name="connsiteY35" fmla="*/ 414936 h 503019"/>
                    <a:gd name="connsiteX36" fmla="*/ 8960 w 208483"/>
                    <a:gd name="connsiteY36" fmla="*/ 474970 h 503019"/>
                    <a:gd name="connsiteX37" fmla="*/ 0 w 208483"/>
                    <a:gd name="connsiteY37" fmla="*/ 503019 h 503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08483" h="503019">
                      <a:moveTo>
                        <a:pt x="0" y="66062"/>
                      </a:moveTo>
                      <a:lnTo>
                        <a:pt x="8960" y="68862"/>
                      </a:lnTo>
                      <a:lnTo>
                        <a:pt x="17789" y="52970"/>
                      </a:lnTo>
                      <a:lnTo>
                        <a:pt x="33680" y="52970"/>
                      </a:lnTo>
                      <a:lnTo>
                        <a:pt x="70759" y="52970"/>
                      </a:lnTo>
                      <a:lnTo>
                        <a:pt x="95479" y="52970"/>
                      </a:lnTo>
                      <a:lnTo>
                        <a:pt x="107839" y="35314"/>
                      </a:lnTo>
                      <a:lnTo>
                        <a:pt x="120199" y="1766"/>
                      </a:lnTo>
                      <a:lnTo>
                        <a:pt x="148450" y="0"/>
                      </a:lnTo>
                      <a:lnTo>
                        <a:pt x="159044" y="7063"/>
                      </a:lnTo>
                      <a:lnTo>
                        <a:pt x="176701" y="5297"/>
                      </a:lnTo>
                      <a:lnTo>
                        <a:pt x="192592" y="10594"/>
                      </a:lnTo>
                      <a:lnTo>
                        <a:pt x="208483" y="12360"/>
                      </a:lnTo>
                      <a:lnTo>
                        <a:pt x="194358" y="38845"/>
                      </a:lnTo>
                      <a:lnTo>
                        <a:pt x="194358" y="77690"/>
                      </a:lnTo>
                      <a:lnTo>
                        <a:pt x="206717" y="86519"/>
                      </a:lnTo>
                      <a:lnTo>
                        <a:pt x="196123" y="95347"/>
                      </a:lnTo>
                      <a:lnTo>
                        <a:pt x="194358" y="118301"/>
                      </a:lnTo>
                      <a:lnTo>
                        <a:pt x="178466" y="114770"/>
                      </a:lnTo>
                      <a:lnTo>
                        <a:pt x="171404" y="125364"/>
                      </a:lnTo>
                      <a:lnTo>
                        <a:pt x="164341" y="137723"/>
                      </a:lnTo>
                      <a:lnTo>
                        <a:pt x="144918" y="139489"/>
                      </a:lnTo>
                      <a:lnTo>
                        <a:pt x="144918" y="157146"/>
                      </a:lnTo>
                      <a:lnTo>
                        <a:pt x="120199" y="204820"/>
                      </a:lnTo>
                      <a:lnTo>
                        <a:pt x="95479" y="211882"/>
                      </a:lnTo>
                      <a:lnTo>
                        <a:pt x="88416" y="229539"/>
                      </a:lnTo>
                      <a:lnTo>
                        <a:pt x="88416" y="259556"/>
                      </a:lnTo>
                      <a:lnTo>
                        <a:pt x="106073" y="271916"/>
                      </a:lnTo>
                      <a:lnTo>
                        <a:pt x="111370" y="287807"/>
                      </a:lnTo>
                      <a:lnTo>
                        <a:pt x="91948" y="303698"/>
                      </a:lnTo>
                      <a:lnTo>
                        <a:pt x="68994" y="308995"/>
                      </a:lnTo>
                      <a:lnTo>
                        <a:pt x="67228" y="316058"/>
                      </a:lnTo>
                      <a:lnTo>
                        <a:pt x="83119" y="342543"/>
                      </a:lnTo>
                      <a:lnTo>
                        <a:pt x="56634" y="360200"/>
                      </a:lnTo>
                      <a:lnTo>
                        <a:pt x="40743" y="393748"/>
                      </a:lnTo>
                      <a:lnTo>
                        <a:pt x="38977" y="414936"/>
                      </a:lnTo>
                      <a:lnTo>
                        <a:pt x="8960" y="474970"/>
                      </a:lnTo>
                      <a:lnTo>
                        <a:pt x="0" y="503019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95EE378F-62AF-791E-2B14-E347D0BC417D}"/>
                    </a:ext>
                  </a:extLst>
                </p:cNvPr>
                <p:cNvSpPr/>
                <p:nvPr/>
              </p:nvSpPr>
              <p:spPr>
                <a:xfrm>
                  <a:off x="3136077" y="1691337"/>
                  <a:ext cx="253439" cy="648915"/>
                </a:xfrm>
                <a:custGeom>
                  <a:avLst/>
                  <a:gdLst>
                    <a:gd name="connsiteX0" fmla="*/ 253439 w 253439"/>
                    <a:gd name="connsiteY0" fmla="*/ 0 h 648915"/>
                    <a:gd name="connsiteX1" fmla="*/ 253439 w 253439"/>
                    <a:gd name="connsiteY1" fmla="*/ 648915 h 648915"/>
                    <a:gd name="connsiteX2" fmla="*/ 238368 w 253439"/>
                    <a:gd name="connsiteY2" fmla="*/ 637833 h 648915"/>
                    <a:gd name="connsiteX3" fmla="*/ 231011 w 253439"/>
                    <a:gd name="connsiteY3" fmla="*/ 590748 h 648915"/>
                    <a:gd name="connsiteX4" fmla="*/ 197169 w 253439"/>
                    <a:gd name="connsiteY4" fmla="*/ 573092 h 648915"/>
                    <a:gd name="connsiteX5" fmla="*/ 200111 w 253439"/>
                    <a:gd name="connsiteY5" fmla="*/ 565734 h 648915"/>
                    <a:gd name="connsiteX6" fmla="*/ 207468 w 253439"/>
                    <a:gd name="connsiteY6" fmla="*/ 555435 h 648915"/>
                    <a:gd name="connsiteX7" fmla="*/ 228068 w 253439"/>
                    <a:gd name="connsiteY7" fmla="*/ 553963 h 648915"/>
                    <a:gd name="connsiteX8" fmla="*/ 232482 w 253439"/>
                    <a:gd name="connsiteY8" fmla="*/ 531892 h 648915"/>
                    <a:gd name="connsiteX9" fmla="*/ 228068 w 253439"/>
                    <a:gd name="connsiteY9" fmla="*/ 526006 h 648915"/>
                    <a:gd name="connsiteX10" fmla="*/ 208940 w 253439"/>
                    <a:gd name="connsiteY10" fmla="*/ 518649 h 648915"/>
                    <a:gd name="connsiteX11" fmla="*/ 207468 w 253439"/>
                    <a:gd name="connsiteY11" fmla="*/ 503935 h 648915"/>
                    <a:gd name="connsiteX12" fmla="*/ 186869 w 253439"/>
                    <a:gd name="connsiteY12" fmla="*/ 503935 h 648915"/>
                    <a:gd name="connsiteX13" fmla="*/ 183926 w 253439"/>
                    <a:gd name="connsiteY13" fmla="*/ 492164 h 648915"/>
                    <a:gd name="connsiteX14" fmla="*/ 141255 w 253439"/>
                    <a:gd name="connsiteY14" fmla="*/ 468622 h 648915"/>
                    <a:gd name="connsiteX15" fmla="*/ 125070 w 253439"/>
                    <a:gd name="connsiteY15" fmla="*/ 470093 h 648915"/>
                    <a:gd name="connsiteX16" fmla="*/ 120655 w 253439"/>
                    <a:gd name="connsiteY16" fmla="*/ 459793 h 648915"/>
                    <a:gd name="connsiteX17" fmla="*/ 77985 w 253439"/>
                    <a:gd name="connsiteY17" fmla="*/ 427422 h 648915"/>
                    <a:gd name="connsiteX18" fmla="*/ 55914 w 253439"/>
                    <a:gd name="connsiteY18" fmla="*/ 387694 h 648915"/>
                    <a:gd name="connsiteX19" fmla="*/ 0 w 253439"/>
                    <a:gd name="connsiteY19" fmla="*/ 390637 h 648915"/>
                    <a:gd name="connsiteX20" fmla="*/ 2943 w 253439"/>
                    <a:gd name="connsiteY20" fmla="*/ 377394 h 648915"/>
                    <a:gd name="connsiteX21" fmla="*/ 2943 w 253439"/>
                    <a:gd name="connsiteY21" fmla="*/ 368566 h 648915"/>
                    <a:gd name="connsiteX22" fmla="*/ 10300 w 253439"/>
                    <a:gd name="connsiteY22" fmla="*/ 362680 h 648915"/>
                    <a:gd name="connsiteX23" fmla="*/ 17657 w 253439"/>
                    <a:gd name="connsiteY23" fmla="*/ 342080 h 648915"/>
                    <a:gd name="connsiteX24" fmla="*/ 32371 w 253439"/>
                    <a:gd name="connsiteY24" fmla="*/ 327366 h 648915"/>
                    <a:gd name="connsiteX25" fmla="*/ 11771 w 253439"/>
                    <a:gd name="connsiteY25" fmla="*/ 315595 h 648915"/>
                    <a:gd name="connsiteX26" fmla="*/ 27957 w 253439"/>
                    <a:gd name="connsiteY26" fmla="*/ 290581 h 648915"/>
                    <a:gd name="connsiteX27" fmla="*/ 60328 w 253439"/>
                    <a:gd name="connsiteY27" fmla="*/ 284696 h 648915"/>
                    <a:gd name="connsiteX28" fmla="*/ 72099 w 253439"/>
                    <a:gd name="connsiteY28" fmla="*/ 262624 h 648915"/>
                    <a:gd name="connsiteX29" fmla="*/ 64742 w 253439"/>
                    <a:gd name="connsiteY29" fmla="*/ 252325 h 648915"/>
                    <a:gd name="connsiteX30" fmla="*/ 55914 w 253439"/>
                    <a:gd name="connsiteY30" fmla="*/ 234668 h 648915"/>
                    <a:gd name="connsiteX31" fmla="*/ 20600 w 253439"/>
                    <a:gd name="connsiteY31" fmla="*/ 228782 h 648915"/>
                    <a:gd name="connsiteX32" fmla="*/ 29428 w 253439"/>
                    <a:gd name="connsiteY32" fmla="*/ 215539 h 648915"/>
                    <a:gd name="connsiteX33" fmla="*/ 60328 w 253439"/>
                    <a:gd name="connsiteY33" fmla="*/ 191997 h 648915"/>
                    <a:gd name="connsiteX34" fmla="*/ 50028 w 253439"/>
                    <a:gd name="connsiteY34" fmla="*/ 166983 h 648915"/>
                    <a:gd name="connsiteX35" fmla="*/ 79456 w 253439"/>
                    <a:gd name="connsiteY35" fmla="*/ 172869 h 648915"/>
                    <a:gd name="connsiteX36" fmla="*/ 94170 w 253439"/>
                    <a:gd name="connsiteY36" fmla="*/ 165512 h 648915"/>
                    <a:gd name="connsiteX37" fmla="*/ 86813 w 253439"/>
                    <a:gd name="connsiteY37" fmla="*/ 155212 h 648915"/>
                    <a:gd name="connsiteX38" fmla="*/ 92699 w 253439"/>
                    <a:gd name="connsiteY38" fmla="*/ 149326 h 648915"/>
                    <a:gd name="connsiteX39" fmla="*/ 88285 w 253439"/>
                    <a:gd name="connsiteY39" fmla="*/ 134612 h 648915"/>
                    <a:gd name="connsiteX40" fmla="*/ 58856 w 253439"/>
                    <a:gd name="connsiteY40" fmla="*/ 121369 h 648915"/>
                    <a:gd name="connsiteX41" fmla="*/ 60328 w 253439"/>
                    <a:gd name="connsiteY41" fmla="*/ 103712 h 648915"/>
                    <a:gd name="connsiteX42" fmla="*/ 48557 w 253439"/>
                    <a:gd name="connsiteY42" fmla="*/ 84584 h 648915"/>
                    <a:gd name="connsiteX43" fmla="*/ 33842 w 253439"/>
                    <a:gd name="connsiteY43" fmla="*/ 71341 h 648915"/>
                    <a:gd name="connsiteX44" fmla="*/ 5886 w 253439"/>
                    <a:gd name="connsiteY44" fmla="*/ 53685 h 648915"/>
                    <a:gd name="connsiteX45" fmla="*/ 13243 w 253439"/>
                    <a:gd name="connsiteY45" fmla="*/ 25728 h 648915"/>
                    <a:gd name="connsiteX46" fmla="*/ 27957 w 253439"/>
                    <a:gd name="connsiteY46" fmla="*/ 16899 h 648915"/>
                    <a:gd name="connsiteX47" fmla="*/ 30900 w 253439"/>
                    <a:gd name="connsiteY47" fmla="*/ 38970 h 648915"/>
                    <a:gd name="connsiteX48" fmla="*/ 54442 w 253439"/>
                    <a:gd name="connsiteY48" fmla="*/ 49270 h 648915"/>
                    <a:gd name="connsiteX49" fmla="*/ 72099 w 253439"/>
                    <a:gd name="connsiteY49" fmla="*/ 46328 h 648915"/>
                    <a:gd name="connsiteX50" fmla="*/ 88285 w 253439"/>
                    <a:gd name="connsiteY50" fmla="*/ 53685 h 648915"/>
                    <a:gd name="connsiteX51" fmla="*/ 108884 w 253439"/>
                    <a:gd name="connsiteY51" fmla="*/ 40442 h 648915"/>
                    <a:gd name="connsiteX52" fmla="*/ 114770 w 253439"/>
                    <a:gd name="connsiteY52" fmla="*/ 25728 h 648915"/>
                    <a:gd name="connsiteX53" fmla="*/ 126541 w 253439"/>
                    <a:gd name="connsiteY53" fmla="*/ 27199 h 648915"/>
                    <a:gd name="connsiteX54" fmla="*/ 169212 w 253439"/>
                    <a:gd name="connsiteY54" fmla="*/ 28671 h 648915"/>
                    <a:gd name="connsiteX55" fmla="*/ 188340 w 253439"/>
                    <a:gd name="connsiteY55" fmla="*/ 19842 h 648915"/>
                    <a:gd name="connsiteX56" fmla="*/ 205997 w 253439"/>
                    <a:gd name="connsiteY56" fmla="*/ 6600 h 648915"/>
                    <a:gd name="connsiteX57" fmla="*/ 253082 w 253439"/>
                    <a:gd name="connsiteY57" fmla="*/ 714 h 648915"/>
                    <a:gd name="connsiteX0" fmla="*/ 253439 w 407223"/>
                    <a:gd name="connsiteY0" fmla="*/ 0 h 648915"/>
                    <a:gd name="connsiteX1" fmla="*/ 407223 w 407223"/>
                    <a:gd name="connsiteY1" fmla="*/ 220807 h 648915"/>
                    <a:gd name="connsiteX2" fmla="*/ 253439 w 407223"/>
                    <a:gd name="connsiteY2" fmla="*/ 648915 h 648915"/>
                    <a:gd name="connsiteX3" fmla="*/ 238368 w 407223"/>
                    <a:gd name="connsiteY3" fmla="*/ 637833 h 648915"/>
                    <a:gd name="connsiteX4" fmla="*/ 231011 w 407223"/>
                    <a:gd name="connsiteY4" fmla="*/ 590748 h 648915"/>
                    <a:gd name="connsiteX5" fmla="*/ 197169 w 407223"/>
                    <a:gd name="connsiteY5" fmla="*/ 573092 h 648915"/>
                    <a:gd name="connsiteX6" fmla="*/ 200111 w 407223"/>
                    <a:gd name="connsiteY6" fmla="*/ 565734 h 648915"/>
                    <a:gd name="connsiteX7" fmla="*/ 207468 w 407223"/>
                    <a:gd name="connsiteY7" fmla="*/ 555435 h 648915"/>
                    <a:gd name="connsiteX8" fmla="*/ 228068 w 407223"/>
                    <a:gd name="connsiteY8" fmla="*/ 553963 h 648915"/>
                    <a:gd name="connsiteX9" fmla="*/ 232482 w 407223"/>
                    <a:gd name="connsiteY9" fmla="*/ 531892 h 648915"/>
                    <a:gd name="connsiteX10" fmla="*/ 228068 w 407223"/>
                    <a:gd name="connsiteY10" fmla="*/ 526006 h 648915"/>
                    <a:gd name="connsiteX11" fmla="*/ 208940 w 407223"/>
                    <a:gd name="connsiteY11" fmla="*/ 518649 h 648915"/>
                    <a:gd name="connsiteX12" fmla="*/ 207468 w 407223"/>
                    <a:gd name="connsiteY12" fmla="*/ 503935 h 648915"/>
                    <a:gd name="connsiteX13" fmla="*/ 186869 w 407223"/>
                    <a:gd name="connsiteY13" fmla="*/ 503935 h 648915"/>
                    <a:gd name="connsiteX14" fmla="*/ 183926 w 407223"/>
                    <a:gd name="connsiteY14" fmla="*/ 492164 h 648915"/>
                    <a:gd name="connsiteX15" fmla="*/ 141255 w 407223"/>
                    <a:gd name="connsiteY15" fmla="*/ 468622 h 648915"/>
                    <a:gd name="connsiteX16" fmla="*/ 125070 w 407223"/>
                    <a:gd name="connsiteY16" fmla="*/ 470093 h 648915"/>
                    <a:gd name="connsiteX17" fmla="*/ 120655 w 407223"/>
                    <a:gd name="connsiteY17" fmla="*/ 459793 h 648915"/>
                    <a:gd name="connsiteX18" fmla="*/ 77985 w 407223"/>
                    <a:gd name="connsiteY18" fmla="*/ 427422 h 648915"/>
                    <a:gd name="connsiteX19" fmla="*/ 55914 w 407223"/>
                    <a:gd name="connsiteY19" fmla="*/ 387694 h 648915"/>
                    <a:gd name="connsiteX20" fmla="*/ 0 w 407223"/>
                    <a:gd name="connsiteY20" fmla="*/ 390637 h 648915"/>
                    <a:gd name="connsiteX21" fmla="*/ 2943 w 407223"/>
                    <a:gd name="connsiteY21" fmla="*/ 377394 h 648915"/>
                    <a:gd name="connsiteX22" fmla="*/ 2943 w 407223"/>
                    <a:gd name="connsiteY22" fmla="*/ 368566 h 648915"/>
                    <a:gd name="connsiteX23" fmla="*/ 10300 w 407223"/>
                    <a:gd name="connsiteY23" fmla="*/ 362680 h 648915"/>
                    <a:gd name="connsiteX24" fmla="*/ 17657 w 407223"/>
                    <a:gd name="connsiteY24" fmla="*/ 342080 h 648915"/>
                    <a:gd name="connsiteX25" fmla="*/ 32371 w 407223"/>
                    <a:gd name="connsiteY25" fmla="*/ 327366 h 648915"/>
                    <a:gd name="connsiteX26" fmla="*/ 11771 w 407223"/>
                    <a:gd name="connsiteY26" fmla="*/ 315595 h 648915"/>
                    <a:gd name="connsiteX27" fmla="*/ 27957 w 407223"/>
                    <a:gd name="connsiteY27" fmla="*/ 290581 h 648915"/>
                    <a:gd name="connsiteX28" fmla="*/ 60328 w 407223"/>
                    <a:gd name="connsiteY28" fmla="*/ 284696 h 648915"/>
                    <a:gd name="connsiteX29" fmla="*/ 72099 w 407223"/>
                    <a:gd name="connsiteY29" fmla="*/ 262624 h 648915"/>
                    <a:gd name="connsiteX30" fmla="*/ 64742 w 407223"/>
                    <a:gd name="connsiteY30" fmla="*/ 252325 h 648915"/>
                    <a:gd name="connsiteX31" fmla="*/ 55914 w 407223"/>
                    <a:gd name="connsiteY31" fmla="*/ 234668 h 648915"/>
                    <a:gd name="connsiteX32" fmla="*/ 20600 w 407223"/>
                    <a:gd name="connsiteY32" fmla="*/ 228782 h 648915"/>
                    <a:gd name="connsiteX33" fmla="*/ 29428 w 407223"/>
                    <a:gd name="connsiteY33" fmla="*/ 215539 h 648915"/>
                    <a:gd name="connsiteX34" fmla="*/ 60328 w 407223"/>
                    <a:gd name="connsiteY34" fmla="*/ 191997 h 648915"/>
                    <a:gd name="connsiteX35" fmla="*/ 50028 w 407223"/>
                    <a:gd name="connsiteY35" fmla="*/ 166983 h 648915"/>
                    <a:gd name="connsiteX36" fmla="*/ 79456 w 407223"/>
                    <a:gd name="connsiteY36" fmla="*/ 172869 h 648915"/>
                    <a:gd name="connsiteX37" fmla="*/ 94170 w 407223"/>
                    <a:gd name="connsiteY37" fmla="*/ 165512 h 648915"/>
                    <a:gd name="connsiteX38" fmla="*/ 86813 w 407223"/>
                    <a:gd name="connsiteY38" fmla="*/ 155212 h 648915"/>
                    <a:gd name="connsiteX39" fmla="*/ 92699 w 407223"/>
                    <a:gd name="connsiteY39" fmla="*/ 149326 h 648915"/>
                    <a:gd name="connsiteX40" fmla="*/ 88285 w 407223"/>
                    <a:gd name="connsiteY40" fmla="*/ 134612 h 648915"/>
                    <a:gd name="connsiteX41" fmla="*/ 58856 w 407223"/>
                    <a:gd name="connsiteY41" fmla="*/ 121369 h 648915"/>
                    <a:gd name="connsiteX42" fmla="*/ 60328 w 407223"/>
                    <a:gd name="connsiteY42" fmla="*/ 103712 h 648915"/>
                    <a:gd name="connsiteX43" fmla="*/ 48557 w 407223"/>
                    <a:gd name="connsiteY43" fmla="*/ 84584 h 648915"/>
                    <a:gd name="connsiteX44" fmla="*/ 33842 w 407223"/>
                    <a:gd name="connsiteY44" fmla="*/ 71341 h 648915"/>
                    <a:gd name="connsiteX45" fmla="*/ 5886 w 407223"/>
                    <a:gd name="connsiteY45" fmla="*/ 53685 h 648915"/>
                    <a:gd name="connsiteX46" fmla="*/ 13243 w 407223"/>
                    <a:gd name="connsiteY46" fmla="*/ 25728 h 648915"/>
                    <a:gd name="connsiteX47" fmla="*/ 27957 w 407223"/>
                    <a:gd name="connsiteY47" fmla="*/ 16899 h 648915"/>
                    <a:gd name="connsiteX48" fmla="*/ 30900 w 407223"/>
                    <a:gd name="connsiteY48" fmla="*/ 38970 h 648915"/>
                    <a:gd name="connsiteX49" fmla="*/ 54442 w 407223"/>
                    <a:gd name="connsiteY49" fmla="*/ 49270 h 648915"/>
                    <a:gd name="connsiteX50" fmla="*/ 72099 w 407223"/>
                    <a:gd name="connsiteY50" fmla="*/ 46328 h 648915"/>
                    <a:gd name="connsiteX51" fmla="*/ 88285 w 407223"/>
                    <a:gd name="connsiteY51" fmla="*/ 53685 h 648915"/>
                    <a:gd name="connsiteX52" fmla="*/ 108884 w 407223"/>
                    <a:gd name="connsiteY52" fmla="*/ 40442 h 648915"/>
                    <a:gd name="connsiteX53" fmla="*/ 114770 w 407223"/>
                    <a:gd name="connsiteY53" fmla="*/ 25728 h 648915"/>
                    <a:gd name="connsiteX54" fmla="*/ 126541 w 407223"/>
                    <a:gd name="connsiteY54" fmla="*/ 27199 h 648915"/>
                    <a:gd name="connsiteX55" fmla="*/ 169212 w 407223"/>
                    <a:gd name="connsiteY55" fmla="*/ 28671 h 648915"/>
                    <a:gd name="connsiteX56" fmla="*/ 188340 w 407223"/>
                    <a:gd name="connsiteY56" fmla="*/ 19842 h 648915"/>
                    <a:gd name="connsiteX57" fmla="*/ 205997 w 407223"/>
                    <a:gd name="connsiteY57" fmla="*/ 6600 h 648915"/>
                    <a:gd name="connsiteX58" fmla="*/ 253082 w 407223"/>
                    <a:gd name="connsiteY58" fmla="*/ 714 h 648915"/>
                    <a:gd name="connsiteX59" fmla="*/ 253439 w 407223"/>
                    <a:gd name="connsiteY59" fmla="*/ 0 h 648915"/>
                    <a:gd name="connsiteX0" fmla="*/ 407223 w 498663"/>
                    <a:gd name="connsiteY0" fmla="*/ 220807 h 648915"/>
                    <a:gd name="connsiteX1" fmla="*/ 253439 w 498663"/>
                    <a:gd name="connsiteY1" fmla="*/ 648915 h 648915"/>
                    <a:gd name="connsiteX2" fmla="*/ 238368 w 498663"/>
                    <a:gd name="connsiteY2" fmla="*/ 637833 h 648915"/>
                    <a:gd name="connsiteX3" fmla="*/ 231011 w 498663"/>
                    <a:gd name="connsiteY3" fmla="*/ 590748 h 648915"/>
                    <a:gd name="connsiteX4" fmla="*/ 197169 w 498663"/>
                    <a:gd name="connsiteY4" fmla="*/ 573092 h 648915"/>
                    <a:gd name="connsiteX5" fmla="*/ 200111 w 498663"/>
                    <a:gd name="connsiteY5" fmla="*/ 565734 h 648915"/>
                    <a:gd name="connsiteX6" fmla="*/ 207468 w 498663"/>
                    <a:gd name="connsiteY6" fmla="*/ 555435 h 648915"/>
                    <a:gd name="connsiteX7" fmla="*/ 228068 w 498663"/>
                    <a:gd name="connsiteY7" fmla="*/ 553963 h 648915"/>
                    <a:gd name="connsiteX8" fmla="*/ 232482 w 498663"/>
                    <a:gd name="connsiteY8" fmla="*/ 531892 h 648915"/>
                    <a:gd name="connsiteX9" fmla="*/ 228068 w 498663"/>
                    <a:gd name="connsiteY9" fmla="*/ 526006 h 648915"/>
                    <a:gd name="connsiteX10" fmla="*/ 208940 w 498663"/>
                    <a:gd name="connsiteY10" fmla="*/ 518649 h 648915"/>
                    <a:gd name="connsiteX11" fmla="*/ 207468 w 498663"/>
                    <a:gd name="connsiteY11" fmla="*/ 503935 h 648915"/>
                    <a:gd name="connsiteX12" fmla="*/ 186869 w 498663"/>
                    <a:gd name="connsiteY12" fmla="*/ 503935 h 648915"/>
                    <a:gd name="connsiteX13" fmla="*/ 183926 w 498663"/>
                    <a:gd name="connsiteY13" fmla="*/ 492164 h 648915"/>
                    <a:gd name="connsiteX14" fmla="*/ 141255 w 498663"/>
                    <a:gd name="connsiteY14" fmla="*/ 468622 h 648915"/>
                    <a:gd name="connsiteX15" fmla="*/ 125070 w 498663"/>
                    <a:gd name="connsiteY15" fmla="*/ 470093 h 648915"/>
                    <a:gd name="connsiteX16" fmla="*/ 120655 w 498663"/>
                    <a:gd name="connsiteY16" fmla="*/ 459793 h 648915"/>
                    <a:gd name="connsiteX17" fmla="*/ 77985 w 498663"/>
                    <a:gd name="connsiteY17" fmla="*/ 427422 h 648915"/>
                    <a:gd name="connsiteX18" fmla="*/ 55914 w 498663"/>
                    <a:gd name="connsiteY18" fmla="*/ 387694 h 648915"/>
                    <a:gd name="connsiteX19" fmla="*/ 0 w 498663"/>
                    <a:gd name="connsiteY19" fmla="*/ 390637 h 648915"/>
                    <a:gd name="connsiteX20" fmla="*/ 2943 w 498663"/>
                    <a:gd name="connsiteY20" fmla="*/ 377394 h 648915"/>
                    <a:gd name="connsiteX21" fmla="*/ 2943 w 498663"/>
                    <a:gd name="connsiteY21" fmla="*/ 368566 h 648915"/>
                    <a:gd name="connsiteX22" fmla="*/ 10300 w 498663"/>
                    <a:gd name="connsiteY22" fmla="*/ 362680 h 648915"/>
                    <a:gd name="connsiteX23" fmla="*/ 17657 w 498663"/>
                    <a:gd name="connsiteY23" fmla="*/ 342080 h 648915"/>
                    <a:gd name="connsiteX24" fmla="*/ 32371 w 498663"/>
                    <a:gd name="connsiteY24" fmla="*/ 327366 h 648915"/>
                    <a:gd name="connsiteX25" fmla="*/ 11771 w 498663"/>
                    <a:gd name="connsiteY25" fmla="*/ 315595 h 648915"/>
                    <a:gd name="connsiteX26" fmla="*/ 27957 w 498663"/>
                    <a:gd name="connsiteY26" fmla="*/ 290581 h 648915"/>
                    <a:gd name="connsiteX27" fmla="*/ 60328 w 498663"/>
                    <a:gd name="connsiteY27" fmla="*/ 284696 h 648915"/>
                    <a:gd name="connsiteX28" fmla="*/ 72099 w 498663"/>
                    <a:gd name="connsiteY28" fmla="*/ 262624 h 648915"/>
                    <a:gd name="connsiteX29" fmla="*/ 64742 w 498663"/>
                    <a:gd name="connsiteY29" fmla="*/ 252325 h 648915"/>
                    <a:gd name="connsiteX30" fmla="*/ 55914 w 498663"/>
                    <a:gd name="connsiteY30" fmla="*/ 234668 h 648915"/>
                    <a:gd name="connsiteX31" fmla="*/ 20600 w 498663"/>
                    <a:gd name="connsiteY31" fmla="*/ 228782 h 648915"/>
                    <a:gd name="connsiteX32" fmla="*/ 29428 w 498663"/>
                    <a:gd name="connsiteY32" fmla="*/ 215539 h 648915"/>
                    <a:gd name="connsiteX33" fmla="*/ 60328 w 498663"/>
                    <a:gd name="connsiteY33" fmla="*/ 191997 h 648915"/>
                    <a:gd name="connsiteX34" fmla="*/ 50028 w 498663"/>
                    <a:gd name="connsiteY34" fmla="*/ 166983 h 648915"/>
                    <a:gd name="connsiteX35" fmla="*/ 79456 w 498663"/>
                    <a:gd name="connsiteY35" fmla="*/ 172869 h 648915"/>
                    <a:gd name="connsiteX36" fmla="*/ 94170 w 498663"/>
                    <a:gd name="connsiteY36" fmla="*/ 165512 h 648915"/>
                    <a:gd name="connsiteX37" fmla="*/ 86813 w 498663"/>
                    <a:gd name="connsiteY37" fmla="*/ 155212 h 648915"/>
                    <a:gd name="connsiteX38" fmla="*/ 92699 w 498663"/>
                    <a:gd name="connsiteY38" fmla="*/ 149326 h 648915"/>
                    <a:gd name="connsiteX39" fmla="*/ 88285 w 498663"/>
                    <a:gd name="connsiteY39" fmla="*/ 134612 h 648915"/>
                    <a:gd name="connsiteX40" fmla="*/ 58856 w 498663"/>
                    <a:gd name="connsiteY40" fmla="*/ 121369 h 648915"/>
                    <a:gd name="connsiteX41" fmla="*/ 60328 w 498663"/>
                    <a:gd name="connsiteY41" fmla="*/ 103712 h 648915"/>
                    <a:gd name="connsiteX42" fmla="*/ 48557 w 498663"/>
                    <a:gd name="connsiteY42" fmla="*/ 84584 h 648915"/>
                    <a:gd name="connsiteX43" fmla="*/ 33842 w 498663"/>
                    <a:gd name="connsiteY43" fmla="*/ 71341 h 648915"/>
                    <a:gd name="connsiteX44" fmla="*/ 5886 w 498663"/>
                    <a:gd name="connsiteY44" fmla="*/ 53685 h 648915"/>
                    <a:gd name="connsiteX45" fmla="*/ 13243 w 498663"/>
                    <a:gd name="connsiteY45" fmla="*/ 25728 h 648915"/>
                    <a:gd name="connsiteX46" fmla="*/ 27957 w 498663"/>
                    <a:gd name="connsiteY46" fmla="*/ 16899 h 648915"/>
                    <a:gd name="connsiteX47" fmla="*/ 30900 w 498663"/>
                    <a:gd name="connsiteY47" fmla="*/ 38970 h 648915"/>
                    <a:gd name="connsiteX48" fmla="*/ 54442 w 498663"/>
                    <a:gd name="connsiteY48" fmla="*/ 49270 h 648915"/>
                    <a:gd name="connsiteX49" fmla="*/ 72099 w 498663"/>
                    <a:gd name="connsiteY49" fmla="*/ 46328 h 648915"/>
                    <a:gd name="connsiteX50" fmla="*/ 88285 w 498663"/>
                    <a:gd name="connsiteY50" fmla="*/ 53685 h 648915"/>
                    <a:gd name="connsiteX51" fmla="*/ 108884 w 498663"/>
                    <a:gd name="connsiteY51" fmla="*/ 40442 h 648915"/>
                    <a:gd name="connsiteX52" fmla="*/ 114770 w 498663"/>
                    <a:gd name="connsiteY52" fmla="*/ 25728 h 648915"/>
                    <a:gd name="connsiteX53" fmla="*/ 126541 w 498663"/>
                    <a:gd name="connsiteY53" fmla="*/ 27199 h 648915"/>
                    <a:gd name="connsiteX54" fmla="*/ 169212 w 498663"/>
                    <a:gd name="connsiteY54" fmla="*/ 28671 h 648915"/>
                    <a:gd name="connsiteX55" fmla="*/ 188340 w 498663"/>
                    <a:gd name="connsiteY55" fmla="*/ 19842 h 648915"/>
                    <a:gd name="connsiteX56" fmla="*/ 205997 w 498663"/>
                    <a:gd name="connsiteY56" fmla="*/ 6600 h 648915"/>
                    <a:gd name="connsiteX57" fmla="*/ 253082 w 498663"/>
                    <a:gd name="connsiteY57" fmla="*/ 714 h 648915"/>
                    <a:gd name="connsiteX58" fmla="*/ 253439 w 498663"/>
                    <a:gd name="connsiteY58" fmla="*/ 0 h 648915"/>
                    <a:gd name="connsiteX59" fmla="*/ 498663 w 498663"/>
                    <a:gd name="connsiteY59" fmla="*/ 312247 h 648915"/>
                    <a:gd name="connsiteX0" fmla="*/ 253439 w 498663"/>
                    <a:gd name="connsiteY0" fmla="*/ 648915 h 648915"/>
                    <a:gd name="connsiteX1" fmla="*/ 238368 w 498663"/>
                    <a:gd name="connsiteY1" fmla="*/ 637833 h 648915"/>
                    <a:gd name="connsiteX2" fmla="*/ 231011 w 498663"/>
                    <a:gd name="connsiteY2" fmla="*/ 590748 h 648915"/>
                    <a:gd name="connsiteX3" fmla="*/ 197169 w 498663"/>
                    <a:gd name="connsiteY3" fmla="*/ 573092 h 648915"/>
                    <a:gd name="connsiteX4" fmla="*/ 200111 w 498663"/>
                    <a:gd name="connsiteY4" fmla="*/ 565734 h 648915"/>
                    <a:gd name="connsiteX5" fmla="*/ 207468 w 498663"/>
                    <a:gd name="connsiteY5" fmla="*/ 555435 h 648915"/>
                    <a:gd name="connsiteX6" fmla="*/ 228068 w 498663"/>
                    <a:gd name="connsiteY6" fmla="*/ 553963 h 648915"/>
                    <a:gd name="connsiteX7" fmla="*/ 232482 w 498663"/>
                    <a:gd name="connsiteY7" fmla="*/ 531892 h 648915"/>
                    <a:gd name="connsiteX8" fmla="*/ 228068 w 498663"/>
                    <a:gd name="connsiteY8" fmla="*/ 526006 h 648915"/>
                    <a:gd name="connsiteX9" fmla="*/ 208940 w 498663"/>
                    <a:gd name="connsiteY9" fmla="*/ 518649 h 648915"/>
                    <a:gd name="connsiteX10" fmla="*/ 207468 w 498663"/>
                    <a:gd name="connsiteY10" fmla="*/ 503935 h 648915"/>
                    <a:gd name="connsiteX11" fmla="*/ 186869 w 498663"/>
                    <a:gd name="connsiteY11" fmla="*/ 503935 h 648915"/>
                    <a:gd name="connsiteX12" fmla="*/ 183926 w 498663"/>
                    <a:gd name="connsiteY12" fmla="*/ 492164 h 648915"/>
                    <a:gd name="connsiteX13" fmla="*/ 141255 w 498663"/>
                    <a:gd name="connsiteY13" fmla="*/ 468622 h 648915"/>
                    <a:gd name="connsiteX14" fmla="*/ 125070 w 498663"/>
                    <a:gd name="connsiteY14" fmla="*/ 470093 h 648915"/>
                    <a:gd name="connsiteX15" fmla="*/ 120655 w 498663"/>
                    <a:gd name="connsiteY15" fmla="*/ 459793 h 648915"/>
                    <a:gd name="connsiteX16" fmla="*/ 77985 w 498663"/>
                    <a:gd name="connsiteY16" fmla="*/ 427422 h 648915"/>
                    <a:gd name="connsiteX17" fmla="*/ 55914 w 498663"/>
                    <a:gd name="connsiteY17" fmla="*/ 387694 h 648915"/>
                    <a:gd name="connsiteX18" fmla="*/ 0 w 498663"/>
                    <a:gd name="connsiteY18" fmla="*/ 390637 h 648915"/>
                    <a:gd name="connsiteX19" fmla="*/ 2943 w 498663"/>
                    <a:gd name="connsiteY19" fmla="*/ 377394 h 648915"/>
                    <a:gd name="connsiteX20" fmla="*/ 2943 w 498663"/>
                    <a:gd name="connsiteY20" fmla="*/ 368566 h 648915"/>
                    <a:gd name="connsiteX21" fmla="*/ 10300 w 498663"/>
                    <a:gd name="connsiteY21" fmla="*/ 362680 h 648915"/>
                    <a:gd name="connsiteX22" fmla="*/ 17657 w 498663"/>
                    <a:gd name="connsiteY22" fmla="*/ 342080 h 648915"/>
                    <a:gd name="connsiteX23" fmla="*/ 32371 w 498663"/>
                    <a:gd name="connsiteY23" fmla="*/ 327366 h 648915"/>
                    <a:gd name="connsiteX24" fmla="*/ 11771 w 498663"/>
                    <a:gd name="connsiteY24" fmla="*/ 315595 h 648915"/>
                    <a:gd name="connsiteX25" fmla="*/ 27957 w 498663"/>
                    <a:gd name="connsiteY25" fmla="*/ 290581 h 648915"/>
                    <a:gd name="connsiteX26" fmla="*/ 60328 w 498663"/>
                    <a:gd name="connsiteY26" fmla="*/ 284696 h 648915"/>
                    <a:gd name="connsiteX27" fmla="*/ 72099 w 498663"/>
                    <a:gd name="connsiteY27" fmla="*/ 262624 h 648915"/>
                    <a:gd name="connsiteX28" fmla="*/ 64742 w 498663"/>
                    <a:gd name="connsiteY28" fmla="*/ 252325 h 648915"/>
                    <a:gd name="connsiteX29" fmla="*/ 55914 w 498663"/>
                    <a:gd name="connsiteY29" fmla="*/ 234668 h 648915"/>
                    <a:gd name="connsiteX30" fmla="*/ 20600 w 498663"/>
                    <a:gd name="connsiteY30" fmla="*/ 228782 h 648915"/>
                    <a:gd name="connsiteX31" fmla="*/ 29428 w 498663"/>
                    <a:gd name="connsiteY31" fmla="*/ 215539 h 648915"/>
                    <a:gd name="connsiteX32" fmla="*/ 60328 w 498663"/>
                    <a:gd name="connsiteY32" fmla="*/ 191997 h 648915"/>
                    <a:gd name="connsiteX33" fmla="*/ 50028 w 498663"/>
                    <a:gd name="connsiteY33" fmla="*/ 166983 h 648915"/>
                    <a:gd name="connsiteX34" fmla="*/ 79456 w 498663"/>
                    <a:gd name="connsiteY34" fmla="*/ 172869 h 648915"/>
                    <a:gd name="connsiteX35" fmla="*/ 94170 w 498663"/>
                    <a:gd name="connsiteY35" fmla="*/ 165512 h 648915"/>
                    <a:gd name="connsiteX36" fmla="*/ 86813 w 498663"/>
                    <a:gd name="connsiteY36" fmla="*/ 155212 h 648915"/>
                    <a:gd name="connsiteX37" fmla="*/ 92699 w 498663"/>
                    <a:gd name="connsiteY37" fmla="*/ 149326 h 648915"/>
                    <a:gd name="connsiteX38" fmla="*/ 88285 w 498663"/>
                    <a:gd name="connsiteY38" fmla="*/ 134612 h 648915"/>
                    <a:gd name="connsiteX39" fmla="*/ 58856 w 498663"/>
                    <a:gd name="connsiteY39" fmla="*/ 121369 h 648915"/>
                    <a:gd name="connsiteX40" fmla="*/ 60328 w 498663"/>
                    <a:gd name="connsiteY40" fmla="*/ 103712 h 648915"/>
                    <a:gd name="connsiteX41" fmla="*/ 48557 w 498663"/>
                    <a:gd name="connsiteY41" fmla="*/ 84584 h 648915"/>
                    <a:gd name="connsiteX42" fmla="*/ 33842 w 498663"/>
                    <a:gd name="connsiteY42" fmla="*/ 71341 h 648915"/>
                    <a:gd name="connsiteX43" fmla="*/ 5886 w 498663"/>
                    <a:gd name="connsiteY43" fmla="*/ 53685 h 648915"/>
                    <a:gd name="connsiteX44" fmla="*/ 13243 w 498663"/>
                    <a:gd name="connsiteY44" fmla="*/ 25728 h 648915"/>
                    <a:gd name="connsiteX45" fmla="*/ 27957 w 498663"/>
                    <a:gd name="connsiteY45" fmla="*/ 16899 h 648915"/>
                    <a:gd name="connsiteX46" fmla="*/ 30900 w 498663"/>
                    <a:gd name="connsiteY46" fmla="*/ 38970 h 648915"/>
                    <a:gd name="connsiteX47" fmla="*/ 54442 w 498663"/>
                    <a:gd name="connsiteY47" fmla="*/ 49270 h 648915"/>
                    <a:gd name="connsiteX48" fmla="*/ 72099 w 498663"/>
                    <a:gd name="connsiteY48" fmla="*/ 46328 h 648915"/>
                    <a:gd name="connsiteX49" fmla="*/ 88285 w 498663"/>
                    <a:gd name="connsiteY49" fmla="*/ 53685 h 648915"/>
                    <a:gd name="connsiteX50" fmla="*/ 108884 w 498663"/>
                    <a:gd name="connsiteY50" fmla="*/ 40442 h 648915"/>
                    <a:gd name="connsiteX51" fmla="*/ 114770 w 498663"/>
                    <a:gd name="connsiteY51" fmla="*/ 25728 h 648915"/>
                    <a:gd name="connsiteX52" fmla="*/ 126541 w 498663"/>
                    <a:gd name="connsiteY52" fmla="*/ 27199 h 648915"/>
                    <a:gd name="connsiteX53" fmla="*/ 169212 w 498663"/>
                    <a:gd name="connsiteY53" fmla="*/ 28671 h 648915"/>
                    <a:gd name="connsiteX54" fmla="*/ 188340 w 498663"/>
                    <a:gd name="connsiteY54" fmla="*/ 19842 h 648915"/>
                    <a:gd name="connsiteX55" fmla="*/ 205997 w 498663"/>
                    <a:gd name="connsiteY55" fmla="*/ 6600 h 648915"/>
                    <a:gd name="connsiteX56" fmla="*/ 253082 w 498663"/>
                    <a:gd name="connsiteY56" fmla="*/ 714 h 648915"/>
                    <a:gd name="connsiteX57" fmla="*/ 253439 w 498663"/>
                    <a:gd name="connsiteY57" fmla="*/ 0 h 648915"/>
                    <a:gd name="connsiteX58" fmla="*/ 498663 w 498663"/>
                    <a:gd name="connsiteY58" fmla="*/ 312247 h 648915"/>
                    <a:gd name="connsiteX0" fmla="*/ 253439 w 253439"/>
                    <a:gd name="connsiteY0" fmla="*/ 648915 h 648915"/>
                    <a:gd name="connsiteX1" fmla="*/ 238368 w 253439"/>
                    <a:gd name="connsiteY1" fmla="*/ 637833 h 648915"/>
                    <a:gd name="connsiteX2" fmla="*/ 231011 w 253439"/>
                    <a:gd name="connsiteY2" fmla="*/ 590748 h 648915"/>
                    <a:gd name="connsiteX3" fmla="*/ 197169 w 253439"/>
                    <a:gd name="connsiteY3" fmla="*/ 573092 h 648915"/>
                    <a:gd name="connsiteX4" fmla="*/ 200111 w 253439"/>
                    <a:gd name="connsiteY4" fmla="*/ 565734 h 648915"/>
                    <a:gd name="connsiteX5" fmla="*/ 207468 w 253439"/>
                    <a:gd name="connsiteY5" fmla="*/ 555435 h 648915"/>
                    <a:gd name="connsiteX6" fmla="*/ 228068 w 253439"/>
                    <a:gd name="connsiteY6" fmla="*/ 553963 h 648915"/>
                    <a:gd name="connsiteX7" fmla="*/ 232482 w 253439"/>
                    <a:gd name="connsiteY7" fmla="*/ 531892 h 648915"/>
                    <a:gd name="connsiteX8" fmla="*/ 228068 w 253439"/>
                    <a:gd name="connsiteY8" fmla="*/ 526006 h 648915"/>
                    <a:gd name="connsiteX9" fmla="*/ 208940 w 253439"/>
                    <a:gd name="connsiteY9" fmla="*/ 518649 h 648915"/>
                    <a:gd name="connsiteX10" fmla="*/ 207468 w 253439"/>
                    <a:gd name="connsiteY10" fmla="*/ 503935 h 648915"/>
                    <a:gd name="connsiteX11" fmla="*/ 186869 w 253439"/>
                    <a:gd name="connsiteY11" fmla="*/ 503935 h 648915"/>
                    <a:gd name="connsiteX12" fmla="*/ 183926 w 253439"/>
                    <a:gd name="connsiteY12" fmla="*/ 492164 h 648915"/>
                    <a:gd name="connsiteX13" fmla="*/ 141255 w 253439"/>
                    <a:gd name="connsiteY13" fmla="*/ 468622 h 648915"/>
                    <a:gd name="connsiteX14" fmla="*/ 125070 w 253439"/>
                    <a:gd name="connsiteY14" fmla="*/ 470093 h 648915"/>
                    <a:gd name="connsiteX15" fmla="*/ 120655 w 253439"/>
                    <a:gd name="connsiteY15" fmla="*/ 459793 h 648915"/>
                    <a:gd name="connsiteX16" fmla="*/ 77985 w 253439"/>
                    <a:gd name="connsiteY16" fmla="*/ 427422 h 648915"/>
                    <a:gd name="connsiteX17" fmla="*/ 55914 w 253439"/>
                    <a:gd name="connsiteY17" fmla="*/ 387694 h 648915"/>
                    <a:gd name="connsiteX18" fmla="*/ 0 w 253439"/>
                    <a:gd name="connsiteY18" fmla="*/ 390637 h 648915"/>
                    <a:gd name="connsiteX19" fmla="*/ 2943 w 253439"/>
                    <a:gd name="connsiteY19" fmla="*/ 377394 h 648915"/>
                    <a:gd name="connsiteX20" fmla="*/ 2943 w 253439"/>
                    <a:gd name="connsiteY20" fmla="*/ 368566 h 648915"/>
                    <a:gd name="connsiteX21" fmla="*/ 10300 w 253439"/>
                    <a:gd name="connsiteY21" fmla="*/ 362680 h 648915"/>
                    <a:gd name="connsiteX22" fmla="*/ 17657 w 253439"/>
                    <a:gd name="connsiteY22" fmla="*/ 342080 h 648915"/>
                    <a:gd name="connsiteX23" fmla="*/ 32371 w 253439"/>
                    <a:gd name="connsiteY23" fmla="*/ 327366 h 648915"/>
                    <a:gd name="connsiteX24" fmla="*/ 11771 w 253439"/>
                    <a:gd name="connsiteY24" fmla="*/ 315595 h 648915"/>
                    <a:gd name="connsiteX25" fmla="*/ 27957 w 253439"/>
                    <a:gd name="connsiteY25" fmla="*/ 290581 h 648915"/>
                    <a:gd name="connsiteX26" fmla="*/ 60328 w 253439"/>
                    <a:gd name="connsiteY26" fmla="*/ 284696 h 648915"/>
                    <a:gd name="connsiteX27" fmla="*/ 72099 w 253439"/>
                    <a:gd name="connsiteY27" fmla="*/ 262624 h 648915"/>
                    <a:gd name="connsiteX28" fmla="*/ 64742 w 253439"/>
                    <a:gd name="connsiteY28" fmla="*/ 252325 h 648915"/>
                    <a:gd name="connsiteX29" fmla="*/ 55914 w 253439"/>
                    <a:gd name="connsiteY29" fmla="*/ 234668 h 648915"/>
                    <a:gd name="connsiteX30" fmla="*/ 20600 w 253439"/>
                    <a:gd name="connsiteY30" fmla="*/ 228782 h 648915"/>
                    <a:gd name="connsiteX31" fmla="*/ 29428 w 253439"/>
                    <a:gd name="connsiteY31" fmla="*/ 215539 h 648915"/>
                    <a:gd name="connsiteX32" fmla="*/ 60328 w 253439"/>
                    <a:gd name="connsiteY32" fmla="*/ 191997 h 648915"/>
                    <a:gd name="connsiteX33" fmla="*/ 50028 w 253439"/>
                    <a:gd name="connsiteY33" fmla="*/ 166983 h 648915"/>
                    <a:gd name="connsiteX34" fmla="*/ 79456 w 253439"/>
                    <a:gd name="connsiteY34" fmla="*/ 172869 h 648915"/>
                    <a:gd name="connsiteX35" fmla="*/ 94170 w 253439"/>
                    <a:gd name="connsiteY35" fmla="*/ 165512 h 648915"/>
                    <a:gd name="connsiteX36" fmla="*/ 86813 w 253439"/>
                    <a:gd name="connsiteY36" fmla="*/ 155212 h 648915"/>
                    <a:gd name="connsiteX37" fmla="*/ 92699 w 253439"/>
                    <a:gd name="connsiteY37" fmla="*/ 149326 h 648915"/>
                    <a:gd name="connsiteX38" fmla="*/ 88285 w 253439"/>
                    <a:gd name="connsiteY38" fmla="*/ 134612 h 648915"/>
                    <a:gd name="connsiteX39" fmla="*/ 58856 w 253439"/>
                    <a:gd name="connsiteY39" fmla="*/ 121369 h 648915"/>
                    <a:gd name="connsiteX40" fmla="*/ 60328 w 253439"/>
                    <a:gd name="connsiteY40" fmla="*/ 103712 h 648915"/>
                    <a:gd name="connsiteX41" fmla="*/ 48557 w 253439"/>
                    <a:gd name="connsiteY41" fmla="*/ 84584 h 648915"/>
                    <a:gd name="connsiteX42" fmla="*/ 33842 w 253439"/>
                    <a:gd name="connsiteY42" fmla="*/ 71341 h 648915"/>
                    <a:gd name="connsiteX43" fmla="*/ 5886 w 253439"/>
                    <a:gd name="connsiteY43" fmla="*/ 53685 h 648915"/>
                    <a:gd name="connsiteX44" fmla="*/ 13243 w 253439"/>
                    <a:gd name="connsiteY44" fmla="*/ 25728 h 648915"/>
                    <a:gd name="connsiteX45" fmla="*/ 27957 w 253439"/>
                    <a:gd name="connsiteY45" fmla="*/ 16899 h 648915"/>
                    <a:gd name="connsiteX46" fmla="*/ 30900 w 253439"/>
                    <a:gd name="connsiteY46" fmla="*/ 38970 h 648915"/>
                    <a:gd name="connsiteX47" fmla="*/ 54442 w 253439"/>
                    <a:gd name="connsiteY47" fmla="*/ 49270 h 648915"/>
                    <a:gd name="connsiteX48" fmla="*/ 72099 w 253439"/>
                    <a:gd name="connsiteY48" fmla="*/ 46328 h 648915"/>
                    <a:gd name="connsiteX49" fmla="*/ 88285 w 253439"/>
                    <a:gd name="connsiteY49" fmla="*/ 53685 h 648915"/>
                    <a:gd name="connsiteX50" fmla="*/ 108884 w 253439"/>
                    <a:gd name="connsiteY50" fmla="*/ 40442 h 648915"/>
                    <a:gd name="connsiteX51" fmla="*/ 114770 w 253439"/>
                    <a:gd name="connsiteY51" fmla="*/ 25728 h 648915"/>
                    <a:gd name="connsiteX52" fmla="*/ 126541 w 253439"/>
                    <a:gd name="connsiteY52" fmla="*/ 27199 h 648915"/>
                    <a:gd name="connsiteX53" fmla="*/ 169212 w 253439"/>
                    <a:gd name="connsiteY53" fmla="*/ 28671 h 648915"/>
                    <a:gd name="connsiteX54" fmla="*/ 188340 w 253439"/>
                    <a:gd name="connsiteY54" fmla="*/ 19842 h 648915"/>
                    <a:gd name="connsiteX55" fmla="*/ 205997 w 253439"/>
                    <a:gd name="connsiteY55" fmla="*/ 6600 h 648915"/>
                    <a:gd name="connsiteX56" fmla="*/ 253082 w 253439"/>
                    <a:gd name="connsiteY56" fmla="*/ 714 h 648915"/>
                    <a:gd name="connsiteX57" fmla="*/ 253439 w 253439"/>
                    <a:gd name="connsiteY57" fmla="*/ 0 h 648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253439" h="648915">
                      <a:moveTo>
                        <a:pt x="253439" y="648915"/>
                      </a:moveTo>
                      <a:lnTo>
                        <a:pt x="238368" y="637833"/>
                      </a:lnTo>
                      <a:lnTo>
                        <a:pt x="231011" y="590748"/>
                      </a:lnTo>
                      <a:lnTo>
                        <a:pt x="197169" y="573092"/>
                      </a:lnTo>
                      <a:lnTo>
                        <a:pt x="200111" y="565734"/>
                      </a:lnTo>
                      <a:lnTo>
                        <a:pt x="207468" y="555435"/>
                      </a:lnTo>
                      <a:lnTo>
                        <a:pt x="228068" y="553963"/>
                      </a:lnTo>
                      <a:lnTo>
                        <a:pt x="232482" y="531892"/>
                      </a:lnTo>
                      <a:lnTo>
                        <a:pt x="228068" y="526006"/>
                      </a:lnTo>
                      <a:lnTo>
                        <a:pt x="208940" y="518649"/>
                      </a:lnTo>
                      <a:lnTo>
                        <a:pt x="207468" y="503935"/>
                      </a:lnTo>
                      <a:lnTo>
                        <a:pt x="186869" y="503935"/>
                      </a:lnTo>
                      <a:lnTo>
                        <a:pt x="183926" y="492164"/>
                      </a:lnTo>
                      <a:lnTo>
                        <a:pt x="141255" y="468622"/>
                      </a:lnTo>
                      <a:lnTo>
                        <a:pt x="125070" y="470093"/>
                      </a:lnTo>
                      <a:lnTo>
                        <a:pt x="120655" y="459793"/>
                      </a:lnTo>
                      <a:lnTo>
                        <a:pt x="77985" y="427422"/>
                      </a:lnTo>
                      <a:lnTo>
                        <a:pt x="55914" y="387694"/>
                      </a:lnTo>
                      <a:lnTo>
                        <a:pt x="0" y="390637"/>
                      </a:lnTo>
                      <a:lnTo>
                        <a:pt x="2943" y="377394"/>
                      </a:lnTo>
                      <a:lnTo>
                        <a:pt x="2943" y="368566"/>
                      </a:lnTo>
                      <a:lnTo>
                        <a:pt x="10300" y="362680"/>
                      </a:lnTo>
                      <a:lnTo>
                        <a:pt x="17657" y="342080"/>
                      </a:lnTo>
                      <a:lnTo>
                        <a:pt x="32371" y="327366"/>
                      </a:lnTo>
                      <a:lnTo>
                        <a:pt x="11771" y="315595"/>
                      </a:lnTo>
                      <a:lnTo>
                        <a:pt x="27957" y="290581"/>
                      </a:lnTo>
                      <a:lnTo>
                        <a:pt x="60328" y="284696"/>
                      </a:lnTo>
                      <a:lnTo>
                        <a:pt x="72099" y="262624"/>
                      </a:lnTo>
                      <a:lnTo>
                        <a:pt x="64742" y="252325"/>
                      </a:lnTo>
                      <a:lnTo>
                        <a:pt x="55914" y="234668"/>
                      </a:lnTo>
                      <a:lnTo>
                        <a:pt x="20600" y="228782"/>
                      </a:lnTo>
                      <a:lnTo>
                        <a:pt x="29428" y="215539"/>
                      </a:lnTo>
                      <a:lnTo>
                        <a:pt x="60328" y="191997"/>
                      </a:lnTo>
                      <a:lnTo>
                        <a:pt x="50028" y="166983"/>
                      </a:lnTo>
                      <a:lnTo>
                        <a:pt x="79456" y="172869"/>
                      </a:lnTo>
                      <a:lnTo>
                        <a:pt x="94170" y="165512"/>
                      </a:lnTo>
                      <a:lnTo>
                        <a:pt x="86813" y="155212"/>
                      </a:lnTo>
                      <a:lnTo>
                        <a:pt x="92699" y="149326"/>
                      </a:lnTo>
                      <a:lnTo>
                        <a:pt x="88285" y="134612"/>
                      </a:lnTo>
                      <a:lnTo>
                        <a:pt x="58856" y="121369"/>
                      </a:lnTo>
                      <a:lnTo>
                        <a:pt x="60328" y="103712"/>
                      </a:lnTo>
                      <a:lnTo>
                        <a:pt x="48557" y="84584"/>
                      </a:lnTo>
                      <a:lnTo>
                        <a:pt x="33842" y="71341"/>
                      </a:lnTo>
                      <a:lnTo>
                        <a:pt x="5886" y="53685"/>
                      </a:lnTo>
                      <a:lnTo>
                        <a:pt x="13243" y="25728"/>
                      </a:lnTo>
                      <a:lnTo>
                        <a:pt x="27957" y="16899"/>
                      </a:lnTo>
                      <a:lnTo>
                        <a:pt x="30900" y="38970"/>
                      </a:lnTo>
                      <a:lnTo>
                        <a:pt x="54442" y="49270"/>
                      </a:lnTo>
                      <a:lnTo>
                        <a:pt x="72099" y="46328"/>
                      </a:lnTo>
                      <a:lnTo>
                        <a:pt x="88285" y="53685"/>
                      </a:lnTo>
                      <a:lnTo>
                        <a:pt x="108884" y="40442"/>
                      </a:lnTo>
                      <a:lnTo>
                        <a:pt x="114770" y="25728"/>
                      </a:lnTo>
                      <a:lnTo>
                        <a:pt x="126541" y="27199"/>
                      </a:lnTo>
                      <a:lnTo>
                        <a:pt x="169212" y="28671"/>
                      </a:lnTo>
                      <a:lnTo>
                        <a:pt x="188340" y="19842"/>
                      </a:lnTo>
                      <a:lnTo>
                        <a:pt x="205997" y="6600"/>
                      </a:lnTo>
                      <a:lnTo>
                        <a:pt x="253082" y="714"/>
                      </a:lnTo>
                      <a:lnTo>
                        <a:pt x="253439" y="0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4D6280E1-E7B8-189E-EBE7-DDEA524C39F4}"/>
                    </a:ext>
                  </a:extLst>
                </p:cNvPr>
                <p:cNvSpPr/>
                <p:nvPr/>
              </p:nvSpPr>
              <p:spPr>
                <a:xfrm>
                  <a:off x="740036" y="841097"/>
                  <a:ext cx="1152994" cy="876556"/>
                </a:xfrm>
                <a:custGeom>
                  <a:avLst/>
                  <a:gdLst>
                    <a:gd name="connsiteX0" fmla="*/ 699273 w 1152994"/>
                    <a:gd name="connsiteY0" fmla="*/ 0 h 876556"/>
                    <a:gd name="connsiteX1" fmla="*/ 1152994 w 1152994"/>
                    <a:gd name="connsiteY1" fmla="*/ 0 h 876556"/>
                    <a:gd name="connsiteX2" fmla="*/ 1152994 w 1152994"/>
                    <a:gd name="connsiteY2" fmla="*/ 46683 h 876556"/>
                    <a:gd name="connsiteX3" fmla="*/ 1100023 w 1152994"/>
                    <a:gd name="connsiteY3" fmla="*/ 66106 h 876556"/>
                    <a:gd name="connsiteX4" fmla="*/ 1059413 w 1152994"/>
                    <a:gd name="connsiteY4" fmla="*/ 83763 h 876556"/>
                    <a:gd name="connsiteX5" fmla="*/ 1050584 w 1152994"/>
                    <a:gd name="connsiteY5" fmla="*/ 97888 h 876556"/>
                    <a:gd name="connsiteX6" fmla="*/ 1062944 w 1152994"/>
                    <a:gd name="connsiteY6" fmla="*/ 99654 h 876556"/>
                    <a:gd name="connsiteX7" fmla="*/ 1071772 w 1152994"/>
                    <a:gd name="connsiteY7" fmla="*/ 133202 h 876556"/>
                    <a:gd name="connsiteX8" fmla="*/ 1043521 w 1152994"/>
                    <a:gd name="connsiteY8" fmla="*/ 154390 h 876556"/>
                    <a:gd name="connsiteX9" fmla="*/ 1032749 w 1152994"/>
                    <a:gd name="connsiteY9" fmla="*/ 206713 h 876556"/>
                    <a:gd name="connsiteX10" fmla="*/ 1012180 w 1152994"/>
                    <a:gd name="connsiteY10" fmla="*/ 199857 h 876556"/>
                    <a:gd name="connsiteX11" fmla="*/ 974660 w 1152994"/>
                    <a:gd name="connsiteY11" fmla="*/ 221928 h 876556"/>
                    <a:gd name="connsiteX12" fmla="*/ 937139 w 1152994"/>
                    <a:gd name="connsiteY12" fmla="*/ 195442 h 876556"/>
                    <a:gd name="connsiteX13" fmla="*/ 910654 w 1152994"/>
                    <a:gd name="connsiteY13" fmla="*/ 210892 h 876556"/>
                    <a:gd name="connsiteX14" fmla="*/ 877547 w 1152994"/>
                    <a:gd name="connsiteY14" fmla="*/ 206478 h 876556"/>
                    <a:gd name="connsiteX15" fmla="*/ 864304 w 1152994"/>
                    <a:gd name="connsiteY15" fmla="*/ 188821 h 876556"/>
                    <a:gd name="connsiteX16" fmla="*/ 846647 w 1152994"/>
                    <a:gd name="connsiteY16" fmla="*/ 195442 h 876556"/>
                    <a:gd name="connsiteX17" fmla="*/ 815748 w 1152994"/>
                    <a:gd name="connsiteY17" fmla="*/ 221928 h 876556"/>
                    <a:gd name="connsiteX18" fmla="*/ 811333 w 1152994"/>
                    <a:gd name="connsiteY18" fmla="*/ 243999 h 876556"/>
                    <a:gd name="connsiteX19" fmla="*/ 780434 w 1152994"/>
                    <a:gd name="connsiteY19" fmla="*/ 283727 h 876556"/>
                    <a:gd name="connsiteX20" fmla="*/ 767191 w 1152994"/>
                    <a:gd name="connsiteY20" fmla="*/ 305798 h 876556"/>
                    <a:gd name="connsiteX21" fmla="*/ 742913 w 1152994"/>
                    <a:gd name="connsiteY21" fmla="*/ 321247 h 876556"/>
                    <a:gd name="connsiteX22" fmla="*/ 714221 w 1152994"/>
                    <a:gd name="connsiteY22" fmla="*/ 321247 h 876556"/>
                    <a:gd name="connsiteX23" fmla="*/ 678907 w 1152994"/>
                    <a:gd name="connsiteY23" fmla="*/ 369804 h 876556"/>
                    <a:gd name="connsiteX24" fmla="*/ 736292 w 1152994"/>
                    <a:gd name="connsiteY24" fmla="*/ 389668 h 876556"/>
                    <a:gd name="connsiteX25" fmla="*/ 738499 w 1152994"/>
                    <a:gd name="connsiteY25" fmla="*/ 413946 h 876556"/>
                    <a:gd name="connsiteX26" fmla="*/ 712013 w 1152994"/>
                    <a:gd name="connsiteY26" fmla="*/ 413946 h 876556"/>
                    <a:gd name="connsiteX27" fmla="*/ 700978 w 1152994"/>
                    <a:gd name="connsiteY27" fmla="*/ 431603 h 876556"/>
                    <a:gd name="connsiteX28" fmla="*/ 665664 w 1152994"/>
                    <a:gd name="connsiteY28" fmla="*/ 420568 h 876556"/>
                    <a:gd name="connsiteX29" fmla="*/ 612694 w 1152994"/>
                    <a:gd name="connsiteY29" fmla="*/ 453674 h 876556"/>
                    <a:gd name="connsiteX30" fmla="*/ 557516 w 1152994"/>
                    <a:gd name="connsiteY30" fmla="*/ 451467 h 876556"/>
                    <a:gd name="connsiteX31" fmla="*/ 531031 w 1152994"/>
                    <a:gd name="connsiteY31" fmla="*/ 440432 h 876556"/>
                    <a:gd name="connsiteX32" fmla="*/ 526616 w 1152994"/>
                    <a:gd name="connsiteY32" fmla="*/ 458088 h 876556"/>
                    <a:gd name="connsiteX33" fmla="*/ 506752 w 1152994"/>
                    <a:gd name="connsiteY33" fmla="*/ 475745 h 876556"/>
                    <a:gd name="connsiteX34" fmla="*/ 491302 w 1152994"/>
                    <a:gd name="connsiteY34" fmla="*/ 453674 h 876556"/>
                    <a:gd name="connsiteX35" fmla="*/ 458196 w 1152994"/>
                    <a:gd name="connsiteY35" fmla="*/ 462502 h 876556"/>
                    <a:gd name="connsiteX36" fmla="*/ 444953 w 1152994"/>
                    <a:gd name="connsiteY36" fmla="*/ 455882 h 876556"/>
                    <a:gd name="connsiteX37" fmla="*/ 433918 w 1152994"/>
                    <a:gd name="connsiteY37" fmla="*/ 475745 h 876556"/>
                    <a:gd name="connsiteX38" fmla="*/ 414054 w 1152994"/>
                    <a:gd name="connsiteY38" fmla="*/ 447053 h 876556"/>
                    <a:gd name="connsiteX39" fmla="*/ 396397 w 1152994"/>
                    <a:gd name="connsiteY39" fmla="*/ 447053 h 876556"/>
                    <a:gd name="connsiteX40" fmla="*/ 396397 w 1152994"/>
                    <a:gd name="connsiteY40" fmla="*/ 473538 h 876556"/>
                    <a:gd name="connsiteX41" fmla="*/ 385361 w 1152994"/>
                    <a:gd name="connsiteY41" fmla="*/ 497816 h 876556"/>
                    <a:gd name="connsiteX42" fmla="*/ 339012 w 1152994"/>
                    <a:gd name="connsiteY42" fmla="*/ 522094 h 876556"/>
                    <a:gd name="connsiteX43" fmla="*/ 325769 w 1152994"/>
                    <a:gd name="connsiteY43" fmla="*/ 539751 h 876556"/>
                    <a:gd name="connsiteX44" fmla="*/ 341219 w 1152994"/>
                    <a:gd name="connsiteY44" fmla="*/ 548580 h 876556"/>
                    <a:gd name="connsiteX45" fmla="*/ 312527 w 1152994"/>
                    <a:gd name="connsiteY45" fmla="*/ 608172 h 876556"/>
                    <a:gd name="connsiteX46" fmla="*/ 325769 w 1152994"/>
                    <a:gd name="connsiteY46" fmla="*/ 625829 h 876556"/>
                    <a:gd name="connsiteX47" fmla="*/ 312527 w 1152994"/>
                    <a:gd name="connsiteY47" fmla="*/ 658935 h 876556"/>
                    <a:gd name="connsiteX48" fmla="*/ 279420 w 1152994"/>
                    <a:gd name="connsiteY48" fmla="*/ 687628 h 876556"/>
                    <a:gd name="connsiteX49" fmla="*/ 268385 w 1152994"/>
                    <a:gd name="connsiteY49" fmla="*/ 689835 h 876556"/>
                    <a:gd name="connsiteX50" fmla="*/ 255142 w 1152994"/>
                    <a:gd name="connsiteY50" fmla="*/ 709698 h 876556"/>
                    <a:gd name="connsiteX51" fmla="*/ 270591 w 1152994"/>
                    <a:gd name="connsiteY51" fmla="*/ 716320 h 876556"/>
                    <a:gd name="connsiteX52" fmla="*/ 277518 w 1152994"/>
                    <a:gd name="connsiteY52" fmla="*/ 738833 h 876556"/>
                    <a:gd name="connsiteX53" fmla="*/ 252493 w 1152994"/>
                    <a:gd name="connsiteY53" fmla="*/ 738833 h 876556"/>
                    <a:gd name="connsiteX54" fmla="*/ 245431 w 1152994"/>
                    <a:gd name="connsiteY54" fmla="*/ 752958 h 876556"/>
                    <a:gd name="connsiteX55" fmla="*/ 229539 w 1152994"/>
                    <a:gd name="connsiteY55" fmla="*/ 772381 h 876556"/>
                    <a:gd name="connsiteX56" fmla="*/ 222477 w 1152994"/>
                    <a:gd name="connsiteY56" fmla="*/ 786506 h 876556"/>
                    <a:gd name="connsiteX57" fmla="*/ 243665 w 1152994"/>
                    <a:gd name="connsiteY57" fmla="*/ 814757 h 876556"/>
                    <a:gd name="connsiteX58" fmla="*/ 238368 w 1152994"/>
                    <a:gd name="connsiteY58" fmla="*/ 821820 h 876556"/>
                    <a:gd name="connsiteX59" fmla="*/ 226008 w 1152994"/>
                    <a:gd name="connsiteY59" fmla="*/ 830648 h 876556"/>
                    <a:gd name="connsiteX60" fmla="*/ 201288 w 1152994"/>
                    <a:gd name="connsiteY60" fmla="*/ 869493 h 876556"/>
                    <a:gd name="connsiteX61" fmla="*/ 173037 w 1152994"/>
                    <a:gd name="connsiteY61" fmla="*/ 853602 h 876556"/>
                    <a:gd name="connsiteX62" fmla="*/ 148318 w 1152994"/>
                    <a:gd name="connsiteY62" fmla="*/ 858899 h 876556"/>
                    <a:gd name="connsiteX63" fmla="*/ 150084 w 1152994"/>
                    <a:gd name="connsiteY63" fmla="*/ 876556 h 876556"/>
                    <a:gd name="connsiteX64" fmla="*/ 98879 w 1152994"/>
                    <a:gd name="connsiteY64" fmla="*/ 876556 h 876556"/>
                    <a:gd name="connsiteX65" fmla="*/ 74159 w 1152994"/>
                    <a:gd name="connsiteY65" fmla="*/ 853602 h 876556"/>
                    <a:gd name="connsiteX66" fmla="*/ 70628 w 1152994"/>
                    <a:gd name="connsiteY66" fmla="*/ 837711 h 876556"/>
                    <a:gd name="connsiteX67" fmla="*/ 63565 w 1152994"/>
                    <a:gd name="connsiteY67" fmla="*/ 825351 h 876556"/>
                    <a:gd name="connsiteX68" fmla="*/ 65331 w 1152994"/>
                    <a:gd name="connsiteY68" fmla="*/ 816523 h 876556"/>
                    <a:gd name="connsiteX69" fmla="*/ 84753 w 1152994"/>
                    <a:gd name="connsiteY69" fmla="*/ 775912 h 876556"/>
                    <a:gd name="connsiteX70" fmla="*/ 84753 w 1152994"/>
                    <a:gd name="connsiteY70" fmla="*/ 765318 h 876556"/>
                    <a:gd name="connsiteX71" fmla="*/ 51205 w 1152994"/>
                    <a:gd name="connsiteY71" fmla="*/ 765318 h 876556"/>
                    <a:gd name="connsiteX72" fmla="*/ 44142 w 1152994"/>
                    <a:gd name="connsiteY72" fmla="*/ 772381 h 876556"/>
                    <a:gd name="connsiteX73" fmla="*/ 30017 w 1152994"/>
                    <a:gd name="connsiteY73" fmla="*/ 772381 h 876556"/>
                    <a:gd name="connsiteX74" fmla="*/ 15891 w 1152994"/>
                    <a:gd name="connsiteY74" fmla="*/ 756489 h 876556"/>
                    <a:gd name="connsiteX75" fmla="*/ 7063 w 1152994"/>
                    <a:gd name="connsiteY75" fmla="*/ 721176 h 876556"/>
                    <a:gd name="connsiteX76" fmla="*/ 0 w 1152994"/>
                    <a:gd name="connsiteY76" fmla="*/ 699987 h 876556"/>
                    <a:gd name="connsiteX77" fmla="*/ 21188 w 1152994"/>
                    <a:gd name="connsiteY77" fmla="*/ 673502 h 876556"/>
                    <a:gd name="connsiteX78" fmla="*/ 19423 w 1152994"/>
                    <a:gd name="connsiteY78" fmla="*/ 655845 h 876556"/>
                    <a:gd name="connsiteX79" fmla="*/ 35314 w 1152994"/>
                    <a:gd name="connsiteY79" fmla="*/ 648783 h 876556"/>
                    <a:gd name="connsiteX80" fmla="*/ 30017 w 1152994"/>
                    <a:gd name="connsiteY80" fmla="*/ 617000 h 876556"/>
                    <a:gd name="connsiteX81" fmla="*/ 15891 w 1152994"/>
                    <a:gd name="connsiteY81" fmla="*/ 608172 h 876556"/>
                    <a:gd name="connsiteX82" fmla="*/ 3586 w 1152994"/>
                    <a:gd name="connsiteY82" fmla="*/ 557191 h 876556"/>
                    <a:gd name="connsiteX83" fmla="*/ 5738 w 1152994"/>
                    <a:gd name="connsiteY83" fmla="*/ 548580 h 876556"/>
                    <a:gd name="connsiteX84" fmla="*/ 63124 w 1152994"/>
                    <a:gd name="connsiteY84" fmla="*/ 561823 h 876556"/>
                    <a:gd name="connsiteX85" fmla="*/ 105058 w 1152994"/>
                    <a:gd name="connsiteY85" fmla="*/ 539751 h 876556"/>
                    <a:gd name="connsiteX86" fmla="*/ 135958 w 1152994"/>
                    <a:gd name="connsiteY86" fmla="*/ 519887 h 876556"/>
                    <a:gd name="connsiteX87" fmla="*/ 144786 w 1152994"/>
                    <a:gd name="connsiteY87" fmla="*/ 493402 h 876556"/>
                    <a:gd name="connsiteX88" fmla="*/ 162443 w 1152994"/>
                    <a:gd name="connsiteY88" fmla="*/ 491195 h 876556"/>
                    <a:gd name="connsiteX89" fmla="*/ 180100 w 1152994"/>
                    <a:gd name="connsiteY89" fmla="*/ 462502 h 876556"/>
                    <a:gd name="connsiteX90" fmla="*/ 195550 w 1152994"/>
                    <a:gd name="connsiteY90" fmla="*/ 447053 h 876556"/>
                    <a:gd name="connsiteX91" fmla="*/ 222036 w 1152994"/>
                    <a:gd name="connsiteY91" fmla="*/ 427188 h 876556"/>
                    <a:gd name="connsiteX92" fmla="*/ 230864 w 1152994"/>
                    <a:gd name="connsiteY92" fmla="*/ 405118 h 876556"/>
                    <a:gd name="connsiteX93" fmla="*/ 246313 w 1152994"/>
                    <a:gd name="connsiteY93" fmla="*/ 396289 h 876556"/>
                    <a:gd name="connsiteX94" fmla="*/ 270591 w 1152994"/>
                    <a:gd name="connsiteY94" fmla="*/ 369804 h 876556"/>
                    <a:gd name="connsiteX95" fmla="*/ 292663 w 1152994"/>
                    <a:gd name="connsiteY95" fmla="*/ 349940 h 876556"/>
                    <a:gd name="connsiteX96" fmla="*/ 332391 w 1152994"/>
                    <a:gd name="connsiteY96" fmla="*/ 308005 h 876556"/>
                    <a:gd name="connsiteX97" fmla="*/ 407433 w 1152994"/>
                    <a:gd name="connsiteY97" fmla="*/ 243999 h 876556"/>
                    <a:gd name="connsiteX98" fmla="*/ 451575 w 1152994"/>
                    <a:gd name="connsiteY98" fmla="*/ 237378 h 876556"/>
                    <a:gd name="connsiteX99" fmla="*/ 469232 w 1152994"/>
                    <a:gd name="connsiteY99" fmla="*/ 199857 h 876556"/>
                    <a:gd name="connsiteX100" fmla="*/ 508959 w 1152994"/>
                    <a:gd name="connsiteY100" fmla="*/ 153507 h 876556"/>
                    <a:gd name="connsiteX101" fmla="*/ 519995 w 1152994"/>
                    <a:gd name="connsiteY101" fmla="*/ 122608 h 876556"/>
                    <a:gd name="connsiteX102" fmla="*/ 577380 w 1152994"/>
                    <a:gd name="connsiteY102" fmla="*/ 78466 h 876556"/>
                    <a:gd name="connsiteX103" fmla="*/ 645801 w 1152994"/>
                    <a:gd name="connsiteY103" fmla="*/ 43152 h 876556"/>
                    <a:gd name="connsiteX104" fmla="*/ 683321 w 1152994"/>
                    <a:gd name="connsiteY104" fmla="*/ 29909 h 876556"/>
                    <a:gd name="connsiteX0" fmla="*/ 699273 w 1152994"/>
                    <a:gd name="connsiteY0" fmla="*/ 74336 h 950892"/>
                    <a:gd name="connsiteX1" fmla="*/ 874452 w 1152994"/>
                    <a:gd name="connsiteY1" fmla="*/ 3 h 950892"/>
                    <a:gd name="connsiteX2" fmla="*/ 1152994 w 1152994"/>
                    <a:gd name="connsiteY2" fmla="*/ 74336 h 950892"/>
                    <a:gd name="connsiteX3" fmla="*/ 1152994 w 1152994"/>
                    <a:gd name="connsiteY3" fmla="*/ 121019 h 950892"/>
                    <a:gd name="connsiteX4" fmla="*/ 1100023 w 1152994"/>
                    <a:gd name="connsiteY4" fmla="*/ 140442 h 950892"/>
                    <a:gd name="connsiteX5" fmla="*/ 1059413 w 1152994"/>
                    <a:gd name="connsiteY5" fmla="*/ 158099 h 950892"/>
                    <a:gd name="connsiteX6" fmla="*/ 1050584 w 1152994"/>
                    <a:gd name="connsiteY6" fmla="*/ 172224 h 950892"/>
                    <a:gd name="connsiteX7" fmla="*/ 1062944 w 1152994"/>
                    <a:gd name="connsiteY7" fmla="*/ 173990 h 950892"/>
                    <a:gd name="connsiteX8" fmla="*/ 1071772 w 1152994"/>
                    <a:gd name="connsiteY8" fmla="*/ 207538 h 950892"/>
                    <a:gd name="connsiteX9" fmla="*/ 1043521 w 1152994"/>
                    <a:gd name="connsiteY9" fmla="*/ 228726 h 950892"/>
                    <a:gd name="connsiteX10" fmla="*/ 1032749 w 1152994"/>
                    <a:gd name="connsiteY10" fmla="*/ 281049 h 950892"/>
                    <a:gd name="connsiteX11" fmla="*/ 1012180 w 1152994"/>
                    <a:gd name="connsiteY11" fmla="*/ 274193 h 950892"/>
                    <a:gd name="connsiteX12" fmla="*/ 974660 w 1152994"/>
                    <a:gd name="connsiteY12" fmla="*/ 296264 h 950892"/>
                    <a:gd name="connsiteX13" fmla="*/ 937139 w 1152994"/>
                    <a:gd name="connsiteY13" fmla="*/ 269778 h 950892"/>
                    <a:gd name="connsiteX14" fmla="*/ 910654 w 1152994"/>
                    <a:gd name="connsiteY14" fmla="*/ 285228 h 950892"/>
                    <a:gd name="connsiteX15" fmla="*/ 877547 w 1152994"/>
                    <a:gd name="connsiteY15" fmla="*/ 280814 h 950892"/>
                    <a:gd name="connsiteX16" fmla="*/ 864304 w 1152994"/>
                    <a:gd name="connsiteY16" fmla="*/ 263157 h 950892"/>
                    <a:gd name="connsiteX17" fmla="*/ 846647 w 1152994"/>
                    <a:gd name="connsiteY17" fmla="*/ 269778 h 950892"/>
                    <a:gd name="connsiteX18" fmla="*/ 815748 w 1152994"/>
                    <a:gd name="connsiteY18" fmla="*/ 296264 h 950892"/>
                    <a:gd name="connsiteX19" fmla="*/ 811333 w 1152994"/>
                    <a:gd name="connsiteY19" fmla="*/ 318335 h 950892"/>
                    <a:gd name="connsiteX20" fmla="*/ 780434 w 1152994"/>
                    <a:gd name="connsiteY20" fmla="*/ 358063 h 950892"/>
                    <a:gd name="connsiteX21" fmla="*/ 767191 w 1152994"/>
                    <a:gd name="connsiteY21" fmla="*/ 380134 h 950892"/>
                    <a:gd name="connsiteX22" fmla="*/ 742913 w 1152994"/>
                    <a:gd name="connsiteY22" fmla="*/ 395583 h 950892"/>
                    <a:gd name="connsiteX23" fmla="*/ 714221 w 1152994"/>
                    <a:gd name="connsiteY23" fmla="*/ 395583 h 950892"/>
                    <a:gd name="connsiteX24" fmla="*/ 678907 w 1152994"/>
                    <a:gd name="connsiteY24" fmla="*/ 444140 h 950892"/>
                    <a:gd name="connsiteX25" fmla="*/ 736292 w 1152994"/>
                    <a:gd name="connsiteY25" fmla="*/ 464004 h 950892"/>
                    <a:gd name="connsiteX26" fmla="*/ 738499 w 1152994"/>
                    <a:gd name="connsiteY26" fmla="*/ 488282 h 950892"/>
                    <a:gd name="connsiteX27" fmla="*/ 712013 w 1152994"/>
                    <a:gd name="connsiteY27" fmla="*/ 488282 h 950892"/>
                    <a:gd name="connsiteX28" fmla="*/ 700978 w 1152994"/>
                    <a:gd name="connsiteY28" fmla="*/ 505939 h 950892"/>
                    <a:gd name="connsiteX29" fmla="*/ 665664 w 1152994"/>
                    <a:gd name="connsiteY29" fmla="*/ 494904 h 950892"/>
                    <a:gd name="connsiteX30" fmla="*/ 612694 w 1152994"/>
                    <a:gd name="connsiteY30" fmla="*/ 528010 h 950892"/>
                    <a:gd name="connsiteX31" fmla="*/ 557516 w 1152994"/>
                    <a:gd name="connsiteY31" fmla="*/ 525803 h 950892"/>
                    <a:gd name="connsiteX32" fmla="*/ 531031 w 1152994"/>
                    <a:gd name="connsiteY32" fmla="*/ 514768 h 950892"/>
                    <a:gd name="connsiteX33" fmla="*/ 526616 w 1152994"/>
                    <a:gd name="connsiteY33" fmla="*/ 532424 h 950892"/>
                    <a:gd name="connsiteX34" fmla="*/ 506752 w 1152994"/>
                    <a:gd name="connsiteY34" fmla="*/ 550081 h 950892"/>
                    <a:gd name="connsiteX35" fmla="*/ 491302 w 1152994"/>
                    <a:gd name="connsiteY35" fmla="*/ 528010 h 950892"/>
                    <a:gd name="connsiteX36" fmla="*/ 458196 w 1152994"/>
                    <a:gd name="connsiteY36" fmla="*/ 536838 h 950892"/>
                    <a:gd name="connsiteX37" fmla="*/ 444953 w 1152994"/>
                    <a:gd name="connsiteY37" fmla="*/ 530218 h 950892"/>
                    <a:gd name="connsiteX38" fmla="*/ 433918 w 1152994"/>
                    <a:gd name="connsiteY38" fmla="*/ 550081 h 950892"/>
                    <a:gd name="connsiteX39" fmla="*/ 414054 w 1152994"/>
                    <a:gd name="connsiteY39" fmla="*/ 521389 h 950892"/>
                    <a:gd name="connsiteX40" fmla="*/ 396397 w 1152994"/>
                    <a:gd name="connsiteY40" fmla="*/ 521389 h 950892"/>
                    <a:gd name="connsiteX41" fmla="*/ 396397 w 1152994"/>
                    <a:gd name="connsiteY41" fmla="*/ 547874 h 950892"/>
                    <a:gd name="connsiteX42" fmla="*/ 385361 w 1152994"/>
                    <a:gd name="connsiteY42" fmla="*/ 572152 h 950892"/>
                    <a:gd name="connsiteX43" fmla="*/ 339012 w 1152994"/>
                    <a:gd name="connsiteY43" fmla="*/ 596430 h 950892"/>
                    <a:gd name="connsiteX44" fmla="*/ 325769 w 1152994"/>
                    <a:gd name="connsiteY44" fmla="*/ 614087 h 950892"/>
                    <a:gd name="connsiteX45" fmla="*/ 341219 w 1152994"/>
                    <a:gd name="connsiteY45" fmla="*/ 622916 h 950892"/>
                    <a:gd name="connsiteX46" fmla="*/ 312527 w 1152994"/>
                    <a:gd name="connsiteY46" fmla="*/ 682508 h 950892"/>
                    <a:gd name="connsiteX47" fmla="*/ 325769 w 1152994"/>
                    <a:gd name="connsiteY47" fmla="*/ 700165 h 950892"/>
                    <a:gd name="connsiteX48" fmla="*/ 312527 w 1152994"/>
                    <a:gd name="connsiteY48" fmla="*/ 733271 h 950892"/>
                    <a:gd name="connsiteX49" fmla="*/ 279420 w 1152994"/>
                    <a:gd name="connsiteY49" fmla="*/ 761964 h 950892"/>
                    <a:gd name="connsiteX50" fmla="*/ 268385 w 1152994"/>
                    <a:gd name="connsiteY50" fmla="*/ 764171 h 950892"/>
                    <a:gd name="connsiteX51" fmla="*/ 255142 w 1152994"/>
                    <a:gd name="connsiteY51" fmla="*/ 784034 h 950892"/>
                    <a:gd name="connsiteX52" fmla="*/ 270591 w 1152994"/>
                    <a:gd name="connsiteY52" fmla="*/ 790656 h 950892"/>
                    <a:gd name="connsiteX53" fmla="*/ 277518 w 1152994"/>
                    <a:gd name="connsiteY53" fmla="*/ 813169 h 950892"/>
                    <a:gd name="connsiteX54" fmla="*/ 252493 w 1152994"/>
                    <a:gd name="connsiteY54" fmla="*/ 813169 h 950892"/>
                    <a:gd name="connsiteX55" fmla="*/ 245431 w 1152994"/>
                    <a:gd name="connsiteY55" fmla="*/ 827294 h 950892"/>
                    <a:gd name="connsiteX56" fmla="*/ 229539 w 1152994"/>
                    <a:gd name="connsiteY56" fmla="*/ 846717 h 950892"/>
                    <a:gd name="connsiteX57" fmla="*/ 222477 w 1152994"/>
                    <a:gd name="connsiteY57" fmla="*/ 860842 h 950892"/>
                    <a:gd name="connsiteX58" fmla="*/ 243665 w 1152994"/>
                    <a:gd name="connsiteY58" fmla="*/ 889093 h 950892"/>
                    <a:gd name="connsiteX59" fmla="*/ 238368 w 1152994"/>
                    <a:gd name="connsiteY59" fmla="*/ 896156 h 950892"/>
                    <a:gd name="connsiteX60" fmla="*/ 226008 w 1152994"/>
                    <a:gd name="connsiteY60" fmla="*/ 904984 h 950892"/>
                    <a:gd name="connsiteX61" fmla="*/ 201288 w 1152994"/>
                    <a:gd name="connsiteY61" fmla="*/ 943829 h 950892"/>
                    <a:gd name="connsiteX62" fmla="*/ 173037 w 1152994"/>
                    <a:gd name="connsiteY62" fmla="*/ 927938 h 950892"/>
                    <a:gd name="connsiteX63" fmla="*/ 148318 w 1152994"/>
                    <a:gd name="connsiteY63" fmla="*/ 933235 h 950892"/>
                    <a:gd name="connsiteX64" fmla="*/ 150084 w 1152994"/>
                    <a:gd name="connsiteY64" fmla="*/ 950892 h 950892"/>
                    <a:gd name="connsiteX65" fmla="*/ 98879 w 1152994"/>
                    <a:gd name="connsiteY65" fmla="*/ 950892 h 950892"/>
                    <a:gd name="connsiteX66" fmla="*/ 74159 w 1152994"/>
                    <a:gd name="connsiteY66" fmla="*/ 927938 h 950892"/>
                    <a:gd name="connsiteX67" fmla="*/ 70628 w 1152994"/>
                    <a:gd name="connsiteY67" fmla="*/ 912047 h 950892"/>
                    <a:gd name="connsiteX68" fmla="*/ 63565 w 1152994"/>
                    <a:gd name="connsiteY68" fmla="*/ 899687 h 950892"/>
                    <a:gd name="connsiteX69" fmla="*/ 65331 w 1152994"/>
                    <a:gd name="connsiteY69" fmla="*/ 890859 h 950892"/>
                    <a:gd name="connsiteX70" fmla="*/ 84753 w 1152994"/>
                    <a:gd name="connsiteY70" fmla="*/ 850248 h 950892"/>
                    <a:gd name="connsiteX71" fmla="*/ 84753 w 1152994"/>
                    <a:gd name="connsiteY71" fmla="*/ 839654 h 950892"/>
                    <a:gd name="connsiteX72" fmla="*/ 51205 w 1152994"/>
                    <a:gd name="connsiteY72" fmla="*/ 839654 h 950892"/>
                    <a:gd name="connsiteX73" fmla="*/ 44142 w 1152994"/>
                    <a:gd name="connsiteY73" fmla="*/ 846717 h 950892"/>
                    <a:gd name="connsiteX74" fmla="*/ 30017 w 1152994"/>
                    <a:gd name="connsiteY74" fmla="*/ 846717 h 950892"/>
                    <a:gd name="connsiteX75" fmla="*/ 15891 w 1152994"/>
                    <a:gd name="connsiteY75" fmla="*/ 830825 h 950892"/>
                    <a:gd name="connsiteX76" fmla="*/ 7063 w 1152994"/>
                    <a:gd name="connsiteY76" fmla="*/ 795512 h 950892"/>
                    <a:gd name="connsiteX77" fmla="*/ 0 w 1152994"/>
                    <a:gd name="connsiteY77" fmla="*/ 774323 h 950892"/>
                    <a:gd name="connsiteX78" fmla="*/ 21188 w 1152994"/>
                    <a:gd name="connsiteY78" fmla="*/ 747838 h 950892"/>
                    <a:gd name="connsiteX79" fmla="*/ 19423 w 1152994"/>
                    <a:gd name="connsiteY79" fmla="*/ 730181 h 950892"/>
                    <a:gd name="connsiteX80" fmla="*/ 35314 w 1152994"/>
                    <a:gd name="connsiteY80" fmla="*/ 723119 h 950892"/>
                    <a:gd name="connsiteX81" fmla="*/ 30017 w 1152994"/>
                    <a:gd name="connsiteY81" fmla="*/ 691336 h 950892"/>
                    <a:gd name="connsiteX82" fmla="*/ 15891 w 1152994"/>
                    <a:gd name="connsiteY82" fmla="*/ 682508 h 950892"/>
                    <a:gd name="connsiteX83" fmla="*/ 3586 w 1152994"/>
                    <a:gd name="connsiteY83" fmla="*/ 631527 h 950892"/>
                    <a:gd name="connsiteX84" fmla="*/ 5738 w 1152994"/>
                    <a:gd name="connsiteY84" fmla="*/ 622916 h 950892"/>
                    <a:gd name="connsiteX85" fmla="*/ 63124 w 1152994"/>
                    <a:gd name="connsiteY85" fmla="*/ 636159 h 950892"/>
                    <a:gd name="connsiteX86" fmla="*/ 105058 w 1152994"/>
                    <a:gd name="connsiteY86" fmla="*/ 614087 h 950892"/>
                    <a:gd name="connsiteX87" fmla="*/ 135958 w 1152994"/>
                    <a:gd name="connsiteY87" fmla="*/ 594223 h 950892"/>
                    <a:gd name="connsiteX88" fmla="*/ 144786 w 1152994"/>
                    <a:gd name="connsiteY88" fmla="*/ 567738 h 950892"/>
                    <a:gd name="connsiteX89" fmla="*/ 162443 w 1152994"/>
                    <a:gd name="connsiteY89" fmla="*/ 565531 h 950892"/>
                    <a:gd name="connsiteX90" fmla="*/ 180100 w 1152994"/>
                    <a:gd name="connsiteY90" fmla="*/ 536838 h 950892"/>
                    <a:gd name="connsiteX91" fmla="*/ 195550 w 1152994"/>
                    <a:gd name="connsiteY91" fmla="*/ 521389 h 950892"/>
                    <a:gd name="connsiteX92" fmla="*/ 222036 w 1152994"/>
                    <a:gd name="connsiteY92" fmla="*/ 501524 h 950892"/>
                    <a:gd name="connsiteX93" fmla="*/ 230864 w 1152994"/>
                    <a:gd name="connsiteY93" fmla="*/ 479454 h 950892"/>
                    <a:gd name="connsiteX94" fmla="*/ 246313 w 1152994"/>
                    <a:gd name="connsiteY94" fmla="*/ 470625 h 950892"/>
                    <a:gd name="connsiteX95" fmla="*/ 270591 w 1152994"/>
                    <a:gd name="connsiteY95" fmla="*/ 444140 h 950892"/>
                    <a:gd name="connsiteX96" fmla="*/ 292663 w 1152994"/>
                    <a:gd name="connsiteY96" fmla="*/ 424276 h 950892"/>
                    <a:gd name="connsiteX97" fmla="*/ 332391 w 1152994"/>
                    <a:gd name="connsiteY97" fmla="*/ 382341 h 950892"/>
                    <a:gd name="connsiteX98" fmla="*/ 407433 w 1152994"/>
                    <a:gd name="connsiteY98" fmla="*/ 318335 h 950892"/>
                    <a:gd name="connsiteX99" fmla="*/ 451575 w 1152994"/>
                    <a:gd name="connsiteY99" fmla="*/ 311714 h 950892"/>
                    <a:gd name="connsiteX100" fmla="*/ 469232 w 1152994"/>
                    <a:gd name="connsiteY100" fmla="*/ 274193 h 950892"/>
                    <a:gd name="connsiteX101" fmla="*/ 508959 w 1152994"/>
                    <a:gd name="connsiteY101" fmla="*/ 227843 h 950892"/>
                    <a:gd name="connsiteX102" fmla="*/ 519995 w 1152994"/>
                    <a:gd name="connsiteY102" fmla="*/ 196944 h 950892"/>
                    <a:gd name="connsiteX103" fmla="*/ 577380 w 1152994"/>
                    <a:gd name="connsiteY103" fmla="*/ 152802 h 950892"/>
                    <a:gd name="connsiteX104" fmla="*/ 645801 w 1152994"/>
                    <a:gd name="connsiteY104" fmla="*/ 117488 h 950892"/>
                    <a:gd name="connsiteX105" fmla="*/ 683321 w 1152994"/>
                    <a:gd name="connsiteY105" fmla="*/ 104245 h 950892"/>
                    <a:gd name="connsiteX106" fmla="*/ 699273 w 1152994"/>
                    <a:gd name="connsiteY106" fmla="*/ 74336 h 950892"/>
                    <a:gd name="connsiteX0" fmla="*/ 874452 w 1152994"/>
                    <a:gd name="connsiteY0" fmla="*/ 0 h 950889"/>
                    <a:gd name="connsiteX1" fmla="*/ 1152994 w 1152994"/>
                    <a:gd name="connsiteY1" fmla="*/ 74333 h 950889"/>
                    <a:gd name="connsiteX2" fmla="*/ 1152994 w 1152994"/>
                    <a:gd name="connsiteY2" fmla="*/ 121016 h 950889"/>
                    <a:gd name="connsiteX3" fmla="*/ 1100023 w 1152994"/>
                    <a:gd name="connsiteY3" fmla="*/ 140439 h 950889"/>
                    <a:gd name="connsiteX4" fmla="*/ 1059413 w 1152994"/>
                    <a:gd name="connsiteY4" fmla="*/ 158096 h 950889"/>
                    <a:gd name="connsiteX5" fmla="*/ 1050584 w 1152994"/>
                    <a:gd name="connsiteY5" fmla="*/ 172221 h 950889"/>
                    <a:gd name="connsiteX6" fmla="*/ 1062944 w 1152994"/>
                    <a:gd name="connsiteY6" fmla="*/ 173987 h 950889"/>
                    <a:gd name="connsiteX7" fmla="*/ 1071772 w 1152994"/>
                    <a:gd name="connsiteY7" fmla="*/ 207535 h 950889"/>
                    <a:gd name="connsiteX8" fmla="*/ 1043521 w 1152994"/>
                    <a:gd name="connsiteY8" fmla="*/ 228723 h 950889"/>
                    <a:gd name="connsiteX9" fmla="*/ 1032749 w 1152994"/>
                    <a:gd name="connsiteY9" fmla="*/ 281046 h 950889"/>
                    <a:gd name="connsiteX10" fmla="*/ 1012180 w 1152994"/>
                    <a:gd name="connsiteY10" fmla="*/ 274190 h 950889"/>
                    <a:gd name="connsiteX11" fmla="*/ 974660 w 1152994"/>
                    <a:gd name="connsiteY11" fmla="*/ 296261 h 950889"/>
                    <a:gd name="connsiteX12" fmla="*/ 937139 w 1152994"/>
                    <a:gd name="connsiteY12" fmla="*/ 269775 h 950889"/>
                    <a:gd name="connsiteX13" fmla="*/ 910654 w 1152994"/>
                    <a:gd name="connsiteY13" fmla="*/ 285225 h 950889"/>
                    <a:gd name="connsiteX14" fmla="*/ 877547 w 1152994"/>
                    <a:gd name="connsiteY14" fmla="*/ 280811 h 950889"/>
                    <a:gd name="connsiteX15" fmla="*/ 864304 w 1152994"/>
                    <a:gd name="connsiteY15" fmla="*/ 263154 h 950889"/>
                    <a:gd name="connsiteX16" fmla="*/ 846647 w 1152994"/>
                    <a:gd name="connsiteY16" fmla="*/ 269775 h 950889"/>
                    <a:gd name="connsiteX17" fmla="*/ 815748 w 1152994"/>
                    <a:gd name="connsiteY17" fmla="*/ 296261 h 950889"/>
                    <a:gd name="connsiteX18" fmla="*/ 811333 w 1152994"/>
                    <a:gd name="connsiteY18" fmla="*/ 318332 h 950889"/>
                    <a:gd name="connsiteX19" fmla="*/ 780434 w 1152994"/>
                    <a:gd name="connsiteY19" fmla="*/ 358060 h 950889"/>
                    <a:gd name="connsiteX20" fmla="*/ 767191 w 1152994"/>
                    <a:gd name="connsiteY20" fmla="*/ 380131 h 950889"/>
                    <a:gd name="connsiteX21" fmla="*/ 742913 w 1152994"/>
                    <a:gd name="connsiteY21" fmla="*/ 395580 h 950889"/>
                    <a:gd name="connsiteX22" fmla="*/ 714221 w 1152994"/>
                    <a:gd name="connsiteY22" fmla="*/ 395580 h 950889"/>
                    <a:gd name="connsiteX23" fmla="*/ 678907 w 1152994"/>
                    <a:gd name="connsiteY23" fmla="*/ 444137 h 950889"/>
                    <a:gd name="connsiteX24" fmla="*/ 736292 w 1152994"/>
                    <a:gd name="connsiteY24" fmla="*/ 464001 h 950889"/>
                    <a:gd name="connsiteX25" fmla="*/ 738499 w 1152994"/>
                    <a:gd name="connsiteY25" fmla="*/ 488279 h 950889"/>
                    <a:gd name="connsiteX26" fmla="*/ 712013 w 1152994"/>
                    <a:gd name="connsiteY26" fmla="*/ 488279 h 950889"/>
                    <a:gd name="connsiteX27" fmla="*/ 700978 w 1152994"/>
                    <a:gd name="connsiteY27" fmla="*/ 505936 h 950889"/>
                    <a:gd name="connsiteX28" fmla="*/ 665664 w 1152994"/>
                    <a:gd name="connsiteY28" fmla="*/ 494901 h 950889"/>
                    <a:gd name="connsiteX29" fmla="*/ 612694 w 1152994"/>
                    <a:gd name="connsiteY29" fmla="*/ 528007 h 950889"/>
                    <a:gd name="connsiteX30" fmla="*/ 557516 w 1152994"/>
                    <a:gd name="connsiteY30" fmla="*/ 525800 h 950889"/>
                    <a:gd name="connsiteX31" fmla="*/ 531031 w 1152994"/>
                    <a:gd name="connsiteY31" fmla="*/ 514765 h 950889"/>
                    <a:gd name="connsiteX32" fmla="*/ 526616 w 1152994"/>
                    <a:gd name="connsiteY32" fmla="*/ 532421 h 950889"/>
                    <a:gd name="connsiteX33" fmla="*/ 506752 w 1152994"/>
                    <a:gd name="connsiteY33" fmla="*/ 550078 h 950889"/>
                    <a:gd name="connsiteX34" fmla="*/ 491302 w 1152994"/>
                    <a:gd name="connsiteY34" fmla="*/ 528007 h 950889"/>
                    <a:gd name="connsiteX35" fmla="*/ 458196 w 1152994"/>
                    <a:gd name="connsiteY35" fmla="*/ 536835 h 950889"/>
                    <a:gd name="connsiteX36" fmla="*/ 444953 w 1152994"/>
                    <a:gd name="connsiteY36" fmla="*/ 530215 h 950889"/>
                    <a:gd name="connsiteX37" fmla="*/ 433918 w 1152994"/>
                    <a:gd name="connsiteY37" fmla="*/ 550078 h 950889"/>
                    <a:gd name="connsiteX38" fmla="*/ 414054 w 1152994"/>
                    <a:gd name="connsiteY38" fmla="*/ 521386 h 950889"/>
                    <a:gd name="connsiteX39" fmla="*/ 396397 w 1152994"/>
                    <a:gd name="connsiteY39" fmla="*/ 521386 h 950889"/>
                    <a:gd name="connsiteX40" fmla="*/ 396397 w 1152994"/>
                    <a:gd name="connsiteY40" fmla="*/ 547871 h 950889"/>
                    <a:gd name="connsiteX41" fmla="*/ 385361 w 1152994"/>
                    <a:gd name="connsiteY41" fmla="*/ 572149 h 950889"/>
                    <a:gd name="connsiteX42" fmla="*/ 339012 w 1152994"/>
                    <a:gd name="connsiteY42" fmla="*/ 596427 h 950889"/>
                    <a:gd name="connsiteX43" fmla="*/ 325769 w 1152994"/>
                    <a:gd name="connsiteY43" fmla="*/ 614084 h 950889"/>
                    <a:gd name="connsiteX44" fmla="*/ 341219 w 1152994"/>
                    <a:gd name="connsiteY44" fmla="*/ 622913 h 950889"/>
                    <a:gd name="connsiteX45" fmla="*/ 312527 w 1152994"/>
                    <a:gd name="connsiteY45" fmla="*/ 682505 h 950889"/>
                    <a:gd name="connsiteX46" fmla="*/ 325769 w 1152994"/>
                    <a:gd name="connsiteY46" fmla="*/ 700162 h 950889"/>
                    <a:gd name="connsiteX47" fmla="*/ 312527 w 1152994"/>
                    <a:gd name="connsiteY47" fmla="*/ 733268 h 950889"/>
                    <a:gd name="connsiteX48" fmla="*/ 279420 w 1152994"/>
                    <a:gd name="connsiteY48" fmla="*/ 761961 h 950889"/>
                    <a:gd name="connsiteX49" fmla="*/ 268385 w 1152994"/>
                    <a:gd name="connsiteY49" fmla="*/ 764168 h 950889"/>
                    <a:gd name="connsiteX50" fmla="*/ 255142 w 1152994"/>
                    <a:gd name="connsiteY50" fmla="*/ 784031 h 950889"/>
                    <a:gd name="connsiteX51" fmla="*/ 270591 w 1152994"/>
                    <a:gd name="connsiteY51" fmla="*/ 790653 h 950889"/>
                    <a:gd name="connsiteX52" fmla="*/ 277518 w 1152994"/>
                    <a:gd name="connsiteY52" fmla="*/ 813166 h 950889"/>
                    <a:gd name="connsiteX53" fmla="*/ 252493 w 1152994"/>
                    <a:gd name="connsiteY53" fmla="*/ 813166 h 950889"/>
                    <a:gd name="connsiteX54" fmla="*/ 245431 w 1152994"/>
                    <a:gd name="connsiteY54" fmla="*/ 827291 h 950889"/>
                    <a:gd name="connsiteX55" fmla="*/ 229539 w 1152994"/>
                    <a:gd name="connsiteY55" fmla="*/ 846714 h 950889"/>
                    <a:gd name="connsiteX56" fmla="*/ 222477 w 1152994"/>
                    <a:gd name="connsiteY56" fmla="*/ 860839 h 950889"/>
                    <a:gd name="connsiteX57" fmla="*/ 243665 w 1152994"/>
                    <a:gd name="connsiteY57" fmla="*/ 889090 h 950889"/>
                    <a:gd name="connsiteX58" fmla="*/ 238368 w 1152994"/>
                    <a:gd name="connsiteY58" fmla="*/ 896153 h 950889"/>
                    <a:gd name="connsiteX59" fmla="*/ 226008 w 1152994"/>
                    <a:gd name="connsiteY59" fmla="*/ 904981 h 950889"/>
                    <a:gd name="connsiteX60" fmla="*/ 201288 w 1152994"/>
                    <a:gd name="connsiteY60" fmla="*/ 943826 h 950889"/>
                    <a:gd name="connsiteX61" fmla="*/ 173037 w 1152994"/>
                    <a:gd name="connsiteY61" fmla="*/ 927935 h 950889"/>
                    <a:gd name="connsiteX62" fmla="*/ 148318 w 1152994"/>
                    <a:gd name="connsiteY62" fmla="*/ 933232 h 950889"/>
                    <a:gd name="connsiteX63" fmla="*/ 150084 w 1152994"/>
                    <a:gd name="connsiteY63" fmla="*/ 950889 h 950889"/>
                    <a:gd name="connsiteX64" fmla="*/ 98879 w 1152994"/>
                    <a:gd name="connsiteY64" fmla="*/ 950889 h 950889"/>
                    <a:gd name="connsiteX65" fmla="*/ 74159 w 1152994"/>
                    <a:gd name="connsiteY65" fmla="*/ 927935 h 950889"/>
                    <a:gd name="connsiteX66" fmla="*/ 70628 w 1152994"/>
                    <a:gd name="connsiteY66" fmla="*/ 912044 h 950889"/>
                    <a:gd name="connsiteX67" fmla="*/ 63565 w 1152994"/>
                    <a:gd name="connsiteY67" fmla="*/ 899684 h 950889"/>
                    <a:gd name="connsiteX68" fmla="*/ 65331 w 1152994"/>
                    <a:gd name="connsiteY68" fmla="*/ 890856 h 950889"/>
                    <a:gd name="connsiteX69" fmla="*/ 84753 w 1152994"/>
                    <a:gd name="connsiteY69" fmla="*/ 850245 h 950889"/>
                    <a:gd name="connsiteX70" fmla="*/ 84753 w 1152994"/>
                    <a:gd name="connsiteY70" fmla="*/ 839651 h 950889"/>
                    <a:gd name="connsiteX71" fmla="*/ 51205 w 1152994"/>
                    <a:gd name="connsiteY71" fmla="*/ 839651 h 950889"/>
                    <a:gd name="connsiteX72" fmla="*/ 44142 w 1152994"/>
                    <a:gd name="connsiteY72" fmla="*/ 846714 h 950889"/>
                    <a:gd name="connsiteX73" fmla="*/ 30017 w 1152994"/>
                    <a:gd name="connsiteY73" fmla="*/ 846714 h 950889"/>
                    <a:gd name="connsiteX74" fmla="*/ 15891 w 1152994"/>
                    <a:gd name="connsiteY74" fmla="*/ 830822 h 950889"/>
                    <a:gd name="connsiteX75" fmla="*/ 7063 w 1152994"/>
                    <a:gd name="connsiteY75" fmla="*/ 795509 h 950889"/>
                    <a:gd name="connsiteX76" fmla="*/ 0 w 1152994"/>
                    <a:gd name="connsiteY76" fmla="*/ 774320 h 950889"/>
                    <a:gd name="connsiteX77" fmla="*/ 21188 w 1152994"/>
                    <a:gd name="connsiteY77" fmla="*/ 747835 h 950889"/>
                    <a:gd name="connsiteX78" fmla="*/ 19423 w 1152994"/>
                    <a:gd name="connsiteY78" fmla="*/ 730178 h 950889"/>
                    <a:gd name="connsiteX79" fmla="*/ 35314 w 1152994"/>
                    <a:gd name="connsiteY79" fmla="*/ 723116 h 950889"/>
                    <a:gd name="connsiteX80" fmla="*/ 30017 w 1152994"/>
                    <a:gd name="connsiteY80" fmla="*/ 691333 h 950889"/>
                    <a:gd name="connsiteX81" fmla="*/ 15891 w 1152994"/>
                    <a:gd name="connsiteY81" fmla="*/ 682505 h 950889"/>
                    <a:gd name="connsiteX82" fmla="*/ 3586 w 1152994"/>
                    <a:gd name="connsiteY82" fmla="*/ 631524 h 950889"/>
                    <a:gd name="connsiteX83" fmla="*/ 5738 w 1152994"/>
                    <a:gd name="connsiteY83" fmla="*/ 622913 h 950889"/>
                    <a:gd name="connsiteX84" fmla="*/ 63124 w 1152994"/>
                    <a:gd name="connsiteY84" fmla="*/ 636156 h 950889"/>
                    <a:gd name="connsiteX85" fmla="*/ 105058 w 1152994"/>
                    <a:gd name="connsiteY85" fmla="*/ 614084 h 950889"/>
                    <a:gd name="connsiteX86" fmla="*/ 135958 w 1152994"/>
                    <a:gd name="connsiteY86" fmla="*/ 594220 h 950889"/>
                    <a:gd name="connsiteX87" fmla="*/ 144786 w 1152994"/>
                    <a:gd name="connsiteY87" fmla="*/ 567735 h 950889"/>
                    <a:gd name="connsiteX88" fmla="*/ 162443 w 1152994"/>
                    <a:gd name="connsiteY88" fmla="*/ 565528 h 950889"/>
                    <a:gd name="connsiteX89" fmla="*/ 180100 w 1152994"/>
                    <a:gd name="connsiteY89" fmla="*/ 536835 h 950889"/>
                    <a:gd name="connsiteX90" fmla="*/ 195550 w 1152994"/>
                    <a:gd name="connsiteY90" fmla="*/ 521386 h 950889"/>
                    <a:gd name="connsiteX91" fmla="*/ 222036 w 1152994"/>
                    <a:gd name="connsiteY91" fmla="*/ 501521 h 950889"/>
                    <a:gd name="connsiteX92" fmla="*/ 230864 w 1152994"/>
                    <a:gd name="connsiteY92" fmla="*/ 479451 h 950889"/>
                    <a:gd name="connsiteX93" fmla="*/ 246313 w 1152994"/>
                    <a:gd name="connsiteY93" fmla="*/ 470622 h 950889"/>
                    <a:gd name="connsiteX94" fmla="*/ 270591 w 1152994"/>
                    <a:gd name="connsiteY94" fmla="*/ 444137 h 950889"/>
                    <a:gd name="connsiteX95" fmla="*/ 292663 w 1152994"/>
                    <a:gd name="connsiteY95" fmla="*/ 424273 h 950889"/>
                    <a:gd name="connsiteX96" fmla="*/ 332391 w 1152994"/>
                    <a:gd name="connsiteY96" fmla="*/ 382338 h 950889"/>
                    <a:gd name="connsiteX97" fmla="*/ 407433 w 1152994"/>
                    <a:gd name="connsiteY97" fmla="*/ 318332 h 950889"/>
                    <a:gd name="connsiteX98" fmla="*/ 451575 w 1152994"/>
                    <a:gd name="connsiteY98" fmla="*/ 311711 h 950889"/>
                    <a:gd name="connsiteX99" fmla="*/ 469232 w 1152994"/>
                    <a:gd name="connsiteY99" fmla="*/ 274190 h 950889"/>
                    <a:gd name="connsiteX100" fmla="*/ 508959 w 1152994"/>
                    <a:gd name="connsiteY100" fmla="*/ 227840 h 950889"/>
                    <a:gd name="connsiteX101" fmla="*/ 519995 w 1152994"/>
                    <a:gd name="connsiteY101" fmla="*/ 196941 h 950889"/>
                    <a:gd name="connsiteX102" fmla="*/ 577380 w 1152994"/>
                    <a:gd name="connsiteY102" fmla="*/ 152799 h 950889"/>
                    <a:gd name="connsiteX103" fmla="*/ 645801 w 1152994"/>
                    <a:gd name="connsiteY103" fmla="*/ 117485 h 950889"/>
                    <a:gd name="connsiteX104" fmla="*/ 683321 w 1152994"/>
                    <a:gd name="connsiteY104" fmla="*/ 104242 h 950889"/>
                    <a:gd name="connsiteX105" fmla="*/ 699273 w 1152994"/>
                    <a:gd name="connsiteY105" fmla="*/ 74333 h 950889"/>
                    <a:gd name="connsiteX106" fmla="*/ 965892 w 1152994"/>
                    <a:gd name="connsiteY106" fmla="*/ 91440 h 950889"/>
                    <a:gd name="connsiteX0" fmla="*/ 874452 w 1152994"/>
                    <a:gd name="connsiteY0" fmla="*/ 0 h 950889"/>
                    <a:gd name="connsiteX1" fmla="*/ 1152994 w 1152994"/>
                    <a:gd name="connsiteY1" fmla="*/ 74333 h 950889"/>
                    <a:gd name="connsiteX2" fmla="*/ 1152994 w 1152994"/>
                    <a:gd name="connsiteY2" fmla="*/ 121016 h 950889"/>
                    <a:gd name="connsiteX3" fmla="*/ 1100023 w 1152994"/>
                    <a:gd name="connsiteY3" fmla="*/ 140439 h 950889"/>
                    <a:gd name="connsiteX4" fmla="*/ 1059413 w 1152994"/>
                    <a:gd name="connsiteY4" fmla="*/ 158096 h 950889"/>
                    <a:gd name="connsiteX5" fmla="*/ 1050584 w 1152994"/>
                    <a:gd name="connsiteY5" fmla="*/ 172221 h 950889"/>
                    <a:gd name="connsiteX6" fmla="*/ 1062944 w 1152994"/>
                    <a:gd name="connsiteY6" fmla="*/ 173987 h 950889"/>
                    <a:gd name="connsiteX7" fmla="*/ 1071772 w 1152994"/>
                    <a:gd name="connsiteY7" fmla="*/ 207535 h 950889"/>
                    <a:gd name="connsiteX8" fmla="*/ 1043521 w 1152994"/>
                    <a:gd name="connsiteY8" fmla="*/ 228723 h 950889"/>
                    <a:gd name="connsiteX9" fmla="*/ 1032749 w 1152994"/>
                    <a:gd name="connsiteY9" fmla="*/ 281046 h 950889"/>
                    <a:gd name="connsiteX10" fmla="*/ 1012180 w 1152994"/>
                    <a:gd name="connsiteY10" fmla="*/ 274190 h 950889"/>
                    <a:gd name="connsiteX11" fmla="*/ 974660 w 1152994"/>
                    <a:gd name="connsiteY11" fmla="*/ 296261 h 950889"/>
                    <a:gd name="connsiteX12" fmla="*/ 937139 w 1152994"/>
                    <a:gd name="connsiteY12" fmla="*/ 269775 h 950889"/>
                    <a:gd name="connsiteX13" fmla="*/ 910654 w 1152994"/>
                    <a:gd name="connsiteY13" fmla="*/ 285225 h 950889"/>
                    <a:gd name="connsiteX14" fmla="*/ 877547 w 1152994"/>
                    <a:gd name="connsiteY14" fmla="*/ 280811 h 950889"/>
                    <a:gd name="connsiteX15" fmla="*/ 864304 w 1152994"/>
                    <a:gd name="connsiteY15" fmla="*/ 263154 h 950889"/>
                    <a:gd name="connsiteX16" fmla="*/ 846647 w 1152994"/>
                    <a:gd name="connsiteY16" fmla="*/ 269775 h 950889"/>
                    <a:gd name="connsiteX17" fmla="*/ 815748 w 1152994"/>
                    <a:gd name="connsiteY17" fmla="*/ 296261 h 950889"/>
                    <a:gd name="connsiteX18" fmla="*/ 811333 w 1152994"/>
                    <a:gd name="connsiteY18" fmla="*/ 318332 h 950889"/>
                    <a:gd name="connsiteX19" fmla="*/ 780434 w 1152994"/>
                    <a:gd name="connsiteY19" fmla="*/ 358060 h 950889"/>
                    <a:gd name="connsiteX20" fmla="*/ 767191 w 1152994"/>
                    <a:gd name="connsiteY20" fmla="*/ 380131 h 950889"/>
                    <a:gd name="connsiteX21" fmla="*/ 742913 w 1152994"/>
                    <a:gd name="connsiteY21" fmla="*/ 395580 h 950889"/>
                    <a:gd name="connsiteX22" fmla="*/ 714221 w 1152994"/>
                    <a:gd name="connsiteY22" fmla="*/ 395580 h 950889"/>
                    <a:gd name="connsiteX23" fmla="*/ 678907 w 1152994"/>
                    <a:gd name="connsiteY23" fmla="*/ 444137 h 950889"/>
                    <a:gd name="connsiteX24" fmla="*/ 736292 w 1152994"/>
                    <a:gd name="connsiteY24" fmla="*/ 464001 h 950889"/>
                    <a:gd name="connsiteX25" fmla="*/ 738499 w 1152994"/>
                    <a:gd name="connsiteY25" fmla="*/ 488279 h 950889"/>
                    <a:gd name="connsiteX26" fmla="*/ 712013 w 1152994"/>
                    <a:gd name="connsiteY26" fmla="*/ 488279 h 950889"/>
                    <a:gd name="connsiteX27" fmla="*/ 700978 w 1152994"/>
                    <a:gd name="connsiteY27" fmla="*/ 505936 h 950889"/>
                    <a:gd name="connsiteX28" fmla="*/ 665664 w 1152994"/>
                    <a:gd name="connsiteY28" fmla="*/ 494901 h 950889"/>
                    <a:gd name="connsiteX29" fmla="*/ 612694 w 1152994"/>
                    <a:gd name="connsiteY29" fmla="*/ 528007 h 950889"/>
                    <a:gd name="connsiteX30" fmla="*/ 557516 w 1152994"/>
                    <a:gd name="connsiteY30" fmla="*/ 525800 h 950889"/>
                    <a:gd name="connsiteX31" fmla="*/ 531031 w 1152994"/>
                    <a:gd name="connsiteY31" fmla="*/ 514765 h 950889"/>
                    <a:gd name="connsiteX32" fmla="*/ 526616 w 1152994"/>
                    <a:gd name="connsiteY32" fmla="*/ 532421 h 950889"/>
                    <a:gd name="connsiteX33" fmla="*/ 506752 w 1152994"/>
                    <a:gd name="connsiteY33" fmla="*/ 550078 h 950889"/>
                    <a:gd name="connsiteX34" fmla="*/ 491302 w 1152994"/>
                    <a:gd name="connsiteY34" fmla="*/ 528007 h 950889"/>
                    <a:gd name="connsiteX35" fmla="*/ 458196 w 1152994"/>
                    <a:gd name="connsiteY35" fmla="*/ 536835 h 950889"/>
                    <a:gd name="connsiteX36" fmla="*/ 444953 w 1152994"/>
                    <a:gd name="connsiteY36" fmla="*/ 530215 h 950889"/>
                    <a:gd name="connsiteX37" fmla="*/ 433918 w 1152994"/>
                    <a:gd name="connsiteY37" fmla="*/ 550078 h 950889"/>
                    <a:gd name="connsiteX38" fmla="*/ 414054 w 1152994"/>
                    <a:gd name="connsiteY38" fmla="*/ 521386 h 950889"/>
                    <a:gd name="connsiteX39" fmla="*/ 396397 w 1152994"/>
                    <a:gd name="connsiteY39" fmla="*/ 521386 h 950889"/>
                    <a:gd name="connsiteX40" fmla="*/ 396397 w 1152994"/>
                    <a:gd name="connsiteY40" fmla="*/ 547871 h 950889"/>
                    <a:gd name="connsiteX41" fmla="*/ 385361 w 1152994"/>
                    <a:gd name="connsiteY41" fmla="*/ 572149 h 950889"/>
                    <a:gd name="connsiteX42" fmla="*/ 339012 w 1152994"/>
                    <a:gd name="connsiteY42" fmla="*/ 596427 h 950889"/>
                    <a:gd name="connsiteX43" fmla="*/ 325769 w 1152994"/>
                    <a:gd name="connsiteY43" fmla="*/ 614084 h 950889"/>
                    <a:gd name="connsiteX44" fmla="*/ 341219 w 1152994"/>
                    <a:gd name="connsiteY44" fmla="*/ 622913 h 950889"/>
                    <a:gd name="connsiteX45" fmla="*/ 312527 w 1152994"/>
                    <a:gd name="connsiteY45" fmla="*/ 682505 h 950889"/>
                    <a:gd name="connsiteX46" fmla="*/ 325769 w 1152994"/>
                    <a:gd name="connsiteY46" fmla="*/ 700162 h 950889"/>
                    <a:gd name="connsiteX47" fmla="*/ 312527 w 1152994"/>
                    <a:gd name="connsiteY47" fmla="*/ 733268 h 950889"/>
                    <a:gd name="connsiteX48" fmla="*/ 279420 w 1152994"/>
                    <a:gd name="connsiteY48" fmla="*/ 761961 h 950889"/>
                    <a:gd name="connsiteX49" fmla="*/ 268385 w 1152994"/>
                    <a:gd name="connsiteY49" fmla="*/ 764168 h 950889"/>
                    <a:gd name="connsiteX50" fmla="*/ 255142 w 1152994"/>
                    <a:gd name="connsiteY50" fmla="*/ 784031 h 950889"/>
                    <a:gd name="connsiteX51" fmla="*/ 270591 w 1152994"/>
                    <a:gd name="connsiteY51" fmla="*/ 790653 h 950889"/>
                    <a:gd name="connsiteX52" fmla="*/ 277518 w 1152994"/>
                    <a:gd name="connsiteY52" fmla="*/ 813166 h 950889"/>
                    <a:gd name="connsiteX53" fmla="*/ 252493 w 1152994"/>
                    <a:gd name="connsiteY53" fmla="*/ 813166 h 950889"/>
                    <a:gd name="connsiteX54" fmla="*/ 245431 w 1152994"/>
                    <a:gd name="connsiteY54" fmla="*/ 827291 h 950889"/>
                    <a:gd name="connsiteX55" fmla="*/ 229539 w 1152994"/>
                    <a:gd name="connsiteY55" fmla="*/ 846714 h 950889"/>
                    <a:gd name="connsiteX56" fmla="*/ 222477 w 1152994"/>
                    <a:gd name="connsiteY56" fmla="*/ 860839 h 950889"/>
                    <a:gd name="connsiteX57" fmla="*/ 243665 w 1152994"/>
                    <a:gd name="connsiteY57" fmla="*/ 889090 h 950889"/>
                    <a:gd name="connsiteX58" fmla="*/ 238368 w 1152994"/>
                    <a:gd name="connsiteY58" fmla="*/ 896153 h 950889"/>
                    <a:gd name="connsiteX59" fmla="*/ 226008 w 1152994"/>
                    <a:gd name="connsiteY59" fmla="*/ 904981 h 950889"/>
                    <a:gd name="connsiteX60" fmla="*/ 201288 w 1152994"/>
                    <a:gd name="connsiteY60" fmla="*/ 943826 h 950889"/>
                    <a:gd name="connsiteX61" fmla="*/ 173037 w 1152994"/>
                    <a:gd name="connsiteY61" fmla="*/ 927935 h 950889"/>
                    <a:gd name="connsiteX62" fmla="*/ 148318 w 1152994"/>
                    <a:gd name="connsiteY62" fmla="*/ 933232 h 950889"/>
                    <a:gd name="connsiteX63" fmla="*/ 150084 w 1152994"/>
                    <a:gd name="connsiteY63" fmla="*/ 950889 h 950889"/>
                    <a:gd name="connsiteX64" fmla="*/ 98879 w 1152994"/>
                    <a:gd name="connsiteY64" fmla="*/ 950889 h 950889"/>
                    <a:gd name="connsiteX65" fmla="*/ 74159 w 1152994"/>
                    <a:gd name="connsiteY65" fmla="*/ 927935 h 950889"/>
                    <a:gd name="connsiteX66" fmla="*/ 70628 w 1152994"/>
                    <a:gd name="connsiteY66" fmla="*/ 912044 h 950889"/>
                    <a:gd name="connsiteX67" fmla="*/ 63565 w 1152994"/>
                    <a:gd name="connsiteY67" fmla="*/ 899684 h 950889"/>
                    <a:gd name="connsiteX68" fmla="*/ 65331 w 1152994"/>
                    <a:gd name="connsiteY68" fmla="*/ 890856 h 950889"/>
                    <a:gd name="connsiteX69" fmla="*/ 84753 w 1152994"/>
                    <a:gd name="connsiteY69" fmla="*/ 850245 h 950889"/>
                    <a:gd name="connsiteX70" fmla="*/ 84753 w 1152994"/>
                    <a:gd name="connsiteY70" fmla="*/ 839651 h 950889"/>
                    <a:gd name="connsiteX71" fmla="*/ 51205 w 1152994"/>
                    <a:gd name="connsiteY71" fmla="*/ 839651 h 950889"/>
                    <a:gd name="connsiteX72" fmla="*/ 44142 w 1152994"/>
                    <a:gd name="connsiteY72" fmla="*/ 846714 h 950889"/>
                    <a:gd name="connsiteX73" fmla="*/ 30017 w 1152994"/>
                    <a:gd name="connsiteY73" fmla="*/ 846714 h 950889"/>
                    <a:gd name="connsiteX74" fmla="*/ 15891 w 1152994"/>
                    <a:gd name="connsiteY74" fmla="*/ 830822 h 950889"/>
                    <a:gd name="connsiteX75" fmla="*/ 7063 w 1152994"/>
                    <a:gd name="connsiteY75" fmla="*/ 795509 h 950889"/>
                    <a:gd name="connsiteX76" fmla="*/ 0 w 1152994"/>
                    <a:gd name="connsiteY76" fmla="*/ 774320 h 950889"/>
                    <a:gd name="connsiteX77" fmla="*/ 21188 w 1152994"/>
                    <a:gd name="connsiteY77" fmla="*/ 747835 h 950889"/>
                    <a:gd name="connsiteX78" fmla="*/ 19423 w 1152994"/>
                    <a:gd name="connsiteY78" fmla="*/ 730178 h 950889"/>
                    <a:gd name="connsiteX79" fmla="*/ 35314 w 1152994"/>
                    <a:gd name="connsiteY79" fmla="*/ 723116 h 950889"/>
                    <a:gd name="connsiteX80" fmla="*/ 30017 w 1152994"/>
                    <a:gd name="connsiteY80" fmla="*/ 691333 h 950889"/>
                    <a:gd name="connsiteX81" fmla="*/ 15891 w 1152994"/>
                    <a:gd name="connsiteY81" fmla="*/ 682505 h 950889"/>
                    <a:gd name="connsiteX82" fmla="*/ 3586 w 1152994"/>
                    <a:gd name="connsiteY82" fmla="*/ 631524 h 950889"/>
                    <a:gd name="connsiteX83" fmla="*/ 5738 w 1152994"/>
                    <a:gd name="connsiteY83" fmla="*/ 622913 h 950889"/>
                    <a:gd name="connsiteX84" fmla="*/ 63124 w 1152994"/>
                    <a:gd name="connsiteY84" fmla="*/ 636156 h 950889"/>
                    <a:gd name="connsiteX85" fmla="*/ 105058 w 1152994"/>
                    <a:gd name="connsiteY85" fmla="*/ 614084 h 950889"/>
                    <a:gd name="connsiteX86" fmla="*/ 135958 w 1152994"/>
                    <a:gd name="connsiteY86" fmla="*/ 594220 h 950889"/>
                    <a:gd name="connsiteX87" fmla="*/ 144786 w 1152994"/>
                    <a:gd name="connsiteY87" fmla="*/ 567735 h 950889"/>
                    <a:gd name="connsiteX88" fmla="*/ 162443 w 1152994"/>
                    <a:gd name="connsiteY88" fmla="*/ 565528 h 950889"/>
                    <a:gd name="connsiteX89" fmla="*/ 180100 w 1152994"/>
                    <a:gd name="connsiteY89" fmla="*/ 536835 h 950889"/>
                    <a:gd name="connsiteX90" fmla="*/ 195550 w 1152994"/>
                    <a:gd name="connsiteY90" fmla="*/ 521386 h 950889"/>
                    <a:gd name="connsiteX91" fmla="*/ 222036 w 1152994"/>
                    <a:gd name="connsiteY91" fmla="*/ 501521 h 950889"/>
                    <a:gd name="connsiteX92" fmla="*/ 230864 w 1152994"/>
                    <a:gd name="connsiteY92" fmla="*/ 479451 h 950889"/>
                    <a:gd name="connsiteX93" fmla="*/ 246313 w 1152994"/>
                    <a:gd name="connsiteY93" fmla="*/ 470622 h 950889"/>
                    <a:gd name="connsiteX94" fmla="*/ 270591 w 1152994"/>
                    <a:gd name="connsiteY94" fmla="*/ 444137 h 950889"/>
                    <a:gd name="connsiteX95" fmla="*/ 292663 w 1152994"/>
                    <a:gd name="connsiteY95" fmla="*/ 424273 h 950889"/>
                    <a:gd name="connsiteX96" fmla="*/ 332391 w 1152994"/>
                    <a:gd name="connsiteY96" fmla="*/ 382338 h 950889"/>
                    <a:gd name="connsiteX97" fmla="*/ 407433 w 1152994"/>
                    <a:gd name="connsiteY97" fmla="*/ 318332 h 950889"/>
                    <a:gd name="connsiteX98" fmla="*/ 451575 w 1152994"/>
                    <a:gd name="connsiteY98" fmla="*/ 311711 h 950889"/>
                    <a:gd name="connsiteX99" fmla="*/ 469232 w 1152994"/>
                    <a:gd name="connsiteY99" fmla="*/ 274190 h 950889"/>
                    <a:gd name="connsiteX100" fmla="*/ 508959 w 1152994"/>
                    <a:gd name="connsiteY100" fmla="*/ 227840 h 950889"/>
                    <a:gd name="connsiteX101" fmla="*/ 519995 w 1152994"/>
                    <a:gd name="connsiteY101" fmla="*/ 196941 h 950889"/>
                    <a:gd name="connsiteX102" fmla="*/ 577380 w 1152994"/>
                    <a:gd name="connsiteY102" fmla="*/ 152799 h 950889"/>
                    <a:gd name="connsiteX103" fmla="*/ 645801 w 1152994"/>
                    <a:gd name="connsiteY103" fmla="*/ 117485 h 950889"/>
                    <a:gd name="connsiteX104" fmla="*/ 683321 w 1152994"/>
                    <a:gd name="connsiteY104" fmla="*/ 104242 h 950889"/>
                    <a:gd name="connsiteX105" fmla="*/ 699273 w 1152994"/>
                    <a:gd name="connsiteY105" fmla="*/ 74333 h 950889"/>
                    <a:gd name="connsiteX0" fmla="*/ 1152994 w 1152994"/>
                    <a:gd name="connsiteY0" fmla="*/ 0 h 876556"/>
                    <a:gd name="connsiteX1" fmla="*/ 1152994 w 1152994"/>
                    <a:gd name="connsiteY1" fmla="*/ 46683 h 876556"/>
                    <a:gd name="connsiteX2" fmla="*/ 1100023 w 1152994"/>
                    <a:gd name="connsiteY2" fmla="*/ 66106 h 876556"/>
                    <a:gd name="connsiteX3" fmla="*/ 1059413 w 1152994"/>
                    <a:gd name="connsiteY3" fmla="*/ 83763 h 876556"/>
                    <a:gd name="connsiteX4" fmla="*/ 1050584 w 1152994"/>
                    <a:gd name="connsiteY4" fmla="*/ 97888 h 876556"/>
                    <a:gd name="connsiteX5" fmla="*/ 1062944 w 1152994"/>
                    <a:gd name="connsiteY5" fmla="*/ 99654 h 876556"/>
                    <a:gd name="connsiteX6" fmla="*/ 1071772 w 1152994"/>
                    <a:gd name="connsiteY6" fmla="*/ 133202 h 876556"/>
                    <a:gd name="connsiteX7" fmla="*/ 1043521 w 1152994"/>
                    <a:gd name="connsiteY7" fmla="*/ 154390 h 876556"/>
                    <a:gd name="connsiteX8" fmla="*/ 1032749 w 1152994"/>
                    <a:gd name="connsiteY8" fmla="*/ 206713 h 876556"/>
                    <a:gd name="connsiteX9" fmla="*/ 1012180 w 1152994"/>
                    <a:gd name="connsiteY9" fmla="*/ 199857 h 876556"/>
                    <a:gd name="connsiteX10" fmla="*/ 974660 w 1152994"/>
                    <a:gd name="connsiteY10" fmla="*/ 221928 h 876556"/>
                    <a:gd name="connsiteX11" fmla="*/ 937139 w 1152994"/>
                    <a:gd name="connsiteY11" fmla="*/ 195442 h 876556"/>
                    <a:gd name="connsiteX12" fmla="*/ 910654 w 1152994"/>
                    <a:gd name="connsiteY12" fmla="*/ 210892 h 876556"/>
                    <a:gd name="connsiteX13" fmla="*/ 877547 w 1152994"/>
                    <a:gd name="connsiteY13" fmla="*/ 206478 h 876556"/>
                    <a:gd name="connsiteX14" fmla="*/ 864304 w 1152994"/>
                    <a:gd name="connsiteY14" fmla="*/ 188821 h 876556"/>
                    <a:gd name="connsiteX15" fmla="*/ 846647 w 1152994"/>
                    <a:gd name="connsiteY15" fmla="*/ 195442 h 876556"/>
                    <a:gd name="connsiteX16" fmla="*/ 815748 w 1152994"/>
                    <a:gd name="connsiteY16" fmla="*/ 221928 h 876556"/>
                    <a:gd name="connsiteX17" fmla="*/ 811333 w 1152994"/>
                    <a:gd name="connsiteY17" fmla="*/ 243999 h 876556"/>
                    <a:gd name="connsiteX18" fmla="*/ 780434 w 1152994"/>
                    <a:gd name="connsiteY18" fmla="*/ 283727 h 876556"/>
                    <a:gd name="connsiteX19" fmla="*/ 767191 w 1152994"/>
                    <a:gd name="connsiteY19" fmla="*/ 305798 h 876556"/>
                    <a:gd name="connsiteX20" fmla="*/ 742913 w 1152994"/>
                    <a:gd name="connsiteY20" fmla="*/ 321247 h 876556"/>
                    <a:gd name="connsiteX21" fmla="*/ 714221 w 1152994"/>
                    <a:gd name="connsiteY21" fmla="*/ 321247 h 876556"/>
                    <a:gd name="connsiteX22" fmla="*/ 678907 w 1152994"/>
                    <a:gd name="connsiteY22" fmla="*/ 369804 h 876556"/>
                    <a:gd name="connsiteX23" fmla="*/ 736292 w 1152994"/>
                    <a:gd name="connsiteY23" fmla="*/ 389668 h 876556"/>
                    <a:gd name="connsiteX24" fmla="*/ 738499 w 1152994"/>
                    <a:gd name="connsiteY24" fmla="*/ 413946 h 876556"/>
                    <a:gd name="connsiteX25" fmla="*/ 712013 w 1152994"/>
                    <a:gd name="connsiteY25" fmla="*/ 413946 h 876556"/>
                    <a:gd name="connsiteX26" fmla="*/ 700978 w 1152994"/>
                    <a:gd name="connsiteY26" fmla="*/ 431603 h 876556"/>
                    <a:gd name="connsiteX27" fmla="*/ 665664 w 1152994"/>
                    <a:gd name="connsiteY27" fmla="*/ 420568 h 876556"/>
                    <a:gd name="connsiteX28" fmla="*/ 612694 w 1152994"/>
                    <a:gd name="connsiteY28" fmla="*/ 453674 h 876556"/>
                    <a:gd name="connsiteX29" fmla="*/ 557516 w 1152994"/>
                    <a:gd name="connsiteY29" fmla="*/ 451467 h 876556"/>
                    <a:gd name="connsiteX30" fmla="*/ 531031 w 1152994"/>
                    <a:gd name="connsiteY30" fmla="*/ 440432 h 876556"/>
                    <a:gd name="connsiteX31" fmla="*/ 526616 w 1152994"/>
                    <a:gd name="connsiteY31" fmla="*/ 458088 h 876556"/>
                    <a:gd name="connsiteX32" fmla="*/ 506752 w 1152994"/>
                    <a:gd name="connsiteY32" fmla="*/ 475745 h 876556"/>
                    <a:gd name="connsiteX33" fmla="*/ 491302 w 1152994"/>
                    <a:gd name="connsiteY33" fmla="*/ 453674 h 876556"/>
                    <a:gd name="connsiteX34" fmla="*/ 458196 w 1152994"/>
                    <a:gd name="connsiteY34" fmla="*/ 462502 h 876556"/>
                    <a:gd name="connsiteX35" fmla="*/ 444953 w 1152994"/>
                    <a:gd name="connsiteY35" fmla="*/ 455882 h 876556"/>
                    <a:gd name="connsiteX36" fmla="*/ 433918 w 1152994"/>
                    <a:gd name="connsiteY36" fmla="*/ 475745 h 876556"/>
                    <a:gd name="connsiteX37" fmla="*/ 414054 w 1152994"/>
                    <a:gd name="connsiteY37" fmla="*/ 447053 h 876556"/>
                    <a:gd name="connsiteX38" fmla="*/ 396397 w 1152994"/>
                    <a:gd name="connsiteY38" fmla="*/ 447053 h 876556"/>
                    <a:gd name="connsiteX39" fmla="*/ 396397 w 1152994"/>
                    <a:gd name="connsiteY39" fmla="*/ 473538 h 876556"/>
                    <a:gd name="connsiteX40" fmla="*/ 385361 w 1152994"/>
                    <a:gd name="connsiteY40" fmla="*/ 497816 h 876556"/>
                    <a:gd name="connsiteX41" fmla="*/ 339012 w 1152994"/>
                    <a:gd name="connsiteY41" fmla="*/ 522094 h 876556"/>
                    <a:gd name="connsiteX42" fmla="*/ 325769 w 1152994"/>
                    <a:gd name="connsiteY42" fmla="*/ 539751 h 876556"/>
                    <a:gd name="connsiteX43" fmla="*/ 341219 w 1152994"/>
                    <a:gd name="connsiteY43" fmla="*/ 548580 h 876556"/>
                    <a:gd name="connsiteX44" fmla="*/ 312527 w 1152994"/>
                    <a:gd name="connsiteY44" fmla="*/ 608172 h 876556"/>
                    <a:gd name="connsiteX45" fmla="*/ 325769 w 1152994"/>
                    <a:gd name="connsiteY45" fmla="*/ 625829 h 876556"/>
                    <a:gd name="connsiteX46" fmla="*/ 312527 w 1152994"/>
                    <a:gd name="connsiteY46" fmla="*/ 658935 h 876556"/>
                    <a:gd name="connsiteX47" fmla="*/ 279420 w 1152994"/>
                    <a:gd name="connsiteY47" fmla="*/ 687628 h 876556"/>
                    <a:gd name="connsiteX48" fmla="*/ 268385 w 1152994"/>
                    <a:gd name="connsiteY48" fmla="*/ 689835 h 876556"/>
                    <a:gd name="connsiteX49" fmla="*/ 255142 w 1152994"/>
                    <a:gd name="connsiteY49" fmla="*/ 709698 h 876556"/>
                    <a:gd name="connsiteX50" fmla="*/ 270591 w 1152994"/>
                    <a:gd name="connsiteY50" fmla="*/ 716320 h 876556"/>
                    <a:gd name="connsiteX51" fmla="*/ 277518 w 1152994"/>
                    <a:gd name="connsiteY51" fmla="*/ 738833 h 876556"/>
                    <a:gd name="connsiteX52" fmla="*/ 252493 w 1152994"/>
                    <a:gd name="connsiteY52" fmla="*/ 738833 h 876556"/>
                    <a:gd name="connsiteX53" fmla="*/ 245431 w 1152994"/>
                    <a:gd name="connsiteY53" fmla="*/ 752958 h 876556"/>
                    <a:gd name="connsiteX54" fmla="*/ 229539 w 1152994"/>
                    <a:gd name="connsiteY54" fmla="*/ 772381 h 876556"/>
                    <a:gd name="connsiteX55" fmla="*/ 222477 w 1152994"/>
                    <a:gd name="connsiteY55" fmla="*/ 786506 h 876556"/>
                    <a:gd name="connsiteX56" fmla="*/ 243665 w 1152994"/>
                    <a:gd name="connsiteY56" fmla="*/ 814757 h 876556"/>
                    <a:gd name="connsiteX57" fmla="*/ 238368 w 1152994"/>
                    <a:gd name="connsiteY57" fmla="*/ 821820 h 876556"/>
                    <a:gd name="connsiteX58" fmla="*/ 226008 w 1152994"/>
                    <a:gd name="connsiteY58" fmla="*/ 830648 h 876556"/>
                    <a:gd name="connsiteX59" fmla="*/ 201288 w 1152994"/>
                    <a:gd name="connsiteY59" fmla="*/ 869493 h 876556"/>
                    <a:gd name="connsiteX60" fmla="*/ 173037 w 1152994"/>
                    <a:gd name="connsiteY60" fmla="*/ 853602 h 876556"/>
                    <a:gd name="connsiteX61" fmla="*/ 148318 w 1152994"/>
                    <a:gd name="connsiteY61" fmla="*/ 858899 h 876556"/>
                    <a:gd name="connsiteX62" fmla="*/ 150084 w 1152994"/>
                    <a:gd name="connsiteY62" fmla="*/ 876556 h 876556"/>
                    <a:gd name="connsiteX63" fmla="*/ 98879 w 1152994"/>
                    <a:gd name="connsiteY63" fmla="*/ 876556 h 876556"/>
                    <a:gd name="connsiteX64" fmla="*/ 74159 w 1152994"/>
                    <a:gd name="connsiteY64" fmla="*/ 853602 h 876556"/>
                    <a:gd name="connsiteX65" fmla="*/ 70628 w 1152994"/>
                    <a:gd name="connsiteY65" fmla="*/ 837711 h 876556"/>
                    <a:gd name="connsiteX66" fmla="*/ 63565 w 1152994"/>
                    <a:gd name="connsiteY66" fmla="*/ 825351 h 876556"/>
                    <a:gd name="connsiteX67" fmla="*/ 65331 w 1152994"/>
                    <a:gd name="connsiteY67" fmla="*/ 816523 h 876556"/>
                    <a:gd name="connsiteX68" fmla="*/ 84753 w 1152994"/>
                    <a:gd name="connsiteY68" fmla="*/ 775912 h 876556"/>
                    <a:gd name="connsiteX69" fmla="*/ 84753 w 1152994"/>
                    <a:gd name="connsiteY69" fmla="*/ 765318 h 876556"/>
                    <a:gd name="connsiteX70" fmla="*/ 51205 w 1152994"/>
                    <a:gd name="connsiteY70" fmla="*/ 765318 h 876556"/>
                    <a:gd name="connsiteX71" fmla="*/ 44142 w 1152994"/>
                    <a:gd name="connsiteY71" fmla="*/ 772381 h 876556"/>
                    <a:gd name="connsiteX72" fmla="*/ 30017 w 1152994"/>
                    <a:gd name="connsiteY72" fmla="*/ 772381 h 876556"/>
                    <a:gd name="connsiteX73" fmla="*/ 15891 w 1152994"/>
                    <a:gd name="connsiteY73" fmla="*/ 756489 h 876556"/>
                    <a:gd name="connsiteX74" fmla="*/ 7063 w 1152994"/>
                    <a:gd name="connsiteY74" fmla="*/ 721176 h 876556"/>
                    <a:gd name="connsiteX75" fmla="*/ 0 w 1152994"/>
                    <a:gd name="connsiteY75" fmla="*/ 699987 h 876556"/>
                    <a:gd name="connsiteX76" fmla="*/ 21188 w 1152994"/>
                    <a:gd name="connsiteY76" fmla="*/ 673502 h 876556"/>
                    <a:gd name="connsiteX77" fmla="*/ 19423 w 1152994"/>
                    <a:gd name="connsiteY77" fmla="*/ 655845 h 876556"/>
                    <a:gd name="connsiteX78" fmla="*/ 35314 w 1152994"/>
                    <a:gd name="connsiteY78" fmla="*/ 648783 h 876556"/>
                    <a:gd name="connsiteX79" fmla="*/ 30017 w 1152994"/>
                    <a:gd name="connsiteY79" fmla="*/ 617000 h 876556"/>
                    <a:gd name="connsiteX80" fmla="*/ 15891 w 1152994"/>
                    <a:gd name="connsiteY80" fmla="*/ 608172 h 876556"/>
                    <a:gd name="connsiteX81" fmla="*/ 3586 w 1152994"/>
                    <a:gd name="connsiteY81" fmla="*/ 557191 h 876556"/>
                    <a:gd name="connsiteX82" fmla="*/ 5738 w 1152994"/>
                    <a:gd name="connsiteY82" fmla="*/ 548580 h 876556"/>
                    <a:gd name="connsiteX83" fmla="*/ 63124 w 1152994"/>
                    <a:gd name="connsiteY83" fmla="*/ 561823 h 876556"/>
                    <a:gd name="connsiteX84" fmla="*/ 105058 w 1152994"/>
                    <a:gd name="connsiteY84" fmla="*/ 539751 h 876556"/>
                    <a:gd name="connsiteX85" fmla="*/ 135958 w 1152994"/>
                    <a:gd name="connsiteY85" fmla="*/ 519887 h 876556"/>
                    <a:gd name="connsiteX86" fmla="*/ 144786 w 1152994"/>
                    <a:gd name="connsiteY86" fmla="*/ 493402 h 876556"/>
                    <a:gd name="connsiteX87" fmla="*/ 162443 w 1152994"/>
                    <a:gd name="connsiteY87" fmla="*/ 491195 h 876556"/>
                    <a:gd name="connsiteX88" fmla="*/ 180100 w 1152994"/>
                    <a:gd name="connsiteY88" fmla="*/ 462502 h 876556"/>
                    <a:gd name="connsiteX89" fmla="*/ 195550 w 1152994"/>
                    <a:gd name="connsiteY89" fmla="*/ 447053 h 876556"/>
                    <a:gd name="connsiteX90" fmla="*/ 222036 w 1152994"/>
                    <a:gd name="connsiteY90" fmla="*/ 427188 h 876556"/>
                    <a:gd name="connsiteX91" fmla="*/ 230864 w 1152994"/>
                    <a:gd name="connsiteY91" fmla="*/ 405118 h 876556"/>
                    <a:gd name="connsiteX92" fmla="*/ 246313 w 1152994"/>
                    <a:gd name="connsiteY92" fmla="*/ 396289 h 876556"/>
                    <a:gd name="connsiteX93" fmla="*/ 270591 w 1152994"/>
                    <a:gd name="connsiteY93" fmla="*/ 369804 h 876556"/>
                    <a:gd name="connsiteX94" fmla="*/ 292663 w 1152994"/>
                    <a:gd name="connsiteY94" fmla="*/ 349940 h 876556"/>
                    <a:gd name="connsiteX95" fmla="*/ 332391 w 1152994"/>
                    <a:gd name="connsiteY95" fmla="*/ 308005 h 876556"/>
                    <a:gd name="connsiteX96" fmla="*/ 407433 w 1152994"/>
                    <a:gd name="connsiteY96" fmla="*/ 243999 h 876556"/>
                    <a:gd name="connsiteX97" fmla="*/ 451575 w 1152994"/>
                    <a:gd name="connsiteY97" fmla="*/ 237378 h 876556"/>
                    <a:gd name="connsiteX98" fmla="*/ 469232 w 1152994"/>
                    <a:gd name="connsiteY98" fmla="*/ 199857 h 876556"/>
                    <a:gd name="connsiteX99" fmla="*/ 508959 w 1152994"/>
                    <a:gd name="connsiteY99" fmla="*/ 153507 h 876556"/>
                    <a:gd name="connsiteX100" fmla="*/ 519995 w 1152994"/>
                    <a:gd name="connsiteY100" fmla="*/ 122608 h 876556"/>
                    <a:gd name="connsiteX101" fmla="*/ 577380 w 1152994"/>
                    <a:gd name="connsiteY101" fmla="*/ 78466 h 876556"/>
                    <a:gd name="connsiteX102" fmla="*/ 645801 w 1152994"/>
                    <a:gd name="connsiteY102" fmla="*/ 43152 h 876556"/>
                    <a:gd name="connsiteX103" fmla="*/ 683321 w 1152994"/>
                    <a:gd name="connsiteY103" fmla="*/ 29909 h 876556"/>
                    <a:gd name="connsiteX104" fmla="*/ 699273 w 1152994"/>
                    <a:gd name="connsiteY104" fmla="*/ 0 h 876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1152994" h="876556">
                      <a:moveTo>
                        <a:pt x="1152994" y="0"/>
                      </a:moveTo>
                      <a:lnTo>
                        <a:pt x="1152994" y="46683"/>
                      </a:lnTo>
                      <a:lnTo>
                        <a:pt x="1100023" y="66106"/>
                      </a:lnTo>
                      <a:lnTo>
                        <a:pt x="1059413" y="83763"/>
                      </a:lnTo>
                      <a:lnTo>
                        <a:pt x="1050584" y="97888"/>
                      </a:lnTo>
                      <a:lnTo>
                        <a:pt x="1062944" y="99654"/>
                      </a:lnTo>
                      <a:lnTo>
                        <a:pt x="1071772" y="133202"/>
                      </a:lnTo>
                      <a:lnTo>
                        <a:pt x="1043521" y="154390"/>
                      </a:lnTo>
                      <a:lnTo>
                        <a:pt x="1032749" y="206713"/>
                      </a:lnTo>
                      <a:lnTo>
                        <a:pt x="1012180" y="199857"/>
                      </a:lnTo>
                      <a:lnTo>
                        <a:pt x="974660" y="221928"/>
                      </a:lnTo>
                      <a:lnTo>
                        <a:pt x="937139" y="195442"/>
                      </a:lnTo>
                      <a:lnTo>
                        <a:pt x="910654" y="210892"/>
                      </a:lnTo>
                      <a:lnTo>
                        <a:pt x="877547" y="206478"/>
                      </a:lnTo>
                      <a:lnTo>
                        <a:pt x="864304" y="188821"/>
                      </a:lnTo>
                      <a:lnTo>
                        <a:pt x="846647" y="195442"/>
                      </a:lnTo>
                      <a:lnTo>
                        <a:pt x="815748" y="221928"/>
                      </a:lnTo>
                      <a:lnTo>
                        <a:pt x="811333" y="243999"/>
                      </a:lnTo>
                      <a:lnTo>
                        <a:pt x="780434" y="283727"/>
                      </a:lnTo>
                      <a:lnTo>
                        <a:pt x="767191" y="305798"/>
                      </a:lnTo>
                      <a:lnTo>
                        <a:pt x="742913" y="321247"/>
                      </a:lnTo>
                      <a:lnTo>
                        <a:pt x="714221" y="321247"/>
                      </a:lnTo>
                      <a:lnTo>
                        <a:pt x="678907" y="369804"/>
                      </a:lnTo>
                      <a:lnTo>
                        <a:pt x="736292" y="389668"/>
                      </a:lnTo>
                      <a:lnTo>
                        <a:pt x="738499" y="413946"/>
                      </a:lnTo>
                      <a:lnTo>
                        <a:pt x="712013" y="413946"/>
                      </a:lnTo>
                      <a:lnTo>
                        <a:pt x="700978" y="431603"/>
                      </a:lnTo>
                      <a:lnTo>
                        <a:pt x="665664" y="420568"/>
                      </a:lnTo>
                      <a:lnTo>
                        <a:pt x="612694" y="453674"/>
                      </a:lnTo>
                      <a:lnTo>
                        <a:pt x="557516" y="451467"/>
                      </a:lnTo>
                      <a:lnTo>
                        <a:pt x="531031" y="440432"/>
                      </a:lnTo>
                      <a:lnTo>
                        <a:pt x="526616" y="458088"/>
                      </a:lnTo>
                      <a:lnTo>
                        <a:pt x="506752" y="475745"/>
                      </a:lnTo>
                      <a:lnTo>
                        <a:pt x="491302" y="453674"/>
                      </a:lnTo>
                      <a:lnTo>
                        <a:pt x="458196" y="462502"/>
                      </a:lnTo>
                      <a:lnTo>
                        <a:pt x="444953" y="455882"/>
                      </a:lnTo>
                      <a:lnTo>
                        <a:pt x="433918" y="475745"/>
                      </a:lnTo>
                      <a:lnTo>
                        <a:pt x="414054" y="447053"/>
                      </a:lnTo>
                      <a:lnTo>
                        <a:pt x="396397" y="447053"/>
                      </a:lnTo>
                      <a:lnTo>
                        <a:pt x="396397" y="473538"/>
                      </a:lnTo>
                      <a:lnTo>
                        <a:pt x="385361" y="497816"/>
                      </a:lnTo>
                      <a:lnTo>
                        <a:pt x="339012" y="522094"/>
                      </a:lnTo>
                      <a:lnTo>
                        <a:pt x="325769" y="539751"/>
                      </a:lnTo>
                      <a:lnTo>
                        <a:pt x="341219" y="548580"/>
                      </a:lnTo>
                      <a:lnTo>
                        <a:pt x="312527" y="608172"/>
                      </a:lnTo>
                      <a:lnTo>
                        <a:pt x="325769" y="625829"/>
                      </a:lnTo>
                      <a:lnTo>
                        <a:pt x="312527" y="658935"/>
                      </a:lnTo>
                      <a:lnTo>
                        <a:pt x="279420" y="687628"/>
                      </a:lnTo>
                      <a:lnTo>
                        <a:pt x="268385" y="689835"/>
                      </a:lnTo>
                      <a:lnTo>
                        <a:pt x="255142" y="709698"/>
                      </a:lnTo>
                      <a:lnTo>
                        <a:pt x="270591" y="716320"/>
                      </a:lnTo>
                      <a:lnTo>
                        <a:pt x="277518" y="738833"/>
                      </a:lnTo>
                      <a:lnTo>
                        <a:pt x="252493" y="738833"/>
                      </a:lnTo>
                      <a:lnTo>
                        <a:pt x="245431" y="752958"/>
                      </a:lnTo>
                      <a:lnTo>
                        <a:pt x="229539" y="772381"/>
                      </a:lnTo>
                      <a:lnTo>
                        <a:pt x="222477" y="786506"/>
                      </a:lnTo>
                      <a:lnTo>
                        <a:pt x="243665" y="814757"/>
                      </a:lnTo>
                      <a:lnTo>
                        <a:pt x="238368" y="821820"/>
                      </a:lnTo>
                      <a:lnTo>
                        <a:pt x="226008" y="830648"/>
                      </a:lnTo>
                      <a:lnTo>
                        <a:pt x="201288" y="869493"/>
                      </a:lnTo>
                      <a:lnTo>
                        <a:pt x="173037" y="853602"/>
                      </a:lnTo>
                      <a:lnTo>
                        <a:pt x="148318" y="858899"/>
                      </a:lnTo>
                      <a:lnTo>
                        <a:pt x="150084" y="876556"/>
                      </a:lnTo>
                      <a:lnTo>
                        <a:pt x="98879" y="876556"/>
                      </a:lnTo>
                      <a:lnTo>
                        <a:pt x="74159" y="853602"/>
                      </a:lnTo>
                      <a:lnTo>
                        <a:pt x="70628" y="837711"/>
                      </a:lnTo>
                      <a:lnTo>
                        <a:pt x="63565" y="825351"/>
                      </a:lnTo>
                      <a:lnTo>
                        <a:pt x="65331" y="816523"/>
                      </a:lnTo>
                      <a:lnTo>
                        <a:pt x="84753" y="775912"/>
                      </a:lnTo>
                      <a:lnTo>
                        <a:pt x="84753" y="765318"/>
                      </a:lnTo>
                      <a:lnTo>
                        <a:pt x="51205" y="765318"/>
                      </a:lnTo>
                      <a:lnTo>
                        <a:pt x="44142" y="772381"/>
                      </a:lnTo>
                      <a:lnTo>
                        <a:pt x="30017" y="772381"/>
                      </a:lnTo>
                      <a:lnTo>
                        <a:pt x="15891" y="756489"/>
                      </a:lnTo>
                      <a:lnTo>
                        <a:pt x="7063" y="721176"/>
                      </a:lnTo>
                      <a:lnTo>
                        <a:pt x="0" y="699987"/>
                      </a:lnTo>
                      <a:lnTo>
                        <a:pt x="21188" y="673502"/>
                      </a:lnTo>
                      <a:lnTo>
                        <a:pt x="19423" y="655845"/>
                      </a:lnTo>
                      <a:lnTo>
                        <a:pt x="35314" y="648783"/>
                      </a:lnTo>
                      <a:lnTo>
                        <a:pt x="30017" y="617000"/>
                      </a:lnTo>
                      <a:lnTo>
                        <a:pt x="15891" y="608172"/>
                      </a:lnTo>
                      <a:lnTo>
                        <a:pt x="3586" y="557191"/>
                      </a:lnTo>
                      <a:lnTo>
                        <a:pt x="5738" y="548580"/>
                      </a:lnTo>
                      <a:lnTo>
                        <a:pt x="63124" y="561823"/>
                      </a:lnTo>
                      <a:lnTo>
                        <a:pt x="105058" y="539751"/>
                      </a:lnTo>
                      <a:lnTo>
                        <a:pt x="135958" y="519887"/>
                      </a:lnTo>
                      <a:lnTo>
                        <a:pt x="144786" y="493402"/>
                      </a:lnTo>
                      <a:lnTo>
                        <a:pt x="162443" y="491195"/>
                      </a:lnTo>
                      <a:lnTo>
                        <a:pt x="180100" y="462502"/>
                      </a:lnTo>
                      <a:lnTo>
                        <a:pt x="195550" y="447053"/>
                      </a:lnTo>
                      <a:lnTo>
                        <a:pt x="222036" y="427188"/>
                      </a:lnTo>
                      <a:lnTo>
                        <a:pt x="230864" y="405118"/>
                      </a:lnTo>
                      <a:lnTo>
                        <a:pt x="246313" y="396289"/>
                      </a:lnTo>
                      <a:lnTo>
                        <a:pt x="270591" y="369804"/>
                      </a:lnTo>
                      <a:lnTo>
                        <a:pt x="292663" y="349940"/>
                      </a:lnTo>
                      <a:lnTo>
                        <a:pt x="332391" y="308005"/>
                      </a:lnTo>
                      <a:lnTo>
                        <a:pt x="407433" y="243999"/>
                      </a:lnTo>
                      <a:lnTo>
                        <a:pt x="451575" y="237378"/>
                      </a:lnTo>
                      <a:lnTo>
                        <a:pt x="469232" y="199857"/>
                      </a:lnTo>
                      <a:lnTo>
                        <a:pt x="508959" y="153507"/>
                      </a:lnTo>
                      <a:lnTo>
                        <a:pt x="519995" y="122608"/>
                      </a:lnTo>
                      <a:lnTo>
                        <a:pt x="577380" y="78466"/>
                      </a:lnTo>
                      <a:lnTo>
                        <a:pt x="645801" y="43152"/>
                      </a:lnTo>
                      <a:lnTo>
                        <a:pt x="683321" y="29909"/>
                      </a:lnTo>
                      <a:lnTo>
                        <a:pt x="699273" y="0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48221CC4-2BDC-C27E-696C-C24863C1AE36}"/>
                    </a:ext>
                  </a:extLst>
                </p:cNvPr>
                <p:cNvSpPr/>
                <p:nvPr/>
              </p:nvSpPr>
              <p:spPr>
                <a:xfrm>
                  <a:off x="1870809" y="841096"/>
                  <a:ext cx="826789" cy="762672"/>
                </a:xfrm>
                <a:custGeom>
                  <a:avLst/>
                  <a:gdLst>
                    <a:gd name="connsiteX0" fmla="*/ 222135 w 826789"/>
                    <a:gd name="connsiteY0" fmla="*/ 0 h 762672"/>
                    <a:gd name="connsiteX1" fmla="*/ 288188 w 826789"/>
                    <a:gd name="connsiteY1" fmla="*/ 0 h 762672"/>
                    <a:gd name="connsiteX2" fmla="*/ 290608 w 826789"/>
                    <a:gd name="connsiteY2" fmla="*/ 778 h 762672"/>
                    <a:gd name="connsiteX3" fmla="*/ 300717 w 826789"/>
                    <a:gd name="connsiteY3" fmla="*/ 0 h 762672"/>
                    <a:gd name="connsiteX4" fmla="*/ 316070 w 826789"/>
                    <a:gd name="connsiteY4" fmla="*/ 0 h 762672"/>
                    <a:gd name="connsiteX5" fmla="*/ 371830 w 826789"/>
                    <a:gd name="connsiteY5" fmla="*/ 21966 h 762672"/>
                    <a:gd name="connsiteX6" fmla="*/ 391252 w 826789"/>
                    <a:gd name="connsiteY6" fmla="*/ 62577 h 762672"/>
                    <a:gd name="connsiteX7" fmla="*/ 408909 w 826789"/>
                    <a:gd name="connsiteY7" fmla="*/ 60811 h 762672"/>
                    <a:gd name="connsiteX8" fmla="*/ 419503 w 826789"/>
                    <a:gd name="connsiteY8" fmla="*/ 43154 h 762672"/>
                    <a:gd name="connsiteX9" fmla="*/ 419503 w 826789"/>
                    <a:gd name="connsiteY9" fmla="*/ 29029 h 762672"/>
                    <a:gd name="connsiteX10" fmla="*/ 444223 w 826789"/>
                    <a:gd name="connsiteY10" fmla="*/ 25497 h 762672"/>
                    <a:gd name="connsiteX11" fmla="*/ 445989 w 826789"/>
                    <a:gd name="connsiteY11" fmla="*/ 13137 h 762672"/>
                    <a:gd name="connsiteX12" fmla="*/ 465411 w 826789"/>
                    <a:gd name="connsiteY12" fmla="*/ 13137 h 762672"/>
                    <a:gd name="connsiteX13" fmla="*/ 466725 w 826789"/>
                    <a:gd name="connsiteY13" fmla="*/ 0 h 762672"/>
                    <a:gd name="connsiteX14" fmla="*/ 519284 w 826789"/>
                    <a:gd name="connsiteY14" fmla="*/ 0 h 762672"/>
                    <a:gd name="connsiteX15" fmla="*/ 514850 w 826789"/>
                    <a:gd name="connsiteY15" fmla="*/ 9606 h 762672"/>
                    <a:gd name="connsiteX16" fmla="*/ 539570 w 826789"/>
                    <a:gd name="connsiteY16" fmla="*/ 18435 h 762672"/>
                    <a:gd name="connsiteX17" fmla="*/ 558993 w 826789"/>
                    <a:gd name="connsiteY17" fmla="*/ 18435 h 762672"/>
                    <a:gd name="connsiteX18" fmla="*/ 580181 w 826789"/>
                    <a:gd name="connsiteY18" fmla="*/ 14903 h 762672"/>
                    <a:gd name="connsiteX19" fmla="*/ 604901 w 826789"/>
                    <a:gd name="connsiteY19" fmla="*/ 34326 h 762672"/>
                    <a:gd name="connsiteX20" fmla="*/ 615495 w 826789"/>
                    <a:gd name="connsiteY20" fmla="*/ 39623 h 762672"/>
                    <a:gd name="connsiteX21" fmla="*/ 615495 w 826789"/>
                    <a:gd name="connsiteY21" fmla="*/ 53748 h 762672"/>
                    <a:gd name="connsiteX22" fmla="*/ 613729 w 826789"/>
                    <a:gd name="connsiteY22" fmla="*/ 73171 h 762672"/>
                    <a:gd name="connsiteX23" fmla="*/ 633152 w 826789"/>
                    <a:gd name="connsiteY23" fmla="*/ 76702 h 762672"/>
                    <a:gd name="connsiteX24" fmla="*/ 624323 w 826789"/>
                    <a:gd name="connsiteY24" fmla="*/ 101422 h 762672"/>
                    <a:gd name="connsiteX25" fmla="*/ 636683 w 826789"/>
                    <a:gd name="connsiteY25" fmla="*/ 133204 h 762672"/>
                    <a:gd name="connsiteX26" fmla="*/ 654340 w 826789"/>
                    <a:gd name="connsiteY26" fmla="*/ 115547 h 762672"/>
                    <a:gd name="connsiteX27" fmla="*/ 682591 w 826789"/>
                    <a:gd name="connsiteY27" fmla="*/ 110250 h 762672"/>
                    <a:gd name="connsiteX28" fmla="*/ 698482 w 826789"/>
                    <a:gd name="connsiteY28" fmla="*/ 99656 h 762672"/>
                    <a:gd name="connsiteX29" fmla="*/ 707311 w 826789"/>
                    <a:gd name="connsiteY29" fmla="*/ 110250 h 762672"/>
                    <a:gd name="connsiteX30" fmla="*/ 739093 w 826789"/>
                    <a:gd name="connsiteY30" fmla="*/ 104953 h 762672"/>
                    <a:gd name="connsiteX31" fmla="*/ 746156 w 826789"/>
                    <a:gd name="connsiteY31" fmla="*/ 87296 h 762672"/>
                    <a:gd name="connsiteX32" fmla="*/ 776173 w 826789"/>
                    <a:gd name="connsiteY32" fmla="*/ 76702 h 762672"/>
                    <a:gd name="connsiteX33" fmla="*/ 793830 w 826789"/>
                    <a:gd name="connsiteY33" fmla="*/ 64342 h 762672"/>
                    <a:gd name="connsiteX34" fmla="*/ 804770 w 826789"/>
                    <a:gd name="connsiteY34" fmla="*/ 74068 h 762672"/>
                    <a:gd name="connsiteX35" fmla="*/ 826789 w 826789"/>
                    <a:gd name="connsiteY35" fmla="*/ 79939 h 762672"/>
                    <a:gd name="connsiteX36" fmla="*/ 804718 w 826789"/>
                    <a:gd name="connsiteY36" fmla="*/ 74054 h 762672"/>
                    <a:gd name="connsiteX37" fmla="*/ 782647 w 826789"/>
                    <a:gd name="connsiteY37" fmla="*/ 93182 h 762672"/>
                    <a:gd name="connsiteX38" fmla="*/ 788533 w 826789"/>
                    <a:gd name="connsiteY38" fmla="*/ 112310 h 762672"/>
                    <a:gd name="connsiteX39" fmla="*/ 804718 w 826789"/>
                    <a:gd name="connsiteY39" fmla="*/ 124082 h 762672"/>
                    <a:gd name="connsiteX40" fmla="*/ 803247 w 826789"/>
                    <a:gd name="connsiteY40" fmla="*/ 132910 h 762672"/>
                    <a:gd name="connsiteX41" fmla="*/ 806189 w 826789"/>
                    <a:gd name="connsiteY41" fmla="*/ 140267 h 762672"/>
                    <a:gd name="connsiteX42" fmla="*/ 806189 w 826789"/>
                    <a:gd name="connsiteY42" fmla="*/ 150567 h 762672"/>
                    <a:gd name="connsiteX43" fmla="*/ 790004 w 826789"/>
                    <a:gd name="connsiteY43" fmla="*/ 143210 h 762672"/>
                    <a:gd name="connsiteX44" fmla="*/ 773818 w 826789"/>
                    <a:gd name="connsiteY44" fmla="*/ 154981 h 762672"/>
                    <a:gd name="connsiteX45" fmla="*/ 773818 w 826789"/>
                    <a:gd name="connsiteY45" fmla="*/ 168224 h 762672"/>
                    <a:gd name="connsiteX46" fmla="*/ 764990 w 826789"/>
                    <a:gd name="connsiteY46" fmla="*/ 196180 h 762672"/>
                    <a:gd name="connsiteX47" fmla="*/ 751747 w 826789"/>
                    <a:gd name="connsiteY47" fmla="*/ 200595 h 762672"/>
                    <a:gd name="connsiteX48" fmla="*/ 742919 w 826789"/>
                    <a:gd name="connsiteY48" fmla="*/ 218252 h 762672"/>
                    <a:gd name="connsiteX49" fmla="*/ 737033 w 826789"/>
                    <a:gd name="connsiteY49" fmla="*/ 241794 h 762672"/>
                    <a:gd name="connsiteX50" fmla="*/ 713491 w 826789"/>
                    <a:gd name="connsiteY50" fmla="*/ 252094 h 762672"/>
                    <a:gd name="connsiteX51" fmla="*/ 706134 w 826789"/>
                    <a:gd name="connsiteY51" fmla="*/ 266808 h 762672"/>
                    <a:gd name="connsiteX52" fmla="*/ 704662 w 826789"/>
                    <a:gd name="connsiteY52" fmla="*/ 277108 h 762672"/>
                    <a:gd name="connsiteX53" fmla="*/ 719376 w 826789"/>
                    <a:gd name="connsiteY53" fmla="*/ 282994 h 762672"/>
                    <a:gd name="connsiteX54" fmla="*/ 707605 w 826789"/>
                    <a:gd name="connsiteY54" fmla="*/ 294765 h 762672"/>
                    <a:gd name="connsiteX55" fmla="*/ 707605 w 826789"/>
                    <a:gd name="connsiteY55" fmla="*/ 315364 h 762672"/>
                    <a:gd name="connsiteX56" fmla="*/ 695834 w 826789"/>
                    <a:gd name="connsiteY56" fmla="*/ 334493 h 762672"/>
                    <a:gd name="connsiteX57" fmla="*/ 710548 w 826789"/>
                    <a:gd name="connsiteY57" fmla="*/ 337436 h 762672"/>
                    <a:gd name="connsiteX58" fmla="*/ 728205 w 826789"/>
                    <a:gd name="connsiteY58" fmla="*/ 362449 h 762672"/>
                    <a:gd name="connsiteX59" fmla="*/ 709076 w 826789"/>
                    <a:gd name="connsiteY59" fmla="*/ 368335 h 762672"/>
                    <a:gd name="connsiteX60" fmla="*/ 698777 w 826789"/>
                    <a:gd name="connsiteY60" fmla="*/ 388935 h 762672"/>
                    <a:gd name="connsiteX61" fmla="*/ 697305 w 826789"/>
                    <a:gd name="connsiteY61" fmla="*/ 408063 h 762672"/>
                    <a:gd name="connsiteX62" fmla="*/ 704662 w 826789"/>
                    <a:gd name="connsiteY62" fmla="*/ 415420 h 762672"/>
                    <a:gd name="connsiteX63" fmla="*/ 706134 w 826789"/>
                    <a:gd name="connsiteY63" fmla="*/ 428663 h 762672"/>
                    <a:gd name="connsiteX64" fmla="*/ 717905 w 826789"/>
                    <a:gd name="connsiteY64" fmla="*/ 428663 h 762672"/>
                    <a:gd name="connsiteX65" fmla="*/ 738505 w 826789"/>
                    <a:gd name="connsiteY65" fmla="*/ 449262 h 762672"/>
                    <a:gd name="connsiteX66" fmla="*/ 738505 w 826789"/>
                    <a:gd name="connsiteY66" fmla="*/ 471334 h 762672"/>
                    <a:gd name="connsiteX67" fmla="*/ 751747 w 826789"/>
                    <a:gd name="connsiteY67" fmla="*/ 480162 h 762672"/>
                    <a:gd name="connsiteX68" fmla="*/ 741447 w 826789"/>
                    <a:gd name="connsiteY68" fmla="*/ 491933 h 762672"/>
                    <a:gd name="connsiteX69" fmla="*/ 742919 w 826789"/>
                    <a:gd name="connsiteY69" fmla="*/ 508119 h 762672"/>
                    <a:gd name="connsiteX70" fmla="*/ 723791 w 826789"/>
                    <a:gd name="connsiteY70" fmla="*/ 508119 h 762672"/>
                    <a:gd name="connsiteX71" fmla="*/ 710548 w 826789"/>
                    <a:gd name="connsiteY71" fmla="*/ 521361 h 762672"/>
                    <a:gd name="connsiteX72" fmla="*/ 688477 w 826789"/>
                    <a:gd name="connsiteY72" fmla="*/ 522833 h 762672"/>
                    <a:gd name="connsiteX73" fmla="*/ 687005 w 826789"/>
                    <a:gd name="connsiteY73" fmla="*/ 539018 h 762672"/>
                    <a:gd name="connsiteX74" fmla="*/ 644334 w 826789"/>
                    <a:gd name="connsiteY74" fmla="*/ 580218 h 762672"/>
                    <a:gd name="connsiteX75" fmla="*/ 641392 w 826789"/>
                    <a:gd name="connsiteY75" fmla="*/ 612589 h 762672"/>
                    <a:gd name="connsiteX76" fmla="*/ 622263 w 826789"/>
                    <a:gd name="connsiteY76" fmla="*/ 615531 h 762672"/>
                    <a:gd name="connsiteX77" fmla="*/ 606078 w 826789"/>
                    <a:gd name="connsiteY77" fmla="*/ 630245 h 762672"/>
                    <a:gd name="connsiteX78" fmla="*/ 582535 w 826789"/>
                    <a:gd name="connsiteY78" fmla="*/ 636131 h 762672"/>
                    <a:gd name="connsiteX79" fmla="*/ 548693 w 826789"/>
                    <a:gd name="connsiteY79" fmla="*/ 621417 h 762672"/>
                    <a:gd name="connsiteX80" fmla="*/ 545750 w 826789"/>
                    <a:gd name="connsiteY80" fmla="*/ 649374 h 762672"/>
                    <a:gd name="connsiteX81" fmla="*/ 523679 w 826789"/>
                    <a:gd name="connsiteY81" fmla="*/ 665559 h 762672"/>
                    <a:gd name="connsiteX82" fmla="*/ 513379 w 826789"/>
                    <a:gd name="connsiteY82" fmla="*/ 677331 h 762672"/>
                    <a:gd name="connsiteX83" fmla="*/ 522208 w 826789"/>
                    <a:gd name="connsiteY83" fmla="*/ 696459 h 762672"/>
                    <a:gd name="connsiteX84" fmla="*/ 500136 w 826789"/>
                    <a:gd name="connsiteY84" fmla="*/ 686159 h 762672"/>
                    <a:gd name="connsiteX85" fmla="*/ 486894 w 826789"/>
                    <a:gd name="connsiteY85" fmla="*/ 693516 h 762672"/>
                    <a:gd name="connsiteX86" fmla="*/ 488365 w 826789"/>
                    <a:gd name="connsiteY86" fmla="*/ 709701 h 762672"/>
                    <a:gd name="connsiteX87" fmla="*/ 476594 w 826789"/>
                    <a:gd name="connsiteY87" fmla="*/ 724416 h 762672"/>
                    <a:gd name="connsiteX88" fmla="*/ 472180 w 826789"/>
                    <a:gd name="connsiteY88" fmla="*/ 734715 h 762672"/>
                    <a:gd name="connsiteX89" fmla="*/ 478065 w 826789"/>
                    <a:gd name="connsiteY89" fmla="*/ 749429 h 762672"/>
                    <a:gd name="connsiteX90" fmla="*/ 447166 w 826789"/>
                    <a:gd name="connsiteY90" fmla="*/ 753844 h 762672"/>
                    <a:gd name="connsiteX91" fmla="*/ 429509 w 826789"/>
                    <a:gd name="connsiteY91" fmla="*/ 749429 h 762672"/>
                    <a:gd name="connsiteX92" fmla="*/ 416266 w 826789"/>
                    <a:gd name="connsiteY92" fmla="*/ 737658 h 762672"/>
                    <a:gd name="connsiteX93" fmla="*/ 394195 w 826789"/>
                    <a:gd name="connsiteY93" fmla="*/ 736187 h 762672"/>
                    <a:gd name="connsiteX94" fmla="*/ 388309 w 826789"/>
                    <a:gd name="connsiteY94" fmla="*/ 749429 h 762672"/>
                    <a:gd name="connsiteX95" fmla="*/ 385367 w 826789"/>
                    <a:gd name="connsiteY95" fmla="*/ 762672 h 762672"/>
                    <a:gd name="connsiteX96" fmla="*/ 366238 w 826789"/>
                    <a:gd name="connsiteY96" fmla="*/ 762672 h 762672"/>
                    <a:gd name="connsiteX97" fmla="*/ 352996 w 826789"/>
                    <a:gd name="connsiteY97" fmla="*/ 743544 h 762672"/>
                    <a:gd name="connsiteX98" fmla="*/ 344167 w 826789"/>
                    <a:gd name="connsiteY98" fmla="*/ 722944 h 762672"/>
                    <a:gd name="connsiteX99" fmla="*/ 335339 w 826789"/>
                    <a:gd name="connsiteY99" fmla="*/ 720001 h 762672"/>
                    <a:gd name="connsiteX100" fmla="*/ 325039 w 826789"/>
                    <a:gd name="connsiteY100" fmla="*/ 715587 h 762672"/>
                    <a:gd name="connsiteX101" fmla="*/ 305910 w 826789"/>
                    <a:gd name="connsiteY101" fmla="*/ 702344 h 762672"/>
                    <a:gd name="connsiteX102" fmla="*/ 295611 w 826789"/>
                    <a:gd name="connsiteY102" fmla="*/ 706759 h 762672"/>
                    <a:gd name="connsiteX103" fmla="*/ 288254 w 826789"/>
                    <a:gd name="connsiteY103" fmla="*/ 718530 h 762672"/>
                    <a:gd name="connsiteX104" fmla="*/ 272068 w 826789"/>
                    <a:gd name="connsiteY104" fmla="*/ 706759 h 762672"/>
                    <a:gd name="connsiteX105" fmla="*/ 242640 w 826789"/>
                    <a:gd name="connsiteY105" fmla="*/ 711173 h 762672"/>
                    <a:gd name="connsiteX106" fmla="*/ 236754 w 826789"/>
                    <a:gd name="connsiteY106" fmla="*/ 721473 h 762672"/>
                    <a:gd name="connsiteX107" fmla="*/ 229397 w 826789"/>
                    <a:gd name="connsiteY107" fmla="*/ 736187 h 762672"/>
                    <a:gd name="connsiteX108" fmla="*/ 198498 w 826789"/>
                    <a:gd name="connsiteY108" fmla="*/ 737658 h 762672"/>
                    <a:gd name="connsiteX109" fmla="*/ 176426 w 826789"/>
                    <a:gd name="connsiteY109" fmla="*/ 739130 h 762672"/>
                    <a:gd name="connsiteX110" fmla="*/ 172012 w 826789"/>
                    <a:gd name="connsiteY110" fmla="*/ 750901 h 762672"/>
                    <a:gd name="connsiteX111" fmla="*/ 149941 w 826789"/>
                    <a:gd name="connsiteY111" fmla="*/ 759729 h 762672"/>
                    <a:gd name="connsiteX112" fmla="*/ 133756 w 826789"/>
                    <a:gd name="connsiteY112" fmla="*/ 750901 h 762672"/>
                    <a:gd name="connsiteX113" fmla="*/ 120513 w 826789"/>
                    <a:gd name="connsiteY113" fmla="*/ 730301 h 762672"/>
                    <a:gd name="connsiteX114" fmla="*/ 132284 w 826789"/>
                    <a:gd name="connsiteY114" fmla="*/ 708230 h 762672"/>
                    <a:gd name="connsiteX115" fmla="*/ 126398 w 826789"/>
                    <a:gd name="connsiteY115" fmla="*/ 667031 h 762672"/>
                    <a:gd name="connsiteX116" fmla="*/ 107270 w 826789"/>
                    <a:gd name="connsiteY116" fmla="*/ 639074 h 762672"/>
                    <a:gd name="connsiteX117" fmla="*/ 95499 w 826789"/>
                    <a:gd name="connsiteY117" fmla="*/ 633188 h 762672"/>
                    <a:gd name="connsiteX118" fmla="*/ 83728 w 826789"/>
                    <a:gd name="connsiteY118" fmla="*/ 608174 h 762672"/>
                    <a:gd name="connsiteX119" fmla="*/ 92556 w 826789"/>
                    <a:gd name="connsiteY119" fmla="*/ 564032 h 762672"/>
                    <a:gd name="connsiteX120" fmla="*/ 82256 w 826789"/>
                    <a:gd name="connsiteY120" fmla="*/ 561089 h 762672"/>
                    <a:gd name="connsiteX121" fmla="*/ 60185 w 826789"/>
                    <a:gd name="connsiteY121" fmla="*/ 519890 h 762672"/>
                    <a:gd name="connsiteX122" fmla="*/ 76371 w 826789"/>
                    <a:gd name="connsiteY122" fmla="*/ 440434 h 762672"/>
                    <a:gd name="connsiteX123" fmla="*/ 41057 w 826789"/>
                    <a:gd name="connsiteY123" fmla="*/ 424249 h 762672"/>
                    <a:gd name="connsiteX124" fmla="*/ 16043 w 826789"/>
                    <a:gd name="connsiteY124" fmla="*/ 375692 h 762672"/>
                    <a:gd name="connsiteX125" fmla="*/ 27814 w 826789"/>
                    <a:gd name="connsiteY125" fmla="*/ 338907 h 762672"/>
                    <a:gd name="connsiteX126" fmla="*/ 18986 w 826789"/>
                    <a:gd name="connsiteY126" fmla="*/ 315364 h 762672"/>
                    <a:gd name="connsiteX127" fmla="*/ 39585 w 826789"/>
                    <a:gd name="connsiteY127" fmla="*/ 285936 h 762672"/>
                    <a:gd name="connsiteX128" fmla="*/ 35171 w 826789"/>
                    <a:gd name="connsiteY128" fmla="*/ 272694 h 762672"/>
                    <a:gd name="connsiteX129" fmla="*/ 21928 w 826789"/>
                    <a:gd name="connsiteY129" fmla="*/ 260922 h 762672"/>
                    <a:gd name="connsiteX130" fmla="*/ 2800 w 826789"/>
                    <a:gd name="connsiteY130" fmla="*/ 240323 h 762672"/>
                    <a:gd name="connsiteX131" fmla="*/ 0 w 826789"/>
                    <a:gd name="connsiteY131" fmla="*/ 223522 h 762672"/>
                    <a:gd name="connsiteX132" fmla="*/ 15160 w 826789"/>
                    <a:gd name="connsiteY132" fmla="*/ 214426 h 762672"/>
                    <a:gd name="connsiteX133" fmla="*/ 11629 w 826789"/>
                    <a:gd name="connsiteY133" fmla="*/ 195003 h 762672"/>
                    <a:gd name="connsiteX134" fmla="*/ 22223 w 826789"/>
                    <a:gd name="connsiteY134" fmla="*/ 191472 h 762672"/>
                    <a:gd name="connsiteX135" fmla="*/ 32817 w 826789"/>
                    <a:gd name="connsiteY135" fmla="*/ 198535 h 762672"/>
                    <a:gd name="connsiteX136" fmla="*/ 45177 w 826789"/>
                    <a:gd name="connsiteY136" fmla="*/ 189706 h 762672"/>
                    <a:gd name="connsiteX137" fmla="*/ 75193 w 826789"/>
                    <a:gd name="connsiteY137" fmla="*/ 191472 h 762672"/>
                    <a:gd name="connsiteX138" fmla="*/ 96382 w 826789"/>
                    <a:gd name="connsiteY138" fmla="*/ 175581 h 762672"/>
                    <a:gd name="connsiteX139" fmla="*/ 91085 w 826789"/>
                    <a:gd name="connsiteY139" fmla="*/ 120844 h 762672"/>
                    <a:gd name="connsiteX140" fmla="*/ 122867 w 826789"/>
                    <a:gd name="connsiteY140" fmla="*/ 131439 h 762672"/>
                    <a:gd name="connsiteX141" fmla="*/ 182901 w 826789"/>
                    <a:gd name="connsiteY141" fmla="*/ 115547 h 762672"/>
                    <a:gd name="connsiteX142" fmla="*/ 168775 w 826789"/>
                    <a:gd name="connsiteY142" fmla="*/ 87296 h 762672"/>
                    <a:gd name="connsiteX143" fmla="*/ 175838 w 826789"/>
                    <a:gd name="connsiteY143" fmla="*/ 73171 h 762672"/>
                    <a:gd name="connsiteX144" fmla="*/ 202323 w 826789"/>
                    <a:gd name="connsiteY144" fmla="*/ 67874 h 762672"/>
                    <a:gd name="connsiteX145" fmla="*/ 207620 w 826789"/>
                    <a:gd name="connsiteY145" fmla="*/ 48451 h 762672"/>
                    <a:gd name="connsiteX146" fmla="*/ 214683 w 826789"/>
                    <a:gd name="connsiteY146" fmla="*/ 14903 h 762672"/>
                    <a:gd name="connsiteX0" fmla="*/ 222135 w 826789"/>
                    <a:gd name="connsiteY0" fmla="*/ 723900 h 1486572"/>
                    <a:gd name="connsiteX1" fmla="*/ 288188 w 826789"/>
                    <a:gd name="connsiteY1" fmla="*/ 723900 h 1486572"/>
                    <a:gd name="connsiteX2" fmla="*/ 290608 w 826789"/>
                    <a:gd name="connsiteY2" fmla="*/ 724678 h 1486572"/>
                    <a:gd name="connsiteX3" fmla="*/ 381679 w 826789"/>
                    <a:gd name="connsiteY3" fmla="*/ 0 h 1486572"/>
                    <a:gd name="connsiteX4" fmla="*/ 316070 w 826789"/>
                    <a:gd name="connsiteY4" fmla="*/ 723900 h 1486572"/>
                    <a:gd name="connsiteX5" fmla="*/ 371830 w 826789"/>
                    <a:gd name="connsiteY5" fmla="*/ 745866 h 1486572"/>
                    <a:gd name="connsiteX6" fmla="*/ 391252 w 826789"/>
                    <a:gd name="connsiteY6" fmla="*/ 786477 h 1486572"/>
                    <a:gd name="connsiteX7" fmla="*/ 408909 w 826789"/>
                    <a:gd name="connsiteY7" fmla="*/ 784711 h 1486572"/>
                    <a:gd name="connsiteX8" fmla="*/ 419503 w 826789"/>
                    <a:gd name="connsiteY8" fmla="*/ 767054 h 1486572"/>
                    <a:gd name="connsiteX9" fmla="*/ 419503 w 826789"/>
                    <a:gd name="connsiteY9" fmla="*/ 752929 h 1486572"/>
                    <a:gd name="connsiteX10" fmla="*/ 444223 w 826789"/>
                    <a:gd name="connsiteY10" fmla="*/ 749397 h 1486572"/>
                    <a:gd name="connsiteX11" fmla="*/ 445989 w 826789"/>
                    <a:gd name="connsiteY11" fmla="*/ 737037 h 1486572"/>
                    <a:gd name="connsiteX12" fmla="*/ 465411 w 826789"/>
                    <a:gd name="connsiteY12" fmla="*/ 737037 h 1486572"/>
                    <a:gd name="connsiteX13" fmla="*/ 466725 w 826789"/>
                    <a:gd name="connsiteY13" fmla="*/ 723900 h 1486572"/>
                    <a:gd name="connsiteX14" fmla="*/ 519284 w 826789"/>
                    <a:gd name="connsiteY14" fmla="*/ 723900 h 1486572"/>
                    <a:gd name="connsiteX15" fmla="*/ 514850 w 826789"/>
                    <a:gd name="connsiteY15" fmla="*/ 733506 h 1486572"/>
                    <a:gd name="connsiteX16" fmla="*/ 539570 w 826789"/>
                    <a:gd name="connsiteY16" fmla="*/ 742335 h 1486572"/>
                    <a:gd name="connsiteX17" fmla="*/ 558993 w 826789"/>
                    <a:gd name="connsiteY17" fmla="*/ 742335 h 1486572"/>
                    <a:gd name="connsiteX18" fmla="*/ 580181 w 826789"/>
                    <a:gd name="connsiteY18" fmla="*/ 738803 h 1486572"/>
                    <a:gd name="connsiteX19" fmla="*/ 604901 w 826789"/>
                    <a:gd name="connsiteY19" fmla="*/ 758226 h 1486572"/>
                    <a:gd name="connsiteX20" fmla="*/ 615495 w 826789"/>
                    <a:gd name="connsiteY20" fmla="*/ 763523 h 1486572"/>
                    <a:gd name="connsiteX21" fmla="*/ 615495 w 826789"/>
                    <a:gd name="connsiteY21" fmla="*/ 777648 h 1486572"/>
                    <a:gd name="connsiteX22" fmla="*/ 613729 w 826789"/>
                    <a:gd name="connsiteY22" fmla="*/ 797071 h 1486572"/>
                    <a:gd name="connsiteX23" fmla="*/ 633152 w 826789"/>
                    <a:gd name="connsiteY23" fmla="*/ 800602 h 1486572"/>
                    <a:gd name="connsiteX24" fmla="*/ 624323 w 826789"/>
                    <a:gd name="connsiteY24" fmla="*/ 825322 h 1486572"/>
                    <a:gd name="connsiteX25" fmla="*/ 636683 w 826789"/>
                    <a:gd name="connsiteY25" fmla="*/ 857104 h 1486572"/>
                    <a:gd name="connsiteX26" fmla="*/ 654340 w 826789"/>
                    <a:gd name="connsiteY26" fmla="*/ 839447 h 1486572"/>
                    <a:gd name="connsiteX27" fmla="*/ 682591 w 826789"/>
                    <a:gd name="connsiteY27" fmla="*/ 834150 h 1486572"/>
                    <a:gd name="connsiteX28" fmla="*/ 698482 w 826789"/>
                    <a:gd name="connsiteY28" fmla="*/ 823556 h 1486572"/>
                    <a:gd name="connsiteX29" fmla="*/ 707311 w 826789"/>
                    <a:gd name="connsiteY29" fmla="*/ 834150 h 1486572"/>
                    <a:gd name="connsiteX30" fmla="*/ 739093 w 826789"/>
                    <a:gd name="connsiteY30" fmla="*/ 828853 h 1486572"/>
                    <a:gd name="connsiteX31" fmla="*/ 746156 w 826789"/>
                    <a:gd name="connsiteY31" fmla="*/ 811196 h 1486572"/>
                    <a:gd name="connsiteX32" fmla="*/ 776173 w 826789"/>
                    <a:gd name="connsiteY32" fmla="*/ 800602 h 1486572"/>
                    <a:gd name="connsiteX33" fmla="*/ 793830 w 826789"/>
                    <a:gd name="connsiteY33" fmla="*/ 788242 h 1486572"/>
                    <a:gd name="connsiteX34" fmla="*/ 804770 w 826789"/>
                    <a:gd name="connsiteY34" fmla="*/ 797968 h 1486572"/>
                    <a:gd name="connsiteX35" fmla="*/ 826789 w 826789"/>
                    <a:gd name="connsiteY35" fmla="*/ 803839 h 1486572"/>
                    <a:gd name="connsiteX36" fmla="*/ 804718 w 826789"/>
                    <a:gd name="connsiteY36" fmla="*/ 797954 h 1486572"/>
                    <a:gd name="connsiteX37" fmla="*/ 782647 w 826789"/>
                    <a:gd name="connsiteY37" fmla="*/ 817082 h 1486572"/>
                    <a:gd name="connsiteX38" fmla="*/ 788533 w 826789"/>
                    <a:gd name="connsiteY38" fmla="*/ 836210 h 1486572"/>
                    <a:gd name="connsiteX39" fmla="*/ 804718 w 826789"/>
                    <a:gd name="connsiteY39" fmla="*/ 847982 h 1486572"/>
                    <a:gd name="connsiteX40" fmla="*/ 803247 w 826789"/>
                    <a:gd name="connsiteY40" fmla="*/ 856810 h 1486572"/>
                    <a:gd name="connsiteX41" fmla="*/ 806189 w 826789"/>
                    <a:gd name="connsiteY41" fmla="*/ 864167 h 1486572"/>
                    <a:gd name="connsiteX42" fmla="*/ 806189 w 826789"/>
                    <a:gd name="connsiteY42" fmla="*/ 874467 h 1486572"/>
                    <a:gd name="connsiteX43" fmla="*/ 790004 w 826789"/>
                    <a:gd name="connsiteY43" fmla="*/ 867110 h 1486572"/>
                    <a:gd name="connsiteX44" fmla="*/ 773818 w 826789"/>
                    <a:gd name="connsiteY44" fmla="*/ 878881 h 1486572"/>
                    <a:gd name="connsiteX45" fmla="*/ 773818 w 826789"/>
                    <a:gd name="connsiteY45" fmla="*/ 892124 h 1486572"/>
                    <a:gd name="connsiteX46" fmla="*/ 764990 w 826789"/>
                    <a:gd name="connsiteY46" fmla="*/ 920080 h 1486572"/>
                    <a:gd name="connsiteX47" fmla="*/ 751747 w 826789"/>
                    <a:gd name="connsiteY47" fmla="*/ 924495 h 1486572"/>
                    <a:gd name="connsiteX48" fmla="*/ 742919 w 826789"/>
                    <a:gd name="connsiteY48" fmla="*/ 942152 h 1486572"/>
                    <a:gd name="connsiteX49" fmla="*/ 737033 w 826789"/>
                    <a:gd name="connsiteY49" fmla="*/ 965694 h 1486572"/>
                    <a:gd name="connsiteX50" fmla="*/ 713491 w 826789"/>
                    <a:gd name="connsiteY50" fmla="*/ 975994 h 1486572"/>
                    <a:gd name="connsiteX51" fmla="*/ 706134 w 826789"/>
                    <a:gd name="connsiteY51" fmla="*/ 990708 h 1486572"/>
                    <a:gd name="connsiteX52" fmla="*/ 704662 w 826789"/>
                    <a:gd name="connsiteY52" fmla="*/ 1001008 h 1486572"/>
                    <a:gd name="connsiteX53" fmla="*/ 719376 w 826789"/>
                    <a:gd name="connsiteY53" fmla="*/ 1006894 h 1486572"/>
                    <a:gd name="connsiteX54" fmla="*/ 707605 w 826789"/>
                    <a:gd name="connsiteY54" fmla="*/ 1018665 h 1486572"/>
                    <a:gd name="connsiteX55" fmla="*/ 707605 w 826789"/>
                    <a:gd name="connsiteY55" fmla="*/ 1039264 h 1486572"/>
                    <a:gd name="connsiteX56" fmla="*/ 695834 w 826789"/>
                    <a:gd name="connsiteY56" fmla="*/ 1058393 h 1486572"/>
                    <a:gd name="connsiteX57" fmla="*/ 710548 w 826789"/>
                    <a:gd name="connsiteY57" fmla="*/ 1061336 h 1486572"/>
                    <a:gd name="connsiteX58" fmla="*/ 728205 w 826789"/>
                    <a:gd name="connsiteY58" fmla="*/ 1086349 h 1486572"/>
                    <a:gd name="connsiteX59" fmla="*/ 709076 w 826789"/>
                    <a:gd name="connsiteY59" fmla="*/ 1092235 h 1486572"/>
                    <a:gd name="connsiteX60" fmla="*/ 698777 w 826789"/>
                    <a:gd name="connsiteY60" fmla="*/ 1112835 h 1486572"/>
                    <a:gd name="connsiteX61" fmla="*/ 697305 w 826789"/>
                    <a:gd name="connsiteY61" fmla="*/ 1131963 h 1486572"/>
                    <a:gd name="connsiteX62" fmla="*/ 704662 w 826789"/>
                    <a:gd name="connsiteY62" fmla="*/ 1139320 h 1486572"/>
                    <a:gd name="connsiteX63" fmla="*/ 706134 w 826789"/>
                    <a:gd name="connsiteY63" fmla="*/ 1152563 h 1486572"/>
                    <a:gd name="connsiteX64" fmla="*/ 717905 w 826789"/>
                    <a:gd name="connsiteY64" fmla="*/ 1152563 h 1486572"/>
                    <a:gd name="connsiteX65" fmla="*/ 738505 w 826789"/>
                    <a:gd name="connsiteY65" fmla="*/ 1173162 h 1486572"/>
                    <a:gd name="connsiteX66" fmla="*/ 738505 w 826789"/>
                    <a:gd name="connsiteY66" fmla="*/ 1195234 h 1486572"/>
                    <a:gd name="connsiteX67" fmla="*/ 751747 w 826789"/>
                    <a:gd name="connsiteY67" fmla="*/ 1204062 h 1486572"/>
                    <a:gd name="connsiteX68" fmla="*/ 741447 w 826789"/>
                    <a:gd name="connsiteY68" fmla="*/ 1215833 h 1486572"/>
                    <a:gd name="connsiteX69" fmla="*/ 742919 w 826789"/>
                    <a:gd name="connsiteY69" fmla="*/ 1232019 h 1486572"/>
                    <a:gd name="connsiteX70" fmla="*/ 723791 w 826789"/>
                    <a:gd name="connsiteY70" fmla="*/ 1232019 h 1486572"/>
                    <a:gd name="connsiteX71" fmla="*/ 710548 w 826789"/>
                    <a:gd name="connsiteY71" fmla="*/ 1245261 h 1486572"/>
                    <a:gd name="connsiteX72" fmla="*/ 688477 w 826789"/>
                    <a:gd name="connsiteY72" fmla="*/ 1246733 h 1486572"/>
                    <a:gd name="connsiteX73" fmla="*/ 687005 w 826789"/>
                    <a:gd name="connsiteY73" fmla="*/ 1262918 h 1486572"/>
                    <a:gd name="connsiteX74" fmla="*/ 644334 w 826789"/>
                    <a:gd name="connsiteY74" fmla="*/ 1304118 h 1486572"/>
                    <a:gd name="connsiteX75" fmla="*/ 641392 w 826789"/>
                    <a:gd name="connsiteY75" fmla="*/ 1336489 h 1486572"/>
                    <a:gd name="connsiteX76" fmla="*/ 622263 w 826789"/>
                    <a:gd name="connsiteY76" fmla="*/ 1339431 h 1486572"/>
                    <a:gd name="connsiteX77" fmla="*/ 606078 w 826789"/>
                    <a:gd name="connsiteY77" fmla="*/ 1354145 h 1486572"/>
                    <a:gd name="connsiteX78" fmla="*/ 582535 w 826789"/>
                    <a:gd name="connsiteY78" fmla="*/ 1360031 h 1486572"/>
                    <a:gd name="connsiteX79" fmla="*/ 548693 w 826789"/>
                    <a:gd name="connsiteY79" fmla="*/ 1345317 h 1486572"/>
                    <a:gd name="connsiteX80" fmla="*/ 545750 w 826789"/>
                    <a:gd name="connsiteY80" fmla="*/ 1373274 h 1486572"/>
                    <a:gd name="connsiteX81" fmla="*/ 523679 w 826789"/>
                    <a:gd name="connsiteY81" fmla="*/ 1389459 h 1486572"/>
                    <a:gd name="connsiteX82" fmla="*/ 513379 w 826789"/>
                    <a:gd name="connsiteY82" fmla="*/ 1401231 h 1486572"/>
                    <a:gd name="connsiteX83" fmla="*/ 522208 w 826789"/>
                    <a:gd name="connsiteY83" fmla="*/ 1420359 h 1486572"/>
                    <a:gd name="connsiteX84" fmla="*/ 500136 w 826789"/>
                    <a:gd name="connsiteY84" fmla="*/ 1410059 h 1486572"/>
                    <a:gd name="connsiteX85" fmla="*/ 486894 w 826789"/>
                    <a:gd name="connsiteY85" fmla="*/ 1417416 h 1486572"/>
                    <a:gd name="connsiteX86" fmla="*/ 488365 w 826789"/>
                    <a:gd name="connsiteY86" fmla="*/ 1433601 h 1486572"/>
                    <a:gd name="connsiteX87" fmla="*/ 476594 w 826789"/>
                    <a:gd name="connsiteY87" fmla="*/ 1448316 h 1486572"/>
                    <a:gd name="connsiteX88" fmla="*/ 472180 w 826789"/>
                    <a:gd name="connsiteY88" fmla="*/ 1458615 h 1486572"/>
                    <a:gd name="connsiteX89" fmla="*/ 478065 w 826789"/>
                    <a:gd name="connsiteY89" fmla="*/ 1473329 h 1486572"/>
                    <a:gd name="connsiteX90" fmla="*/ 447166 w 826789"/>
                    <a:gd name="connsiteY90" fmla="*/ 1477744 h 1486572"/>
                    <a:gd name="connsiteX91" fmla="*/ 429509 w 826789"/>
                    <a:gd name="connsiteY91" fmla="*/ 1473329 h 1486572"/>
                    <a:gd name="connsiteX92" fmla="*/ 416266 w 826789"/>
                    <a:gd name="connsiteY92" fmla="*/ 1461558 h 1486572"/>
                    <a:gd name="connsiteX93" fmla="*/ 394195 w 826789"/>
                    <a:gd name="connsiteY93" fmla="*/ 1460087 h 1486572"/>
                    <a:gd name="connsiteX94" fmla="*/ 388309 w 826789"/>
                    <a:gd name="connsiteY94" fmla="*/ 1473329 h 1486572"/>
                    <a:gd name="connsiteX95" fmla="*/ 385367 w 826789"/>
                    <a:gd name="connsiteY95" fmla="*/ 1486572 h 1486572"/>
                    <a:gd name="connsiteX96" fmla="*/ 366238 w 826789"/>
                    <a:gd name="connsiteY96" fmla="*/ 1486572 h 1486572"/>
                    <a:gd name="connsiteX97" fmla="*/ 352996 w 826789"/>
                    <a:gd name="connsiteY97" fmla="*/ 1467444 h 1486572"/>
                    <a:gd name="connsiteX98" fmla="*/ 344167 w 826789"/>
                    <a:gd name="connsiteY98" fmla="*/ 1446844 h 1486572"/>
                    <a:gd name="connsiteX99" fmla="*/ 335339 w 826789"/>
                    <a:gd name="connsiteY99" fmla="*/ 1443901 h 1486572"/>
                    <a:gd name="connsiteX100" fmla="*/ 325039 w 826789"/>
                    <a:gd name="connsiteY100" fmla="*/ 1439487 h 1486572"/>
                    <a:gd name="connsiteX101" fmla="*/ 305910 w 826789"/>
                    <a:gd name="connsiteY101" fmla="*/ 1426244 h 1486572"/>
                    <a:gd name="connsiteX102" fmla="*/ 295611 w 826789"/>
                    <a:gd name="connsiteY102" fmla="*/ 1430659 h 1486572"/>
                    <a:gd name="connsiteX103" fmla="*/ 288254 w 826789"/>
                    <a:gd name="connsiteY103" fmla="*/ 1442430 h 1486572"/>
                    <a:gd name="connsiteX104" fmla="*/ 272068 w 826789"/>
                    <a:gd name="connsiteY104" fmla="*/ 1430659 h 1486572"/>
                    <a:gd name="connsiteX105" fmla="*/ 242640 w 826789"/>
                    <a:gd name="connsiteY105" fmla="*/ 1435073 h 1486572"/>
                    <a:gd name="connsiteX106" fmla="*/ 236754 w 826789"/>
                    <a:gd name="connsiteY106" fmla="*/ 1445373 h 1486572"/>
                    <a:gd name="connsiteX107" fmla="*/ 229397 w 826789"/>
                    <a:gd name="connsiteY107" fmla="*/ 1460087 h 1486572"/>
                    <a:gd name="connsiteX108" fmla="*/ 198498 w 826789"/>
                    <a:gd name="connsiteY108" fmla="*/ 1461558 h 1486572"/>
                    <a:gd name="connsiteX109" fmla="*/ 176426 w 826789"/>
                    <a:gd name="connsiteY109" fmla="*/ 1463030 h 1486572"/>
                    <a:gd name="connsiteX110" fmla="*/ 172012 w 826789"/>
                    <a:gd name="connsiteY110" fmla="*/ 1474801 h 1486572"/>
                    <a:gd name="connsiteX111" fmla="*/ 149941 w 826789"/>
                    <a:gd name="connsiteY111" fmla="*/ 1483629 h 1486572"/>
                    <a:gd name="connsiteX112" fmla="*/ 133756 w 826789"/>
                    <a:gd name="connsiteY112" fmla="*/ 1474801 h 1486572"/>
                    <a:gd name="connsiteX113" fmla="*/ 120513 w 826789"/>
                    <a:gd name="connsiteY113" fmla="*/ 1454201 h 1486572"/>
                    <a:gd name="connsiteX114" fmla="*/ 132284 w 826789"/>
                    <a:gd name="connsiteY114" fmla="*/ 1432130 h 1486572"/>
                    <a:gd name="connsiteX115" fmla="*/ 126398 w 826789"/>
                    <a:gd name="connsiteY115" fmla="*/ 1390931 h 1486572"/>
                    <a:gd name="connsiteX116" fmla="*/ 107270 w 826789"/>
                    <a:gd name="connsiteY116" fmla="*/ 1362974 h 1486572"/>
                    <a:gd name="connsiteX117" fmla="*/ 95499 w 826789"/>
                    <a:gd name="connsiteY117" fmla="*/ 1357088 h 1486572"/>
                    <a:gd name="connsiteX118" fmla="*/ 83728 w 826789"/>
                    <a:gd name="connsiteY118" fmla="*/ 1332074 h 1486572"/>
                    <a:gd name="connsiteX119" fmla="*/ 92556 w 826789"/>
                    <a:gd name="connsiteY119" fmla="*/ 1287932 h 1486572"/>
                    <a:gd name="connsiteX120" fmla="*/ 82256 w 826789"/>
                    <a:gd name="connsiteY120" fmla="*/ 1284989 h 1486572"/>
                    <a:gd name="connsiteX121" fmla="*/ 60185 w 826789"/>
                    <a:gd name="connsiteY121" fmla="*/ 1243790 h 1486572"/>
                    <a:gd name="connsiteX122" fmla="*/ 76371 w 826789"/>
                    <a:gd name="connsiteY122" fmla="*/ 1164334 h 1486572"/>
                    <a:gd name="connsiteX123" fmla="*/ 41057 w 826789"/>
                    <a:gd name="connsiteY123" fmla="*/ 1148149 h 1486572"/>
                    <a:gd name="connsiteX124" fmla="*/ 16043 w 826789"/>
                    <a:gd name="connsiteY124" fmla="*/ 1099592 h 1486572"/>
                    <a:gd name="connsiteX125" fmla="*/ 27814 w 826789"/>
                    <a:gd name="connsiteY125" fmla="*/ 1062807 h 1486572"/>
                    <a:gd name="connsiteX126" fmla="*/ 18986 w 826789"/>
                    <a:gd name="connsiteY126" fmla="*/ 1039264 h 1486572"/>
                    <a:gd name="connsiteX127" fmla="*/ 39585 w 826789"/>
                    <a:gd name="connsiteY127" fmla="*/ 1009836 h 1486572"/>
                    <a:gd name="connsiteX128" fmla="*/ 35171 w 826789"/>
                    <a:gd name="connsiteY128" fmla="*/ 996594 h 1486572"/>
                    <a:gd name="connsiteX129" fmla="*/ 21928 w 826789"/>
                    <a:gd name="connsiteY129" fmla="*/ 984822 h 1486572"/>
                    <a:gd name="connsiteX130" fmla="*/ 2800 w 826789"/>
                    <a:gd name="connsiteY130" fmla="*/ 964223 h 1486572"/>
                    <a:gd name="connsiteX131" fmla="*/ 0 w 826789"/>
                    <a:gd name="connsiteY131" fmla="*/ 947422 h 1486572"/>
                    <a:gd name="connsiteX132" fmla="*/ 15160 w 826789"/>
                    <a:gd name="connsiteY132" fmla="*/ 938326 h 1486572"/>
                    <a:gd name="connsiteX133" fmla="*/ 11629 w 826789"/>
                    <a:gd name="connsiteY133" fmla="*/ 918903 h 1486572"/>
                    <a:gd name="connsiteX134" fmla="*/ 22223 w 826789"/>
                    <a:gd name="connsiteY134" fmla="*/ 915372 h 1486572"/>
                    <a:gd name="connsiteX135" fmla="*/ 32817 w 826789"/>
                    <a:gd name="connsiteY135" fmla="*/ 922435 h 1486572"/>
                    <a:gd name="connsiteX136" fmla="*/ 45177 w 826789"/>
                    <a:gd name="connsiteY136" fmla="*/ 913606 h 1486572"/>
                    <a:gd name="connsiteX137" fmla="*/ 75193 w 826789"/>
                    <a:gd name="connsiteY137" fmla="*/ 915372 h 1486572"/>
                    <a:gd name="connsiteX138" fmla="*/ 96382 w 826789"/>
                    <a:gd name="connsiteY138" fmla="*/ 899481 h 1486572"/>
                    <a:gd name="connsiteX139" fmla="*/ 91085 w 826789"/>
                    <a:gd name="connsiteY139" fmla="*/ 844744 h 1486572"/>
                    <a:gd name="connsiteX140" fmla="*/ 122867 w 826789"/>
                    <a:gd name="connsiteY140" fmla="*/ 855339 h 1486572"/>
                    <a:gd name="connsiteX141" fmla="*/ 182901 w 826789"/>
                    <a:gd name="connsiteY141" fmla="*/ 839447 h 1486572"/>
                    <a:gd name="connsiteX142" fmla="*/ 168775 w 826789"/>
                    <a:gd name="connsiteY142" fmla="*/ 811196 h 1486572"/>
                    <a:gd name="connsiteX143" fmla="*/ 175838 w 826789"/>
                    <a:gd name="connsiteY143" fmla="*/ 797071 h 1486572"/>
                    <a:gd name="connsiteX144" fmla="*/ 202323 w 826789"/>
                    <a:gd name="connsiteY144" fmla="*/ 791774 h 1486572"/>
                    <a:gd name="connsiteX145" fmla="*/ 207620 w 826789"/>
                    <a:gd name="connsiteY145" fmla="*/ 772351 h 1486572"/>
                    <a:gd name="connsiteX146" fmla="*/ 214683 w 826789"/>
                    <a:gd name="connsiteY146" fmla="*/ 738803 h 1486572"/>
                    <a:gd name="connsiteX147" fmla="*/ 222135 w 826789"/>
                    <a:gd name="connsiteY147" fmla="*/ 723900 h 1486572"/>
                    <a:gd name="connsiteX0" fmla="*/ 381679 w 826789"/>
                    <a:gd name="connsiteY0" fmla="*/ 0 h 1486572"/>
                    <a:gd name="connsiteX1" fmla="*/ 316070 w 826789"/>
                    <a:gd name="connsiteY1" fmla="*/ 723900 h 1486572"/>
                    <a:gd name="connsiteX2" fmla="*/ 371830 w 826789"/>
                    <a:gd name="connsiteY2" fmla="*/ 745866 h 1486572"/>
                    <a:gd name="connsiteX3" fmla="*/ 391252 w 826789"/>
                    <a:gd name="connsiteY3" fmla="*/ 786477 h 1486572"/>
                    <a:gd name="connsiteX4" fmla="*/ 408909 w 826789"/>
                    <a:gd name="connsiteY4" fmla="*/ 784711 h 1486572"/>
                    <a:gd name="connsiteX5" fmla="*/ 419503 w 826789"/>
                    <a:gd name="connsiteY5" fmla="*/ 767054 h 1486572"/>
                    <a:gd name="connsiteX6" fmla="*/ 419503 w 826789"/>
                    <a:gd name="connsiteY6" fmla="*/ 752929 h 1486572"/>
                    <a:gd name="connsiteX7" fmla="*/ 444223 w 826789"/>
                    <a:gd name="connsiteY7" fmla="*/ 749397 h 1486572"/>
                    <a:gd name="connsiteX8" fmla="*/ 445989 w 826789"/>
                    <a:gd name="connsiteY8" fmla="*/ 737037 h 1486572"/>
                    <a:gd name="connsiteX9" fmla="*/ 465411 w 826789"/>
                    <a:gd name="connsiteY9" fmla="*/ 737037 h 1486572"/>
                    <a:gd name="connsiteX10" fmla="*/ 466725 w 826789"/>
                    <a:gd name="connsiteY10" fmla="*/ 723900 h 1486572"/>
                    <a:gd name="connsiteX11" fmla="*/ 519284 w 826789"/>
                    <a:gd name="connsiteY11" fmla="*/ 723900 h 1486572"/>
                    <a:gd name="connsiteX12" fmla="*/ 514850 w 826789"/>
                    <a:gd name="connsiteY12" fmla="*/ 733506 h 1486572"/>
                    <a:gd name="connsiteX13" fmla="*/ 539570 w 826789"/>
                    <a:gd name="connsiteY13" fmla="*/ 742335 h 1486572"/>
                    <a:gd name="connsiteX14" fmla="*/ 558993 w 826789"/>
                    <a:gd name="connsiteY14" fmla="*/ 742335 h 1486572"/>
                    <a:gd name="connsiteX15" fmla="*/ 580181 w 826789"/>
                    <a:gd name="connsiteY15" fmla="*/ 738803 h 1486572"/>
                    <a:gd name="connsiteX16" fmla="*/ 604901 w 826789"/>
                    <a:gd name="connsiteY16" fmla="*/ 758226 h 1486572"/>
                    <a:gd name="connsiteX17" fmla="*/ 615495 w 826789"/>
                    <a:gd name="connsiteY17" fmla="*/ 763523 h 1486572"/>
                    <a:gd name="connsiteX18" fmla="*/ 615495 w 826789"/>
                    <a:gd name="connsiteY18" fmla="*/ 777648 h 1486572"/>
                    <a:gd name="connsiteX19" fmla="*/ 613729 w 826789"/>
                    <a:gd name="connsiteY19" fmla="*/ 797071 h 1486572"/>
                    <a:gd name="connsiteX20" fmla="*/ 633152 w 826789"/>
                    <a:gd name="connsiteY20" fmla="*/ 800602 h 1486572"/>
                    <a:gd name="connsiteX21" fmla="*/ 624323 w 826789"/>
                    <a:gd name="connsiteY21" fmla="*/ 825322 h 1486572"/>
                    <a:gd name="connsiteX22" fmla="*/ 636683 w 826789"/>
                    <a:gd name="connsiteY22" fmla="*/ 857104 h 1486572"/>
                    <a:gd name="connsiteX23" fmla="*/ 654340 w 826789"/>
                    <a:gd name="connsiteY23" fmla="*/ 839447 h 1486572"/>
                    <a:gd name="connsiteX24" fmla="*/ 682591 w 826789"/>
                    <a:gd name="connsiteY24" fmla="*/ 834150 h 1486572"/>
                    <a:gd name="connsiteX25" fmla="*/ 698482 w 826789"/>
                    <a:gd name="connsiteY25" fmla="*/ 823556 h 1486572"/>
                    <a:gd name="connsiteX26" fmla="*/ 707311 w 826789"/>
                    <a:gd name="connsiteY26" fmla="*/ 834150 h 1486572"/>
                    <a:gd name="connsiteX27" fmla="*/ 739093 w 826789"/>
                    <a:gd name="connsiteY27" fmla="*/ 828853 h 1486572"/>
                    <a:gd name="connsiteX28" fmla="*/ 746156 w 826789"/>
                    <a:gd name="connsiteY28" fmla="*/ 811196 h 1486572"/>
                    <a:gd name="connsiteX29" fmla="*/ 776173 w 826789"/>
                    <a:gd name="connsiteY29" fmla="*/ 800602 h 1486572"/>
                    <a:gd name="connsiteX30" fmla="*/ 793830 w 826789"/>
                    <a:gd name="connsiteY30" fmla="*/ 788242 h 1486572"/>
                    <a:gd name="connsiteX31" fmla="*/ 804770 w 826789"/>
                    <a:gd name="connsiteY31" fmla="*/ 797968 h 1486572"/>
                    <a:gd name="connsiteX32" fmla="*/ 826789 w 826789"/>
                    <a:gd name="connsiteY32" fmla="*/ 803839 h 1486572"/>
                    <a:gd name="connsiteX33" fmla="*/ 804718 w 826789"/>
                    <a:gd name="connsiteY33" fmla="*/ 797954 h 1486572"/>
                    <a:gd name="connsiteX34" fmla="*/ 782647 w 826789"/>
                    <a:gd name="connsiteY34" fmla="*/ 817082 h 1486572"/>
                    <a:gd name="connsiteX35" fmla="*/ 788533 w 826789"/>
                    <a:gd name="connsiteY35" fmla="*/ 836210 h 1486572"/>
                    <a:gd name="connsiteX36" fmla="*/ 804718 w 826789"/>
                    <a:gd name="connsiteY36" fmla="*/ 847982 h 1486572"/>
                    <a:gd name="connsiteX37" fmla="*/ 803247 w 826789"/>
                    <a:gd name="connsiteY37" fmla="*/ 856810 h 1486572"/>
                    <a:gd name="connsiteX38" fmla="*/ 806189 w 826789"/>
                    <a:gd name="connsiteY38" fmla="*/ 864167 h 1486572"/>
                    <a:gd name="connsiteX39" fmla="*/ 806189 w 826789"/>
                    <a:gd name="connsiteY39" fmla="*/ 874467 h 1486572"/>
                    <a:gd name="connsiteX40" fmla="*/ 790004 w 826789"/>
                    <a:gd name="connsiteY40" fmla="*/ 867110 h 1486572"/>
                    <a:gd name="connsiteX41" fmla="*/ 773818 w 826789"/>
                    <a:gd name="connsiteY41" fmla="*/ 878881 h 1486572"/>
                    <a:gd name="connsiteX42" fmla="*/ 773818 w 826789"/>
                    <a:gd name="connsiteY42" fmla="*/ 892124 h 1486572"/>
                    <a:gd name="connsiteX43" fmla="*/ 764990 w 826789"/>
                    <a:gd name="connsiteY43" fmla="*/ 920080 h 1486572"/>
                    <a:gd name="connsiteX44" fmla="*/ 751747 w 826789"/>
                    <a:gd name="connsiteY44" fmla="*/ 924495 h 1486572"/>
                    <a:gd name="connsiteX45" fmla="*/ 742919 w 826789"/>
                    <a:gd name="connsiteY45" fmla="*/ 942152 h 1486572"/>
                    <a:gd name="connsiteX46" fmla="*/ 737033 w 826789"/>
                    <a:gd name="connsiteY46" fmla="*/ 965694 h 1486572"/>
                    <a:gd name="connsiteX47" fmla="*/ 713491 w 826789"/>
                    <a:gd name="connsiteY47" fmla="*/ 975994 h 1486572"/>
                    <a:gd name="connsiteX48" fmla="*/ 706134 w 826789"/>
                    <a:gd name="connsiteY48" fmla="*/ 990708 h 1486572"/>
                    <a:gd name="connsiteX49" fmla="*/ 704662 w 826789"/>
                    <a:gd name="connsiteY49" fmla="*/ 1001008 h 1486572"/>
                    <a:gd name="connsiteX50" fmla="*/ 719376 w 826789"/>
                    <a:gd name="connsiteY50" fmla="*/ 1006894 h 1486572"/>
                    <a:gd name="connsiteX51" fmla="*/ 707605 w 826789"/>
                    <a:gd name="connsiteY51" fmla="*/ 1018665 h 1486572"/>
                    <a:gd name="connsiteX52" fmla="*/ 707605 w 826789"/>
                    <a:gd name="connsiteY52" fmla="*/ 1039264 h 1486572"/>
                    <a:gd name="connsiteX53" fmla="*/ 695834 w 826789"/>
                    <a:gd name="connsiteY53" fmla="*/ 1058393 h 1486572"/>
                    <a:gd name="connsiteX54" fmla="*/ 710548 w 826789"/>
                    <a:gd name="connsiteY54" fmla="*/ 1061336 h 1486572"/>
                    <a:gd name="connsiteX55" fmla="*/ 728205 w 826789"/>
                    <a:gd name="connsiteY55" fmla="*/ 1086349 h 1486572"/>
                    <a:gd name="connsiteX56" fmla="*/ 709076 w 826789"/>
                    <a:gd name="connsiteY56" fmla="*/ 1092235 h 1486572"/>
                    <a:gd name="connsiteX57" fmla="*/ 698777 w 826789"/>
                    <a:gd name="connsiteY57" fmla="*/ 1112835 h 1486572"/>
                    <a:gd name="connsiteX58" fmla="*/ 697305 w 826789"/>
                    <a:gd name="connsiteY58" fmla="*/ 1131963 h 1486572"/>
                    <a:gd name="connsiteX59" fmla="*/ 704662 w 826789"/>
                    <a:gd name="connsiteY59" fmla="*/ 1139320 h 1486572"/>
                    <a:gd name="connsiteX60" fmla="*/ 706134 w 826789"/>
                    <a:gd name="connsiteY60" fmla="*/ 1152563 h 1486572"/>
                    <a:gd name="connsiteX61" fmla="*/ 717905 w 826789"/>
                    <a:gd name="connsiteY61" fmla="*/ 1152563 h 1486572"/>
                    <a:gd name="connsiteX62" fmla="*/ 738505 w 826789"/>
                    <a:gd name="connsiteY62" fmla="*/ 1173162 h 1486572"/>
                    <a:gd name="connsiteX63" fmla="*/ 738505 w 826789"/>
                    <a:gd name="connsiteY63" fmla="*/ 1195234 h 1486572"/>
                    <a:gd name="connsiteX64" fmla="*/ 751747 w 826789"/>
                    <a:gd name="connsiteY64" fmla="*/ 1204062 h 1486572"/>
                    <a:gd name="connsiteX65" fmla="*/ 741447 w 826789"/>
                    <a:gd name="connsiteY65" fmla="*/ 1215833 h 1486572"/>
                    <a:gd name="connsiteX66" fmla="*/ 742919 w 826789"/>
                    <a:gd name="connsiteY66" fmla="*/ 1232019 h 1486572"/>
                    <a:gd name="connsiteX67" fmla="*/ 723791 w 826789"/>
                    <a:gd name="connsiteY67" fmla="*/ 1232019 h 1486572"/>
                    <a:gd name="connsiteX68" fmla="*/ 710548 w 826789"/>
                    <a:gd name="connsiteY68" fmla="*/ 1245261 h 1486572"/>
                    <a:gd name="connsiteX69" fmla="*/ 688477 w 826789"/>
                    <a:gd name="connsiteY69" fmla="*/ 1246733 h 1486572"/>
                    <a:gd name="connsiteX70" fmla="*/ 687005 w 826789"/>
                    <a:gd name="connsiteY70" fmla="*/ 1262918 h 1486572"/>
                    <a:gd name="connsiteX71" fmla="*/ 644334 w 826789"/>
                    <a:gd name="connsiteY71" fmla="*/ 1304118 h 1486572"/>
                    <a:gd name="connsiteX72" fmla="*/ 641392 w 826789"/>
                    <a:gd name="connsiteY72" fmla="*/ 1336489 h 1486572"/>
                    <a:gd name="connsiteX73" fmla="*/ 622263 w 826789"/>
                    <a:gd name="connsiteY73" fmla="*/ 1339431 h 1486572"/>
                    <a:gd name="connsiteX74" fmla="*/ 606078 w 826789"/>
                    <a:gd name="connsiteY74" fmla="*/ 1354145 h 1486572"/>
                    <a:gd name="connsiteX75" fmla="*/ 582535 w 826789"/>
                    <a:gd name="connsiteY75" fmla="*/ 1360031 h 1486572"/>
                    <a:gd name="connsiteX76" fmla="*/ 548693 w 826789"/>
                    <a:gd name="connsiteY76" fmla="*/ 1345317 h 1486572"/>
                    <a:gd name="connsiteX77" fmla="*/ 545750 w 826789"/>
                    <a:gd name="connsiteY77" fmla="*/ 1373274 h 1486572"/>
                    <a:gd name="connsiteX78" fmla="*/ 523679 w 826789"/>
                    <a:gd name="connsiteY78" fmla="*/ 1389459 h 1486572"/>
                    <a:gd name="connsiteX79" fmla="*/ 513379 w 826789"/>
                    <a:gd name="connsiteY79" fmla="*/ 1401231 h 1486572"/>
                    <a:gd name="connsiteX80" fmla="*/ 522208 w 826789"/>
                    <a:gd name="connsiteY80" fmla="*/ 1420359 h 1486572"/>
                    <a:gd name="connsiteX81" fmla="*/ 500136 w 826789"/>
                    <a:gd name="connsiteY81" fmla="*/ 1410059 h 1486572"/>
                    <a:gd name="connsiteX82" fmla="*/ 486894 w 826789"/>
                    <a:gd name="connsiteY82" fmla="*/ 1417416 h 1486572"/>
                    <a:gd name="connsiteX83" fmla="*/ 488365 w 826789"/>
                    <a:gd name="connsiteY83" fmla="*/ 1433601 h 1486572"/>
                    <a:gd name="connsiteX84" fmla="*/ 476594 w 826789"/>
                    <a:gd name="connsiteY84" fmla="*/ 1448316 h 1486572"/>
                    <a:gd name="connsiteX85" fmla="*/ 472180 w 826789"/>
                    <a:gd name="connsiteY85" fmla="*/ 1458615 h 1486572"/>
                    <a:gd name="connsiteX86" fmla="*/ 478065 w 826789"/>
                    <a:gd name="connsiteY86" fmla="*/ 1473329 h 1486572"/>
                    <a:gd name="connsiteX87" fmla="*/ 447166 w 826789"/>
                    <a:gd name="connsiteY87" fmla="*/ 1477744 h 1486572"/>
                    <a:gd name="connsiteX88" fmla="*/ 429509 w 826789"/>
                    <a:gd name="connsiteY88" fmla="*/ 1473329 h 1486572"/>
                    <a:gd name="connsiteX89" fmla="*/ 416266 w 826789"/>
                    <a:gd name="connsiteY89" fmla="*/ 1461558 h 1486572"/>
                    <a:gd name="connsiteX90" fmla="*/ 394195 w 826789"/>
                    <a:gd name="connsiteY90" fmla="*/ 1460087 h 1486572"/>
                    <a:gd name="connsiteX91" fmla="*/ 388309 w 826789"/>
                    <a:gd name="connsiteY91" fmla="*/ 1473329 h 1486572"/>
                    <a:gd name="connsiteX92" fmla="*/ 385367 w 826789"/>
                    <a:gd name="connsiteY92" fmla="*/ 1486572 h 1486572"/>
                    <a:gd name="connsiteX93" fmla="*/ 366238 w 826789"/>
                    <a:gd name="connsiteY93" fmla="*/ 1486572 h 1486572"/>
                    <a:gd name="connsiteX94" fmla="*/ 352996 w 826789"/>
                    <a:gd name="connsiteY94" fmla="*/ 1467444 h 1486572"/>
                    <a:gd name="connsiteX95" fmla="*/ 344167 w 826789"/>
                    <a:gd name="connsiteY95" fmla="*/ 1446844 h 1486572"/>
                    <a:gd name="connsiteX96" fmla="*/ 335339 w 826789"/>
                    <a:gd name="connsiteY96" fmla="*/ 1443901 h 1486572"/>
                    <a:gd name="connsiteX97" fmla="*/ 325039 w 826789"/>
                    <a:gd name="connsiteY97" fmla="*/ 1439487 h 1486572"/>
                    <a:gd name="connsiteX98" fmla="*/ 305910 w 826789"/>
                    <a:gd name="connsiteY98" fmla="*/ 1426244 h 1486572"/>
                    <a:gd name="connsiteX99" fmla="*/ 295611 w 826789"/>
                    <a:gd name="connsiteY99" fmla="*/ 1430659 h 1486572"/>
                    <a:gd name="connsiteX100" fmla="*/ 288254 w 826789"/>
                    <a:gd name="connsiteY100" fmla="*/ 1442430 h 1486572"/>
                    <a:gd name="connsiteX101" fmla="*/ 272068 w 826789"/>
                    <a:gd name="connsiteY101" fmla="*/ 1430659 h 1486572"/>
                    <a:gd name="connsiteX102" fmla="*/ 242640 w 826789"/>
                    <a:gd name="connsiteY102" fmla="*/ 1435073 h 1486572"/>
                    <a:gd name="connsiteX103" fmla="*/ 236754 w 826789"/>
                    <a:gd name="connsiteY103" fmla="*/ 1445373 h 1486572"/>
                    <a:gd name="connsiteX104" fmla="*/ 229397 w 826789"/>
                    <a:gd name="connsiteY104" fmla="*/ 1460087 h 1486572"/>
                    <a:gd name="connsiteX105" fmla="*/ 198498 w 826789"/>
                    <a:gd name="connsiteY105" fmla="*/ 1461558 h 1486572"/>
                    <a:gd name="connsiteX106" fmla="*/ 176426 w 826789"/>
                    <a:gd name="connsiteY106" fmla="*/ 1463030 h 1486572"/>
                    <a:gd name="connsiteX107" fmla="*/ 172012 w 826789"/>
                    <a:gd name="connsiteY107" fmla="*/ 1474801 h 1486572"/>
                    <a:gd name="connsiteX108" fmla="*/ 149941 w 826789"/>
                    <a:gd name="connsiteY108" fmla="*/ 1483629 h 1486572"/>
                    <a:gd name="connsiteX109" fmla="*/ 133756 w 826789"/>
                    <a:gd name="connsiteY109" fmla="*/ 1474801 h 1486572"/>
                    <a:gd name="connsiteX110" fmla="*/ 120513 w 826789"/>
                    <a:gd name="connsiteY110" fmla="*/ 1454201 h 1486572"/>
                    <a:gd name="connsiteX111" fmla="*/ 132284 w 826789"/>
                    <a:gd name="connsiteY111" fmla="*/ 1432130 h 1486572"/>
                    <a:gd name="connsiteX112" fmla="*/ 126398 w 826789"/>
                    <a:gd name="connsiteY112" fmla="*/ 1390931 h 1486572"/>
                    <a:gd name="connsiteX113" fmla="*/ 107270 w 826789"/>
                    <a:gd name="connsiteY113" fmla="*/ 1362974 h 1486572"/>
                    <a:gd name="connsiteX114" fmla="*/ 95499 w 826789"/>
                    <a:gd name="connsiteY114" fmla="*/ 1357088 h 1486572"/>
                    <a:gd name="connsiteX115" fmla="*/ 83728 w 826789"/>
                    <a:gd name="connsiteY115" fmla="*/ 1332074 h 1486572"/>
                    <a:gd name="connsiteX116" fmla="*/ 92556 w 826789"/>
                    <a:gd name="connsiteY116" fmla="*/ 1287932 h 1486572"/>
                    <a:gd name="connsiteX117" fmla="*/ 82256 w 826789"/>
                    <a:gd name="connsiteY117" fmla="*/ 1284989 h 1486572"/>
                    <a:gd name="connsiteX118" fmla="*/ 60185 w 826789"/>
                    <a:gd name="connsiteY118" fmla="*/ 1243790 h 1486572"/>
                    <a:gd name="connsiteX119" fmla="*/ 76371 w 826789"/>
                    <a:gd name="connsiteY119" fmla="*/ 1164334 h 1486572"/>
                    <a:gd name="connsiteX120" fmla="*/ 41057 w 826789"/>
                    <a:gd name="connsiteY120" fmla="*/ 1148149 h 1486572"/>
                    <a:gd name="connsiteX121" fmla="*/ 16043 w 826789"/>
                    <a:gd name="connsiteY121" fmla="*/ 1099592 h 1486572"/>
                    <a:gd name="connsiteX122" fmla="*/ 27814 w 826789"/>
                    <a:gd name="connsiteY122" fmla="*/ 1062807 h 1486572"/>
                    <a:gd name="connsiteX123" fmla="*/ 18986 w 826789"/>
                    <a:gd name="connsiteY123" fmla="*/ 1039264 h 1486572"/>
                    <a:gd name="connsiteX124" fmla="*/ 39585 w 826789"/>
                    <a:gd name="connsiteY124" fmla="*/ 1009836 h 1486572"/>
                    <a:gd name="connsiteX125" fmla="*/ 35171 w 826789"/>
                    <a:gd name="connsiteY125" fmla="*/ 996594 h 1486572"/>
                    <a:gd name="connsiteX126" fmla="*/ 21928 w 826789"/>
                    <a:gd name="connsiteY126" fmla="*/ 984822 h 1486572"/>
                    <a:gd name="connsiteX127" fmla="*/ 2800 w 826789"/>
                    <a:gd name="connsiteY127" fmla="*/ 964223 h 1486572"/>
                    <a:gd name="connsiteX128" fmla="*/ 0 w 826789"/>
                    <a:gd name="connsiteY128" fmla="*/ 947422 h 1486572"/>
                    <a:gd name="connsiteX129" fmla="*/ 15160 w 826789"/>
                    <a:gd name="connsiteY129" fmla="*/ 938326 h 1486572"/>
                    <a:gd name="connsiteX130" fmla="*/ 11629 w 826789"/>
                    <a:gd name="connsiteY130" fmla="*/ 918903 h 1486572"/>
                    <a:gd name="connsiteX131" fmla="*/ 22223 w 826789"/>
                    <a:gd name="connsiteY131" fmla="*/ 915372 h 1486572"/>
                    <a:gd name="connsiteX132" fmla="*/ 32817 w 826789"/>
                    <a:gd name="connsiteY132" fmla="*/ 922435 h 1486572"/>
                    <a:gd name="connsiteX133" fmla="*/ 45177 w 826789"/>
                    <a:gd name="connsiteY133" fmla="*/ 913606 h 1486572"/>
                    <a:gd name="connsiteX134" fmla="*/ 75193 w 826789"/>
                    <a:gd name="connsiteY134" fmla="*/ 915372 h 1486572"/>
                    <a:gd name="connsiteX135" fmla="*/ 96382 w 826789"/>
                    <a:gd name="connsiteY135" fmla="*/ 899481 h 1486572"/>
                    <a:gd name="connsiteX136" fmla="*/ 91085 w 826789"/>
                    <a:gd name="connsiteY136" fmla="*/ 844744 h 1486572"/>
                    <a:gd name="connsiteX137" fmla="*/ 122867 w 826789"/>
                    <a:gd name="connsiteY137" fmla="*/ 855339 h 1486572"/>
                    <a:gd name="connsiteX138" fmla="*/ 182901 w 826789"/>
                    <a:gd name="connsiteY138" fmla="*/ 839447 h 1486572"/>
                    <a:gd name="connsiteX139" fmla="*/ 168775 w 826789"/>
                    <a:gd name="connsiteY139" fmla="*/ 811196 h 1486572"/>
                    <a:gd name="connsiteX140" fmla="*/ 175838 w 826789"/>
                    <a:gd name="connsiteY140" fmla="*/ 797071 h 1486572"/>
                    <a:gd name="connsiteX141" fmla="*/ 202323 w 826789"/>
                    <a:gd name="connsiteY141" fmla="*/ 791774 h 1486572"/>
                    <a:gd name="connsiteX142" fmla="*/ 207620 w 826789"/>
                    <a:gd name="connsiteY142" fmla="*/ 772351 h 1486572"/>
                    <a:gd name="connsiteX143" fmla="*/ 214683 w 826789"/>
                    <a:gd name="connsiteY143" fmla="*/ 738803 h 1486572"/>
                    <a:gd name="connsiteX144" fmla="*/ 222135 w 826789"/>
                    <a:gd name="connsiteY144" fmla="*/ 723900 h 1486572"/>
                    <a:gd name="connsiteX145" fmla="*/ 288188 w 826789"/>
                    <a:gd name="connsiteY145" fmla="*/ 723900 h 1486572"/>
                    <a:gd name="connsiteX146" fmla="*/ 290608 w 826789"/>
                    <a:gd name="connsiteY146" fmla="*/ 724678 h 1486572"/>
                    <a:gd name="connsiteX147" fmla="*/ 473119 w 826789"/>
                    <a:gd name="connsiteY147" fmla="*/ 91440 h 1486572"/>
                    <a:gd name="connsiteX0" fmla="*/ 381679 w 826789"/>
                    <a:gd name="connsiteY0" fmla="*/ 0 h 1486572"/>
                    <a:gd name="connsiteX1" fmla="*/ 316070 w 826789"/>
                    <a:gd name="connsiteY1" fmla="*/ 723900 h 1486572"/>
                    <a:gd name="connsiteX2" fmla="*/ 371830 w 826789"/>
                    <a:gd name="connsiteY2" fmla="*/ 745866 h 1486572"/>
                    <a:gd name="connsiteX3" fmla="*/ 391252 w 826789"/>
                    <a:gd name="connsiteY3" fmla="*/ 786477 h 1486572"/>
                    <a:gd name="connsiteX4" fmla="*/ 408909 w 826789"/>
                    <a:gd name="connsiteY4" fmla="*/ 784711 h 1486572"/>
                    <a:gd name="connsiteX5" fmla="*/ 419503 w 826789"/>
                    <a:gd name="connsiteY5" fmla="*/ 767054 h 1486572"/>
                    <a:gd name="connsiteX6" fmla="*/ 419503 w 826789"/>
                    <a:gd name="connsiteY6" fmla="*/ 752929 h 1486572"/>
                    <a:gd name="connsiteX7" fmla="*/ 444223 w 826789"/>
                    <a:gd name="connsiteY7" fmla="*/ 749397 h 1486572"/>
                    <a:gd name="connsiteX8" fmla="*/ 445989 w 826789"/>
                    <a:gd name="connsiteY8" fmla="*/ 737037 h 1486572"/>
                    <a:gd name="connsiteX9" fmla="*/ 465411 w 826789"/>
                    <a:gd name="connsiteY9" fmla="*/ 737037 h 1486572"/>
                    <a:gd name="connsiteX10" fmla="*/ 466725 w 826789"/>
                    <a:gd name="connsiteY10" fmla="*/ 723900 h 1486572"/>
                    <a:gd name="connsiteX11" fmla="*/ 519284 w 826789"/>
                    <a:gd name="connsiteY11" fmla="*/ 723900 h 1486572"/>
                    <a:gd name="connsiteX12" fmla="*/ 514850 w 826789"/>
                    <a:gd name="connsiteY12" fmla="*/ 733506 h 1486572"/>
                    <a:gd name="connsiteX13" fmla="*/ 539570 w 826789"/>
                    <a:gd name="connsiteY13" fmla="*/ 742335 h 1486572"/>
                    <a:gd name="connsiteX14" fmla="*/ 558993 w 826789"/>
                    <a:gd name="connsiteY14" fmla="*/ 742335 h 1486572"/>
                    <a:gd name="connsiteX15" fmla="*/ 580181 w 826789"/>
                    <a:gd name="connsiteY15" fmla="*/ 738803 h 1486572"/>
                    <a:gd name="connsiteX16" fmla="*/ 604901 w 826789"/>
                    <a:gd name="connsiteY16" fmla="*/ 758226 h 1486572"/>
                    <a:gd name="connsiteX17" fmla="*/ 615495 w 826789"/>
                    <a:gd name="connsiteY17" fmla="*/ 763523 h 1486572"/>
                    <a:gd name="connsiteX18" fmla="*/ 615495 w 826789"/>
                    <a:gd name="connsiteY18" fmla="*/ 777648 h 1486572"/>
                    <a:gd name="connsiteX19" fmla="*/ 613729 w 826789"/>
                    <a:gd name="connsiteY19" fmla="*/ 797071 h 1486572"/>
                    <a:gd name="connsiteX20" fmla="*/ 633152 w 826789"/>
                    <a:gd name="connsiteY20" fmla="*/ 800602 h 1486572"/>
                    <a:gd name="connsiteX21" fmla="*/ 624323 w 826789"/>
                    <a:gd name="connsiteY21" fmla="*/ 825322 h 1486572"/>
                    <a:gd name="connsiteX22" fmla="*/ 636683 w 826789"/>
                    <a:gd name="connsiteY22" fmla="*/ 857104 h 1486572"/>
                    <a:gd name="connsiteX23" fmla="*/ 654340 w 826789"/>
                    <a:gd name="connsiteY23" fmla="*/ 839447 h 1486572"/>
                    <a:gd name="connsiteX24" fmla="*/ 682591 w 826789"/>
                    <a:gd name="connsiteY24" fmla="*/ 834150 h 1486572"/>
                    <a:gd name="connsiteX25" fmla="*/ 698482 w 826789"/>
                    <a:gd name="connsiteY25" fmla="*/ 823556 h 1486572"/>
                    <a:gd name="connsiteX26" fmla="*/ 707311 w 826789"/>
                    <a:gd name="connsiteY26" fmla="*/ 834150 h 1486572"/>
                    <a:gd name="connsiteX27" fmla="*/ 739093 w 826789"/>
                    <a:gd name="connsiteY27" fmla="*/ 828853 h 1486572"/>
                    <a:gd name="connsiteX28" fmla="*/ 746156 w 826789"/>
                    <a:gd name="connsiteY28" fmla="*/ 811196 h 1486572"/>
                    <a:gd name="connsiteX29" fmla="*/ 776173 w 826789"/>
                    <a:gd name="connsiteY29" fmla="*/ 800602 h 1486572"/>
                    <a:gd name="connsiteX30" fmla="*/ 793830 w 826789"/>
                    <a:gd name="connsiteY30" fmla="*/ 788242 h 1486572"/>
                    <a:gd name="connsiteX31" fmla="*/ 804770 w 826789"/>
                    <a:gd name="connsiteY31" fmla="*/ 797968 h 1486572"/>
                    <a:gd name="connsiteX32" fmla="*/ 826789 w 826789"/>
                    <a:gd name="connsiteY32" fmla="*/ 803839 h 1486572"/>
                    <a:gd name="connsiteX33" fmla="*/ 804718 w 826789"/>
                    <a:gd name="connsiteY33" fmla="*/ 797954 h 1486572"/>
                    <a:gd name="connsiteX34" fmla="*/ 782647 w 826789"/>
                    <a:gd name="connsiteY34" fmla="*/ 817082 h 1486572"/>
                    <a:gd name="connsiteX35" fmla="*/ 788533 w 826789"/>
                    <a:gd name="connsiteY35" fmla="*/ 836210 h 1486572"/>
                    <a:gd name="connsiteX36" fmla="*/ 804718 w 826789"/>
                    <a:gd name="connsiteY36" fmla="*/ 847982 h 1486572"/>
                    <a:gd name="connsiteX37" fmla="*/ 803247 w 826789"/>
                    <a:gd name="connsiteY37" fmla="*/ 856810 h 1486572"/>
                    <a:gd name="connsiteX38" fmla="*/ 806189 w 826789"/>
                    <a:gd name="connsiteY38" fmla="*/ 864167 h 1486572"/>
                    <a:gd name="connsiteX39" fmla="*/ 806189 w 826789"/>
                    <a:gd name="connsiteY39" fmla="*/ 874467 h 1486572"/>
                    <a:gd name="connsiteX40" fmla="*/ 790004 w 826789"/>
                    <a:gd name="connsiteY40" fmla="*/ 867110 h 1486572"/>
                    <a:gd name="connsiteX41" fmla="*/ 773818 w 826789"/>
                    <a:gd name="connsiteY41" fmla="*/ 878881 h 1486572"/>
                    <a:gd name="connsiteX42" fmla="*/ 773818 w 826789"/>
                    <a:gd name="connsiteY42" fmla="*/ 892124 h 1486572"/>
                    <a:gd name="connsiteX43" fmla="*/ 764990 w 826789"/>
                    <a:gd name="connsiteY43" fmla="*/ 920080 h 1486572"/>
                    <a:gd name="connsiteX44" fmla="*/ 751747 w 826789"/>
                    <a:gd name="connsiteY44" fmla="*/ 924495 h 1486572"/>
                    <a:gd name="connsiteX45" fmla="*/ 742919 w 826789"/>
                    <a:gd name="connsiteY45" fmla="*/ 942152 h 1486572"/>
                    <a:gd name="connsiteX46" fmla="*/ 737033 w 826789"/>
                    <a:gd name="connsiteY46" fmla="*/ 965694 h 1486572"/>
                    <a:gd name="connsiteX47" fmla="*/ 713491 w 826789"/>
                    <a:gd name="connsiteY47" fmla="*/ 975994 h 1486572"/>
                    <a:gd name="connsiteX48" fmla="*/ 706134 w 826789"/>
                    <a:gd name="connsiteY48" fmla="*/ 990708 h 1486572"/>
                    <a:gd name="connsiteX49" fmla="*/ 704662 w 826789"/>
                    <a:gd name="connsiteY49" fmla="*/ 1001008 h 1486572"/>
                    <a:gd name="connsiteX50" fmla="*/ 719376 w 826789"/>
                    <a:gd name="connsiteY50" fmla="*/ 1006894 h 1486572"/>
                    <a:gd name="connsiteX51" fmla="*/ 707605 w 826789"/>
                    <a:gd name="connsiteY51" fmla="*/ 1018665 h 1486572"/>
                    <a:gd name="connsiteX52" fmla="*/ 707605 w 826789"/>
                    <a:gd name="connsiteY52" fmla="*/ 1039264 h 1486572"/>
                    <a:gd name="connsiteX53" fmla="*/ 695834 w 826789"/>
                    <a:gd name="connsiteY53" fmla="*/ 1058393 h 1486572"/>
                    <a:gd name="connsiteX54" fmla="*/ 710548 w 826789"/>
                    <a:gd name="connsiteY54" fmla="*/ 1061336 h 1486572"/>
                    <a:gd name="connsiteX55" fmla="*/ 728205 w 826789"/>
                    <a:gd name="connsiteY55" fmla="*/ 1086349 h 1486572"/>
                    <a:gd name="connsiteX56" fmla="*/ 709076 w 826789"/>
                    <a:gd name="connsiteY56" fmla="*/ 1092235 h 1486572"/>
                    <a:gd name="connsiteX57" fmla="*/ 698777 w 826789"/>
                    <a:gd name="connsiteY57" fmla="*/ 1112835 h 1486572"/>
                    <a:gd name="connsiteX58" fmla="*/ 697305 w 826789"/>
                    <a:gd name="connsiteY58" fmla="*/ 1131963 h 1486572"/>
                    <a:gd name="connsiteX59" fmla="*/ 704662 w 826789"/>
                    <a:gd name="connsiteY59" fmla="*/ 1139320 h 1486572"/>
                    <a:gd name="connsiteX60" fmla="*/ 706134 w 826789"/>
                    <a:gd name="connsiteY60" fmla="*/ 1152563 h 1486572"/>
                    <a:gd name="connsiteX61" fmla="*/ 717905 w 826789"/>
                    <a:gd name="connsiteY61" fmla="*/ 1152563 h 1486572"/>
                    <a:gd name="connsiteX62" fmla="*/ 738505 w 826789"/>
                    <a:gd name="connsiteY62" fmla="*/ 1173162 h 1486572"/>
                    <a:gd name="connsiteX63" fmla="*/ 738505 w 826789"/>
                    <a:gd name="connsiteY63" fmla="*/ 1195234 h 1486572"/>
                    <a:gd name="connsiteX64" fmla="*/ 751747 w 826789"/>
                    <a:gd name="connsiteY64" fmla="*/ 1204062 h 1486572"/>
                    <a:gd name="connsiteX65" fmla="*/ 741447 w 826789"/>
                    <a:gd name="connsiteY65" fmla="*/ 1215833 h 1486572"/>
                    <a:gd name="connsiteX66" fmla="*/ 742919 w 826789"/>
                    <a:gd name="connsiteY66" fmla="*/ 1232019 h 1486572"/>
                    <a:gd name="connsiteX67" fmla="*/ 723791 w 826789"/>
                    <a:gd name="connsiteY67" fmla="*/ 1232019 h 1486572"/>
                    <a:gd name="connsiteX68" fmla="*/ 710548 w 826789"/>
                    <a:gd name="connsiteY68" fmla="*/ 1245261 h 1486572"/>
                    <a:gd name="connsiteX69" fmla="*/ 688477 w 826789"/>
                    <a:gd name="connsiteY69" fmla="*/ 1246733 h 1486572"/>
                    <a:gd name="connsiteX70" fmla="*/ 687005 w 826789"/>
                    <a:gd name="connsiteY70" fmla="*/ 1262918 h 1486572"/>
                    <a:gd name="connsiteX71" fmla="*/ 644334 w 826789"/>
                    <a:gd name="connsiteY71" fmla="*/ 1304118 h 1486572"/>
                    <a:gd name="connsiteX72" fmla="*/ 641392 w 826789"/>
                    <a:gd name="connsiteY72" fmla="*/ 1336489 h 1486572"/>
                    <a:gd name="connsiteX73" fmla="*/ 622263 w 826789"/>
                    <a:gd name="connsiteY73" fmla="*/ 1339431 h 1486572"/>
                    <a:gd name="connsiteX74" fmla="*/ 606078 w 826789"/>
                    <a:gd name="connsiteY74" fmla="*/ 1354145 h 1486572"/>
                    <a:gd name="connsiteX75" fmla="*/ 582535 w 826789"/>
                    <a:gd name="connsiteY75" fmla="*/ 1360031 h 1486572"/>
                    <a:gd name="connsiteX76" fmla="*/ 548693 w 826789"/>
                    <a:gd name="connsiteY76" fmla="*/ 1345317 h 1486572"/>
                    <a:gd name="connsiteX77" fmla="*/ 545750 w 826789"/>
                    <a:gd name="connsiteY77" fmla="*/ 1373274 h 1486572"/>
                    <a:gd name="connsiteX78" fmla="*/ 523679 w 826789"/>
                    <a:gd name="connsiteY78" fmla="*/ 1389459 h 1486572"/>
                    <a:gd name="connsiteX79" fmla="*/ 513379 w 826789"/>
                    <a:gd name="connsiteY79" fmla="*/ 1401231 h 1486572"/>
                    <a:gd name="connsiteX80" fmla="*/ 522208 w 826789"/>
                    <a:gd name="connsiteY80" fmla="*/ 1420359 h 1486572"/>
                    <a:gd name="connsiteX81" fmla="*/ 500136 w 826789"/>
                    <a:gd name="connsiteY81" fmla="*/ 1410059 h 1486572"/>
                    <a:gd name="connsiteX82" fmla="*/ 486894 w 826789"/>
                    <a:gd name="connsiteY82" fmla="*/ 1417416 h 1486572"/>
                    <a:gd name="connsiteX83" fmla="*/ 488365 w 826789"/>
                    <a:gd name="connsiteY83" fmla="*/ 1433601 h 1486572"/>
                    <a:gd name="connsiteX84" fmla="*/ 476594 w 826789"/>
                    <a:gd name="connsiteY84" fmla="*/ 1448316 h 1486572"/>
                    <a:gd name="connsiteX85" fmla="*/ 472180 w 826789"/>
                    <a:gd name="connsiteY85" fmla="*/ 1458615 h 1486572"/>
                    <a:gd name="connsiteX86" fmla="*/ 478065 w 826789"/>
                    <a:gd name="connsiteY86" fmla="*/ 1473329 h 1486572"/>
                    <a:gd name="connsiteX87" fmla="*/ 447166 w 826789"/>
                    <a:gd name="connsiteY87" fmla="*/ 1477744 h 1486572"/>
                    <a:gd name="connsiteX88" fmla="*/ 429509 w 826789"/>
                    <a:gd name="connsiteY88" fmla="*/ 1473329 h 1486572"/>
                    <a:gd name="connsiteX89" fmla="*/ 416266 w 826789"/>
                    <a:gd name="connsiteY89" fmla="*/ 1461558 h 1486572"/>
                    <a:gd name="connsiteX90" fmla="*/ 394195 w 826789"/>
                    <a:gd name="connsiteY90" fmla="*/ 1460087 h 1486572"/>
                    <a:gd name="connsiteX91" fmla="*/ 388309 w 826789"/>
                    <a:gd name="connsiteY91" fmla="*/ 1473329 h 1486572"/>
                    <a:gd name="connsiteX92" fmla="*/ 385367 w 826789"/>
                    <a:gd name="connsiteY92" fmla="*/ 1486572 h 1486572"/>
                    <a:gd name="connsiteX93" fmla="*/ 366238 w 826789"/>
                    <a:gd name="connsiteY93" fmla="*/ 1486572 h 1486572"/>
                    <a:gd name="connsiteX94" fmla="*/ 352996 w 826789"/>
                    <a:gd name="connsiteY94" fmla="*/ 1467444 h 1486572"/>
                    <a:gd name="connsiteX95" fmla="*/ 344167 w 826789"/>
                    <a:gd name="connsiteY95" fmla="*/ 1446844 h 1486572"/>
                    <a:gd name="connsiteX96" fmla="*/ 335339 w 826789"/>
                    <a:gd name="connsiteY96" fmla="*/ 1443901 h 1486572"/>
                    <a:gd name="connsiteX97" fmla="*/ 325039 w 826789"/>
                    <a:gd name="connsiteY97" fmla="*/ 1439487 h 1486572"/>
                    <a:gd name="connsiteX98" fmla="*/ 305910 w 826789"/>
                    <a:gd name="connsiteY98" fmla="*/ 1426244 h 1486572"/>
                    <a:gd name="connsiteX99" fmla="*/ 295611 w 826789"/>
                    <a:gd name="connsiteY99" fmla="*/ 1430659 h 1486572"/>
                    <a:gd name="connsiteX100" fmla="*/ 288254 w 826789"/>
                    <a:gd name="connsiteY100" fmla="*/ 1442430 h 1486572"/>
                    <a:gd name="connsiteX101" fmla="*/ 272068 w 826789"/>
                    <a:gd name="connsiteY101" fmla="*/ 1430659 h 1486572"/>
                    <a:gd name="connsiteX102" fmla="*/ 242640 w 826789"/>
                    <a:gd name="connsiteY102" fmla="*/ 1435073 h 1486572"/>
                    <a:gd name="connsiteX103" fmla="*/ 236754 w 826789"/>
                    <a:gd name="connsiteY103" fmla="*/ 1445373 h 1486572"/>
                    <a:gd name="connsiteX104" fmla="*/ 229397 w 826789"/>
                    <a:gd name="connsiteY104" fmla="*/ 1460087 h 1486572"/>
                    <a:gd name="connsiteX105" fmla="*/ 198498 w 826789"/>
                    <a:gd name="connsiteY105" fmla="*/ 1461558 h 1486572"/>
                    <a:gd name="connsiteX106" fmla="*/ 176426 w 826789"/>
                    <a:gd name="connsiteY106" fmla="*/ 1463030 h 1486572"/>
                    <a:gd name="connsiteX107" fmla="*/ 172012 w 826789"/>
                    <a:gd name="connsiteY107" fmla="*/ 1474801 h 1486572"/>
                    <a:gd name="connsiteX108" fmla="*/ 149941 w 826789"/>
                    <a:gd name="connsiteY108" fmla="*/ 1483629 h 1486572"/>
                    <a:gd name="connsiteX109" fmla="*/ 133756 w 826789"/>
                    <a:gd name="connsiteY109" fmla="*/ 1474801 h 1486572"/>
                    <a:gd name="connsiteX110" fmla="*/ 120513 w 826789"/>
                    <a:gd name="connsiteY110" fmla="*/ 1454201 h 1486572"/>
                    <a:gd name="connsiteX111" fmla="*/ 132284 w 826789"/>
                    <a:gd name="connsiteY111" fmla="*/ 1432130 h 1486572"/>
                    <a:gd name="connsiteX112" fmla="*/ 126398 w 826789"/>
                    <a:gd name="connsiteY112" fmla="*/ 1390931 h 1486572"/>
                    <a:gd name="connsiteX113" fmla="*/ 107270 w 826789"/>
                    <a:gd name="connsiteY113" fmla="*/ 1362974 h 1486572"/>
                    <a:gd name="connsiteX114" fmla="*/ 95499 w 826789"/>
                    <a:gd name="connsiteY114" fmla="*/ 1357088 h 1486572"/>
                    <a:gd name="connsiteX115" fmla="*/ 83728 w 826789"/>
                    <a:gd name="connsiteY115" fmla="*/ 1332074 h 1486572"/>
                    <a:gd name="connsiteX116" fmla="*/ 92556 w 826789"/>
                    <a:gd name="connsiteY116" fmla="*/ 1287932 h 1486572"/>
                    <a:gd name="connsiteX117" fmla="*/ 82256 w 826789"/>
                    <a:gd name="connsiteY117" fmla="*/ 1284989 h 1486572"/>
                    <a:gd name="connsiteX118" fmla="*/ 60185 w 826789"/>
                    <a:gd name="connsiteY118" fmla="*/ 1243790 h 1486572"/>
                    <a:gd name="connsiteX119" fmla="*/ 76371 w 826789"/>
                    <a:gd name="connsiteY119" fmla="*/ 1164334 h 1486572"/>
                    <a:gd name="connsiteX120" fmla="*/ 41057 w 826789"/>
                    <a:gd name="connsiteY120" fmla="*/ 1148149 h 1486572"/>
                    <a:gd name="connsiteX121" fmla="*/ 16043 w 826789"/>
                    <a:gd name="connsiteY121" fmla="*/ 1099592 h 1486572"/>
                    <a:gd name="connsiteX122" fmla="*/ 27814 w 826789"/>
                    <a:gd name="connsiteY122" fmla="*/ 1062807 h 1486572"/>
                    <a:gd name="connsiteX123" fmla="*/ 18986 w 826789"/>
                    <a:gd name="connsiteY123" fmla="*/ 1039264 h 1486572"/>
                    <a:gd name="connsiteX124" fmla="*/ 39585 w 826789"/>
                    <a:gd name="connsiteY124" fmla="*/ 1009836 h 1486572"/>
                    <a:gd name="connsiteX125" fmla="*/ 35171 w 826789"/>
                    <a:gd name="connsiteY125" fmla="*/ 996594 h 1486572"/>
                    <a:gd name="connsiteX126" fmla="*/ 21928 w 826789"/>
                    <a:gd name="connsiteY126" fmla="*/ 984822 h 1486572"/>
                    <a:gd name="connsiteX127" fmla="*/ 2800 w 826789"/>
                    <a:gd name="connsiteY127" fmla="*/ 964223 h 1486572"/>
                    <a:gd name="connsiteX128" fmla="*/ 0 w 826789"/>
                    <a:gd name="connsiteY128" fmla="*/ 947422 h 1486572"/>
                    <a:gd name="connsiteX129" fmla="*/ 15160 w 826789"/>
                    <a:gd name="connsiteY129" fmla="*/ 938326 h 1486572"/>
                    <a:gd name="connsiteX130" fmla="*/ 11629 w 826789"/>
                    <a:gd name="connsiteY130" fmla="*/ 918903 h 1486572"/>
                    <a:gd name="connsiteX131" fmla="*/ 22223 w 826789"/>
                    <a:gd name="connsiteY131" fmla="*/ 915372 h 1486572"/>
                    <a:gd name="connsiteX132" fmla="*/ 32817 w 826789"/>
                    <a:gd name="connsiteY132" fmla="*/ 922435 h 1486572"/>
                    <a:gd name="connsiteX133" fmla="*/ 45177 w 826789"/>
                    <a:gd name="connsiteY133" fmla="*/ 913606 h 1486572"/>
                    <a:gd name="connsiteX134" fmla="*/ 75193 w 826789"/>
                    <a:gd name="connsiteY134" fmla="*/ 915372 h 1486572"/>
                    <a:gd name="connsiteX135" fmla="*/ 96382 w 826789"/>
                    <a:gd name="connsiteY135" fmla="*/ 899481 h 1486572"/>
                    <a:gd name="connsiteX136" fmla="*/ 91085 w 826789"/>
                    <a:gd name="connsiteY136" fmla="*/ 844744 h 1486572"/>
                    <a:gd name="connsiteX137" fmla="*/ 122867 w 826789"/>
                    <a:gd name="connsiteY137" fmla="*/ 855339 h 1486572"/>
                    <a:gd name="connsiteX138" fmla="*/ 182901 w 826789"/>
                    <a:gd name="connsiteY138" fmla="*/ 839447 h 1486572"/>
                    <a:gd name="connsiteX139" fmla="*/ 168775 w 826789"/>
                    <a:gd name="connsiteY139" fmla="*/ 811196 h 1486572"/>
                    <a:gd name="connsiteX140" fmla="*/ 175838 w 826789"/>
                    <a:gd name="connsiteY140" fmla="*/ 797071 h 1486572"/>
                    <a:gd name="connsiteX141" fmla="*/ 202323 w 826789"/>
                    <a:gd name="connsiteY141" fmla="*/ 791774 h 1486572"/>
                    <a:gd name="connsiteX142" fmla="*/ 207620 w 826789"/>
                    <a:gd name="connsiteY142" fmla="*/ 772351 h 1486572"/>
                    <a:gd name="connsiteX143" fmla="*/ 214683 w 826789"/>
                    <a:gd name="connsiteY143" fmla="*/ 738803 h 1486572"/>
                    <a:gd name="connsiteX144" fmla="*/ 222135 w 826789"/>
                    <a:gd name="connsiteY144" fmla="*/ 723900 h 1486572"/>
                    <a:gd name="connsiteX145" fmla="*/ 288188 w 826789"/>
                    <a:gd name="connsiteY145" fmla="*/ 723900 h 1486572"/>
                    <a:gd name="connsiteX146" fmla="*/ 290608 w 826789"/>
                    <a:gd name="connsiteY146" fmla="*/ 724678 h 1486572"/>
                    <a:gd name="connsiteX0" fmla="*/ 316070 w 826789"/>
                    <a:gd name="connsiteY0" fmla="*/ 0 h 762672"/>
                    <a:gd name="connsiteX1" fmla="*/ 371830 w 826789"/>
                    <a:gd name="connsiteY1" fmla="*/ 21966 h 762672"/>
                    <a:gd name="connsiteX2" fmla="*/ 391252 w 826789"/>
                    <a:gd name="connsiteY2" fmla="*/ 62577 h 762672"/>
                    <a:gd name="connsiteX3" fmla="*/ 408909 w 826789"/>
                    <a:gd name="connsiteY3" fmla="*/ 60811 h 762672"/>
                    <a:gd name="connsiteX4" fmla="*/ 419503 w 826789"/>
                    <a:gd name="connsiteY4" fmla="*/ 43154 h 762672"/>
                    <a:gd name="connsiteX5" fmla="*/ 419503 w 826789"/>
                    <a:gd name="connsiteY5" fmla="*/ 29029 h 762672"/>
                    <a:gd name="connsiteX6" fmla="*/ 444223 w 826789"/>
                    <a:gd name="connsiteY6" fmla="*/ 25497 h 762672"/>
                    <a:gd name="connsiteX7" fmla="*/ 445989 w 826789"/>
                    <a:gd name="connsiteY7" fmla="*/ 13137 h 762672"/>
                    <a:gd name="connsiteX8" fmla="*/ 465411 w 826789"/>
                    <a:gd name="connsiteY8" fmla="*/ 13137 h 762672"/>
                    <a:gd name="connsiteX9" fmla="*/ 466725 w 826789"/>
                    <a:gd name="connsiteY9" fmla="*/ 0 h 762672"/>
                    <a:gd name="connsiteX10" fmla="*/ 519284 w 826789"/>
                    <a:gd name="connsiteY10" fmla="*/ 0 h 762672"/>
                    <a:gd name="connsiteX11" fmla="*/ 514850 w 826789"/>
                    <a:gd name="connsiteY11" fmla="*/ 9606 h 762672"/>
                    <a:gd name="connsiteX12" fmla="*/ 539570 w 826789"/>
                    <a:gd name="connsiteY12" fmla="*/ 18435 h 762672"/>
                    <a:gd name="connsiteX13" fmla="*/ 558993 w 826789"/>
                    <a:gd name="connsiteY13" fmla="*/ 18435 h 762672"/>
                    <a:gd name="connsiteX14" fmla="*/ 580181 w 826789"/>
                    <a:gd name="connsiteY14" fmla="*/ 14903 h 762672"/>
                    <a:gd name="connsiteX15" fmla="*/ 604901 w 826789"/>
                    <a:gd name="connsiteY15" fmla="*/ 34326 h 762672"/>
                    <a:gd name="connsiteX16" fmla="*/ 615495 w 826789"/>
                    <a:gd name="connsiteY16" fmla="*/ 39623 h 762672"/>
                    <a:gd name="connsiteX17" fmla="*/ 615495 w 826789"/>
                    <a:gd name="connsiteY17" fmla="*/ 53748 h 762672"/>
                    <a:gd name="connsiteX18" fmla="*/ 613729 w 826789"/>
                    <a:gd name="connsiteY18" fmla="*/ 73171 h 762672"/>
                    <a:gd name="connsiteX19" fmla="*/ 633152 w 826789"/>
                    <a:gd name="connsiteY19" fmla="*/ 76702 h 762672"/>
                    <a:gd name="connsiteX20" fmla="*/ 624323 w 826789"/>
                    <a:gd name="connsiteY20" fmla="*/ 101422 h 762672"/>
                    <a:gd name="connsiteX21" fmla="*/ 636683 w 826789"/>
                    <a:gd name="connsiteY21" fmla="*/ 133204 h 762672"/>
                    <a:gd name="connsiteX22" fmla="*/ 654340 w 826789"/>
                    <a:gd name="connsiteY22" fmla="*/ 115547 h 762672"/>
                    <a:gd name="connsiteX23" fmla="*/ 682591 w 826789"/>
                    <a:gd name="connsiteY23" fmla="*/ 110250 h 762672"/>
                    <a:gd name="connsiteX24" fmla="*/ 698482 w 826789"/>
                    <a:gd name="connsiteY24" fmla="*/ 99656 h 762672"/>
                    <a:gd name="connsiteX25" fmla="*/ 707311 w 826789"/>
                    <a:gd name="connsiteY25" fmla="*/ 110250 h 762672"/>
                    <a:gd name="connsiteX26" fmla="*/ 739093 w 826789"/>
                    <a:gd name="connsiteY26" fmla="*/ 104953 h 762672"/>
                    <a:gd name="connsiteX27" fmla="*/ 746156 w 826789"/>
                    <a:gd name="connsiteY27" fmla="*/ 87296 h 762672"/>
                    <a:gd name="connsiteX28" fmla="*/ 776173 w 826789"/>
                    <a:gd name="connsiteY28" fmla="*/ 76702 h 762672"/>
                    <a:gd name="connsiteX29" fmla="*/ 793830 w 826789"/>
                    <a:gd name="connsiteY29" fmla="*/ 64342 h 762672"/>
                    <a:gd name="connsiteX30" fmla="*/ 804770 w 826789"/>
                    <a:gd name="connsiteY30" fmla="*/ 74068 h 762672"/>
                    <a:gd name="connsiteX31" fmla="*/ 826789 w 826789"/>
                    <a:gd name="connsiteY31" fmla="*/ 79939 h 762672"/>
                    <a:gd name="connsiteX32" fmla="*/ 804718 w 826789"/>
                    <a:gd name="connsiteY32" fmla="*/ 74054 h 762672"/>
                    <a:gd name="connsiteX33" fmla="*/ 782647 w 826789"/>
                    <a:gd name="connsiteY33" fmla="*/ 93182 h 762672"/>
                    <a:gd name="connsiteX34" fmla="*/ 788533 w 826789"/>
                    <a:gd name="connsiteY34" fmla="*/ 112310 h 762672"/>
                    <a:gd name="connsiteX35" fmla="*/ 804718 w 826789"/>
                    <a:gd name="connsiteY35" fmla="*/ 124082 h 762672"/>
                    <a:gd name="connsiteX36" fmla="*/ 803247 w 826789"/>
                    <a:gd name="connsiteY36" fmla="*/ 132910 h 762672"/>
                    <a:gd name="connsiteX37" fmla="*/ 806189 w 826789"/>
                    <a:gd name="connsiteY37" fmla="*/ 140267 h 762672"/>
                    <a:gd name="connsiteX38" fmla="*/ 806189 w 826789"/>
                    <a:gd name="connsiteY38" fmla="*/ 150567 h 762672"/>
                    <a:gd name="connsiteX39" fmla="*/ 790004 w 826789"/>
                    <a:gd name="connsiteY39" fmla="*/ 143210 h 762672"/>
                    <a:gd name="connsiteX40" fmla="*/ 773818 w 826789"/>
                    <a:gd name="connsiteY40" fmla="*/ 154981 h 762672"/>
                    <a:gd name="connsiteX41" fmla="*/ 773818 w 826789"/>
                    <a:gd name="connsiteY41" fmla="*/ 168224 h 762672"/>
                    <a:gd name="connsiteX42" fmla="*/ 764990 w 826789"/>
                    <a:gd name="connsiteY42" fmla="*/ 196180 h 762672"/>
                    <a:gd name="connsiteX43" fmla="*/ 751747 w 826789"/>
                    <a:gd name="connsiteY43" fmla="*/ 200595 h 762672"/>
                    <a:gd name="connsiteX44" fmla="*/ 742919 w 826789"/>
                    <a:gd name="connsiteY44" fmla="*/ 218252 h 762672"/>
                    <a:gd name="connsiteX45" fmla="*/ 737033 w 826789"/>
                    <a:gd name="connsiteY45" fmla="*/ 241794 h 762672"/>
                    <a:gd name="connsiteX46" fmla="*/ 713491 w 826789"/>
                    <a:gd name="connsiteY46" fmla="*/ 252094 h 762672"/>
                    <a:gd name="connsiteX47" fmla="*/ 706134 w 826789"/>
                    <a:gd name="connsiteY47" fmla="*/ 266808 h 762672"/>
                    <a:gd name="connsiteX48" fmla="*/ 704662 w 826789"/>
                    <a:gd name="connsiteY48" fmla="*/ 277108 h 762672"/>
                    <a:gd name="connsiteX49" fmla="*/ 719376 w 826789"/>
                    <a:gd name="connsiteY49" fmla="*/ 282994 h 762672"/>
                    <a:gd name="connsiteX50" fmla="*/ 707605 w 826789"/>
                    <a:gd name="connsiteY50" fmla="*/ 294765 h 762672"/>
                    <a:gd name="connsiteX51" fmla="*/ 707605 w 826789"/>
                    <a:gd name="connsiteY51" fmla="*/ 315364 h 762672"/>
                    <a:gd name="connsiteX52" fmla="*/ 695834 w 826789"/>
                    <a:gd name="connsiteY52" fmla="*/ 334493 h 762672"/>
                    <a:gd name="connsiteX53" fmla="*/ 710548 w 826789"/>
                    <a:gd name="connsiteY53" fmla="*/ 337436 h 762672"/>
                    <a:gd name="connsiteX54" fmla="*/ 728205 w 826789"/>
                    <a:gd name="connsiteY54" fmla="*/ 362449 h 762672"/>
                    <a:gd name="connsiteX55" fmla="*/ 709076 w 826789"/>
                    <a:gd name="connsiteY55" fmla="*/ 368335 h 762672"/>
                    <a:gd name="connsiteX56" fmla="*/ 698777 w 826789"/>
                    <a:gd name="connsiteY56" fmla="*/ 388935 h 762672"/>
                    <a:gd name="connsiteX57" fmla="*/ 697305 w 826789"/>
                    <a:gd name="connsiteY57" fmla="*/ 408063 h 762672"/>
                    <a:gd name="connsiteX58" fmla="*/ 704662 w 826789"/>
                    <a:gd name="connsiteY58" fmla="*/ 415420 h 762672"/>
                    <a:gd name="connsiteX59" fmla="*/ 706134 w 826789"/>
                    <a:gd name="connsiteY59" fmla="*/ 428663 h 762672"/>
                    <a:gd name="connsiteX60" fmla="*/ 717905 w 826789"/>
                    <a:gd name="connsiteY60" fmla="*/ 428663 h 762672"/>
                    <a:gd name="connsiteX61" fmla="*/ 738505 w 826789"/>
                    <a:gd name="connsiteY61" fmla="*/ 449262 h 762672"/>
                    <a:gd name="connsiteX62" fmla="*/ 738505 w 826789"/>
                    <a:gd name="connsiteY62" fmla="*/ 471334 h 762672"/>
                    <a:gd name="connsiteX63" fmla="*/ 751747 w 826789"/>
                    <a:gd name="connsiteY63" fmla="*/ 480162 h 762672"/>
                    <a:gd name="connsiteX64" fmla="*/ 741447 w 826789"/>
                    <a:gd name="connsiteY64" fmla="*/ 491933 h 762672"/>
                    <a:gd name="connsiteX65" fmla="*/ 742919 w 826789"/>
                    <a:gd name="connsiteY65" fmla="*/ 508119 h 762672"/>
                    <a:gd name="connsiteX66" fmla="*/ 723791 w 826789"/>
                    <a:gd name="connsiteY66" fmla="*/ 508119 h 762672"/>
                    <a:gd name="connsiteX67" fmla="*/ 710548 w 826789"/>
                    <a:gd name="connsiteY67" fmla="*/ 521361 h 762672"/>
                    <a:gd name="connsiteX68" fmla="*/ 688477 w 826789"/>
                    <a:gd name="connsiteY68" fmla="*/ 522833 h 762672"/>
                    <a:gd name="connsiteX69" fmla="*/ 687005 w 826789"/>
                    <a:gd name="connsiteY69" fmla="*/ 539018 h 762672"/>
                    <a:gd name="connsiteX70" fmla="*/ 644334 w 826789"/>
                    <a:gd name="connsiteY70" fmla="*/ 580218 h 762672"/>
                    <a:gd name="connsiteX71" fmla="*/ 641392 w 826789"/>
                    <a:gd name="connsiteY71" fmla="*/ 612589 h 762672"/>
                    <a:gd name="connsiteX72" fmla="*/ 622263 w 826789"/>
                    <a:gd name="connsiteY72" fmla="*/ 615531 h 762672"/>
                    <a:gd name="connsiteX73" fmla="*/ 606078 w 826789"/>
                    <a:gd name="connsiteY73" fmla="*/ 630245 h 762672"/>
                    <a:gd name="connsiteX74" fmla="*/ 582535 w 826789"/>
                    <a:gd name="connsiteY74" fmla="*/ 636131 h 762672"/>
                    <a:gd name="connsiteX75" fmla="*/ 548693 w 826789"/>
                    <a:gd name="connsiteY75" fmla="*/ 621417 h 762672"/>
                    <a:gd name="connsiteX76" fmla="*/ 545750 w 826789"/>
                    <a:gd name="connsiteY76" fmla="*/ 649374 h 762672"/>
                    <a:gd name="connsiteX77" fmla="*/ 523679 w 826789"/>
                    <a:gd name="connsiteY77" fmla="*/ 665559 h 762672"/>
                    <a:gd name="connsiteX78" fmla="*/ 513379 w 826789"/>
                    <a:gd name="connsiteY78" fmla="*/ 677331 h 762672"/>
                    <a:gd name="connsiteX79" fmla="*/ 522208 w 826789"/>
                    <a:gd name="connsiteY79" fmla="*/ 696459 h 762672"/>
                    <a:gd name="connsiteX80" fmla="*/ 500136 w 826789"/>
                    <a:gd name="connsiteY80" fmla="*/ 686159 h 762672"/>
                    <a:gd name="connsiteX81" fmla="*/ 486894 w 826789"/>
                    <a:gd name="connsiteY81" fmla="*/ 693516 h 762672"/>
                    <a:gd name="connsiteX82" fmla="*/ 488365 w 826789"/>
                    <a:gd name="connsiteY82" fmla="*/ 709701 h 762672"/>
                    <a:gd name="connsiteX83" fmla="*/ 476594 w 826789"/>
                    <a:gd name="connsiteY83" fmla="*/ 724416 h 762672"/>
                    <a:gd name="connsiteX84" fmla="*/ 472180 w 826789"/>
                    <a:gd name="connsiteY84" fmla="*/ 734715 h 762672"/>
                    <a:gd name="connsiteX85" fmla="*/ 478065 w 826789"/>
                    <a:gd name="connsiteY85" fmla="*/ 749429 h 762672"/>
                    <a:gd name="connsiteX86" fmla="*/ 447166 w 826789"/>
                    <a:gd name="connsiteY86" fmla="*/ 753844 h 762672"/>
                    <a:gd name="connsiteX87" fmla="*/ 429509 w 826789"/>
                    <a:gd name="connsiteY87" fmla="*/ 749429 h 762672"/>
                    <a:gd name="connsiteX88" fmla="*/ 416266 w 826789"/>
                    <a:gd name="connsiteY88" fmla="*/ 737658 h 762672"/>
                    <a:gd name="connsiteX89" fmla="*/ 394195 w 826789"/>
                    <a:gd name="connsiteY89" fmla="*/ 736187 h 762672"/>
                    <a:gd name="connsiteX90" fmla="*/ 388309 w 826789"/>
                    <a:gd name="connsiteY90" fmla="*/ 749429 h 762672"/>
                    <a:gd name="connsiteX91" fmla="*/ 385367 w 826789"/>
                    <a:gd name="connsiteY91" fmla="*/ 762672 h 762672"/>
                    <a:gd name="connsiteX92" fmla="*/ 366238 w 826789"/>
                    <a:gd name="connsiteY92" fmla="*/ 762672 h 762672"/>
                    <a:gd name="connsiteX93" fmla="*/ 352996 w 826789"/>
                    <a:gd name="connsiteY93" fmla="*/ 743544 h 762672"/>
                    <a:gd name="connsiteX94" fmla="*/ 344167 w 826789"/>
                    <a:gd name="connsiteY94" fmla="*/ 722944 h 762672"/>
                    <a:gd name="connsiteX95" fmla="*/ 335339 w 826789"/>
                    <a:gd name="connsiteY95" fmla="*/ 720001 h 762672"/>
                    <a:gd name="connsiteX96" fmla="*/ 325039 w 826789"/>
                    <a:gd name="connsiteY96" fmla="*/ 715587 h 762672"/>
                    <a:gd name="connsiteX97" fmla="*/ 305910 w 826789"/>
                    <a:gd name="connsiteY97" fmla="*/ 702344 h 762672"/>
                    <a:gd name="connsiteX98" fmla="*/ 295611 w 826789"/>
                    <a:gd name="connsiteY98" fmla="*/ 706759 h 762672"/>
                    <a:gd name="connsiteX99" fmla="*/ 288254 w 826789"/>
                    <a:gd name="connsiteY99" fmla="*/ 718530 h 762672"/>
                    <a:gd name="connsiteX100" fmla="*/ 272068 w 826789"/>
                    <a:gd name="connsiteY100" fmla="*/ 706759 h 762672"/>
                    <a:gd name="connsiteX101" fmla="*/ 242640 w 826789"/>
                    <a:gd name="connsiteY101" fmla="*/ 711173 h 762672"/>
                    <a:gd name="connsiteX102" fmla="*/ 236754 w 826789"/>
                    <a:gd name="connsiteY102" fmla="*/ 721473 h 762672"/>
                    <a:gd name="connsiteX103" fmla="*/ 229397 w 826789"/>
                    <a:gd name="connsiteY103" fmla="*/ 736187 h 762672"/>
                    <a:gd name="connsiteX104" fmla="*/ 198498 w 826789"/>
                    <a:gd name="connsiteY104" fmla="*/ 737658 h 762672"/>
                    <a:gd name="connsiteX105" fmla="*/ 176426 w 826789"/>
                    <a:gd name="connsiteY105" fmla="*/ 739130 h 762672"/>
                    <a:gd name="connsiteX106" fmla="*/ 172012 w 826789"/>
                    <a:gd name="connsiteY106" fmla="*/ 750901 h 762672"/>
                    <a:gd name="connsiteX107" fmla="*/ 149941 w 826789"/>
                    <a:gd name="connsiteY107" fmla="*/ 759729 h 762672"/>
                    <a:gd name="connsiteX108" fmla="*/ 133756 w 826789"/>
                    <a:gd name="connsiteY108" fmla="*/ 750901 h 762672"/>
                    <a:gd name="connsiteX109" fmla="*/ 120513 w 826789"/>
                    <a:gd name="connsiteY109" fmla="*/ 730301 h 762672"/>
                    <a:gd name="connsiteX110" fmla="*/ 132284 w 826789"/>
                    <a:gd name="connsiteY110" fmla="*/ 708230 h 762672"/>
                    <a:gd name="connsiteX111" fmla="*/ 126398 w 826789"/>
                    <a:gd name="connsiteY111" fmla="*/ 667031 h 762672"/>
                    <a:gd name="connsiteX112" fmla="*/ 107270 w 826789"/>
                    <a:gd name="connsiteY112" fmla="*/ 639074 h 762672"/>
                    <a:gd name="connsiteX113" fmla="*/ 95499 w 826789"/>
                    <a:gd name="connsiteY113" fmla="*/ 633188 h 762672"/>
                    <a:gd name="connsiteX114" fmla="*/ 83728 w 826789"/>
                    <a:gd name="connsiteY114" fmla="*/ 608174 h 762672"/>
                    <a:gd name="connsiteX115" fmla="*/ 92556 w 826789"/>
                    <a:gd name="connsiteY115" fmla="*/ 564032 h 762672"/>
                    <a:gd name="connsiteX116" fmla="*/ 82256 w 826789"/>
                    <a:gd name="connsiteY116" fmla="*/ 561089 h 762672"/>
                    <a:gd name="connsiteX117" fmla="*/ 60185 w 826789"/>
                    <a:gd name="connsiteY117" fmla="*/ 519890 h 762672"/>
                    <a:gd name="connsiteX118" fmla="*/ 76371 w 826789"/>
                    <a:gd name="connsiteY118" fmla="*/ 440434 h 762672"/>
                    <a:gd name="connsiteX119" fmla="*/ 41057 w 826789"/>
                    <a:gd name="connsiteY119" fmla="*/ 424249 h 762672"/>
                    <a:gd name="connsiteX120" fmla="*/ 16043 w 826789"/>
                    <a:gd name="connsiteY120" fmla="*/ 375692 h 762672"/>
                    <a:gd name="connsiteX121" fmla="*/ 27814 w 826789"/>
                    <a:gd name="connsiteY121" fmla="*/ 338907 h 762672"/>
                    <a:gd name="connsiteX122" fmla="*/ 18986 w 826789"/>
                    <a:gd name="connsiteY122" fmla="*/ 315364 h 762672"/>
                    <a:gd name="connsiteX123" fmla="*/ 39585 w 826789"/>
                    <a:gd name="connsiteY123" fmla="*/ 285936 h 762672"/>
                    <a:gd name="connsiteX124" fmla="*/ 35171 w 826789"/>
                    <a:gd name="connsiteY124" fmla="*/ 272694 h 762672"/>
                    <a:gd name="connsiteX125" fmla="*/ 21928 w 826789"/>
                    <a:gd name="connsiteY125" fmla="*/ 260922 h 762672"/>
                    <a:gd name="connsiteX126" fmla="*/ 2800 w 826789"/>
                    <a:gd name="connsiteY126" fmla="*/ 240323 h 762672"/>
                    <a:gd name="connsiteX127" fmla="*/ 0 w 826789"/>
                    <a:gd name="connsiteY127" fmla="*/ 223522 h 762672"/>
                    <a:gd name="connsiteX128" fmla="*/ 15160 w 826789"/>
                    <a:gd name="connsiteY128" fmla="*/ 214426 h 762672"/>
                    <a:gd name="connsiteX129" fmla="*/ 11629 w 826789"/>
                    <a:gd name="connsiteY129" fmla="*/ 195003 h 762672"/>
                    <a:gd name="connsiteX130" fmla="*/ 22223 w 826789"/>
                    <a:gd name="connsiteY130" fmla="*/ 191472 h 762672"/>
                    <a:gd name="connsiteX131" fmla="*/ 32817 w 826789"/>
                    <a:gd name="connsiteY131" fmla="*/ 198535 h 762672"/>
                    <a:gd name="connsiteX132" fmla="*/ 45177 w 826789"/>
                    <a:gd name="connsiteY132" fmla="*/ 189706 h 762672"/>
                    <a:gd name="connsiteX133" fmla="*/ 75193 w 826789"/>
                    <a:gd name="connsiteY133" fmla="*/ 191472 h 762672"/>
                    <a:gd name="connsiteX134" fmla="*/ 96382 w 826789"/>
                    <a:gd name="connsiteY134" fmla="*/ 175581 h 762672"/>
                    <a:gd name="connsiteX135" fmla="*/ 91085 w 826789"/>
                    <a:gd name="connsiteY135" fmla="*/ 120844 h 762672"/>
                    <a:gd name="connsiteX136" fmla="*/ 122867 w 826789"/>
                    <a:gd name="connsiteY136" fmla="*/ 131439 h 762672"/>
                    <a:gd name="connsiteX137" fmla="*/ 182901 w 826789"/>
                    <a:gd name="connsiteY137" fmla="*/ 115547 h 762672"/>
                    <a:gd name="connsiteX138" fmla="*/ 168775 w 826789"/>
                    <a:gd name="connsiteY138" fmla="*/ 87296 h 762672"/>
                    <a:gd name="connsiteX139" fmla="*/ 175838 w 826789"/>
                    <a:gd name="connsiteY139" fmla="*/ 73171 h 762672"/>
                    <a:gd name="connsiteX140" fmla="*/ 202323 w 826789"/>
                    <a:gd name="connsiteY140" fmla="*/ 67874 h 762672"/>
                    <a:gd name="connsiteX141" fmla="*/ 207620 w 826789"/>
                    <a:gd name="connsiteY141" fmla="*/ 48451 h 762672"/>
                    <a:gd name="connsiteX142" fmla="*/ 214683 w 826789"/>
                    <a:gd name="connsiteY142" fmla="*/ 14903 h 762672"/>
                    <a:gd name="connsiteX143" fmla="*/ 222135 w 826789"/>
                    <a:gd name="connsiteY143" fmla="*/ 0 h 762672"/>
                    <a:gd name="connsiteX144" fmla="*/ 288188 w 826789"/>
                    <a:gd name="connsiteY144" fmla="*/ 0 h 762672"/>
                    <a:gd name="connsiteX145" fmla="*/ 290608 w 826789"/>
                    <a:gd name="connsiteY145" fmla="*/ 778 h 762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826789" h="762672">
                      <a:moveTo>
                        <a:pt x="316070" y="0"/>
                      </a:moveTo>
                      <a:lnTo>
                        <a:pt x="371830" y="21966"/>
                      </a:lnTo>
                      <a:lnTo>
                        <a:pt x="391252" y="62577"/>
                      </a:lnTo>
                      <a:lnTo>
                        <a:pt x="408909" y="60811"/>
                      </a:lnTo>
                      <a:lnTo>
                        <a:pt x="419503" y="43154"/>
                      </a:lnTo>
                      <a:lnTo>
                        <a:pt x="419503" y="29029"/>
                      </a:lnTo>
                      <a:lnTo>
                        <a:pt x="444223" y="25497"/>
                      </a:lnTo>
                      <a:lnTo>
                        <a:pt x="445989" y="13137"/>
                      </a:lnTo>
                      <a:lnTo>
                        <a:pt x="465411" y="13137"/>
                      </a:lnTo>
                      <a:lnTo>
                        <a:pt x="466725" y="0"/>
                      </a:lnTo>
                      <a:lnTo>
                        <a:pt x="519284" y="0"/>
                      </a:lnTo>
                      <a:lnTo>
                        <a:pt x="514850" y="9606"/>
                      </a:lnTo>
                      <a:lnTo>
                        <a:pt x="539570" y="18435"/>
                      </a:lnTo>
                      <a:lnTo>
                        <a:pt x="558993" y="18435"/>
                      </a:lnTo>
                      <a:lnTo>
                        <a:pt x="580181" y="14903"/>
                      </a:lnTo>
                      <a:lnTo>
                        <a:pt x="604901" y="34326"/>
                      </a:lnTo>
                      <a:lnTo>
                        <a:pt x="615495" y="39623"/>
                      </a:lnTo>
                      <a:lnTo>
                        <a:pt x="615495" y="53748"/>
                      </a:lnTo>
                      <a:lnTo>
                        <a:pt x="613729" y="73171"/>
                      </a:lnTo>
                      <a:lnTo>
                        <a:pt x="633152" y="76702"/>
                      </a:lnTo>
                      <a:lnTo>
                        <a:pt x="624323" y="101422"/>
                      </a:lnTo>
                      <a:lnTo>
                        <a:pt x="636683" y="133204"/>
                      </a:lnTo>
                      <a:lnTo>
                        <a:pt x="654340" y="115547"/>
                      </a:lnTo>
                      <a:lnTo>
                        <a:pt x="682591" y="110250"/>
                      </a:lnTo>
                      <a:lnTo>
                        <a:pt x="698482" y="99656"/>
                      </a:lnTo>
                      <a:lnTo>
                        <a:pt x="707311" y="110250"/>
                      </a:lnTo>
                      <a:lnTo>
                        <a:pt x="739093" y="104953"/>
                      </a:lnTo>
                      <a:lnTo>
                        <a:pt x="746156" y="87296"/>
                      </a:lnTo>
                      <a:lnTo>
                        <a:pt x="776173" y="76702"/>
                      </a:lnTo>
                      <a:lnTo>
                        <a:pt x="793830" y="64342"/>
                      </a:lnTo>
                      <a:lnTo>
                        <a:pt x="804770" y="74068"/>
                      </a:lnTo>
                      <a:lnTo>
                        <a:pt x="826789" y="79939"/>
                      </a:lnTo>
                      <a:lnTo>
                        <a:pt x="804718" y="74054"/>
                      </a:lnTo>
                      <a:lnTo>
                        <a:pt x="782647" y="93182"/>
                      </a:lnTo>
                      <a:lnTo>
                        <a:pt x="788533" y="112310"/>
                      </a:lnTo>
                      <a:lnTo>
                        <a:pt x="804718" y="124082"/>
                      </a:lnTo>
                      <a:lnTo>
                        <a:pt x="803247" y="132910"/>
                      </a:lnTo>
                      <a:lnTo>
                        <a:pt x="806189" y="140267"/>
                      </a:lnTo>
                      <a:lnTo>
                        <a:pt x="806189" y="150567"/>
                      </a:lnTo>
                      <a:lnTo>
                        <a:pt x="790004" y="143210"/>
                      </a:lnTo>
                      <a:lnTo>
                        <a:pt x="773818" y="154981"/>
                      </a:lnTo>
                      <a:lnTo>
                        <a:pt x="773818" y="168224"/>
                      </a:lnTo>
                      <a:lnTo>
                        <a:pt x="764990" y="196180"/>
                      </a:lnTo>
                      <a:lnTo>
                        <a:pt x="751747" y="200595"/>
                      </a:lnTo>
                      <a:lnTo>
                        <a:pt x="742919" y="218252"/>
                      </a:lnTo>
                      <a:lnTo>
                        <a:pt x="737033" y="241794"/>
                      </a:lnTo>
                      <a:lnTo>
                        <a:pt x="713491" y="252094"/>
                      </a:lnTo>
                      <a:lnTo>
                        <a:pt x="706134" y="266808"/>
                      </a:lnTo>
                      <a:lnTo>
                        <a:pt x="704662" y="277108"/>
                      </a:lnTo>
                      <a:lnTo>
                        <a:pt x="719376" y="282994"/>
                      </a:lnTo>
                      <a:lnTo>
                        <a:pt x="707605" y="294765"/>
                      </a:lnTo>
                      <a:lnTo>
                        <a:pt x="707605" y="315364"/>
                      </a:lnTo>
                      <a:lnTo>
                        <a:pt x="695834" y="334493"/>
                      </a:lnTo>
                      <a:lnTo>
                        <a:pt x="710548" y="337436"/>
                      </a:lnTo>
                      <a:lnTo>
                        <a:pt x="728205" y="362449"/>
                      </a:lnTo>
                      <a:lnTo>
                        <a:pt x="709076" y="368335"/>
                      </a:lnTo>
                      <a:lnTo>
                        <a:pt x="698777" y="388935"/>
                      </a:lnTo>
                      <a:lnTo>
                        <a:pt x="697305" y="408063"/>
                      </a:lnTo>
                      <a:lnTo>
                        <a:pt x="704662" y="415420"/>
                      </a:lnTo>
                      <a:lnTo>
                        <a:pt x="706134" y="428663"/>
                      </a:lnTo>
                      <a:lnTo>
                        <a:pt x="717905" y="428663"/>
                      </a:lnTo>
                      <a:lnTo>
                        <a:pt x="738505" y="449262"/>
                      </a:lnTo>
                      <a:lnTo>
                        <a:pt x="738505" y="471334"/>
                      </a:lnTo>
                      <a:lnTo>
                        <a:pt x="751747" y="480162"/>
                      </a:lnTo>
                      <a:lnTo>
                        <a:pt x="741447" y="491933"/>
                      </a:lnTo>
                      <a:lnTo>
                        <a:pt x="742919" y="508119"/>
                      </a:lnTo>
                      <a:lnTo>
                        <a:pt x="723791" y="508119"/>
                      </a:lnTo>
                      <a:lnTo>
                        <a:pt x="710548" y="521361"/>
                      </a:lnTo>
                      <a:lnTo>
                        <a:pt x="688477" y="522833"/>
                      </a:lnTo>
                      <a:lnTo>
                        <a:pt x="687005" y="539018"/>
                      </a:lnTo>
                      <a:lnTo>
                        <a:pt x="644334" y="580218"/>
                      </a:lnTo>
                      <a:lnTo>
                        <a:pt x="641392" y="612589"/>
                      </a:lnTo>
                      <a:lnTo>
                        <a:pt x="622263" y="615531"/>
                      </a:lnTo>
                      <a:lnTo>
                        <a:pt x="606078" y="630245"/>
                      </a:lnTo>
                      <a:lnTo>
                        <a:pt x="582535" y="636131"/>
                      </a:lnTo>
                      <a:lnTo>
                        <a:pt x="548693" y="621417"/>
                      </a:lnTo>
                      <a:lnTo>
                        <a:pt x="545750" y="649374"/>
                      </a:lnTo>
                      <a:lnTo>
                        <a:pt x="523679" y="665559"/>
                      </a:lnTo>
                      <a:lnTo>
                        <a:pt x="513379" y="677331"/>
                      </a:lnTo>
                      <a:lnTo>
                        <a:pt x="522208" y="696459"/>
                      </a:lnTo>
                      <a:lnTo>
                        <a:pt x="500136" y="686159"/>
                      </a:lnTo>
                      <a:lnTo>
                        <a:pt x="486894" y="693516"/>
                      </a:lnTo>
                      <a:lnTo>
                        <a:pt x="488365" y="709701"/>
                      </a:lnTo>
                      <a:lnTo>
                        <a:pt x="476594" y="724416"/>
                      </a:lnTo>
                      <a:lnTo>
                        <a:pt x="472180" y="734715"/>
                      </a:lnTo>
                      <a:lnTo>
                        <a:pt x="478065" y="749429"/>
                      </a:lnTo>
                      <a:lnTo>
                        <a:pt x="447166" y="753844"/>
                      </a:lnTo>
                      <a:lnTo>
                        <a:pt x="429509" y="749429"/>
                      </a:lnTo>
                      <a:lnTo>
                        <a:pt x="416266" y="737658"/>
                      </a:lnTo>
                      <a:lnTo>
                        <a:pt x="394195" y="736187"/>
                      </a:lnTo>
                      <a:lnTo>
                        <a:pt x="388309" y="749429"/>
                      </a:lnTo>
                      <a:lnTo>
                        <a:pt x="385367" y="762672"/>
                      </a:lnTo>
                      <a:lnTo>
                        <a:pt x="366238" y="762672"/>
                      </a:lnTo>
                      <a:lnTo>
                        <a:pt x="352996" y="743544"/>
                      </a:lnTo>
                      <a:lnTo>
                        <a:pt x="344167" y="722944"/>
                      </a:lnTo>
                      <a:lnTo>
                        <a:pt x="335339" y="720001"/>
                      </a:lnTo>
                      <a:lnTo>
                        <a:pt x="325039" y="715587"/>
                      </a:lnTo>
                      <a:lnTo>
                        <a:pt x="305910" y="702344"/>
                      </a:lnTo>
                      <a:lnTo>
                        <a:pt x="295611" y="706759"/>
                      </a:lnTo>
                      <a:lnTo>
                        <a:pt x="288254" y="718530"/>
                      </a:lnTo>
                      <a:lnTo>
                        <a:pt x="272068" y="706759"/>
                      </a:lnTo>
                      <a:lnTo>
                        <a:pt x="242640" y="711173"/>
                      </a:lnTo>
                      <a:lnTo>
                        <a:pt x="236754" y="721473"/>
                      </a:lnTo>
                      <a:lnTo>
                        <a:pt x="229397" y="736187"/>
                      </a:lnTo>
                      <a:lnTo>
                        <a:pt x="198498" y="737658"/>
                      </a:lnTo>
                      <a:lnTo>
                        <a:pt x="176426" y="739130"/>
                      </a:lnTo>
                      <a:lnTo>
                        <a:pt x="172012" y="750901"/>
                      </a:lnTo>
                      <a:lnTo>
                        <a:pt x="149941" y="759729"/>
                      </a:lnTo>
                      <a:lnTo>
                        <a:pt x="133756" y="750901"/>
                      </a:lnTo>
                      <a:lnTo>
                        <a:pt x="120513" y="730301"/>
                      </a:lnTo>
                      <a:lnTo>
                        <a:pt x="132284" y="708230"/>
                      </a:lnTo>
                      <a:lnTo>
                        <a:pt x="126398" y="667031"/>
                      </a:lnTo>
                      <a:lnTo>
                        <a:pt x="107270" y="639074"/>
                      </a:lnTo>
                      <a:lnTo>
                        <a:pt x="95499" y="633188"/>
                      </a:lnTo>
                      <a:lnTo>
                        <a:pt x="83728" y="608174"/>
                      </a:lnTo>
                      <a:lnTo>
                        <a:pt x="92556" y="564032"/>
                      </a:lnTo>
                      <a:lnTo>
                        <a:pt x="82256" y="561089"/>
                      </a:lnTo>
                      <a:lnTo>
                        <a:pt x="60185" y="519890"/>
                      </a:lnTo>
                      <a:lnTo>
                        <a:pt x="76371" y="440434"/>
                      </a:lnTo>
                      <a:lnTo>
                        <a:pt x="41057" y="424249"/>
                      </a:lnTo>
                      <a:lnTo>
                        <a:pt x="16043" y="375692"/>
                      </a:lnTo>
                      <a:lnTo>
                        <a:pt x="27814" y="338907"/>
                      </a:lnTo>
                      <a:lnTo>
                        <a:pt x="18986" y="315364"/>
                      </a:lnTo>
                      <a:lnTo>
                        <a:pt x="39585" y="285936"/>
                      </a:lnTo>
                      <a:lnTo>
                        <a:pt x="35171" y="272694"/>
                      </a:lnTo>
                      <a:lnTo>
                        <a:pt x="21928" y="260922"/>
                      </a:lnTo>
                      <a:lnTo>
                        <a:pt x="2800" y="240323"/>
                      </a:lnTo>
                      <a:lnTo>
                        <a:pt x="0" y="223522"/>
                      </a:lnTo>
                      <a:lnTo>
                        <a:pt x="15160" y="214426"/>
                      </a:lnTo>
                      <a:lnTo>
                        <a:pt x="11629" y="195003"/>
                      </a:lnTo>
                      <a:lnTo>
                        <a:pt x="22223" y="191472"/>
                      </a:lnTo>
                      <a:lnTo>
                        <a:pt x="32817" y="198535"/>
                      </a:lnTo>
                      <a:lnTo>
                        <a:pt x="45177" y="189706"/>
                      </a:lnTo>
                      <a:lnTo>
                        <a:pt x="75193" y="191472"/>
                      </a:lnTo>
                      <a:lnTo>
                        <a:pt x="96382" y="175581"/>
                      </a:lnTo>
                      <a:lnTo>
                        <a:pt x="91085" y="120844"/>
                      </a:lnTo>
                      <a:lnTo>
                        <a:pt x="122867" y="131439"/>
                      </a:lnTo>
                      <a:lnTo>
                        <a:pt x="182901" y="115547"/>
                      </a:lnTo>
                      <a:lnTo>
                        <a:pt x="168775" y="87296"/>
                      </a:lnTo>
                      <a:lnTo>
                        <a:pt x="175838" y="73171"/>
                      </a:lnTo>
                      <a:lnTo>
                        <a:pt x="202323" y="67874"/>
                      </a:lnTo>
                      <a:lnTo>
                        <a:pt x="207620" y="48451"/>
                      </a:lnTo>
                      <a:lnTo>
                        <a:pt x="214683" y="14903"/>
                      </a:lnTo>
                      <a:lnTo>
                        <a:pt x="222135" y="0"/>
                      </a:lnTo>
                      <a:lnTo>
                        <a:pt x="288188" y="0"/>
                      </a:lnTo>
                      <a:lnTo>
                        <a:pt x="290608" y="778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E911F641-4D99-F00A-FB0E-37B796AACAE1}"/>
                    </a:ext>
                  </a:extLst>
                </p:cNvPr>
                <p:cNvSpPr/>
                <p:nvPr/>
              </p:nvSpPr>
              <p:spPr>
                <a:xfrm>
                  <a:off x="995179" y="1029919"/>
                  <a:ext cx="1012053" cy="783083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1C634B30-57E5-63BF-A45A-2123E7F9DDD2}"/>
                    </a:ext>
                  </a:extLst>
                </p:cNvPr>
                <p:cNvSpPr/>
                <p:nvPr/>
              </p:nvSpPr>
              <p:spPr>
                <a:xfrm>
                  <a:off x="3040436" y="841096"/>
                  <a:ext cx="349081" cy="270486"/>
                </a:xfrm>
                <a:custGeom>
                  <a:avLst/>
                  <a:gdLst>
                    <a:gd name="connsiteX0" fmla="*/ 674 w 349081"/>
                    <a:gd name="connsiteY0" fmla="*/ 0 h 270486"/>
                    <a:gd name="connsiteX1" fmla="*/ 349081 w 349081"/>
                    <a:gd name="connsiteY1" fmla="*/ 0 h 270486"/>
                    <a:gd name="connsiteX2" fmla="*/ 349081 w 349081"/>
                    <a:gd name="connsiteY2" fmla="*/ 269406 h 270486"/>
                    <a:gd name="connsiteX3" fmla="*/ 331803 w 349081"/>
                    <a:gd name="connsiteY3" fmla="*/ 270486 h 270486"/>
                    <a:gd name="connsiteX4" fmla="*/ 321871 w 349081"/>
                    <a:gd name="connsiteY4" fmla="*/ 262761 h 270486"/>
                    <a:gd name="connsiteX5" fmla="*/ 326285 w 349081"/>
                    <a:gd name="connsiteY5" fmla="*/ 255036 h 270486"/>
                    <a:gd name="connsiteX6" fmla="*/ 322975 w 349081"/>
                    <a:gd name="connsiteY6" fmla="*/ 237379 h 270486"/>
                    <a:gd name="connsiteX7" fmla="*/ 315739 w 349081"/>
                    <a:gd name="connsiteY7" fmla="*/ 234548 h 270486"/>
                    <a:gd name="connsiteX8" fmla="*/ 316353 w 349081"/>
                    <a:gd name="connsiteY8" fmla="*/ 234436 h 270486"/>
                    <a:gd name="connsiteX9" fmla="*/ 338424 w 349081"/>
                    <a:gd name="connsiteY9" fmla="*/ 206479 h 270486"/>
                    <a:gd name="connsiteX10" fmla="*/ 331067 w 349081"/>
                    <a:gd name="connsiteY10" fmla="*/ 182937 h 270486"/>
                    <a:gd name="connsiteX11" fmla="*/ 335481 w 349081"/>
                    <a:gd name="connsiteY11" fmla="*/ 166751 h 270486"/>
                    <a:gd name="connsiteX12" fmla="*/ 294282 w 349081"/>
                    <a:gd name="connsiteY12" fmla="*/ 160866 h 270486"/>
                    <a:gd name="connsiteX13" fmla="*/ 285453 w 349081"/>
                    <a:gd name="connsiteY13" fmla="*/ 149095 h 270486"/>
                    <a:gd name="connsiteX14" fmla="*/ 264854 w 349081"/>
                    <a:gd name="connsiteY14" fmla="*/ 154980 h 270486"/>
                    <a:gd name="connsiteX15" fmla="*/ 250140 w 349081"/>
                    <a:gd name="connsiteY15" fmla="*/ 150566 h 270486"/>
                    <a:gd name="connsiteX16" fmla="*/ 264854 w 349081"/>
                    <a:gd name="connsiteY16" fmla="*/ 135852 h 270486"/>
                    <a:gd name="connsiteX17" fmla="*/ 244254 w 349081"/>
                    <a:gd name="connsiteY17" fmla="*/ 125552 h 270486"/>
                    <a:gd name="connsiteX18" fmla="*/ 219240 w 349081"/>
                    <a:gd name="connsiteY18" fmla="*/ 127024 h 270486"/>
                    <a:gd name="connsiteX19" fmla="*/ 214826 w 349081"/>
                    <a:gd name="connsiteY19" fmla="*/ 135852 h 270486"/>
                    <a:gd name="connsiteX20" fmla="*/ 204526 w 349081"/>
                    <a:gd name="connsiteY20" fmla="*/ 138795 h 270486"/>
                    <a:gd name="connsiteX21" fmla="*/ 188341 w 349081"/>
                    <a:gd name="connsiteY21" fmla="*/ 122609 h 270486"/>
                    <a:gd name="connsiteX22" fmla="*/ 197169 w 349081"/>
                    <a:gd name="connsiteY22" fmla="*/ 102010 h 270486"/>
                    <a:gd name="connsiteX23" fmla="*/ 185398 w 349081"/>
                    <a:gd name="connsiteY23" fmla="*/ 91710 h 270486"/>
                    <a:gd name="connsiteX24" fmla="*/ 160384 w 349081"/>
                    <a:gd name="connsiteY24" fmla="*/ 82881 h 270486"/>
                    <a:gd name="connsiteX25" fmla="*/ 172155 w 349081"/>
                    <a:gd name="connsiteY25" fmla="*/ 71110 h 270486"/>
                    <a:gd name="connsiteX26" fmla="*/ 167741 w 349081"/>
                    <a:gd name="connsiteY26" fmla="*/ 53453 h 270486"/>
                    <a:gd name="connsiteX27" fmla="*/ 133898 w 349081"/>
                    <a:gd name="connsiteY27" fmla="*/ 53453 h 270486"/>
                    <a:gd name="connsiteX28" fmla="*/ 108885 w 349081"/>
                    <a:gd name="connsiteY28" fmla="*/ 68167 h 270486"/>
                    <a:gd name="connsiteX29" fmla="*/ 91228 w 349081"/>
                    <a:gd name="connsiteY29" fmla="*/ 49039 h 270486"/>
                    <a:gd name="connsiteX30" fmla="*/ 67685 w 349081"/>
                    <a:gd name="connsiteY30" fmla="*/ 49039 h 270486"/>
                    <a:gd name="connsiteX31" fmla="*/ 60328 w 349081"/>
                    <a:gd name="connsiteY31" fmla="*/ 34325 h 270486"/>
                    <a:gd name="connsiteX32" fmla="*/ 0 w 349081"/>
                    <a:gd name="connsiteY32" fmla="*/ 10783 h 270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49081" h="270486">
                      <a:moveTo>
                        <a:pt x="674" y="0"/>
                      </a:moveTo>
                      <a:lnTo>
                        <a:pt x="349081" y="0"/>
                      </a:lnTo>
                      <a:lnTo>
                        <a:pt x="349081" y="269406"/>
                      </a:lnTo>
                      <a:lnTo>
                        <a:pt x="331803" y="270486"/>
                      </a:lnTo>
                      <a:lnTo>
                        <a:pt x="321871" y="262761"/>
                      </a:lnTo>
                      <a:lnTo>
                        <a:pt x="326285" y="255036"/>
                      </a:lnTo>
                      <a:lnTo>
                        <a:pt x="322975" y="237379"/>
                      </a:lnTo>
                      <a:lnTo>
                        <a:pt x="315739" y="234548"/>
                      </a:lnTo>
                      <a:lnTo>
                        <a:pt x="316353" y="234436"/>
                      </a:lnTo>
                      <a:lnTo>
                        <a:pt x="338424" y="206479"/>
                      </a:lnTo>
                      <a:lnTo>
                        <a:pt x="331067" y="182937"/>
                      </a:lnTo>
                      <a:lnTo>
                        <a:pt x="335481" y="166751"/>
                      </a:lnTo>
                      <a:lnTo>
                        <a:pt x="294282" y="160866"/>
                      </a:lnTo>
                      <a:lnTo>
                        <a:pt x="285453" y="149095"/>
                      </a:lnTo>
                      <a:lnTo>
                        <a:pt x="264854" y="154980"/>
                      </a:lnTo>
                      <a:lnTo>
                        <a:pt x="250140" y="150566"/>
                      </a:lnTo>
                      <a:lnTo>
                        <a:pt x="264854" y="135852"/>
                      </a:lnTo>
                      <a:lnTo>
                        <a:pt x="244254" y="125552"/>
                      </a:lnTo>
                      <a:lnTo>
                        <a:pt x="219240" y="127024"/>
                      </a:lnTo>
                      <a:lnTo>
                        <a:pt x="214826" y="135852"/>
                      </a:lnTo>
                      <a:lnTo>
                        <a:pt x="204526" y="138795"/>
                      </a:lnTo>
                      <a:lnTo>
                        <a:pt x="188341" y="122609"/>
                      </a:lnTo>
                      <a:lnTo>
                        <a:pt x="197169" y="102010"/>
                      </a:lnTo>
                      <a:lnTo>
                        <a:pt x="185398" y="91710"/>
                      </a:lnTo>
                      <a:lnTo>
                        <a:pt x="160384" y="82881"/>
                      </a:lnTo>
                      <a:lnTo>
                        <a:pt x="172155" y="71110"/>
                      </a:lnTo>
                      <a:lnTo>
                        <a:pt x="167741" y="53453"/>
                      </a:lnTo>
                      <a:lnTo>
                        <a:pt x="133898" y="53453"/>
                      </a:lnTo>
                      <a:lnTo>
                        <a:pt x="108885" y="68167"/>
                      </a:lnTo>
                      <a:lnTo>
                        <a:pt x="91228" y="49039"/>
                      </a:lnTo>
                      <a:lnTo>
                        <a:pt x="67685" y="49039"/>
                      </a:lnTo>
                      <a:lnTo>
                        <a:pt x="60328" y="34325"/>
                      </a:lnTo>
                      <a:lnTo>
                        <a:pt x="0" y="10783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D816EB43-587C-DA4A-6E83-EDF0607BAB80}"/>
                  </a:ext>
                </a:extLst>
              </p:cNvPr>
              <p:cNvSpPr/>
              <p:nvPr/>
            </p:nvSpPr>
            <p:spPr>
              <a:xfrm>
                <a:off x="663982" y="2240887"/>
                <a:ext cx="120786" cy="300167"/>
              </a:xfrm>
              <a:custGeom>
                <a:avLst/>
                <a:gdLst>
                  <a:gd name="connsiteX0" fmla="*/ 13374 w 120786"/>
                  <a:gd name="connsiteY0" fmla="*/ 0 h 300167"/>
                  <a:gd name="connsiteX1" fmla="*/ 35445 w 120786"/>
                  <a:gd name="connsiteY1" fmla="*/ 10300 h 300167"/>
                  <a:gd name="connsiteX2" fmla="*/ 57516 w 120786"/>
                  <a:gd name="connsiteY2" fmla="*/ 20600 h 300167"/>
                  <a:gd name="connsiteX3" fmla="*/ 97244 w 120786"/>
                  <a:gd name="connsiteY3" fmla="*/ 52971 h 300167"/>
                  <a:gd name="connsiteX4" fmla="*/ 103129 w 120786"/>
                  <a:gd name="connsiteY4" fmla="*/ 73570 h 300167"/>
                  <a:gd name="connsiteX5" fmla="*/ 119315 w 120786"/>
                  <a:gd name="connsiteY5" fmla="*/ 89755 h 300167"/>
                  <a:gd name="connsiteX6" fmla="*/ 120786 w 120786"/>
                  <a:gd name="connsiteY6" fmla="*/ 130955 h 300167"/>
                  <a:gd name="connsiteX7" fmla="*/ 107544 w 120786"/>
                  <a:gd name="connsiteY7" fmla="*/ 157441 h 300167"/>
                  <a:gd name="connsiteX8" fmla="*/ 119315 w 120786"/>
                  <a:gd name="connsiteY8" fmla="*/ 179512 h 300167"/>
                  <a:gd name="connsiteX9" fmla="*/ 119315 w 120786"/>
                  <a:gd name="connsiteY9" fmla="*/ 194226 h 300167"/>
                  <a:gd name="connsiteX10" fmla="*/ 104601 w 120786"/>
                  <a:gd name="connsiteY10" fmla="*/ 203054 h 300167"/>
                  <a:gd name="connsiteX11" fmla="*/ 94301 w 120786"/>
                  <a:gd name="connsiteY11" fmla="*/ 244253 h 300167"/>
                  <a:gd name="connsiteX12" fmla="*/ 73701 w 120786"/>
                  <a:gd name="connsiteY12" fmla="*/ 244253 h 300167"/>
                  <a:gd name="connsiteX13" fmla="*/ 60459 w 120786"/>
                  <a:gd name="connsiteY13" fmla="*/ 235425 h 300167"/>
                  <a:gd name="connsiteX14" fmla="*/ 48687 w 120786"/>
                  <a:gd name="connsiteY14" fmla="*/ 232482 h 300167"/>
                  <a:gd name="connsiteX15" fmla="*/ 42802 w 120786"/>
                  <a:gd name="connsiteY15" fmla="*/ 236896 h 300167"/>
                  <a:gd name="connsiteX16" fmla="*/ 57516 w 120786"/>
                  <a:gd name="connsiteY16" fmla="*/ 264853 h 300167"/>
                  <a:gd name="connsiteX17" fmla="*/ 50159 w 120786"/>
                  <a:gd name="connsiteY17" fmla="*/ 275153 h 300167"/>
                  <a:gd name="connsiteX18" fmla="*/ 20731 w 120786"/>
                  <a:gd name="connsiteY18" fmla="*/ 279567 h 300167"/>
                  <a:gd name="connsiteX19" fmla="*/ 20731 w 120786"/>
                  <a:gd name="connsiteY19" fmla="*/ 300167 h 300167"/>
                  <a:gd name="connsiteX20" fmla="*/ 0 w 120786"/>
                  <a:gd name="connsiteY20" fmla="*/ 293570 h 300167"/>
                  <a:gd name="connsiteX21" fmla="*/ 0 w 120786"/>
                  <a:gd name="connsiteY21" fmla="*/ 8829 h 300167"/>
                  <a:gd name="connsiteX22" fmla="*/ 6017 w 120786"/>
                  <a:gd name="connsiteY22" fmla="*/ 8829 h 300167"/>
                  <a:gd name="connsiteX23" fmla="*/ 13374 w 120786"/>
                  <a:gd name="connsiteY23" fmla="*/ 0 h 300167"/>
                  <a:gd name="connsiteX0" fmla="*/ 109030 w 216442"/>
                  <a:gd name="connsiteY0" fmla="*/ 0 h 300167"/>
                  <a:gd name="connsiteX1" fmla="*/ 131101 w 216442"/>
                  <a:gd name="connsiteY1" fmla="*/ 10300 h 300167"/>
                  <a:gd name="connsiteX2" fmla="*/ 153172 w 216442"/>
                  <a:gd name="connsiteY2" fmla="*/ 20600 h 300167"/>
                  <a:gd name="connsiteX3" fmla="*/ 192900 w 216442"/>
                  <a:gd name="connsiteY3" fmla="*/ 52971 h 300167"/>
                  <a:gd name="connsiteX4" fmla="*/ 198785 w 216442"/>
                  <a:gd name="connsiteY4" fmla="*/ 73570 h 300167"/>
                  <a:gd name="connsiteX5" fmla="*/ 214971 w 216442"/>
                  <a:gd name="connsiteY5" fmla="*/ 89755 h 300167"/>
                  <a:gd name="connsiteX6" fmla="*/ 216442 w 216442"/>
                  <a:gd name="connsiteY6" fmla="*/ 130955 h 300167"/>
                  <a:gd name="connsiteX7" fmla="*/ 203200 w 216442"/>
                  <a:gd name="connsiteY7" fmla="*/ 157441 h 300167"/>
                  <a:gd name="connsiteX8" fmla="*/ 214971 w 216442"/>
                  <a:gd name="connsiteY8" fmla="*/ 179512 h 300167"/>
                  <a:gd name="connsiteX9" fmla="*/ 214971 w 216442"/>
                  <a:gd name="connsiteY9" fmla="*/ 194226 h 300167"/>
                  <a:gd name="connsiteX10" fmla="*/ 200257 w 216442"/>
                  <a:gd name="connsiteY10" fmla="*/ 203054 h 300167"/>
                  <a:gd name="connsiteX11" fmla="*/ 189957 w 216442"/>
                  <a:gd name="connsiteY11" fmla="*/ 244253 h 300167"/>
                  <a:gd name="connsiteX12" fmla="*/ 169357 w 216442"/>
                  <a:gd name="connsiteY12" fmla="*/ 244253 h 300167"/>
                  <a:gd name="connsiteX13" fmla="*/ 156115 w 216442"/>
                  <a:gd name="connsiteY13" fmla="*/ 235425 h 300167"/>
                  <a:gd name="connsiteX14" fmla="*/ 144343 w 216442"/>
                  <a:gd name="connsiteY14" fmla="*/ 232482 h 300167"/>
                  <a:gd name="connsiteX15" fmla="*/ 138458 w 216442"/>
                  <a:gd name="connsiteY15" fmla="*/ 236896 h 300167"/>
                  <a:gd name="connsiteX16" fmla="*/ 153172 w 216442"/>
                  <a:gd name="connsiteY16" fmla="*/ 264853 h 300167"/>
                  <a:gd name="connsiteX17" fmla="*/ 145815 w 216442"/>
                  <a:gd name="connsiteY17" fmla="*/ 275153 h 300167"/>
                  <a:gd name="connsiteX18" fmla="*/ 116387 w 216442"/>
                  <a:gd name="connsiteY18" fmla="*/ 279567 h 300167"/>
                  <a:gd name="connsiteX19" fmla="*/ 116387 w 216442"/>
                  <a:gd name="connsiteY19" fmla="*/ 300167 h 300167"/>
                  <a:gd name="connsiteX20" fmla="*/ 95656 w 216442"/>
                  <a:gd name="connsiteY20" fmla="*/ 293570 h 300167"/>
                  <a:gd name="connsiteX21" fmla="*/ 0 w 216442"/>
                  <a:gd name="connsiteY21" fmla="*/ 111788 h 300167"/>
                  <a:gd name="connsiteX22" fmla="*/ 95656 w 216442"/>
                  <a:gd name="connsiteY22" fmla="*/ 8829 h 300167"/>
                  <a:gd name="connsiteX23" fmla="*/ 101673 w 216442"/>
                  <a:gd name="connsiteY23" fmla="*/ 8829 h 300167"/>
                  <a:gd name="connsiteX24" fmla="*/ 109030 w 216442"/>
                  <a:gd name="connsiteY24" fmla="*/ 0 h 300167"/>
                  <a:gd name="connsiteX0" fmla="*/ 0 w 216442"/>
                  <a:gd name="connsiteY0" fmla="*/ 111788 h 300167"/>
                  <a:gd name="connsiteX1" fmla="*/ 95656 w 216442"/>
                  <a:gd name="connsiteY1" fmla="*/ 8829 h 300167"/>
                  <a:gd name="connsiteX2" fmla="*/ 101673 w 216442"/>
                  <a:gd name="connsiteY2" fmla="*/ 8829 h 300167"/>
                  <a:gd name="connsiteX3" fmla="*/ 109030 w 216442"/>
                  <a:gd name="connsiteY3" fmla="*/ 0 h 300167"/>
                  <a:gd name="connsiteX4" fmla="*/ 131101 w 216442"/>
                  <a:gd name="connsiteY4" fmla="*/ 10300 h 300167"/>
                  <a:gd name="connsiteX5" fmla="*/ 153172 w 216442"/>
                  <a:gd name="connsiteY5" fmla="*/ 20600 h 300167"/>
                  <a:gd name="connsiteX6" fmla="*/ 192900 w 216442"/>
                  <a:gd name="connsiteY6" fmla="*/ 52971 h 300167"/>
                  <a:gd name="connsiteX7" fmla="*/ 198785 w 216442"/>
                  <a:gd name="connsiteY7" fmla="*/ 73570 h 300167"/>
                  <a:gd name="connsiteX8" fmla="*/ 214971 w 216442"/>
                  <a:gd name="connsiteY8" fmla="*/ 89755 h 300167"/>
                  <a:gd name="connsiteX9" fmla="*/ 216442 w 216442"/>
                  <a:gd name="connsiteY9" fmla="*/ 130955 h 300167"/>
                  <a:gd name="connsiteX10" fmla="*/ 203200 w 216442"/>
                  <a:gd name="connsiteY10" fmla="*/ 157441 h 300167"/>
                  <a:gd name="connsiteX11" fmla="*/ 214971 w 216442"/>
                  <a:gd name="connsiteY11" fmla="*/ 179512 h 300167"/>
                  <a:gd name="connsiteX12" fmla="*/ 214971 w 216442"/>
                  <a:gd name="connsiteY12" fmla="*/ 194226 h 300167"/>
                  <a:gd name="connsiteX13" fmla="*/ 200257 w 216442"/>
                  <a:gd name="connsiteY13" fmla="*/ 203054 h 300167"/>
                  <a:gd name="connsiteX14" fmla="*/ 189957 w 216442"/>
                  <a:gd name="connsiteY14" fmla="*/ 244253 h 300167"/>
                  <a:gd name="connsiteX15" fmla="*/ 169357 w 216442"/>
                  <a:gd name="connsiteY15" fmla="*/ 244253 h 300167"/>
                  <a:gd name="connsiteX16" fmla="*/ 156115 w 216442"/>
                  <a:gd name="connsiteY16" fmla="*/ 235425 h 300167"/>
                  <a:gd name="connsiteX17" fmla="*/ 144343 w 216442"/>
                  <a:gd name="connsiteY17" fmla="*/ 232482 h 300167"/>
                  <a:gd name="connsiteX18" fmla="*/ 138458 w 216442"/>
                  <a:gd name="connsiteY18" fmla="*/ 236896 h 300167"/>
                  <a:gd name="connsiteX19" fmla="*/ 153172 w 216442"/>
                  <a:gd name="connsiteY19" fmla="*/ 264853 h 300167"/>
                  <a:gd name="connsiteX20" fmla="*/ 145815 w 216442"/>
                  <a:gd name="connsiteY20" fmla="*/ 275153 h 300167"/>
                  <a:gd name="connsiteX21" fmla="*/ 116387 w 216442"/>
                  <a:gd name="connsiteY21" fmla="*/ 279567 h 300167"/>
                  <a:gd name="connsiteX22" fmla="*/ 116387 w 216442"/>
                  <a:gd name="connsiteY22" fmla="*/ 300167 h 300167"/>
                  <a:gd name="connsiteX23" fmla="*/ 95656 w 216442"/>
                  <a:gd name="connsiteY23" fmla="*/ 293570 h 300167"/>
                  <a:gd name="connsiteX24" fmla="*/ 91440 w 216442"/>
                  <a:gd name="connsiteY24" fmla="*/ 203228 h 300167"/>
                  <a:gd name="connsiteX0" fmla="*/ 43273 w 164059"/>
                  <a:gd name="connsiteY0" fmla="*/ 8829 h 300167"/>
                  <a:gd name="connsiteX1" fmla="*/ 49290 w 164059"/>
                  <a:gd name="connsiteY1" fmla="*/ 8829 h 300167"/>
                  <a:gd name="connsiteX2" fmla="*/ 56647 w 164059"/>
                  <a:gd name="connsiteY2" fmla="*/ 0 h 300167"/>
                  <a:gd name="connsiteX3" fmla="*/ 78718 w 164059"/>
                  <a:gd name="connsiteY3" fmla="*/ 10300 h 300167"/>
                  <a:gd name="connsiteX4" fmla="*/ 100789 w 164059"/>
                  <a:gd name="connsiteY4" fmla="*/ 20600 h 300167"/>
                  <a:gd name="connsiteX5" fmla="*/ 140517 w 164059"/>
                  <a:gd name="connsiteY5" fmla="*/ 52971 h 300167"/>
                  <a:gd name="connsiteX6" fmla="*/ 146402 w 164059"/>
                  <a:gd name="connsiteY6" fmla="*/ 73570 h 300167"/>
                  <a:gd name="connsiteX7" fmla="*/ 162588 w 164059"/>
                  <a:gd name="connsiteY7" fmla="*/ 89755 h 300167"/>
                  <a:gd name="connsiteX8" fmla="*/ 164059 w 164059"/>
                  <a:gd name="connsiteY8" fmla="*/ 130955 h 300167"/>
                  <a:gd name="connsiteX9" fmla="*/ 150817 w 164059"/>
                  <a:gd name="connsiteY9" fmla="*/ 157441 h 300167"/>
                  <a:gd name="connsiteX10" fmla="*/ 162588 w 164059"/>
                  <a:gd name="connsiteY10" fmla="*/ 179512 h 300167"/>
                  <a:gd name="connsiteX11" fmla="*/ 162588 w 164059"/>
                  <a:gd name="connsiteY11" fmla="*/ 194226 h 300167"/>
                  <a:gd name="connsiteX12" fmla="*/ 147874 w 164059"/>
                  <a:gd name="connsiteY12" fmla="*/ 203054 h 300167"/>
                  <a:gd name="connsiteX13" fmla="*/ 137574 w 164059"/>
                  <a:gd name="connsiteY13" fmla="*/ 244253 h 300167"/>
                  <a:gd name="connsiteX14" fmla="*/ 116974 w 164059"/>
                  <a:gd name="connsiteY14" fmla="*/ 244253 h 300167"/>
                  <a:gd name="connsiteX15" fmla="*/ 103732 w 164059"/>
                  <a:gd name="connsiteY15" fmla="*/ 235425 h 300167"/>
                  <a:gd name="connsiteX16" fmla="*/ 91960 w 164059"/>
                  <a:gd name="connsiteY16" fmla="*/ 232482 h 300167"/>
                  <a:gd name="connsiteX17" fmla="*/ 86075 w 164059"/>
                  <a:gd name="connsiteY17" fmla="*/ 236896 h 300167"/>
                  <a:gd name="connsiteX18" fmla="*/ 100789 w 164059"/>
                  <a:gd name="connsiteY18" fmla="*/ 264853 h 300167"/>
                  <a:gd name="connsiteX19" fmla="*/ 93432 w 164059"/>
                  <a:gd name="connsiteY19" fmla="*/ 275153 h 300167"/>
                  <a:gd name="connsiteX20" fmla="*/ 64004 w 164059"/>
                  <a:gd name="connsiteY20" fmla="*/ 279567 h 300167"/>
                  <a:gd name="connsiteX21" fmla="*/ 64004 w 164059"/>
                  <a:gd name="connsiteY21" fmla="*/ 300167 h 300167"/>
                  <a:gd name="connsiteX22" fmla="*/ 43273 w 164059"/>
                  <a:gd name="connsiteY22" fmla="*/ 293570 h 300167"/>
                  <a:gd name="connsiteX23" fmla="*/ 39057 w 164059"/>
                  <a:gd name="connsiteY23" fmla="*/ 203228 h 300167"/>
                  <a:gd name="connsiteX0" fmla="*/ 0 w 120786"/>
                  <a:gd name="connsiteY0" fmla="*/ 8829 h 300167"/>
                  <a:gd name="connsiteX1" fmla="*/ 6017 w 120786"/>
                  <a:gd name="connsiteY1" fmla="*/ 8829 h 300167"/>
                  <a:gd name="connsiteX2" fmla="*/ 13374 w 120786"/>
                  <a:gd name="connsiteY2" fmla="*/ 0 h 300167"/>
                  <a:gd name="connsiteX3" fmla="*/ 35445 w 120786"/>
                  <a:gd name="connsiteY3" fmla="*/ 10300 h 300167"/>
                  <a:gd name="connsiteX4" fmla="*/ 57516 w 120786"/>
                  <a:gd name="connsiteY4" fmla="*/ 20600 h 300167"/>
                  <a:gd name="connsiteX5" fmla="*/ 97244 w 120786"/>
                  <a:gd name="connsiteY5" fmla="*/ 52971 h 300167"/>
                  <a:gd name="connsiteX6" fmla="*/ 103129 w 120786"/>
                  <a:gd name="connsiteY6" fmla="*/ 73570 h 300167"/>
                  <a:gd name="connsiteX7" fmla="*/ 119315 w 120786"/>
                  <a:gd name="connsiteY7" fmla="*/ 89755 h 300167"/>
                  <a:gd name="connsiteX8" fmla="*/ 120786 w 120786"/>
                  <a:gd name="connsiteY8" fmla="*/ 130955 h 300167"/>
                  <a:gd name="connsiteX9" fmla="*/ 107544 w 120786"/>
                  <a:gd name="connsiteY9" fmla="*/ 157441 h 300167"/>
                  <a:gd name="connsiteX10" fmla="*/ 119315 w 120786"/>
                  <a:gd name="connsiteY10" fmla="*/ 179512 h 300167"/>
                  <a:gd name="connsiteX11" fmla="*/ 119315 w 120786"/>
                  <a:gd name="connsiteY11" fmla="*/ 194226 h 300167"/>
                  <a:gd name="connsiteX12" fmla="*/ 104601 w 120786"/>
                  <a:gd name="connsiteY12" fmla="*/ 203054 h 300167"/>
                  <a:gd name="connsiteX13" fmla="*/ 94301 w 120786"/>
                  <a:gd name="connsiteY13" fmla="*/ 244253 h 300167"/>
                  <a:gd name="connsiteX14" fmla="*/ 73701 w 120786"/>
                  <a:gd name="connsiteY14" fmla="*/ 244253 h 300167"/>
                  <a:gd name="connsiteX15" fmla="*/ 60459 w 120786"/>
                  <a:gd name="connsiteY15" fmla="*/ 235425 h 300167"/>
                  <a:gd name="connsiteX16" fmla="*/ 48687 w 120786"/>
                  <a:gd name="connsiteY16" fmla="*/ 232482 h 300167"/>
                  <a:gd name="connsiteX17" fmla="*/ 42802 w 120786"/>
                  <a:gd name="connsiteY17" fmla="*/ 236896 h 300167"/>
                  <a:gd name="connsiteX18" fmla="*/ 57516 w 120786"/>
                  <a:gd name="connsiteY18" fmla="*/ 264853 h 300167"/>
                  <a:gd name="connsiteX19" fmla="*/ 50159 w 120786"/>
                  <a:gd name="connsiteY19" fmla="*/ 275153 h 300167"/>
                  <a:gd name="connsiteX20" fmla="*/ 20731 w 120786"/>
                  <a:gd name="connsiteY20" fmla="*/ 279567 h 300167"/>
                  <a:gd name="connsiteX21" fmla="*/ 20731 w 120786"/>
                  <a:gd name="connsiteY21" fmla="*/ 300167 h 300167"/>
                  <a:gd name="connsiteX22" fmla="*/ 0 w 120786"/>
                  <a:gd name="connsiteY22" fmla="*/ 293570 h 300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0786" h="300167">
                    <a:moveTo>
                      <a:pt x="0" y="8829"/>
                    </a:moveTo>
                    <a:lnTo>
                      <a:pt x="6017" y="8829"/>
                    </a:lnTo>
                    <a:lnTo>
                      <a:pt x="13374" y="0"/>
                    </a:lnTo>
                    <a:lnTo>
                      <a:pt x="35445" y="10300"/>
                    </a:lnTo>
                    <a:lnTo>
                      <a:pt x="57516" y="20600"/>
                    </a:lnTo>
                    <a:lnTo>
                      <a:pt x="97244" y="52971"/>
                    </a:lnTo>
                    <a:lnTo>
                      <a:pt x="103129" y="73570"/>
                    </a:lnTo>
                    <a:lnTo>
                      <a:pt x="119315" y="89755"/>
                    </a:lnTo>
                    <a:cubicBezTo>
                      <a:pt x="119805" y="103488"/>
                      <a:pt x="120296" y="117222"/>
                      <a:pt x="120786" y="130955"/>
                    </a:cubicBezTo>
                    <a:lnTo>
                      <a:pt x="107544" y="157441"/>
                    </a:lnTo>
                    <a:lnTo>
                      <a:pt x="119315" y="179512"/>
                    </a:lnTo>
                    <a:lnTo>
                      <a:pt x="119315" y="194226"/>
                    </a:lnTo>
                    <a:lnTo>
                      <a:pt x="104601" y="203054"/>
                    </a:lnTo>
                    <a:lnTo>
                      <a:pt x="94301" y="244253"/>
                    </a:lnTo>
                    <a:lnTo>
                      <a:pt x="73701" y="244253"/>
                    </a:lnTo>
                    <a:lnTo>
                      <a:pt x="60459" y="235425"/>
                    </a:lnTo>
                    <a:lnTo>
                      <a:pt x="48687" y="232482"/>
                    </a:lnTo>
                    <a:lnTo>
                      <a:pt x="42802" y="236896"/>
                    </a:lnTo>
                    <a:lnTo>
                      <a:pt x="57516" y="264853"/>
                    </a:lnTo>
                    <a:lnTo>
                      <a:pt x="50159" y="275153"/>
                    </a:lnTo>
                    <a:lnTo>
                      <a:pt x="20731" y="279567"/>
                    </a:lnTo>
                    <a:lnTo>
                      <a:pt x="20731" y="300167"/>
                    </a:lnTo>
                    <a:lnTo>
                      <a:pt x="0" y="29357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25A33DEF-3B16-D627-7FEA-395DD2FE041E}"/>
                  </a:ext>
                </a:extLst>
              </p:cNvPr>
              <p:cNvSpPr/>
              <p:nvPr/>
            </p:nvSpPr>
            <p:spPr>
              <a:xfrm>
                <a:off x="663981" y="2596966"/>
                <a:ext cx="325312" cy="466512"/>
              </a:xfrm>
              <a:custGeom>
                <a:avLst/>
                <a:gdLst>
                  <a:gd name="connsiteX0" fmla="*/ 81058 w 325312"/>
                  <a:gd name="connsiteY0" fmla="*/ 0 h 466512"/>
                  <a:gd name="connsiteX1" fmla="*/ 95772 w 325312"/>
                  <a:gd name="connsiteY1" fmla="*/ 0 h 466512"/>
                  <a:gd name="connsiteX2" fmla="*/ 111958 w 325312"/>
                  <a:gd name="connsiteY2" fmla="*/ 5886 h 466512"/>
                  <a:gd name="connsiteX3" fmla="*/ 128143 w 325312"/>
                  <a:gd name="connsiteY3" fmla="*/ 20600 h 466512"/>
                  <a:gd name="connsiteX4" fmla="*/ 144329 w 325312"/>
                  <a:gd name="connsiteY4" fmla="*/ 17657 h 466512"/>
                  <a:gd name="connsiteX5" fmla="*/ 169343 w 325312"/>
                  <a:gd name="connsiteY5" fmla="*/ 26486 h 466512"/>
                  <a:gd name="connsiteX6" fmla="*/ 206128 w 325312"/>
                  <a:gd name="connsiteY6" fmla="*/ 19129 h 466512"/>
                  <a:gd name="connsiteX7" fmla="*/ 222314 w 325312"/>
                  <a:gd name="connsiteY7" fmla="*/ 5886 h 466512"/>
                  <a:gd name="connsiteX8" fmla="*/ 235556 w 325312"/>
                  <a:gd name="connsiteY8" fmla="*/ 8829 h 466512"/>
                  <a:gd name="connsiteX9" fmla="*/ 217899 w 325312"/>
                  <a:gd name="connsiteY9" fmla="*/ 32371 h 466512"/>
                  <a:gd name="connsiteX10" fmla="*/ 217899 w 325312"/>
                  <a:gd name="connsiteY10" fmla="*/ 48557 h 466512"/>
                  <a:gd name="connsiteX11" fmla="*/ 210542 w 325312"/>
                  <a:gd name="connsiteY11" fmla="*/ 61799 h 466512"/>
                  <a:gd name="connsiteX12" fmla="*/ 212014 w 325312"/>
                  <a:gd name="connsiteY12" fmla="*/ 75041 h 466512"/>
                  <a:gd name="connsiteX13" fmla="*/ 192885 w 325312"/>
                  <a:gd name="connsiteY13" fmla="*/ 77985 h 466512"/>
                  <a:gd name="connsiteX14" fmla="*/ 185528 w 325312"/>
                  <a:gd name="connsiteY14" fmla="*/ 89756 h 466512"/>
                  <a:gd name="connsiteX15" fmla="*/ 187000 w 325312"/>
                  <a:gd name="connsiteY15" fmla="*/ 110355 h 466512"/>
                  <a:gd name="connsiteX16" fmla="*/ 164929 w 325312"/>
                  <a:gd name="connsiteY16" fmla="*/ 125070 h 466512"/>
                  <a:gd name="connsiteX17" fmla="*/ 201714 w 325312"/>
                  <a:gd name="connsiteY17" fmla="*/ 129484 h 466512"/>
                  <a:gd name="connsiteX18" fmla="*/ 213485 w 325312"/>
                  <a:gd name="connsiteY18" fmla="*/ 125070 h 466512"/>
                  <a:gd name="connsiteX19" fmla="*/ 226728 w 325312"/>
                  <a:gd name="connsiteY19" fmla="*/ 122126 h 466512"/>
                  <a:gd name="connsiteX20" fmla="*/ 232613 w 325312"/>
                  <a:gd name="connsiteY20" fmla="*/ 117713 h 466512"/>
                  <a:gd name="connsiteX21" fmla="*/ 239970 w 325312"/>
                  <a:gd name="connsiteY21" fmla="*/ 129484 h 466512"/>
                  <a:gd name="connsiteX22" fmla="*/ 234085 w 325312"/>
                  <a:gd name="connsiteY22" fmla="*/ 142727 h 466512"/>
                  <a:gd name="connsiteX23" fmla="*/ 223785 w 325312"/>
                  <a:gd name="connsiteY23" fmla="*/ 147141 h 466512"/>
                  <a:gd name="connsiteX24" fmla="*/ 213485 w 325312"/>
                  <a:gd name="connsiteY24" fmla="*/ 163326 h 466512"/>
                  <a:gd name="connsiteX25" fmla="*/ 222314 w 325312"/>
                  <a:gd name="connsiteY25" fmla="*/ 166269 h 466512"/>
                  <a:gd name="connsiteX26" fmla="*/ 234085 w 325312"/>
                  <a:gd name="connsiteY26" fmla="*/ 169211 h 466512"/>
                  <a:gd name="connsiteX27" fmla="*/ 250270 w 325312"/>
                  <a:gd name="connsiteY27" fmla="*/ 175097 h 466512"/>
                  <a:gd name="connsiteX28" fmla="*/ 272341 w 325312"/>
                  <a:gd name="connsiteY28" fmla="*/ 173626 h 466512"/>
                  <a:gd name="connsiteX29" fmla="*/ 291470 w 325312"/>
                  <a:gd name="connsiteY29" fmla="*/ 176569 h 466512"/>
                  <a:gd name="connsiteX30" fmla="*/ 303241 w 325312"/>
                  <a:gd name="connsiteY30" fmla="*/ 170683 h 466512"/>
                  <a:gd name="connsiteX31" fmla="*/ 312069 w 325312"/>
                  <a:gd name="connsiteY31" fmla="*/ 183926 h 466512"/>
                  <a:gd name="connsiteX32" fmla="*/ 250270 w 325312"/>
                  <a:gd name="connsiteY32" fmla="*/ 197169 h 466512"/>
                  <a:gd name="connsiteX33" fmla="*/ 250270 w 325312"/>
                  <a:gd name="connsiteY33" fmla="*/ 217768 h 466512"/>
                  <a:gd name="connsiteX34" fmla="*/ 259099 w 325312"/>
                  <a:gd name="connsiteY34" fmla="*/ 226597 h 466512"/>
                  <a:gd name="connsiteX35" fmla="*/ 250270 w 325312"/>
                  <a:gd name="connsiteY35" fmla="*/ 242783 h 466512"/>
                  <a:gd name="connsiteX36" fmla="*/ 251742 w 325312"/>
                  <a:gd name="connsiteY36" fmla="*/ 254554 h 466512"/>
                  <a:gd name="connsiteX37" fmla="*/ 272341 w 325312"/>
                  <a:gd name="connsiteY37" fmla="*/ 258968 h 466512"/>
                  <a:gd name="connsiteX38" fmla="*/ 272341 w 325312"/>
                  <a:gd name="connsiteY38" fmla="*/ 273682 h 466512"/>
                  <a:gd name="connsiteX39" fmla="*/ 292941 w 325312"/>
                  <a:gd name="connsiteY39" fmla="*/ 276624 h 466512"/>
                  <a:gd name="connsiteX40" fmla="*/ 303241 w 325312"/>
                  <a:gd name="connsiteY40" fmla="*/ 288396 h 466512"/>
                  <a:gd name="connsiteX41" fmla="*/ 325312 w 325312"/>
                  <a:gd name="connsiteY41" fmla="*/ 288396 h 466512"/>
                  <a:gd name="connsiteX42" fmla="*/ 319426 w 325312"/>
                  <a:gd name="connsiteY42" fmla="*/ 300167 h 466512"/>
                  <a:gd name="connsiteX43" fmla="*/ 315012 w 325312"/>
                  <a:gd name="connsiteY43" fmla="*/ 316352 h 466512"/>
                  <a:gd name="connsiteX44" fmla="*/ 298827 w 325312"/>
                  <a:gd name="connsiteY44" fmla="*/ 317824 h 466512"/>
                  <a:gd name="connsiteX45" fmla="*/ 307655 w 325312"/>
                  <a:gd name="connsiteY45" fmla="*/ 331067 h 466512"/>
                  <a:gd name="connsiteX46" fmla="*/ 282641 w 325312"/>
                  <a:gd name="connsiteY46" fmla="*/ 363437 h 466512"/>
                  <a:gd name="connsiteX47" fmla="*/ 301770 w 325312"/>
                  <a:gd name="connsiteY47" fmla="*/ 370794 h 466512"/>
                  <a:gd name="connsiteX48" fmla="*/ 303241 w 325312"/>
                  <a:gd name="connsiteY48" fmla="*/ 381094 h 466512"/>
                  <a:gd name="connsiteX49" fmla="*/ 281170 w 325312"/>
                  <a:gd name="connsiteY49" fmla="*/ 397280 h 466512"/>
                  <a:gd name="connsiteX50" fmla="*/ 263513 w 325312"/>
                  <a:gd name="connsiteY50" fmla="*/ 411994 h 466512"/>
                  <a:gd name="connsiteX51" fmla="*/ 250270 w 325312"/>
                  <a:gd name="connsiteY51" fmla="*/ 413466 h 466512"/>
                  <a:gd name="connsiteX52" fmla="*/ 244385 w 325312"/>
                  <a:gd name="connsiteY52" fmla="*/ 428179 h 466512"/>
                  <a:gd name="connsiteX53" fmla="*/ 219371 w 325312"/>
                  <a:gd name="connsiteY53" fmla="*/ 429651 h 466512"/>
                  <a:gd name="connsiteX54" fmla="*/ 219371 w 325312"/>
                  <a:gd name="connsiteY54" fmla="*/ 444365 h 466512"/>
                  <a:gd name="connsiteX55" fmla="*/ 216428 w 325312"/>
                  <a:gd name="connsiteY55" fmla="*/ 464964 h 466512"/>
                  <a:gd name="connsiteX56" fmla="*/ 199915 w 325312"/>
                  <a:gd name="connsiteY56" fmla="*/ 466512 h 466512"/>
                  <a:gd name="connsiteX57" fmla="*/ 206717 w 325312"/>
                  <a:gd name="connsiteY57" fmla="*/ 460844 h 466512"/>
                  <a:gd name="connsiteX58" fmla="*/ 194357 w 325312"/>
                  <a:gd name="connsiteY58" fmla="*/ 452016 h 466512"/>
                  <a:gd name="connsiteX59" fmla="*/ 194357 w 325312"/>
                  <a:gd name="connsiteY59" fmla="*/ 413171 h 466512"/>
                  <a:gd name="connsiteX60" fmla="*/ 208482 w 325312"/>
                  <a:gd name="connsiteY60" fmla="*/ 386686 h 466512"/>
                  <a:gd name="connsiteX61" fmla="*/ 192591 w 325312"/>
                  <a:gd name="connsiteY61" fmla="*/ 384920 h 466512"/>
                  <a:gd name="connsiteX62" fmla="*/ 176700 w 325312"/>
                  <a:gd name="connsiteY62" fmla="*/ 379623 h 466512"/>
                  <a:gd name="connsiteX63" fmla="*/ 159043 w 325312"/>
                  <a:gd name="connsiteY63" fmla="*/ 381388 h 466512"/>
                  <a:gd name="connsiteX64" fmla="*/ 148449 w 325312"/>
                  <a:gd name="connsiteY64" fmla="*/ 374326 h 466512"/>
                  <a:gd name="connsiteX65" fmla="*/ 120198 w 325312"/>
                  <a:gd name="connsiteY65" fmla="*/ 376091 h 466512"/>
                  <a:gd name="connsiteX66" fmla="*/ 107838 w 325312"/>
                  <a:gd name="connsiteY66" fmla="*/ 409639 h 466512"/>
                  <a:gd name="connsiteX67" fmla="*/ 95478 w 325312"/>
                  <a:gd name="connsiteY67" fmla="*/ 427296 h 466512"/>
                  <a:gd name="connsiteX68" fmla="*/ 70759 w 325312"/>
                  <a:gd name="connsiteY68" fmla="*/ 427296 h 466512"/>
                  <a:gd name="connsiteX69" fmla="*/ 33679 w 325312"/>
                  <a:gd name="connsiteY69" fmla="*/ 427296 h 466512"/>
                  <a:gd name="connsiteX70" fmla="*/ 17788 w 325312"/>
                  <a:gd name="connsiteY70" fmla="*/ 427296 h 466512"/>
                  <a:gd name="connsiteX71" fmla="*/ 8959 w 325312"/>
                  <a:gd name="connsiteY71" fmla="*/ 443187 h 466512"/>
                  <a:gd name="connsiteX72" fmla="*/ 0 w 325312"/>
                  <a:gd name="connsiteY72" fmla="*/ 440388 h 466512"/>
                  <a:gd name="connsiteX73" fmla="*/ 0 w 325312"/>
                  <a:gd name="connsiteY73" fmla="*/ 16142 h 466512"/>
                  <a:gd name="connsiteX74" fmla="*/ 13374 w 325312"/>
                  <a:gd name="connsiteY74" fmla="*/ 20600 h 466512"/>
                  <a:gd name="connsiteX75" fmla="*/ 19259 w 325312"/>
                  <a:gd name="connsiteY75" fmla="*/ 19129 h 466512"/>
                  <a:gd name="connsiteX76" fmla="*/ 54573 w 325312"/>
                  <a:gd name="connsiteY76" fmla="*/ 11771 h 466512"/>
                  <a:gd name="connsiteX77" fmla="*/ 64873 w 325312"/>
                  <a:gd name="connsiteY77" fmla="*/ 5886 h 466512"/>
                  <a:gd name="connsiteX78" fmla="*/ 81058 w 325312"/>
                  <a:gd name="connsiteY78" fmla="*/ 0 h 466512"/>
                  <a:gd name="connsiteX0" fmla="*/ 157664 w 401918"/>
                  <a:gd name="connsiteY0" fmla="*/ 0 h 466512"/>
                  <a:gd name="connsiteX1" fmla="*/ 172378 w 401918"/>
                  <a:gd name="connsiteY1" fmla="*/ 0 h 466512"/>
                  <a:gd name="connsiteX2" fmla="*/ 188564 w 401918"/>
                  <a:gd name="connsiteY2" fmla="*/ 5886 h 466512"/>
                  <a:gd name="connsiteX3" fmla="*/ 204749 w 401918"/>
                  <a:gd name="connsiteY3" fmla="*/ 20600 h 466512"/>
                  <a:gd name="connsiteX4" fmla="*/ 220935 w 401918"/>
                  <a:gd name="connsiteY4" fmla="*/ 17657 h 466512"/>
                  <a:gd name="connsiteX5" fmla="*/ 245949 w 401918"/>
                  <a:gd name="connsiteY5" fmla="*/ 26486 h 466512"/>
                  <a:gd name="connsiteX6" fmla="*/ 282734 w 401918"/>
                  <a:gd name="connsiteY6" fmla="*/ 19129 h 466512"/>
                  <a:gd name="connsiteX7" fmla="*/ 298920 w 401918"/>
                  <a:gd name="connsiteY7" fmla="*/ 5886 h 466512"/>
                  <a:gd name="connsiteX8" fmla="*/ 312162 w 401918"/>
                  <a:gd name="connsiteY8" fmla="*/ 8829 h 466512"/>
                  <a:gd name="connsiteX9" fmla="*/ 294505 w 401918"/>
                  <a:gd name="connsiteY9" fmla="*/ 32371 h 466512"/>
                  <a:gd name="connsiteX10" fmla="*/ 294505 w 401918"/>
                  <a:gd name="connsiteY10" fmla="*/ 48557 h 466512"/>
                  <a:gd name="connsiteX11" fmla="*/ 287148 w 401918"/>
                  <a:gd name="connsiteY11" fmla="*/ 61799 h 466512"/>
                  <a:gd name="connsiteX12" fmla="*/ 288620 w 401918"/>
                  <a:gd name="connsiteY12" fmla="*/ 75041 h 466512"/>
                  <a:gd name="connsiteX13" fmla="*/ 269491 w 401918"/>
                  <a:gd name="connsiteY13" fmla="*/ 77985 h 466512"/>
                  <a:gd name="connsiteX14" fmla="*/ 262134 w 401918"/>
                  <a:gd name="connsiteY14" fmla="*/ 89756 h 466512"/>
                  <a:gd name="connsiteX15" fmla="*/ 263606 w 401918"/>
                  <a:gd name="connsiteY15" fmla="*/ 110355 h 466512"/>
                  <a:gd name="connsiteX16" fmla="*/ 241535 w 401918"/>
                  <a:gd name="connsiteY16" fmla="*/ 125070 h 466512"/>
                  <a:gd name="connsiteX17" fmla="*/ 278320 w 401918"/>
                  <a:gd name="connsiteY17" fmla="*/ 129484 h 466512"/>
                  <a:gd name="connsiteX18" fmla="*/ 290091 w 401918"/>
                  <a:gd name="connsiteY18" fmla="*/ 125070 h 466512"/>
                  <a:gd name="connsiteX19" fmla="*/ 303334 w 401918"/>
                  <a:gd name="connsiteY19" fmla="*/ 122126 h 466512"/>
                  <a:gd name="connsiteX20" fmla="*/ 309219 w 401918"/>
                  <a:gd name="connsiteY20" fmla="*/ 117713 h 466512"/>
                  <a:gd name="connsiteX21" fmla="*/ 316576 w 401918"/>
                  <a:gd name="connsiteY21" fmla="*/ 129484 h 466512"/>
                  <a:gd name="connsiteX22" fmla="*/ 310691 w 401918"/>
                  <a:gd name="connsiteY22" fmla="*/ 142727 h 466512"/>
                  <a:gd name="connsiteX23" fmla="*/ 300391 w 401918"/>
                  <a:gd name="connsiteY23" fmla="*/ 147141 h 466512"/>
                  <a:gd name="connsiteX24" fmla="*/ 290091 w 401918"/>
                  <a:gd name="connsiteY24" fmla="*/ 163326 h 466512"/>
                  <a:gd name="connsiteX25" fmla="*/ 298920 w 401918"/>
                  <a:gd name="connsiteY25" fmla="*/ 166269 h 466512"/>
                  <a:gd name="connsiteX26" fmla="*/ 310691 w 401918"/>
                  <a:gd name="connsiteY26" fmla="*/ 169211 h 466512"/>
                  <a:gd name="connsiteX27" fmla="*/ 326876 w 401918"/>
                  <a:gd name="connsiteY27" fmla="*/ 175097 h 466512"/>
                  <a:gd name="connsiteX28" fmla="*/ 348947 w 401918"/>
                  <a:gd name="connsiteY28" fmla="*/ 173626 h 466512"/>
                  <a:gd name="connsiteX29" fmla="*/ 368076 w 401918"/>
                  <a:gd name="connsiteY29" fmla="*/ 176569 h 466512"/>
                  <a:gd name="connsiteX30" fmla="*/ 379847 w 401918"/>
                  <a:gd name="connsiteY30" fmla="*/ 170683 h 466512"/>
                  <a:gd name="connsiteX31" fmla="*/ 388675 w 401918"/>
                  <a:gd name="connsiteY31" fmla="*/ 183926 h 466512"/>
                  <a:gd name="connsiteX32" fmla="*/ 326876 w 401918"/>
                  <a:gd name="connsiteY32" fmla="*/ 197169 h 466512"/>
                  <a:gd name="connsiteX33" fmla="*/ 326876 w 401918"/>
                  <a:gd name="connsiteY33" fmla="*/ 217768 h 466512"/>
                  <a:gd name="connsiteX34" fmla="*/ 335705 w 401918"/>
                  <a:gd name="connsiteY34" fmla="*/ 226597 h 466512"/>
                  <a:gd name="connsiteX35" fmla="*/ 326876 w 401918"/>
                  <a:gd name="connsiteY35" fmla="*/ 242783 h 466512"/>
                  <a:gd name="connsiteX36" fmla="*/ 328348 w 401918"/>
                  <a:gd name="connsiteY36" fmla="*/ 254554 h 466512"/>
                  <a:gd name="connsiteX37" fmla="*/ 348947 w 401918"/>
                  <a:gd name="connsiteY37" fmla="*/ 258968 h 466512"/>
                  <a:gd name="connsiteX38" fmla="*/ 348947 w 401918"/>
                  <a:gd name="connsiteY38" fmla="*/ 273682 h 466512"/>
                  <a:gd name="connsiteX39" fmla="*/ 369547 w 401918"/>
                  <a:gd name="connsiteY39" fmla="*/ 276624 h 466512"/>
                  <a:gd name="connsiteX40" fmla="*/ 379847 w 401918"/>
                  <a:gd name="connsiteY40" fmla="*/ 288396 h 466512"/>
                  <a:gd name="connsiteX41" fmla="*/ 401918 w 401918"/>
                  <a:gd name="connsiteY41" fmla="*/ 288396 h 466512"/>
                  <a:gd name="connsiteX42" fmla="*/ 396032 w 401918"/>
                  <a:gd name="connsiteY42" fmla="*/ 300167 h 466512"/>
                  <a:gd name="connsiteX43" fmla="*/ 391618 w 401918"/>
                  <a:gd name="connsiteY43" fmla="*/ 316352 h 466512"/>
                  <a:gd name="connsiteX44" fmla="*/ 375433 w 401918"/>
                  <a:gd name="connsiteY44" fmla="*/ 317824 h 466512"/>
                  <a:gd name="connsiteX45" fmla="*/ 384261 w 401918"/>
                  <a:gd name="connsiteY45" fmla="*/ 331067 h 466512"/>
                  <a:gd name="connsiteX46" fmla="*/ 359247 w 401918"/>
                  <a:gd name="connsiteY46" fmla="*/ 363437 h 466512"/>
                  <a:gd name="connsiteX47" fmla="*/ 378376 w 401918"/>
                  <a:gd name="connsiteY47" fmla="*/ 370794 h 466512"/>
                  <a:gd name="connsiteX48" fmla="*/ 379847 w 401918"/>
                  <a:gd name="connsiteY48" fmla="*/ 381094 h 466512"/>
                  <a:gd name="connsiteX49" fmla="*/ 357776 w 401918"/>
                  <a:gd name="connsiteY49" fmla="*/ 397280 h 466512"/>
                  <a:gd name="connsiteX50" fmla="*/ 340119 w 401918"/>
                  <a:gd name="connsiteY50" fmla="*/ 411994 h 466512"/>
                  <a:gd name="connsiteX51" fmla="*/ 326876 w 401918"/>
                  <a:gd name="connsiteY51" fmla="*/ 413466 h 466512"/>
                  <a:gd name="connsiteX52" fmla="*/ 320991 w 401918"/>
                  <a:gd name="connsiteY52" fmla="*/ 428179 h 466512"/>
                  <a:gd name="connsiteX53" fmla="*/ 295977 w 401918"/>
                  <a:gd name="connsiteY53" fmla="*/ 429651 h 466512"/>
                  <a:gd name="connsiteX54" fmla="*/ 295977 w 401918"/>
                  <a:gd name="connsiteY54" fmla="*/ 444365 h 466512"/>
                  <a:gd name="connsiteX55" fmla="*/ 293034 w 401918"/>
                  <a:gd name="connsiteY55" fmla="*/ 464964 h 466512"/>
                  <a:gd name="connsiteX56" fmla="*/ 276521 w 401918"/>
                  <a:gd name="connsiteY56" fmla="*/ 466512 h 466512"/>
                  <a:gd name="connsiteX57" fmla="*/ 283323 w 401918"/>
                  <a:gd name="connsiteY57" fmla="*/ 460844 h 466512"/>
                  <a:gd name="connsiteX58" fmla="*/ 270963 w 401918"/>
                  <a:gd name="connsiteY58" fmla="*/ 452016 h 466512"/>
                  <a:gd name="connsiteX59" fmla="*/ 270963 w 401918"/>
                  <a:gd name="connsiteY59" fmla="*/ 413171 h 466512"/>
                  <a:gd name="connsiteX60" fmla="*/ 285088 w 401918"/>
                  <a:gd name="connsiteY60" fmla="*/ 386686 h 466512"/>
                  <a:gd name="connsiteX61" fmla="*/ 269197 w 401918"/>
                  <a:gd name="connsiteY61" fmla="*/ 384920 h 466512"/>
                  <a:gd name="connsiteX62" fmla="*/ 253306 w 401918"/>
                  <a:gd name="connsiteY62" fmla="*/ 379623 h 466512"/>
                  <a:gd name="connsiteX63" fmla="*/ 235649 w 401918"/>
                  <a:gd name="connsiteY63" fmla="*/ 381388 h 466512"/>
                  <a:gd name="connsiteX64" fmla="*/ 225055 w 401918"/>
                  <a:gd name="connsiteY64" fmla="*/ 374326 h 466512"/>
                  <a:gd name="connsiteX65" fmla="*/ 196804 w 401918"/>
                  <a:gd name="connsiteY65" fmla="*/ 376091 h 466512"/>
                  <a:gd name="connsiteX66" fmla="*/ 184444 w 401918"/>
                  <a:gd name="connsiteY66" fmla="*/ 409639 h 466512"/>
                  <a:gd name="connsiteX67" fmla="*/ 172084 w 401918"/>
                  <a:gd name="connsiteY67" fmla="*/ 427296 h 466512"/>
                  <a:gd name="connsiteX68" fmla="*/ 147365 w 401918"/>
                  <a:gd name="connsiteY68" fmla="*/ 427296 h 466512"/>
                  <a:gd name="connsiteX69" fmla="*/ 110285 w 401918"/>
                  <a:gd name="connsiteY69" fmla="*/ 427296 h 466512"/>
                  <a:gd name="connsiteX70" fmla="*/ 94394 w 401918"/>
                  <a:gd name="connsiteY70" fmla="*/ 427296 h 466512"/>
                  <a:gd name="connsiteX71" fmla="*/ 85565 w 401918"/>
                  <a:gd name="connsiteY71" fmla="*/ 443187 h 466512"/>
                  <a:gd name="connsiteX72" fmla="*/ 76606 w 401918"/>
                  <a:gd name="connsiteY72" fmla="*/ 440388 h 466512"/>
                  <a:gd name="connsiteX73" fmla="*/ 0 w 401918"/>
                  <a:gd name="connsiteY73" fmla="*/ 251009 h 466512"/>
                  <a:gd name="connsiteX74" fmla="*/ 76606 w 401918"/>
                  <a:gd name="connsiteY74" fmla="*/ 16142 h 466512"/>
                  <a:gd name="connsiteX75" fmla="*/ 89980 w 401918"/>
                  <a:gd name="connsiteY75" fmla="*/ 20600 h 466512"/>
                  <a:gd name="connsiteX76" fmla="*/ 95865 w 401918"/>
                  <a:gd name="connsiteY76" fmla="*/ 19129 h 466512"/>
                  <a:gd name="connsiteX77" fmla="*/ 131179 w 401918"/>
                  <a:gd name="connsiteY77" fmla="*/ 11771 h 466512"/>
                  <a:gd name="connsiteX78" fmla="*/ 141479 w 401918"/>
                  <a:gd name="connsiteY78" fmla="*/ 5886 h 466512"/>
                  <a:gd name="connsiteX79" fmla="*/ 157664 w 401918"/>
                  <a:gd name="connsiteY79" fmla="*/ 0 h 466512"/>
                  <a:gd name="connsiteX0" fmla="*/ 0 w 401918"/>
                  <a:gd name="connsiteY0" fmla="*/ 251009 h 466512"/>
                  <a:gd name="connsiteX1" fmla="*/ 76606 w 401918"/>
                  <a:gd name="connsiteY1" fmla="*/ 16142 h 466512"/>
                  <a:gd name="connsiteX2" fmla="*/ 89980 w 401918"/>
                  <a:gd name="connsiteY2" fmla="*/ 20600 h 466512"/>
                  <a:gd name="connsiteX3" fmla="*/ 95865 w 401918"/>
                  <a:gd name="connsiteY3" fmla="*/ 19129 h 466512"/>
                  <a:gd name="connsiteX4" fmla="*/ 131179 w 401918"/>
                  <a:gd name="connsiteY4" fmla="*/ 11771 h 466512"/>
                  <a:gd name="connsiteX5" fmla="*/ 141479 w 401918"/>
                  <a:gd name="connsiteY5" fmla="*/ 5886 h 466512"/>
                  <a:gd name="connsiteX6" fmla="*/ 157664 w 401918"/>
                  <a:gd name="connsiteY6" fmla="*/ 0 h 466512"/>
                  <a:gd name="connsiteX7" fmla="*/ 172378 w 401918"/>
                  <a:gd name="connsiteY7" fmla="*/ 0 h 466512"/>
                  <a:gd name="connsiteX8" fmla="*/ 188564 w 401918"/>
                  <a:gd name="connsiteY8" fmla="*/ 5886 h 466512"/>
                  <a:gd name="connsiteX9" fmla="*/ 204749 w 401918"/>
                  <a:gd name="connsiteY9" fmla="*/ 20600 h 466512"/>
                  <a:gd name="connsiteX10" fmla="*/ 220935 w 401918"/>
                  <a:gd name="connsiteY10" fmla="*/ 17657 h 466512"/>
                  <a:gd name="connsiteX11" fmla="*/ 245949 w 401918"/>
                  <a:gd name="connsiteY11" fmla="*/ 26486 h 466512"/>
                  <a:gd name="connsiteX12" fmla="*/ 282734 w 401918"/>
                  <a:gd name="connsiteY12" fmla="*/ 19129 h 466512"/>
                  <a:gd name="connsiteX13" fmla="*/ 298920 w 401918"/>
                  <a:gd name="connsiteY13" fmla="*/ 5886 h 466512"/>
                  <a:gd name="connsiteX14" fmla="*/ 312162 w 401918"/>
                  <a:gd name="connsiteY14" fmla="*/ 8829 h 466512"/>
                  <a:gd name="connsiteX15" fmla="*/ 294505 w 401918"/>
                  <a:gd name="connsiteY15" fmla="*/ 32371 h 466512"/>
                  <a:gd name="connsiteX16" fmla="*/ 294505 w 401918"/>
                  <a:gd name="connsiteY16" fmla="*/ 48557 h 466512"/>
                  <a:gd name="connsiteX17" fmla="*/ 287148 w 401918"/>
                  <a:gd name="connsiteY17" fmla="*/ 61799 h 466512"/>
                  <a:gd name="connsiteX18" fmla="*/ 288620 w 401918"/>
                  <a:gd name="connsiteY18" fmla="*/ 75041 h 466512"/>
                  <a:gd name="connsiteX19" fmla="*/ 269491 w 401918"/>
                  <a:gd name="connsiteY19" fmla="*/ 77985 h 466512"/>
                  <a:gd name="connsiteX20" fmla="*/ 262134 w 401918"/>
                  <a:gd name="connsiteY20" fmla="*/ 89756 h 466512"/>
                  <a:gd name="connsiteX21" fmla="*/ 263606 w 401918"/>
                  <a:gd name="connsiteY21" fmla="*/ 110355 h 466512"/>
                  <a:gd name="connsiteX22" fmla="*/ 241535 w 401918"/>
                  <a:gd name="connsiteY22" fmla="*/ 125070 h 466512"/>
                  <a:gd name="connsiteX23" fmla="*/ 278320 w 401918"/>
                  <a:gd name="connsiteY23" fmla="*/ 129484 h 466512"/>
                  <a:gd name="connsiteX24" fmla="*/ 290091 w 401918"/>
                  <a:gd name="connsiteY24" fmla="*/ 125070 h 466512"/>
                  <a:gd name="connsiteX25" fmla="*/ 303334 w 401918"/>
                  <a:gd name="connsiteY25" fmla="*/ 122126 h 466512"/>
                  <a:gd name="connsiteX26" fmla="*/ 309219 w 401918"/>
                  <a:gd name="connsiteY26" fmla="*/ 117713 h 466512"/>
                  <a:gd name="connsiteX27" fmla="*/ 316576 w 401918"/>
                  <a:gd name="connsiteY27" fmla="*/ 129484 h 466512"/>
                  <a:gd name="connsiteX28" fmla="*/ 310691 w 401918"/>
                  <a:gd name="connsiteY28" fmla="*/ 142727 h 466512"/>
                  <a:gd name="connsiteX29" fmla="*/ 300391 w 401918"/>
                  <a:gd name="connsiteY29" fmla="*/ 147141 h 466512"/>
                  <a:gd name="connsiteX30" fmla="*/ 290091 w 401918"/>
                  <a:gd name="connsiteY30" fmla="*/ 163326 h 466512"/>
                  <a:gd name="connsiteX31" fmla="*/ 298920 w 401918"/>
                  <a:gd name="connsiteY31" fmla="*/ 166269 h 466512"/>
                  <a:gd name="connsiteX32" fmla="*/ 310691 w 401918"/>
                  <a:gd name="connsiteY32" fmla="*/ 169211 h 466512"/>
                  <a:gd name="connsiteX33" fmla="*/ 326876 w 401918"/>
                  <a:gd name="connsiteY33" fmla="*/ 175097 h 466512"/>
                  <a:gd name="connsiteX34" fmla="*/ 348947 w 401918"/>
                  <a:gd name="connsiteY34" fmla="*/ 173626 h 466512"/>
                  <a:gd name="connsiteX35" fmla="*/ 368076 w 401918"/>
                  <a:gd name="connsiteY35" fmla="*/ 176569 h 466512"/>
                  <a:gd name="connsiteX36" fmla="*/ 379847 w 401918"/>
                  <a:gd name="connsiteY36" fmla="*/ 170683 h 466512"/>
                  <a:gd name="connsiteX37" fmla="*/ 388675 w 401918"/>
                  <a:gd name="connsiteY37" fmla="*/ 183926 h 466512"/>
                  <a:gd name="connsiteX38" fmla="*/ 326876 w 401918"/>
                  <a:gd name="connsiteY38" fmla="*/ 197169 h 466512"/>
                  <a:gd name="connsiteX39" fmla="*/ 326876 w 401918"/>
                  <a:gd name="connsiteY39" fmla="*/ 217768 h 466512"/>
                  <a:gd name="connsiteX40" fmla="*/ 335705 w 401918"/>
                  <a:gd name="connsiteY40" fmla="*/ 226597 h 466512"/>
                  <a:gd name="connsiteX41" fmla="*/ 326876 w 401918"/>
                  <a:gd name="connsiteY41" fmla="*/ 242783 h 466512"/>
                  <a:gd name="connsiteX42" fmla="*/ 328348 w 401918"/>
                  <a:gd name="connsiteY42" fmla="*/ 254554 h 466512"/>
                  <a:gd name="connsiteX43" fmla="*/ 348947 w 401918"/>
                  <a:gd name="connsiteY43" fmla="*/ 258968 h 466512"/>
                  <a:gd name="connsiteX44" fmla="*/ 348947 w 401918"/>
                  <a:gd name="connsiteY44" fmla="*/ 273682 h 466512"/>
                  <a:gd name="connsiteX45" fmla="*/ 369547 w 401918"/>
                  <a:gd name="connsiteY45" fmla="*/ 276624 h 466512"/>
                  <a:gd name="connsiteX46" fmla="*/ 379847 w 401918"/>
                  <a:gd name="connsiteY46" fmla="*/ 288396 h 466512"/>
                  <a:gd name="connsiteX47" fmla="*/ 401918 w 401918"/>
                  <a:gd name="connsiteY47" fmla="*/ 288396 h 466512"/>
                  <a:gd name="connsiteX48" fmla="*/ 396032 w 401918"/>
                  <a:gd name="connsiteY48" fmla="*/ 300167 h 466512"/>
                  <a:gd name="connsiteX49" fmla="*/ 391618 w 401918"/>
                  <a:gd name="connsiteY49" fmla="*/ 316352 h 466512"/>
                  <a:gd name="connsiteX50" fmla="*/ 375433 w 401918"/>
                  <a:gd name="connsiteY50" fmla="*/ 317824 h 466512"/>
                  <a:gd name="connsiteX51" fmla="*/ 384261 w 401918"/>
                  <a:gd name="connsiteY51" fmla="*/ 331067 h 466512"/>
                  <a:gd name="connsiteX52" fmla="*/ 359247 w 401918"/>
                  <a:gd name="connsiteY52" fmla="*/ 363437 h 466512"/>
                  <a:gd name="connsiteX53" fmla="*/ 378376 w 401918"/>
                  <a:gd name="connsiteY53" fmla="*/ 370794 h 466512"/>
                  <a:gd name="connsiteX54" fmla="*/ 379847 w 401918"/>
                  <a:gd name="connsiteY54" fmla="*/ 381094 h 466512"/>
                  <a:gd name="connsiteX55" fmla="*/ 357776 w 401918"/>
                  <a:gd name="connsiteY55" fmla="*/ 397280 h 466512"/>
                  <a:gd name="connsiteX56" fmla="*/ 340119 w 401918"/>
                  <a:gd name="connsiteY56" fmla="*/ 411994 h 466512"/>
                  <a:gd name="connsiteX57" fmla="*/ 326876 w 401918"/>
                  <a:gd name="connsiteY57" fmla="*/ 413466 h 466512"/>
                  <a:gd name="connsiteX58" fmla="*/ 320991 w 401918"/>
                  <a:gd name="connsiteY58" fmla="*/ 428179 h 466512"/>
                  <a:gd name="connsiteX59" fmla="*/ 295977 w 401918"/>
                  <a:gd name="connsiteY59" fmla="*/ 429651 h 466512"/>
                  <a:gd name="connsiteX60" fmla="*/ 295977 w 401918"/>
                  <a:gd name="connsiteY60" fmla="*/ 444365 h 466512"/>
                  <a:gd name="connsiteX61" fmla="*/ 293034 w 401918"/>
                  <a:gd name="connsiteY61" fmla="*/ 464964 h 466512"/>
                  <a:gd name="connsiteX62" fmla="*/ 276521 w 401918"/>
                  <a:gd name="connsiteY62" fmla="*/ 466512 h 466512"/>
                  <a:gd name="connsiteX63" fmla="*/ 283323 w 401918"/>
                  <a:gd name="connsiteY63" fmla="*/ 460844 h 466512"/>
                  <a:gd name="connsiteX64" fmla="*/ 270963 w 401918"/>
                  <a:gd name="connsiteY64" fmla="*/ 452016 h 466512"/>
                  <a:gd name="connsiteX65" fmla="*/ 270963 w 401918"/>
                  <a:gd name="connsiteY65" fmla="*/ 413171 h 466512"/>
                  <a:gd name="connsiteX66" fmla="*/ 285088 w 401918"/>
                  <a:gd name="connsiteY66" fmla="*/ 386686 h 466512"/>
                  <a:gd name="connsiteX67" fmla="*/ 269197 w 401918"/>
                  <a:gd name="connsiteY67" fmla="*/ 384920 h 466512"/>
                  <a:gd name="connsiteX68" fmla="*/ 253306 w 401918"/>
                  <a:gd name="connsiteY68" fmla="*/ 379623 h 466512"/>
                  <a:gd name="connsiteX69" fmla="*/ 235649 w 401918"/>
                  <a:gd name="connsiteY69" fmla="*/ 381388 h 466512"/>
                  <a:gd name="connsiteX70" fmla="*/ 225055 w 401918"/>
                  <a:gd name="connsiteY70" fmla="*/ 374326 h 466512"/>
                  <a:gd name="connsiteX71" fmla="*/ 196804 w 401918"/>
                  <a:gd name="connsiteY71" fmla="*/ 376091 h 466512"/>
                  <a:gd name="connsiteX72" fmla="*/ 184444 w 401918"/>
                  <a:gd name="connsiteY72" fmla="*/ 409639 h 466512"/>
                  <a:gd name="connsiteX73" fmla="*/ 172084 w 401918"/>
                  <a:gd name="connsiteY73" fmla="*/ 427296 h 466512"/>
                  <a:gd name="connsiteX74" fmla="*/ 147365 w 401918"/>
                  <a:gd name="connsiteY74" fmla="*/ 427296 h 466512"/>
                  <a:gd name="connsiteX75" fmla="*/ 110285 w 401918"/>
                  <a:gd name="connsiteY75" fmla="*/ 427296 h 466512"/>
                  <a:gd name="connsiteX76" fmla="*/ 94394 w 401918"/>
                  <a:gd name="connsiteY76" fmla="*/ 427296 h 466512"/>
                  <a:gd name="connsiteX77" fmla="*/ 85565 w 401918"/>
                  <a:gd name="connsiteY77" fmla="*/ 443187 h 466512"/>
                  <a:gd name="connsiteX78" fmla="*/ 76606 w 401918"/>
                  <a:gd name="connsiteY78" fmla="*/ 440388 h 466512"/>
                  <a:gd name="connsiteX79" fmla="*/ 91440 w 401918"/>
                  <a:gd name="connsiteY79" fmla="*/ 342449 h 466512"/>
                  <a:gd name="connsiteX0" fmla="*/ 0 w 401918"/>
                  <a:gd name="connsiteY0" fmla="*/ 251009 h 466512"/>
                  <a:gd name="connsiteX1" fmla="*/ 76606 w 401918"/>
                  <a:gd name="connsiteY1" fmla="*/ 16142 h 466512"/>
                  <a:gd name="connsiteX2" fmla="*/ 89980 w 401918"/>
                  <a:gd name="connsiteY2" fmla="*/ 20600 h 466512"/>
                  <a:gd name="connsiteX3" fmla="*/ 95865 w 401918"/>
                  <a:gd name="connsiteY3" fmla="*/ 19129 h 466512"/>
                  <a:gd name="connsiteX4" fmla="*/ 131179 w 401918"/>
                  <a:gd name="connsiteY4" fmla="*/ 11771 h 466512"/>
                  <a:gd name="connsiteX5" fmla="*/ 141479 w 401918"/>
                  <a:gd name="connsiteY5" fmla="*/ 5886 h 466512"/>
                  <a:gd name="connsiteX6" fmla="*/ 157664 w 401918"/>
                  <a:gd name="connsiteY6" fmla="*/ 0 h 466512"/>
                  <a:gd name="connsiteX7" fmla="*/ 172378 w 401918"/>
                  <a:gd name="connsiteY7" fmla="*/ 0 h 466512"/>
                  <a:gd name="connsiteX8" fmla="*/ 188564 w 401918"/>
                  <a:gd name="connsiteY8" fmla="*/ 5886 h 466512"/>
                  <a:gd name="connsiteX9" fmla="*/ 204749 w 401918"/>
                  <a:gd name="connsiteY9" fmla="*/ 20600 h 466512"/>
                  <a:gd name="connsiteX10" fmla="*/ 220935 w 401918"/>
                  <a:gd name="connsiteY10" fmla="*/ 17657 h 466512"/>
                  <a:gd name="connsiteX11" fmla="*/ 245949 w 401918"/>
                  <a:gd name="connsiteY11" fmla="*/ 26486 h 466512"/>
                  <a:gd name="connsiteX12" fmla="*/ 282734 w 401918"/>
                  <a:gd name="connsiteY12" fmla="*/ 19129 h 466512"/>
                  <a:gd name="connsiteX13" fmla="*/ 298920 w 401918"/>
                  <a:gd name="connsiteY13" fmla="*/ 5886 h 466512"/>
                  <a:gd name="connsiteX14" fmla="*/ 312162 w 401918"/>
                  <a:gd name="connsiteY14" fmla="*/ 8829 h 466512"/>
                  <a:gd name="connsiteX15" fmla="*/ 294505 w 401918"/>
                  <a:gd name="connsiteY15" fmla="*/ 32371 h 466512"/>
                  <a:gd name="connsiteX16" fmla="*/ 294505 w 401918"/>
                  <a:gd name="connsiteY16" fmla="*/ 48557 h 466512"/>
                  <a:gd name="connsiteX17" fmla="*/ 287148 w 401918"/>
                  <a:gd name="connsiteY17" fmla="*/ 61799 h 466512"/>
                  <a:gd name="connsiteX18" fmla="*/ 288620 w 401918"/>
                  <a:gd name="connsiteY18" fmla="*/ 75041 h 466512"/>
                  <a:gd name="connsiteX19" fmla="*/ 269491 w 401918"/>
                  <a:gd name="connsiteY19" fmla="*/ 77985 h 466512"/>
                  <a:gd name="connsiteX20" fmla="*/ 262134 w 401918"/>
                  <a:gd name="connsiteY20" fmla="*/ 89756 h 466512"/>
                  <a:gd name="connsiteX21" fmla="*/ 263606 w 401918"/>
                  <a:gd name="connsiteY21" fmla="*/ 110355 h 466512"/>
                  <a:gd name="connsiteX22" fmla="*/ 241535 w 401918"/>
                  <a:gd name="connsiteY22" fmla="*/ 125070 h 466512"/>
                  <a:gd name="connsiteX23" fmla="*/ 278320 w 401918"/>
                  <a:gd name="connsiteY23" fmla="*/ 129484 h 466512"/>
                  <a:gd name="connsiteX24" fmla="*/ 290091 w 401918"/>
                  <a:gd name="connsiteY24" fmla="*/ 125070 h 466512"/>
                  <a:gd name="connsiteX25" fmla="*/ 303334 w 401918"/>
                  <a:gd name="connsiteY25" fmla="*/ 122126 h 466512"/>
                  <a:gd name="connsiteX26" fmla="*/ 309219 w 401918"/>
                  <a:gd name="connsiteY26" fmla="*/ 117713 h 466512"/>
                  <a:gd name="connsiteX27" fmla="*/ 316576 w 401918"/>
                  <a:gd name="connsiteY27" fmla="*/ 129484 h 466512"/>
                  <a:gd name="connsiteX28" fmla="*/ 310691 w 401918"/>
                  <a:gd name="connsiteY28" fmla="*/ 142727 h 466512"/>
                  <a:gd name="connsiteX29" fmla="*/ 300391 w 401918"/>
                  <a:gd name="connsiteY29" fmla="*/ 147141 h 466512"/>
                  <a:gd name="connsiteX30" fmla="*/ 290091 w 401918"/>
                  <a:gd name="connsiteY30" fmla="*/ 163326 h 466512"/>
                  <a:gd name="connsiteX31" fmla="*/ 298920 w 401918"/>
                  <a:gd name="connsiteY31" fmla="*/ 166269 h 466512"/>
                  <a:gd name="connsiteX32" fmla="*/ 310691 w 401918"/>
                  <a:gd name="connsiteY32" fmla="*/ 169211 h 466512"/>
                  <a:gd name="connsiteX33" fmla="*/ 326876 w 401918"/>
                  <a:gd name="connsiteY33" fmla="*/ 175097 h 466512"/>
                  <a:gd name="connsiteX34" fmla="*/ 348947 w 401918"/>
                  <a:gd name="connsiteY34" fmla="*/ 173626 h 466512"/>
                  <a:gd name="connsiteX35" fmla="*/ 368076 w 401918"/>
                  <a:gd name="connsiteY35" fmla="*/ 176569 h 466512"/>
                  <a:gd name="connsiteX36" fmla="*/ 379847 w 401918"/>
                  <a:gd name="connsiteY36" fmla="*/ 170683 h 466512"/>
                  <a:gd name="connsiteX37" fmla="*/ 388675 w 401918"/>
                  <a:gd name="connsiteY37" fmla="*/ 183926 h 466512"/>
                  <a:gd name="connsiteX38" fmla="*/ 326876 w 401918"/>
                  <a:gd name="connsiteY38" fmla="*/ 197169 h 466512"/>
                  <a:gd name="connsiteX39" fmla="*/ 326876 w 401918"/>
                  <a:gd name="connsiteY39" fmla="*/ 217768 h 466512"/>
                  <a:gd name="connsiteX40" fmla="*/ 335705 w 401918"/>
                  <a:gd name="connsiteY40" fmla="*/ 226597 h 466512"/>
                  <a:gd name="connsiteX41" fmla="*/ 326876 w 401918"/>
                  <a:gd name="connsiteY41" fmla="*/ 242783 h 466512"/>
                  <a:gd name="connsiteX42" fmla="*/ 328348 w 401918"/>
                  <a:gd name="connsiteY42" fmla="*/ 254554 h 466512"/>
                  <a:gd name="connsiteX43" fmla="*/ 348947 w 401918"/>
                  <a:gd name="connsiteY43" fmla="*/ 258968 h 466512"/>
                  <a:gd name="connsiteX44" fmla="*/ 348947 w 401918"/>
                  <a:gd name="connsiteY44" fmla="*/ 273682 h 466512"/>
                  <a:gd name="connsiteX45" fmla="*/ 369547 w 401918"/>
                  <a:gd name="connsiteY45" fmla="*/ 276624 h 466512"/>
                  <a:gd name="connsiteX46" fmla="*/ 379847 w 401918"/>
                  <a:gd name="connsiteY46" fmla="*/ 288396 h 466512"/>
                  <a:gd name="connsiteX47" fmla="*/ 401918 w 401918"/>
                  <a:gd name="connsiteY47" fmla="*/ 288396 h 466512"/>
                  <a:gd name="connsiteX48" fmla="*/ 396032 w 401918"/>
                  <a:gd name="connsiteY48" fmla="*/ 300167 h 466512"/>
                  <a:gd name="connsiteX49" fmla="*/ 391618 w 401918"/>
                  <a:gd name="connsiteY49" fmla="*/ 316352 h 466512"/>
                  <a:gd name="connsiteX50" fmla="*/ 375433 w 401918"/>
                  <a:gd name="connsiteY50" fmla="*/ 317824 h 466512"/>
                  <a:gd name="connsiteX51" fmla="*/ 384261 w 401918"/>
                  <a:gd name="connsiteY51" fmla="*/ 331067 h 466512"/>
                  <a:gd name="connsiteX52" fmla="*/ 359247 w 401918"/>
                  <a:gd name="connsiteY52" fmla="*/ 363437 h 466512"/>
                  <a:gd name="connsiteX53" fmla="*/ 378376 w 401918"/>
                  <a:gd name="connsiteY53" fmla="*/ 370794 h 466512"/>
                  <a:gd name="connsiteX54" fmla="*/ 379847 w 401918"/>
                  <a:gd name="connsiteY54" fmla="*/ 381094 h 466512"/>
                  <a:gd name="connsiteX55" fmla="*/ 357776 w 401918"/>
                  <a:gd name="connsiteY55" fmla="*/ 397280 h 466512"/>
                  <a:gd name="connsiteX56" fmla="*/ 340119 w 401918"/>
                  <a:gd name="connsiteY56" fmla="*/ 411994 h 466512"/>
                  <a:gd name="connsiteX57" fmla="*/ 326876 w 401918"/>
                  <a:gd name="connsiteY57" fmla="*/ 413466 h 466512"/>
                  <a:gd name="connsiteX58" fmla="*/ 320991 w 401918"/>
                  <a:gd name="connsiteY58" fmla="*/ 428179 h 466512"/>
                  <a:gd name="connsiteX59" fmla="*/ 295977 w 401918"/>
                  <a:gd name="connsiteY59" fmla="*/ 429651 h 466512"/>
                  <a:gd name="connsiteX60" fmla="*/ 295977 w 401918"/>
                  <a:gd name="connsiteY60" fmla="*/ 444365 h 466512"/>
                  <a:gd name="connsiteX61" fmla="*/ 293034 w 401918"/>
                  <a:gd name="connsiteY61" fmla="*/ 464964 h 466512"/>
                  <a:gd name="connsiteX62" fmla="*/ 276521 w 401918"/>
                  <a:gd name="connsiteY62" fmla="*/ 466512 h 466512"/>
                  <a:gd name="connsiteX63" fmla="*/ 283323 w 401918"/>
                  <a:gd name="connsiteY63" fmla="*/ 460844 h 466512"/>
                  <a:gd name="connsiteX64" fmla="*/ 270963 w 401918"/>
                  <a:gd name="connsiteY64" fmla="*/ 452016 h 466512"/>
                  <a:gd name="connsiteX65" fmla="*/ 270963 w 401918"/>
                  <a:gd name="connsiteY65" fmla="*/ 413171 h 466512"/>
                  <a:gd name="connsiteX66" fmla="*/ 285088 w 401918"/>
                  <a:gd name="connsiteY66" fmla="*/ 386686 h 466512"/>
                  <a:gd name="connsiteX67" fmla="*/ 269197 w 401918"/>
                  <a:gd name="connsiteY67" fmla="*/ 384920 h 466512"/>
                  <a:gd name="connsiteX68" fmla="*/ 253306 w 401918"/>
                  <a:gd name="connsiteY68" fmla="*/ 379623 h 466512"/>
                  <a:gd name="connsiteX69" fmla="*/ 235649 w 401918"/>
                  <a:gd name="connsiteY69" fmla="*/ 381388 h 466512"/>
                  <a:gd name="connsiteX70" fmla="*/ 225055 w 401918"/>
                  <a:gd name="connsiteY70" fmla="*/ 374326 h 466512"/>
                  <a:gd name="connsiteX71" fmla="*/ 196804 w 401918"/>
                  <a:gd name="connsiteY71" fmla="*/ 376091 h 466512"/>
                  <a:gd name="connsiteX72" fmla="*/ 184444 w 401918"/>
                  <a:gd name="connsiteY72" fmla="*/ 409639 h 466512"/>
                  <a:gd name="connsiteX73" fmla="*/ 172084 w 401918"/>
                  <a:gd name="connsiteY73" fmla="*/ 427296 h 466512"/>
                  <a:gd name="connsiteX74" fmla="*/ 147365 w 401918"/>
                  <a:gd name="connsiteY74" fmla="*/ 427296 h 466512"/>
                  <a:gd name="connsiteX75" fmla="*/ 110285 w 401918"/>
                  <a:gd name="connsiteY75" fmla="*/ 427296 h 466512"/>
                  <a:gd name="connsiteX76" fmla="*/ 94394 w 401918"/>
                  <a:gd name="connsiteY76" fmla="*/ 427296 h 466512"/>
                  <a:gd name="connsiteX77" fmla="*/ 85565 w 401918"/>
                  <a:gd name="connsiteY77" fmla="*/ 443187 h 466512"/>
                  <a:gd name="connsiteX78" fmla="*/ 76606 w 401918"/>
                  <a:gd name="connsiteY78" fmla="*/ 440388 h 466512"/>
                  <a:gd name="connsiteX0" fmla="*/ 0 w 325312"/>
                  <a:gd name="connsiteY0" fmla="*/ 16142 h 466512"/>
                  <a:gd name="connsiteX1" fmla="*/ 13374 w 325312"/>
                  <a:gd name="connsiteY1" fmla="*/ 20600 h 466512"/>
                  <a:gd name="connsiteX2" fmla="*/ 19259 w 325312"/>
                  <a:gd name="connsiteY2" fmla="*/ 19129 h 466512"/>
                  <a:gd name="connsiteX3" fmla="*/ 54573 w 325312"/>
                  <a:gd name="connsiteY3" fmla="*/ 11771 h 466512"/>
                  <a:gd name="connsiteX4" fmla="*/ 64873 w 325312"/>
                  <a:gd name="connsiteY4" fmla="*/ 5886 h 466512"/>
                  <a:gd name="connsiteX5" fmla="*/ 81058 w 325312"/>
                  <a:gd name="connsiteY5" fmla="*/ 0 h 466512"/>
                  <a:gd name="connsiteX6" fmla="*/ 95772 w 325312"/>
                  <a:gd name="connsiteY6" fmla="*/ 0 h 466512"/>
                  <a:gd name="connsiteX7" fmla="*/ 111958 w 325312"/>
                  <a:gd name="connsiteY7" fmla="*/ 5886 h 466512"/>
                  <a:gd name="connsiteX8" fmla="*/ 128143 w 325312"/>
                  <a:gd name="connsiteY8" fmla="*/ 20600 h 466512"/>
                  <a:gd name="connsiteX9" fmla="*/ 144329 w 325312"/>
                  <a:gd name="connsiteY9" fmla="*/ 17657 h 466512"/>
                  <a:gd name="connsiteX10" fmla="*/ 169343 w 325312"/>
                  <a:gd name="connsiteY10" fmla="*/ 26486 h 466512"/>
                  <a:gd name="connsiteX11" fmla="*/ 206128 w 325312"/>
                  <a:gd name="connsiteY11" fmla="*/ 19129 h 466512"/>
                  <a:gd name="connsiteX12" fmla="*/ 222314 w 325312"/>
                  <a:gd name="connsiteY12" fmla="*/ 5886 h 466512"/>
                  <a:gd name="connsiteX13" fmla="*/ 235556 w 325312"/>
                  <a:gd name="connsiteY13" fmla="*/ 8829 h 466512"/>
                  <a:gd name="connsiteX14" fmla="*/ 217899 w 325312"/>
                  <a:gd name="connsiteY14" fmla="*/ 32371 h 466512"/>
                  <a:gd name="connsiteX15" fmla="*/ 217899 w 325312"/>
                  <a:gd name="connsiteY15" fmla="*/ 48557 h 466512"/>
                  <a:gd name="connsiteX16" fmla="*/ 210542 w 325312"/>
                  <a:gd name="connsiteY16" fmla="*/ 61799 h 466512"/>
                  <a:gd name="connsiteX17" fmla="*/ 212014 w 325312"/>
                  <a:gd name="connsiteY17" fmla="*/ 75041 h 466512"/>
                  <a:gd name="connsiteX18" fmla="*/ 192885 w 325312"/>
                  <a:gd name="connsiteY18" fmla="*/ 77985 h 466512"/>
                  <a:gd name="connsiteX19" fmla="*/ 185528 w 325312"/>
                  <a:gd name="connsiteY19" fmla="*/ 89756 h 466512"/>
                  <a:gd name="connsiteX20" fmla="*/ 187000 w 325312"/>
                  <a:gd name="connsiteY20" fmla="*/ 110355 h 466512"/>
                  <a:gd name="connsiteX21" fmla="*/ 164929 w 325312"/>
                  <a:gd name="connsiteY21" fmla="*/ 125070 h 466512"/>
                  <a:gd name="connsiteX22" fmla="*/ 201714 w 325312"/>
                  <a:gd name="connsiteY22" fmla="*/ 129484 h 466512"/>
                  <a:gd name="connsiteX23" fmla="*/ 213485 w 325312"/>
                  <a:gd name="connsiteY23" fmla="*/ 125070 h 466512"/>
                  <a:gd name="connsiteX24" fmla="*/ 226728 w 325312"/>
                  <a:gd name="connsiteY24" fmla="*/ 122126 h 466512"/>
                  <a:gd name="connsiteX25" fmla="*/ 232613 w 325312"/>
                  <a:gd name="connsiteY25" fmla="*/ 117713 h 466512"/>
                  <a:gd name="connsiteX26" fmla="*/ 239970 w 325312"/>
                  <a:gd name="connsiteY26" fmla="*/ 129484 h 466512"/>
                  <a:gd name="connsiteX27" fmla="*/ 234085 w 325312"/>
                  <a:gd name="connsiteY27" fmla="*/ 142727 h 466512"/>
                  <a:gd name="connsiteX28" fmla="*/ 223785 w 325312"/>
                  <a:gd name="connsiteY28" fmla="*/ 147141 h 466512"/>
                  <a:gd name="connsiteX29" fmla="*/ 213485 w 325312"/>
                  <a:gd name="connsiteY29" fmla="*/ 163326 h 466512"/>
                  <a:gd name="connsiteX30" fmla="*/ 222314 w 325312"/>
                  <a:gd name="connsiteY30" fmla="*/ 166269 h 466512"/>
                  <a:gd name="connsiteX31" fmla="*/ 234085 w 325312"/>
                  <a:gd name="connsiteY31" fmla="*/ 169211 h 466512"/>
                  <a:gd name="connsiteX32" fmla="*/ 250270 w 325312"/>
                  <a:gd name="connsiteY32" fmla="*/ 175097 h 466512"/>
                  <a:gd name="connsiteX33" fmla="*/ 272341 w 325312"/>
                  <a:gd name="connsiteY33" fmla="*/ 173626 h 466512"/>
                  <a:gd name="connsiteX34" fmla="*/ 291470 w 325312"/>
                  <a:gd name="connsiteY34" fmla="*/ 176569 h 466512"/>
                  <a:gd name="connsiteX35" fmla="*/ 303241 w 325312"/>
                  <a:gd name="connsiteY35" fmla="*/ 170683 h 466512"/>
                  <a:gd name="connsiteX36" fmla="*/ 312069 w 325312"/>
                  <a:gd name="connsiteY36" fmla="*/ 183926 h 466512"/>
                  <a:gd name="connsiteX37" fmla="*/ 250270 w 325312"/>
                  <a:gd name="connsiteY37" fmla="*/ 197169 h 466512"/>
                  <a:gd name="connsiteX38" fmla="*/ 250270 w 325312"/>
                  <a:gd name="connsiteY38" fmla="*/ 217768 h 466512"/>
                  <a:gd name="connsiteX39" fmla="*/ 259099 w 325312"/>
                  <a:gd name="connsiteY39" fmla="*/ 226597 h 466512"/>
                  <a:gd name="connsiteX40" fmla="*/ 250270 w 325312"/>
                  <a:gd name="connsiteY40" fmla="*/ 242783 h 466512"/>
                  <a:gd name="connsiteX41" fmla="*/ 251742 w 325312"/>
                  <a:gd name="connsiteY41" fmla="*/ 254554 h 466512"/>
                  <a:gd name="connsiteX42" fmla="*/ 272341 w 325312"/>
                  <a:gd name="connsiteY42" fmla="*/ 258968 h 466512"/>
                  <a:gd name="connsiteX43" fmla="*/ 272341 w 325312"/>
                  <a:gd name="connsiteY43" fmla="*/ 273682 h 466512"/>
                  <a:gd name="connsiteX44" fmla="*/ 292941 w 325312"/>
                  <a:gd name="connsiteY44" fmla="*/ 276624 h 466512"/>
                  <a:gd name="connsiteX45" fmla="*/ 303241 w 325312"/>
                  <a:gd name="connsiteY45" fmla="*/ 288396 h 466512"/>
                  <a:gd name="connsiteX46" fmla="*/ 325312 w 325312"/>
                  <a:gd name="connsiteY46" fmla="*/ 288396 h 466512"/>
                  <a:gd name="connsiteX47" fmla="*/ 319426 w 325312"/>
                  <a:gd name="connsiteY47" fmla="*/ 300167 h 466512"/>
                  <a:gd name="connsiteX48" fmla="*/ 315012 w 325312"/>
                  <a:gd name="connsiteY48" fmla="*/ 316352 h 466512"/>
                  <a:gd name="connsiteX49" fmla="*/ 298827 w 325312"/>
                  <a:gd name="connsiteY49" fmla="*/ 317824 h 466512"/>
                  <a:gd name="connsiteX50" fmla="*/ 307655 w 325312"/>
                  <a:gd name="connsiteY50" fmla="*/ 331067 h 466512"/>
                  <a:gd name="connsiteX51" fmla="*/ 282641 w 325312"/>
                  <a:gd name="connsiteY51" fmla="*/ 363437 h 466512"/>
                  <a:gd name="connsiteX52" fmla="*/ 301770 w 325312"/>
                  <a:gd name="connsiteY52" fmla="*/ 370794 h 466512"/>
                  <a:gd name="connsiteX53" fmla="*/ 303241 w 325312"/>
                  <a:gd name="connsiteY53" fmla="*/ 381094 h 466512"/>
                  <a:gd name="connsiteX54" fmla="*/ 281170 w 325312"/>
                  <a:gd name="connsiteY54" fmla="*/ 397280 h 466512"/>
                  <a:gd name="connsiteX55" fmla="*/ 263513 w 325312"/>
                  <a:gd name="connsiteY55" fmla="*/ 411994 h 466512"/>
                  <a:gd name="connsiteX56" fmla="*/ 250270 w 325312"/>
                  <a:gd name="connsiteY56" fmla="*/ 413466 h 466512"/>
                  <a:gd name="connsiteX57" fmla="*/ 244385 w 325312"/>
                  <a:gd name="connsiteY57" fmla="*/ 428179 h 466512"/>
                  <a:gd name="connsiteX58" fmla="*/ 219371 w 325312"/>
                  <a:gd name="connsiteY58" fmla="*/ 429651 h 466512"/>
                  <a:gd name="connsiteX59" fmla="*/ 219371 w 325312"/>
                  <a:gd name="connsiteY59" fmla="*/ 444365 h 466512"/>
                  <a:gd name="connsiteX60" fmla="*/ 216428 w 325312"/>
                  <a:gd name="connsiteY60" fmla="*/ 464964 h 466512"/>
                  <a:gd name="connsiteX61" fmla="*/ 199915 w 325312"/>
                  <a:gd name="connsiteY61" fmla="*/ 466512 h 466512"/>
                  <a:gd name="connsiteX62" fmla="*/ 206717 w 325312"/>
                  <a:gd name="connsiteY62" fmla="*/ 460844 h 466512"/>
                  <a:gd name="connsiteX63" fmla="*/ 194357 w 325312"/>
                  <a:gd name="connsiteY63" fmla="*/ 452016 h 466512"/>
                  <a:gd name="connsiteX64" fmla="*/ 194357 w 325312"/>
                  <a:gd name="connsiteY64" fmla="*/ 413171 h 466512"/>
                  <a:gd name="connsiteX65" fmla="*/ 208482 w 325312"/>
                  <a:gd name="connsiteY65" fmla="*/ 386686 h 466512"/>
                  <a:gd name="connsiteX66" fmla="*/ 192591 w 325312"/>
                  <a:gd name="connsiteY66" fmla="*/ 384920 h 466512"/>
                  <a:gd name="connsiteX67" fmla="*/ 176700 w 325312"/>
                  <a:gd name="connsiteY67" fmla="*/ 379623 h 466512"/>
                  <a:gd name="connsiteX68" fmla="*/ 159043 w 325312"/>
                  <a:gd name="connsiteY68" fmla="*/ 381388 h 466512"/>
                  <a:gd name="connsiteX69" fmla="*/ 148449 w 325312"/>
                  <a:gd name="connsiteY69" fmla="*/ 374326 h 466512"/>
                  <a:gd name="connsiteX70" fmla="*/ 120198 w 325312"/>
                  <a:gd name="connsiteY70" fmla="*/ 376091 h 466512"/>
                  <a:gd name="connsiteX71" fmla="*/ 107838 w 325312"/>
                  <a:gd name="connsiteY71" fmla="*/ 409639 h 466512"/>
                  <a:gd name="connsiteX72" fmla="*/ 95478 w 325312"/>
                  <a:gd name="connsiteY72" fmla="*/ 427296 h 466512"/>
                  <a:gd name="connsiteX73" fmla="*/ 70759 w 325312"/>
                  <a:gd name="connsiteY73" fmla="*/ 427296 h 466512"/>
                  <a:gd name="connsiteX74" fmla="*/ 33679 w 325312"/>
                  <a:gd name="connsiteY74" fmla="*/ 427296 h 466512"/>
                  <a:gd name="connsiteX75" fmla="*/ 17788 w 325312"/>
                  <a:gd name="connsiteY75" fmla="*/ 427296 h 466512"/>
                  <a:gd name="connsiteX76" fmla="*/ 8959 w 325312"/>
                  <a:gd name="connsiteY76" fmla="*/ 443187 h 466512"/>
                  <a:gd name="connsiteX77" fmla="*/ 0 w 325312"/>
                  <a:gd name="connsiteY77" fmla="*/ 440388 h 466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325312" h="466512">
                    <a:moveTo>
                      <a:pt x="0" y="16142"/>
                    </a:moveTo>
                    <a:lnTo>
                      <a:pt x="13374" y="20600"/>
                    </a:lnTo>
                    <a:lnTo>
                      <a:pt x="19259" y="19129"/>
                    </a:lnTo>
                    <a:lnTo>
                      <a:pt x="54573" y="11771"/>
                    </a:lnTo>
                    <a:lnTo>
                      <a:pt x="64873" y="5886"/>
                    </a:lnTo>
                    <a:lnTo>
                      <a:pt x="81058" y="0"/>
                    </a:lnTo>
                    <a:lnTo>
                      <a:pt x="95772" y="0"/>
                    </a:lnTo>
                    <a:lnTo>
                      <a:pt x="111958" y="5886"/>
                    </a:lnTo>
                    <a:lnTo>
                      <a:pt x="128143" y="20600"/>
                    </a:lnTo>
                    <a:lnTo>
                      <a:pt x="144329" y="17657"/>
                    </a:lnTo>
                    <a:lnTo>
                      <a:pt x="169343" y="26486"/>
                    </a:lnTo>
                    <a:lnTo>
                      <a:pt x="206128" y="19129"/>
                    </a:lnTo>
                    <a:lnTo>
                      <a:pt x="222314" y="5886"/>
                    </a:lnTo>
                    <a:lnTo>
                      <a:pt x="235556" y="8829"/>
                    </a:lnTo>
                    <a:lnTo>
                      <a:pt x="217899" y="32371"/>
                    </a:lnTo>
                    <a:lnTo>
                      <a:pt x="217899" y="48557"/>
                    </a:lnTo>
                    <a:lnTo>
                      <a:pt x="210542" y="61799"/>
                    </a:lnTo>
                    <a:lnTo>
                      <a:pt x="212014" y="75041"/>
                    </a:lnTo>
                    <a:lnTo>
                      <a:pt x="192885" y="77985"/>
                    </a:lnTo>
                    <a:lnTo>
                      <a:pt x="185528" y="89756"/>
                    </a:lnTo>
                    <a:cubicBezTo>
                      <a:pt x="186019" y="96622"/>
                      <a:pt x="186509" y="103489"/>
                      <a:pt x="187000" y="110355"/>
                    </a:cubicBezTo>
                    <a:lnTo>
                      <a:pt x="164929" y="125070"/>
                    </a:lnTo>
                    <a:lnTo>
                      <a:pt x="201714" y="129484"/>
                    </a:lnTo>
                    <a:lnTo>
                      <a:pt x="213485" y="125070"/>
                    </a:lnTo>
                    <a:lnTo>
                      <a:pt x="226728" y="122126"/>
                    </a:lnTo>
                    <a:lnTo>
                      <a:pt x="232613" y="117713"/>
                    </a:lnTo>
                    <a:lnTo>
                      <a:pt x="239970" y="129484"/>
                    </a:lnTo>
                    <a:lnTo>
                      <a:pt x="234085" y="142727"/>
                    </a:lnTo>
                    <a:lnTo>
                      <a:pt x="223785" y="147141"/>
                    </a:lnTo>
                    <a:lnTo>
                      <a:pt x="213485" y="163326"/>
                    </a:lnTo>
                    <a:lnTo>
                      <a:pt x="222314" y="166269"/>
                    </a:lnTo>
                    <a:lnTo>
                      <a:pt x="234085" y="169211"/>
                    </a:lnTo>
                    <a:lnTo>
                      <a:pt x="250270" y="175097"/>
                    </a:lnTo>
                    <a:lnTo>
                      <a:pt x="272341" y="173626"/>
                    </a:lnTo>
                    <a:lnTo>
                      <a:pt x="291470" y="176569"/>
                    </a:lnTo>
                    <a:lnTo>
                      <a:pt x="303241" y="170683"/>
                    </a:lnTo>
                    <a:lnTo>
                      <a:pt x="312069" y="183926"/>
                    </a:lnTo>
                    <a:lnTo>
                      <a:pt x="250270" y="197169"/>
                    </a:lnTo>
                    <a:lnTo>
                      <a:pt x="250270" y="217768"/>
                    </a:lnTo>
                    <a:lnTo>
                      <a:pt x="259099" y="226597"/>
                    </a:lnTo>
                    <a:lnTo>
                      <a:pt x="250270" y="242783"/>
                    </a:lnTo>
                    <a:lnTo>
                      <a:pt x="251742" y="254554"/>
                    </a:lnTo>
                    <a:lnTo>
                      <a:pt x="272341" y="258968"/>
                    </a:lnTo>
                    <a:lnTo>
                      <a:pt x="272341" y="273682"/>
                    </a:lnTo>
                    <a:lnTo>
                      <a:pt x="292941" y="276624"/>
                    </a:lnTo>
                    <a:lnTo>
                      <a:pt x="303241" y="288396"/>
                    </a:lnTo>
                    <a:lnTo>
                      <a:pt x="325312" y="288396"/>
                    </a:lnTo>
                    <a:lnTo>
                      <a:pt x="319426" y="300167"/>
                    </a:lnTo>
                    <a:lnTo>
                      <a:pt x="315012" y="316352"/>
                    </a:lnTo>
                    <a:lnTo>
                      <a:pt x="298827" y="317824"/>
                    </a:lnTo>
                    <a:lnTo>
                      <a:pt x="307655" y="331067"/>
                    </a:lnTo>
                    <a:lnTo>
                      <a:pt x="282641" y="363437"/>
                    </a:lnTo>
                    <a:lnTo>
                      <a:pt x="301770" y="370794"/>
                    </a:lnTo>
                    <a:lnTo>
                      <a:pt x="303241" y="381094"/>
                    </a:lnTo>
                    <a:lnTo>
                      <a:pt x="281170" y="397280"/>
                    </a:lnTo>
                    <a:lnTo>
                      <a:pt x="263513" y="411994"/>
                    </a:lnTo>
                    <a:lnTo>
                      <a:pt x="250270" y="413466"/>
                    </a:lnTo>
                    <a:lnTo>
                      <a:pt x="244385" y="428179"/>
                    </a:lnTo>
                    <a:lnTo>
                      <a:pt x="219371" y="429651"/>
                    </a:lnTo>
                    <a:lnTo>
                      <a:pt x="219371" y="444365"/>
                    </a:lnTo>
                    <a:lnTo>
                      <a:pt x="216428" y="464964"/>
                    </a:lnTo>
                    <a:lnTo>
                      <a:pt x="199915" y="466512"/>
                    </a:lnTo>
                    <a:lnTo>
                      <a:pt x="206717" y="460844"/>
                    </a:lnTo>
                    <a:lnTo>
                      <a:pt x="194357" y="452016"/>
                    </a:lnTo>
                    <a:lnTo>
                      <a:pt x="194357" y="413171"/>
                    </a:lnTo>
                    <a:lnTo>
                      <a:pt x="208482" y="386686"/>
                    </a:lnTo>
                    <a:lnTo>
                      <a:pt x="192591" y="384920"/>
                    </a:lnTo>
                    <a:lnTo>
                      <a:pt x="176700" y="379623"/>
                    </a:lnTo>
                    <a:lnTo>
                      <a:pt x="159043" y="381388"/>
                    </a:lnTo>
                    <a:lnTo>
                      <a:pt x="148449" y="374326"/>
                    </a:lnTo>
                    <a:lnTo>
                      <a:pt x="120198" y="376091"/>
                    </a:lnTo>
                    <a:lnTo>
                      <a:pt x="107838" y="409639"/>
                    </a:lnTo>
                    <a:lnTo>
                      <a:pt x="95478" y="427296"/>
                    </a:lnTo>
                    <a:lnTo>
                      <a:pt x="70759" y="427296"/>
                    </a:lnTo>
                    <a:lnTo>
                      <a:pt x="33679" y="427296"/>
                    </a:lnTo>
                    <a:lnTo>
                      <a:pt x="17788" y="427296"/>
                    </a:lnTo>
                    <a:lnTo>
                      <a:pt x="8959" y="443187"/>
                    </a:lnTo>
                    <a:lnTo>
                      <a:pt x="0" y="44038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17B3AB1D-943D-A9F5-FBDD-BE0199BE5EC7}"/>
                  </a:ext>
                </a:extLst>
              </p:cNvPr>
              <p:cNvSpPr/>
              <p:nvPr/>
            </p:nvSpPr>
            <p:spPr>
              <a:xfrm>
                <a:off x="3330302" y="1075644"/>
                <a:ext cx="59214" cy="95983"/>
              </a:xfrm>
              <a:custGeom>
                <a:avLst/>
                <a:gdLst>
                  <a:gd name="connsiteX0" fmla="*/ 25871 w 59214"/>
                  <a:gd name="connsiteY0" fmla="*/ 0 h 95983"/>
                  <a:gd name="connsiteX1" fmla="*/ 33107 w 59214"/>
                  <a:gd name="connsiteY1" fmla="*/ 2831 h 95983"/>
                  <a:gd name="connsiteX2" fmla="*/ 36418 w 59214"/>
                  <a:gd name="connsiteY2" fmla="*/ 20488 h 95983"/>
                  <a:gd name="connsiteX3" fmla="*/ 32003 w 59214"/>
                  <a:gd name="connsiteY3" fmla="*/ 28213 h 95983"/>
                  <a:gd name="connsiteX4" fmla="*/ 41936 w 59214"/>
                  <a:gd name="connsiteY4" fmla="*/ 35938 h 95983"/>
                  <a:gd name="connsiteX5" fmla="*/ 59214 w 59214"/>
                  <a:gd name="connsiteY5" fmla="*/ 34858 h 95983"/>
                  <a:gd name="connsiteX6" fmla="*/ 59214 w 59214"/>
                  <a:gd name="connsiteY6" fmla="*/ 95983 h 95983"/>
                  <a:gd name="connsiteX7" fmla="*/ 47085 w 59214"/>
                  <a:gd name="connsiteY7" fmla="*/ 92587 h 95983"/>
                  <a:gd name="connsiteX8" fmla="*/ 36785 w 59214"/>
                  <a:gd name="connsiteY8" fmla="*/ 82287 h 95983"/>
                  <a:gd name="connsiteX9" fmla="*/ 22071 w 59214"/>
                  <a:gd name="connsiteY9" fmla="*/ 85230 h 95983"/>
                  <a:gd name="connsiteX10" fmla="*/ 10300 w 59214"/>
                  <a:gd name="connsiteY10" fmla="*/ 70516 h 95983"/>
                  <a:gd name="connsiteX11" fmla="*/ 19128 w 59214"/>
                  <a:gd name="connsiteY11" fmla="*/ 57273 h 95983"/>
                  <a:gd name="connsiteX12" fmla="*/ 13243 w 59214"/>
                  <a:gd name="connsiteY12" fmla="*/ 24902 h 95983"/>
                  <a:gd name="connsiteX13" fmla="*/ 0 w 59214"/>
                  <a:gd name="connsiteY13" fmla="*/ 14602 h 95983"/>
                  <a:gd name="connsiteX14" fmla="*/ 10300 w 59214"/>
                  <a:gd name="connsiteY14" fmla="*/ 2831 h 95983"/>
                  <a:gd name="connsiteX15" fmla="*/ 25871 w 59214"/>
                  <a:gd name="connsiteY15" fmla="*/ 0 h 95983"/>
                  <a:gd name="connsiteX0" fmla="*/ 25871 w 243954"/>
                  <a:gd name="connsiteY0" fmla="*/ 0 h 95983"/>
                  <a:gd name="connsiteX1" fmla="*/ 33107 w 243954"/>
                  <a:gd name="connsiteY1" fmla="*/ 2831 h 95983"/>
                  <a:gd name="connsiteX2" fmla="*/ 36418 w 243954"/>
                  <a:gd name="connsiteY2" fmla="*/ 20488 h 95983"/>
                  <a:gd name="connsiteX3" fmla="*/ 32003 w 243954"/>
                  <a:gd name="connsiteY3" fmla="*/ 28213 h 95983"/>
                  <a:gd name="connsiteX4" fmla="*/ 41936 w 243954"/>
                  <a:gd name="connsiteY4" fmla="*/ 35938 h 95983"/>
                  <a:gd name="connsiteX5" fmla="*/ 59214 w 243954"/>
                  <a:gd name="connsiteY5" fmla="*/ 34858 h 95983"/>
                  <a:gd name="connsiteX6" fmla="*/ 243954 w 243954"/>
                  <a:gd name="connsiteY6" fmla="*/ 93550 h 95983"/>
                  <a:gd name="connsiteX7" fmla="*/ 59214 w 243954"/>
                  <a:gd name="connsiteY7" fmla="*/ 95983 h 95983"/>
                  <a:gd name="connsiteX8" fmla="*/ 47085 w 243954"/>
                  <a:gd name="connsiteY8" fmla="*/ 92587 h 95983"/>
                  <a:gd name="connsiteX9" fmla="*/ 36785 w 243954"/>
                  <a:gd name="connsiteY9" fmla="*/ 82287 h 95983"/>
                  <a:gd name="connsiteX10" fmla="*/ 22071 w 243954"/>
                  <a:gd name="connsiteY10" fmla="*/ 85230 h 95983"/>
                  <a:gd name="connsiteX11" fmla="*/ 10300 w 243954"/>
                  <a:gd name="connsiteY11" fmla="*/ 70516 h 95983"/>
                  <a:gd name="connsiteX12" fmla="*/ 19128 w 243954"/>
                  <a:gd name="connsiteY12" fmla="*/ 57273 h 95983"/>
                  <a:gd name="connsiteX13" fmla="*/ 13243 w 243954"/>
                  <a:gd name="connsiteY13" fmla="*/ 24902 h 95983"/>
                  <a:gd name="connsiteX14" fmla="*/ 0 w 243954"/>
                  <a:gd name="connsiteY14" fmla="*/ 14602 h 95983"/>
                  <a:gd name="connsiteX15" fmla="*/ 10300 w 243954"/>
                  <a:gd name="connsiteY15" fmla="*/ 2831 h 95983"/>
                  <a:gd name="connsiteX16" fmla="*/ 25871 w 243954"/>
                  <a:gd name="connsiteY16" fmla="*/ 0 h 95983"/>
                  <a:gd name="connsiteX0" fmla="*/ 243954 w 335394"/>
                  <a:gd name="connsiteY0" fmla="*/ 93550 h 184990"/>
                  <a:gd name="connsiteX1" fmla="*/ 59214 w 335394"/>
                  <a:gd name="connsiteY1" fmla="*/ 95983 h 184990"/>
                  <a:gd name="connsiteX2" fmla="*/ 47085 w 335394"/>
                  <a:gd name="connsiteY2" fmla="*/ 92587 h 184990"/>
                  <a:gd name="connsiteX3" fmla="*/ 36785 w 335394"/>
                  <a:gd name="connsiteY3" fmla="*/ 82287 h 184990"/>
                  <a:gd name="connsiteX4" fmla="*/ 22071 w 335394"/>
                  <a:gd name="connsiteY4" fmla="*/ 85230 h 184990"/>
                  <a:gd name="connsiteX5" fmla="*/ 10300 w 335394"/>
                  <a:gd name="connsiteY5" fmla="*/ 70516 h 184990"/>
                  <a:gd name="connsiteX6" fmla="*/ 19128 w 335394"/>
                  <a:gd name="connsiteY6" fmla="*/ 57273 h 184990"/>
                  <a:gd name="connsiteX7" fmla="*/ 13243 w 335394"/>
                  <a:gd name="connsiteY7" fmla="*/ 24902 h 184990"/>
                  <a:gd name="connsiteX8" fmla="*/ 0 w 335394"/>
                  <a:gd name="connsiteY8" fmla="*/ 14602 h 184990"/>
                  <a:gd name="connsiteX9" fmla="*/ 10300 w 335394"/>
                  <a:gd name="connsiteY9" fmla="*/ 2831 h 184990"/>
                  <a:gd name="connsiteX10" fmla="*/ 25871 w 335394"/>
                  <a:gd name="connsiteY10" fmla="*/ 0 h 184990"/>
                  <a:gd name="connsiteX11" fmla="*/ 33107 w 335394"/>
                  <a:gd name="connsiteY11" fmla="*/ 2831 h 184990"/>
                  <a:gd name="connsiteX12" fmla="*/ 36418 w 335394"/>
                  <a:gd name="connsiteY12" fmla="*/ 20488 h 184990"/>
                  <a:gd name="connsiteX13" fmla="*/ 32003 w 335394"/>
                  <a:gd name="connsiteY13" fmla="*/ 28213 h 184990"/>
                  <a:gd name="connsiteX14" fmla="*/ 41936 w 335394"/>
                  <a:gd name="connsiteY14" fmla="*/ 35938 h 184990"/>
                  <a:gd name="connsiteX15" fmla="*/ 59214 w 335394"/>
                  <a:gd name="connsiteY15" fmla="*/ 34858 h 184990"/>
                  <a:gd name="connsiteX16" fmla="*/ 335394 w 335394"/>
                  <a:gd name="connsiteY16" fmla="*/ 184990 h 184990"/>
                  <a:gd name="connsiteX0" fmla="*/ 59214 w 335394"/>
                  <a:gd name="connsiteY0" fmla="*/ 95983 h 184990"/>
                  <a:gd name="connsiteX1" fmla="*/ 47085 w 335394"/>
                  <a:gd name="connsiteY1" fmla="*/ 92587 h 184990"/>
                  <a:gd name="connsiteX2" fmla="*/ 36785 w 335394"/>
                  <a:gd name="connsiteY2" fmla="*/ 82287 h 184990"/>
                  <a:gd name="connsiteX3" fmla="*/ 22071 w 335394"/>
                  <a:gd name="connsiteY3" fmla="*/ 85230 h 184990"/>
                  <a:gd name="connsiteX4" fmla="*/ 10300 w 335394"/>
                  <a:gd name="connsiteY4" fmla="*/ 70516 h 184990"/>
                  <a:gd name="connsiteX5" fmla="*/ 19128 w 335394"/>
                  <a:gd name="connsiteY5" fmla="*/ 57273 h 184990"/>
                  <a:gd name="connsiteX6" fmla="*/ 13243 w 335394"/>
                  <a:gd name="connsiteY6" fmla="*/ 24902 h 184990"/>
                  <a:gd name="connsiteX7" fmla="*/ 0 w 335394"/>
                  <a:gd name="connsiteY7" fmla="*/ 14602 h 184990"/>
                  <a:gd name="connsiteX8" fmla="*/ 10300 w 335394"/>
                  <a:gd name="connsiteY8" fmla="*/ 2831 h 184990"/>
                  <a:gd name="connsiteX9" fmla="*/ 25871 w 335394"/>
                  <a:gd name="connsiteY9" fmla="*/ 0 h 184990"/>
                  <a:gd name="connsiteX10" fmla="*/ 33107 w 335394"/>
                  <a:gd name="connsiteY10" fmla="*/ 2831 h 184990"/>
                  <a:gd name="connsiteX11" fmla="*/ 36418 w 335394"/>
                  <a:gd name="connsiteY11" fmla="*/ 20488 h 184990"/>
                  <a:gd name="connsiteX12" fmla="*/ 32003 w 335394"/>
                  <a:gd name="connsiteY12" fmla="*/ 28213 h 184990"/>
                  <a:gd name="connsiteX13" fmla="*/ 41936 w 335394"/>
                  <a:gd name="connsiteY13" fmla="*/ 35938 h 184990"/>
                  <a:gd name="connsiteX14" fmla="*/ 59214 w 335394"/>
                  <a:gd name="connsiteY14" fmla="*/ 34858 h 184990"/>
                  <a:gd name="connsiteX15" fmla="*/ 335394 w 335394"/>
                  <a:gd name="connsiteY15" fmla="*/ 184990 h 184990"/>
                  <a:gd name="connsiteX0" fmla="*/ 59214 w 59214"/>
                  <a:gd name="connsiteY0" fmla="*/ 95983 h 95983"/>
                  <a:gd name="connsiteX1" fmla="*/ 47085 w 59214"/>
                  <a:gd name="connsiteY1" fmla="*/ 92587 h 95983"/>
                  <a:gd name="connsiteX2" fmla="*/ 36785 w 59214"/>
                  <a:gd name="connsiteY2" fmla="*/ 82287 h 95983"/>
                  <a:gd name="connsiteX3" fmla="*/ 22071 w 59214"/>
                  <a:gd name="connsiteY3" fmla="*/ 85230 h 95983"/>
                  <a:gd name="connsiteX4" fmla="*/ 10300 w 59214"/>
                  <a:gd name="connsiteY4" fmla="*/ 70516 h 95983"/>
                  <a:gd name="connsiteX5" fmla="*/ 19128 w 59214"/>
                  <a:gd name="connsiteY5" fmla="*/ 57273 h 95983"/>
                  <a:gd name="connsiteX6" fmla="*/ 13243 w 59214"/>
                  <a:gd name="connsiteY6" fmla="*/ 24902 h 95983"/>
                  <a:gd name="connsiteX7" fmla="*/ 0 w 59214"/>
                  <a:gd name="connsiteY7" fmla="*/ 14602 h 95983"/>
                  <a:gd name="connsiteX8" fmla="*/ 10300 w 59214"/>
                  <a:gd name="connsiteY8" fmla="*/ 2831 h 95983"/>
                  <a:gd name="connsiteX9" fmla="*/ 25871 w 59214"/>
                  <a:gd name="connsiteY9" fmla="*/ 0 h 95983"/>
                  <a:gd name="connsiteX10" fmla="*/ 33107 w 59214"/>
                  <a:gd name="connsiteY10" fmla="*/ 2831 h 95983"/>
                  <a:gd name="connsiteX11" fmla="*/ 36418 w 59214"/>
                  <a:gd name="connsiteY11" fmla="*/ 20488 h 95983"/>
                  <a:gd name="connsiteX12" fmla="*/ 32003 w 59214"/>
                  <a:gd name="connsiteY12" fmla="*/ 28213 h 95983"/>
                  <a:gd name="connsiteX13" fmla="*/ 41936 w 59214"/>
                  <a:gd name="connsiteY13" fmla="*/ 35938 h 95983"/>
                  <a:gd name="connsiteX14" fmla="*/ 59214 w 59214"/>
                  <a:gd name="connsiteY14" fmla="*/ 34858 h 95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214" h="95983">
                    <a:moveTo>
                      <a:pt x="59214" y="95983"/>
                    </a:moveTo>
                    <a:lnTo>
                      <a:pt x="47085" y="92587"/>
                    </a:lnTo>
                    <a:lnTo>
                      <a:pt x="36785" y="82287"/>
                    </a:lnTo>
                    <a:lnTo>
                      <a:pt x="22071" y="85230"/>
                    </a:lnTo>
                    <a:lnTo>
                      <a:pt x="10300" y="70516"/>
                    </a:lnTo>
                    <a:lnTo>
                      <a:pt x="19128" y="57273"/>
                    </a:lnTo>
                    <a:lnTo>
                      <a:pt x="13243" y="24902"/>
                    </a:lnTo>
                    <a:lnTo>
                      <a:pt x="0" y="14602"/>
                    </a:lnTo>
                    <a:lnTo>
                      <a:pt x="10300" y="2831"/>
                    </a:lnTo>
                    <a:lnTo>
                      <a:pt x="25871" y="0"/>
                    </a:lnTo>
                    <a:lnTo>
                      <a:pt x="33107" y="2831"/>
                    </a:lnTo>
                    <a:lnTo>
                      <a:pt x="36418" y="20488"/>
                    </a:lnTo>
                    <a:lnTo>
                      <a:pt x="32003" y="28213"/>
                    </a:lnTo>
                    <a:lnTo>
                      <a:pt x="41936" y="35938"/>
                    </a:lnTo>
                    <a:lnTo>
                      <a:pt x="59214" y="3485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B84B8C4D-C907-BB8D-C7D2-3E45019CD9BB}"/>
                  </a:ext>
                </a:extLst>
              </p:cNvPr>
              <p:cNvSpPr/>
              <p:nvPr/>
            </p:nvSpPr>
            <p:spPr>
              <a:xfrm>
                <a:off x="3164209" y="1528610"/>
                <a:ext cx="225307" cy="216413"/>
              </a:xfrm>
              <a:custGeom>
                <a:avLst/>
                <a:gdLst>
                  <a:gd name="connsiteX0" fmla="*/ 225307 w 225307"/>
                  <a:gd name="connsiteY0" fmla="*/ 0 h 216413"/>
                  <a:gd name="connsiteX1" fmla="*/ 225307 w 225307"/>
                  <a:gd name="connsiteY1" fmla="*/ 162728 h 216413"/>
                  <a:gd name="connsiteX2" fmla="*/ 224950 w 225307"/>
                  <a:gd name="connsiteY2" fmla="*/ 163442 h 216413"/>
                  <a:gd name="connsiteX3" fmla="*/ 177865 w 225307"/>
                  <a:gd name="connsiteY3" fmla="*/ 169328 h 216413"/>
                  <a:gd name="connsiteX4" fmla="*/ 160208 w 225307"/>
                  <a:gd name="connsiteY4" fmla="*/ 182570 h 216413"/>
                  <a:gd name="connsiteX5" fmla="*/ 141079 w 225307"/>
                  <a:gd name="connsiteY5" fmla="*/ 191399 h 216413"/>
                  <a:gd name="connsiteX6" fmla="*/ 98409 w 225307"/>
                  <a:gd name="connsiteY6" fmla="*/ 189927 h 216413"/>
                  <a:gd name="connsiteX7" fmla="*/ 86637 w 225307"/>
                  <a:gd name="connsiteY7" fmla="*/ 188456 h 216413"/>
                  <a:gd name="connsiteX8" fmla="*/ 80752 w 225307"/>
                  <a:gd name="connsiteY8" fmla="*/ 203170 h 216413"/>
                  <a:gd name="connsiteX9" fmla="*/ 60152 w 225307"/>
                  <a:gd name="connsiteY9" fmla="*/ 216413 h 216413"/>
                  <a:gd name="connsiteX10" fmla="*/ 43966 w 225307"/>
                  <a:gd name="connsiteY10" fmla="*/ 209056 h 216413"/>
                  <a:gd name="connsiteX11" fmla="*/ 26309 w 225307"/>
                  <a:gd name="connsiteY11" fmla="*/ 211998 h 216413"/>
                  <a:gd name="connsiteX12" fmla="*/ 2767 w 225307"/>
                  <a:gd name="connsiteY12" fmla="*/ 201698 h 216413"/>
                  <a:gd name="connsiteX13" fmla="*/ 0 w 225307"/>
                  <a:gd name="connsiteY13" fmla="*/ 180948 h 216413"/>
                  <a:gd name="connsiteX14" fmla="*/ 19320 w 225307"/>
                  <a:gd name="connsiteY14" fmla="*/ 175581 h 216413"/>
                  <a:gd name="connsiteX15" fmla="*/ 27045 w 225307"/>
                  <a:gd name="connsiteY15" fmla="*/ 178892 h 216413"/>
                  <a:gd name="connsiteX16" fmla="*/ 41391 w 225307"/>
                  <a:gd name="connsiteY16" fmla="*/ 171167 h 216413"/>
                  <a:gd name="connsiteX17" fmla="*/ 91051 w 225307"/>
                  <a:gd name="connsiteY17" fmla="*/ 154614 h 216413"/>
                  <a:gd name="connsiteX18" fmla="*/ 97673 w 225307"/>
                  <a:gd name="connsiteY18" fmla="*/ 136957 h 216413"/>
                  <a:gd name="connsiteX19" fmla="*/ 132986 w 225307"/>
                  <a:gd name="connsiteY19" fmla="*/ 108264 h 216413"/>
                  <a:gd name="connsiteX20" fmla="*/ 159472 w 225307"/>
                  <a:gd name="connsiteY20" fmla="*/ 79572 h 216413"/>
                  <a:gd name="connsiteX21" fmla="*/ 177129 w 225307"/>
                  <a:gd name="connsiteY21" fmla="*/ 68537 h 216413"/>
                  <a:gd name="connsiteX22" fmla="*/ 190372 w 225307"/>
                  <a:gd name="connsiteY22" fmla="*/ 57501 h 216413"/>
                  <a:gd name="connsiteX23" fmla="*/ 191475 w 225307"/>
                  <a:gd name="connsiteY23" fmla="*/ 25498 h 216413"/>
                  <a:gd name="connsiteX24" fmla="*/ 213546 w 225307"/>
                  <a:gd name="connsiteY24" fmla="*/ 7841 h 216413"/>
                  <a:gd name="connsiteX25" fmla="*/ 225307 w 225307"/>
                  <a:gd name="connsiteY25" fmla="*/ 0 h 216413"/>
                  <a:gd name="connsiteX0" fmla="*/ 225307 w 410047"/>
                  <a:gd name="connsiteY0" fmla="*/ 0 h 216413"/>
                  <a:gd name="connsiteX1" fmla="*/ 410047 w 410047"/>
                  <a:gd name="connsiteY1" fmla="*/ 88259 h 216413"/>
                  <a:gd name="connsiteX2" fmla="*/ 225307 w 410047"/>
                  <a:gd name="connsiteY2" fmla="*/ 162728 h 216413"/>
                  <a:gd name="connsiteX3" fmla="*/ 224950 w 410047"/>
                  <a:gd name="connsiteY3" fmla="*/ 163442 h 216413"/>
                  <a:gd name="connsiteX4" fmla="*/ 177865 w 410047"/>
                  <a:gd name="connsiteY4" fmla="*/ 169328 h 216413"/>
                  <a:gd name="connsiteX5" fmla="*/ 160208 w 410047"/>
                  <a:gd name="connsiteY5" fmla="*/ 182570 h 216413"/>
                  <a:gd name="connsiteX6" fmla="*/ 141079 w 410047"/>
                  <a:gd name="connsiteY6" fmla="*/ 191399 h 216413"/>
                  <a:gd name="connsiteX7" fmla="*/ 98409 w 410047"/>
                  <a:gd name="connsiteY7" fmla="*/ 189927 h 216413"/>
                  <a:gd name="connsiteX8" fmla="*/ 86637 w 410047"/>
                  <a:gd name="connsiteY8" fmla="*/ 188456 h 216413"/>
                  <a:gd name="connsiteX9" fmla="*/ 80752 w 410047"/>
                  <a:gd name="connsiteY9" fmla="*/ 203170 h 216413"/>
                  <a:gd name="connsiteX10" fmla="*/ 60152 w 410047"/>
                  <a:gd name="connsiteY10" fmla="*/ 216413 h 216413"/>
                  <a:gd name="connsiteX11" fmla="*/ 43966 w 410047"/>
                  <a:gd name="connsiteY11" fmla="*/ 209056 h 216413"/>
                  <a:gd name="connsiteX12" fmla="*/ 26309 w 410047"/>
                  <a:gd name="connsiteY12" fmla="*/ 211998 h 216413"/>
                  <a:gd name="connsiteX13" fmla="*/ 2767 w 410047"/>
                  <a:gd name="connsiteY13" fmla="*/ 201698 h 216413"/>
                  <a:gd name="connsiteX14" fmla="*/ 0 w 410047"/>
                  <a:gd name="connsiteY14" fmla="*/ 180948 h 216413"/>
                  <a:gd name="connsiteX15" fmla="*/ 19320 w 410047"/>
                  <a:gd name="connsiteY15" fmla="*/ 175581 h 216413"/>
                  <a:gd name="connsiteX16" fmla="*/ 27045 w 410047"/>
                  <a:gd name="connsiteY16" fmla="*/ 178892 h 216413"/>
                  <a:gd name="connsiteX17" fmla="*/ 41391 w 410047"/>
                  <a:gd name="connsiteY17" fmla="*/ 171167 h 216413"/>
                  <a:gd name="connsiteX18" fmla="*/ 91051 w 410047"/>
                  <a:gd name="connsiteY18" fmla="*/ 154614 h 216413"/>
                  <a:gd name="connsiteX19" fmla="*/ 97673 w 410047"/>
                  <a:gd name="connsiteY19" fmla="*/ 136957 h 216413"/>
                  <a:gd name="connsiteX20" fmla="*/ 132986 w 410047"/>
                  <a:gd name="connsiteY20" fmla="*/ 108264 h 216413"/>
                  <a:gd name="connsiteX21" fmla="*/ 159472 w 410047"/>
                  <a:gd name="connsiteY21" fmla="*/ 79572 h 216413"/>
                  <a:gd name="connsiteX22" fmla="*/ 177129 w 410047"/>
                  <a:gd name="connsiteY22" fmla="*/ 68537 h 216413"/>
                  <a:gd name="connsiteX23" fmla="*/ 190372 w 410047"/>
                  <a:gd name="connsiteY23" fmla="*/ 57501 h 216413"/>
                  <a:gd name="connsiteX24" fmla="*/ 191475 w 410047"/>
                  <a:gd name="connsiteY24" fmla="*/ 25498 h 216413"/>
                  <a:gd name="connsiteX25" fmla="*/ 213546 w 410047"/>
                  <a:gd name="connsiteY25" fmla="*/ 7841 h 216413"/>
                  <a:gd name="connsiteX26" fmla="*/ 225307 w 410047"/>
                  <a:gd name="connsiteY26" fmla="*/ 0 h 216413"/>
                  <a:gd name="connsiteX0" fmla="*/ 410047 w 501487"/>
                  <a:gd name="connsiteY0" fmla="*/ 88259 h 216413"/>
                  <a:gd name="connsiteX1" fmla="*/ 225307 w 501487"/>
                  <a:gd name="connsiteY1" fmla="*/ 162728 h 216413"/>
                  <a:gd name="connsiteX2" fmla="*/ 224950 w 501487"/>
                  <a:gd name="connsiteY2" fmla="*/ 163442 h 216413"/>
                  <a:gd name="connsiteX3" fmla="*/ 177865 w 501487"/>
                  <a:gd name="connsiteY3" fmla="*/ 169328 h 216413"/>
                  <a:gd name="connsiteX4" fmla="*/ 160208 w 501487"/>
                  <a:gd name="connsiteY4" fmla="*/ 182570 h 216413"/>
                  <a:gd name="connsiteX5" fmla="*/ 141079 w 501487"/>
                  <a:gd name="connsiteY5" fmla="*/ 191399 h 216413"/>
                  <a:gd name="connsiteX6" fmla="*/ 98409 w 501487"/>
                  <a:gd name="connsiteY6" fmla="*/ 189927 h 216413"/>
                  <a:gd name="connsiteX7" fmla="*/ 86637 w 501487"/>
                  <a:gd name="connsiteY7" fmla="*/ 188456 h 216413"/>
                  <a:gd name="connsiteX8" fmla="*/ 80752 w 501487"/>
                  <a:gd name="connsiteY8" fmla="*/ 203170 h 216413"/>
                  <a:gd name="connsiteX9" fmla="*/ 60152 w 501487"/>
                  <a:gd name="connsiteY9" fmla="*/ 216413 h 216413"/>
                  <a:gd name="connsiteX10" fmla="*/ 43966 w 501487"/>
                  <a:gd name="connsiteY10" fmla="*/ 209056 h 216413"/>
                  <a:gd name="connsiteX11" fmla="*/ 26309 w 501487"/>
                  <a:gd name="connsiteY11" fmla="*/ 211998 h 216413"/>
                  <a:gd name="connsiteX12" fmla="*/ 2767 w 501487"/>
                  <a:gd name="connsiteY12" fmla="*/ 201698 h 216413"/>
                  <a:gd name="connsiteX13" fmla="*/ 0 w 501487"/>
                  <a:gd name="connsiteY13" fmla="*/ 180948 h 216413"/>
                  <a:gd name="connsiteX14" fmla="*/ 19320 w 501487"/>
                  <a:gd name="connsiteY14" fmla="*/ 175581 h 216413"/>
                  <a:gd name="connsiteX15" fmla="*/ 27045 w 501487"/>
                  <a:gd name="connsiteY15" fmla="*/ 178892 h 216413"/>
                  <a:gd name="connsiteX16" fmla="*/ 41391 w 501487"/>
                  <a:gd name="connsiteY16" fmla="*/ 171167 h 216413"/>
                  <a:gd name="connsiteX17" fmla="*/ 91051 w 501487"/>
                  <a:gd name="connsiteY17" fmla="*/ 154614 h 216413"/>
                  <a:gd name="connsiteX18" fmla="*/ 97673 w 501487"/>
                  <a:gd name="connsiteY18" fmla="*/ 136957 h 216413"/>
                  <a:gd name="connsiteX19" fmla="*/ 132986 w 501487"/>
                  <a:gd name="connsiteY19" fmla="*/ 108264 h 216413"/>
                  <a:gd name="connsiteX20" fmla="*/ 159472 w 501487"/>
                  <a:gd name="connsiteY20" fmla="*/ 79572 h 216413"/>
                  <a:gd name="connsiteX21" fmla="*/ 177129 w 501487"/>
                  <a:gd name="connsiteY21" fmla="*/ 68537 h 216413"/>
                  <a:gd name="connsiteX22" fmla="*/ 190372 w 501487"/>
                  <a:gd name="connsiteY22" fmla="*/ 57501 h 216413"/>
                  <a:gd name="connsiteX23" fmla="*/ 191475 w 501487"/>
                  <a:gd name="connsiteY23" fmla="*/ 25498 h 216413"/>
                  <a:gd name="connsiteX24" fmla="*/ 213546 w 501487"/>
                  <a:gd name="connsiteY24" fmla="*/ 7841 h 216413"/>
                  <a:gd name="connsiteX25" fmla="*/ 225307 w 501487"/>
                  <a:gd name="connsiteY25" fmla="*/ 0 h 216413"/>
                  <a:gd name="connsiteX26" fmla="*/ 501487 w 501487"/>
                  <a:gd name="connsiteY26" fmla="*/ 179699 h 216413"/>
                  <a:gd name="connsiteX0" fmla="*/ 225307 w 501487"/>
                  <a:gd name="connsiteY0" fmla="*/ 162728 h 216413"/>
                  <a:gd name="connsiteX1" fmla="*/ 224950 w 501487"/>
                  <a:gd name="connsiteY1" fmla="*/ 163442 h 216413"/>
                  <a:gd name="connsiteX2" fmla="*/ 177865 w 501487"/>
                  <a:gd name="connsiteY2" fmla="*/ 169328 h 216413"/>
                  <a:gd name="connsiteX3" fmla="*/ 160208 w 501487"/>
                  <a:gd name="connsiteY3" fmla="*/ 182570 h 216413"/>
                  <a:gd name="connsiteX4" fmla="*/ 141079 w 501487"/>
                  <a:gd name="connsiteY4" fmla="*/ 191399 h 216413"/>
                  <a:gd name="connsiteX5" fmla="*/ 98409 w 501487"/>
                  <a:gd name="connsiteY5" fmla="*/ 189927 h 216413"/>
                  <a:gd name="connsiteX6" fmla="*/ 86637 w 501487"/>
                  <a:gd name="connsiteY6" fmla="*/ 188456 h 216413"/>
                  <a:gd name="connsiteX7" fmla="*/ 80752 w 501487"/>
                  <a:gd name="connsiteY7" fmla="*/ 203170 h 216413"/>
                  <a:gd name="connsiteX8" fmla="*/ 60152 w 501487"/>
                  <a:gd name="connsiteY8" fmla="*/ 216413 h 216413"/>
                  <a:gd name="connsiteX9" fmla="*/ 43966 w 501487"/>
                  <a:gd name="connsiteY9" fmla="*/ 209056 h 216413"/>
                  <a:gd name="connsiteX10" fmla="*/ 26309 w 501487"/>
                  <a:gd name="connsiteY10" fmla="*/ 211998 h 216413"/>
                  <a:gd name="connsiteX11" fmla="*/ 2767 w 501487"/>
                  <a:gd name="connsiteY11" fmla="*/ 201698 h 216413"/>
                  <a:gd name="connsiteX12" fmla="*/ 0 w 501487"/>
                  <a:gd name="connsiteY12" fmla="*/ 180948 h 216413"/>
                  <a:gd name="connsiteX13" fmla="*/ 19320 w 501487"/>
                  <a:gd name="connsiteY13" fmla="*/ 175581 h 216413"/>
                  <a:gd name="connsiteX14" fmla="*/ 27045 w 501487"/>
                  <a:gd name="connsiteY14" fmla="*/ 178892 h 216413"/>
                  <a:gd name="connsiteX15" fmla="*/ 41391 w 501487"/>
                  <a:gd name="connsiteY15" fmla="*/ 171167 h 216413"/>
                  <a:gd name="connsiteX16" fmla="*/ 91051 w 501487"/>
                  <a:gd name="connsiteY16" fmla="*/ 154614 h 216413"/>
                  <a:gd name="connsiteX17" fmla="*/ 97673 w 501487"/>
                  <a:gd name="connsiteY17" fmla="*/ 136957 h 216413"/>
                  <a:gd name="connsiteX18" fmla="*/ 132986 w 501487"/>
                  <a:gd name="connsiteY18" fmla="*/ 108264 h 216413"/>
                  <a:gd name="connsiteX19" fmla="*/ 159472 w 501487"/>
                  <a:gd name="connsiteY19" fmla="*/ 79572 h 216413"/>
                  <a:gd name="connsiteX20" fmla="*/ 177129 w 501487"/>
                  <a:gd name="connsiteY20" fmla="*/ 68537 h 216413"/>
                  <a:gd name="connsiteX21" fmla="*/ 190372 w 501487"/>
                  <a:gd name="connsiteY21" fmla="*/ 57501 h 216413"/>
                  <a:gd name="connsiteX22" fmla="*/ 191475 w 501487"/>
                  <a:gd name="connsiteY22" fmla="*/ 25498 h 216413"/>
                  <a:gd name="connsiteX23" fmla="*/ 213546 w 501487"/>
                  <a:gd name="connsiteY23" fmla="*/ 7841 h 216413"/>
                  <a:gd name="connsiteX24" fmla="*/ 225307 w 501487"/>
                  <a:gd name="connsiteY24" fmla="*/ 0 h 216413"/>
                  <a:gd name="connsiteX25" fmla="*/ 501487 w 501487"/>
                  <a:gd name="connsiteY25" fmla="*/ 179699 h 216413"/>
                  <a:gd name="connsiteX0" fmla="*/ 225307 w 225307"/>
                  <a:gd name="connsiteY0" fmla="*/ 162728 h 216413"/>
                  <a:gd name="connsiteX1" fmla="*/ 224950 w 225307"/>
                  <a:gd name="connsiteY1" fmla="*/ 163442 h 216413"/>
                  <a:gd name="connsiteX2" fmla="*/ 177865 w 225307"/>
                  <a:gd name="connsiteY2" fmla="*/ 169328 h 216413"/>
                  <a:gd name="connsiteX3" fmla="*/ 160208 w 225307"/>
                  <a:gd name="connsiteY3" fmla="*/ 182570 h 216413"/>
                  <a:gd name="connsiteX4" fmla="*/ 141079 w 225307"/>
                  <a:gd name="connsiteY4" fmla="*/ 191399 h 216413"/>
                  <a:gd name="connsiteX5" fmla="*/ 98409 w 225307"/>
                  <a:gd name="connsiteY5" fmla="*/ 189927 h 216413"/>
                  <a:gd name="connsiteX6" fmla="*/ 86637 w 225307"/>
                  <a:gd name="connsiteY6" fmla="*/ 188456 h 216413"/>
                  <a:gd name="connsiteX7" fmla="*/ 80752 w 225307"/>
                  <a:gd name="connsiteY7" fmla="*/ 203170 h 216413"/>
                  <a:gd name="connsiteX8" fmla="*/ 60152 w 225307"/>
                  <a:gd name="connsiteY8" fmla="*/ 216413 h 216413"/>
                  <a:gd name="connsiteX9" fmla="*/ 43966 w 225307"/>
                  <a:gd name="connsiteY9" fmla="*/ 209056 h 216413"/>
                  <a:gd name="connsiteX10" fmla="*/ 26309 w 225307"/>
                  <a:gd name="connsiteY10" fmla="*/ 211998 h 216413"/>
                  <a:gd name="connsiteX11" fmla="*/ 2767 w 225307"/>
                  <a:gd name="connsiteY11" fmla="*/ 201698 h 216413"/>
                  <a:gd name="connsiteX12" fmla="*/ 0 w 225307"/>
                  <a:gd name="connsiteY12" fmla="*/ 180948 h 216413"/>
                  <a:gd name="connsiteX13" fmla="*/ 19320 w 225307"/>
                  <a:gd name="connsiteY13" fmla="*/ 175581 h 216413"/>
                  <a:gd name="connsiteX14" fmla="*/ 27045 w 225307"/>
                  <a:gd name="connsiteY14" fmla="*/ 178892 h 216413"/>
                  <a:gd name="connsiteX15" fmla="*/ 41391 w 225307"/>
                  <a:gd name="connsiteY15" fmla="*/ 171167 h 216413"/>
                  <a:gd name="connsiteX16" fmla="*/ 91051 w 225307"/>
                  <a:gd name="connsiteY16" fmla="*/ 154614 h 216413"/>
                  <a:gd name="connsiteX17" fmla="*/ 97673 w 225307"/>
                  <a:gd name="connsiteY17" fmla="*/ 136957 h 216413"/>
                  <a:gd name="connsiteX18" fmla="*/ 132986 w 225307"/>
                  <a:gd name="connsiteY18" fmla="*/ 108264 h 216413"/>
                  <a:gd name="connsiteX19" fmla="*/ 159472 w 225307"/>
                  <a:gd name="connsiteY19" fmla="*/ 79572 h 216413"/>
                  <a:gd name="connsiteX20" fmla="*/ 177129 w 225307"/>
                  <a:gd name="connsiteY20" fmla="*/ 68537 h 216413"/>
                  <a:gd name="connsiteX21" fmla="*/ 190372 w 225307"/>
                  <a:gd name="connsiteY21" fmla="*/ 57501 h 216413"/>
                  <a:gd name="connsiteX22" fmla="*/ 191475 w 225307"/>
                  <a:gd name="connsiteY22" fmla="*/ 25498 h 216413"/>
                  <a:gd name="connsiteX23" fmla="*/ 213546 w 225307"/>
                  <a:gd name="connsiteY23" fmla="*/ 7841 h 216413"/>
                  <a:gd name="connsiteX24" fmla="*/ 225307 w 225307"/>
                  <a:gd name="connsiteY24" fmla="*/ 0 h 216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25307" h="216413">
                    <a:moveTo>
                      <a:pt x="225307" y="162728"/>
                    </a:moveTo>
                    <a:lnTo>
                      <a:pt x="224950" y="163442"/>
                    </a:lnTo>
                    <a:lnTo>
                      <a:pt x="177865" y="169328"/>
                    </a:lnTo>
                    <a:lnTo>
                      <a:pt x="160208" y="182570"/>
                    </a:lnTo>
                    <a:lnTo>
                      <a:pt x="141079" y="191399"/>
                    </a:lnTo>
                    <a:lnTo>
                      <a:pt x="98409" y="189927"/>
                    </a:lnTo>
                    <a:lnTo>
                      <a:pt x="86637" y="188456"/>
                    </a:lnTo>
                    <a:lnTo>
                      <a:pt x="80752" y="203170"/>
                    </a:lnTo>
                    <a:lnTo>
                      <a:pt x="60152" y="216413"/>
                    </a:lnTo>
                    <a:lnTo>
                      <a:pt x="43966" y="209056"/>
                    </a:lnTo>
                    <a:lnTo>
                      <a:pt x="26309" y="211998"/>
                    </a:lnTo>
                    <a:lnTo>
                      <a:pt x="2767" y="201698"/>
                    </a:lnTo>
                    <a:lnTo>
                      <a:pt x="0" y="180948"/>
                    </a:lnTo>
                    <a:lnTo>
                      <a:pt x="19320" y="175581"/>
                    </a:lnTo>
                    <a:lnTo>
                      <a:pt x="27045" y="178892"/>
                    </a:lnTo>
                    <a:lnTo>
                      <a:pt x="41391" y="171167"/>
                    </a:lnTo>
                    <a:lnTo>
                      <a:pt x="91051" y="154614"/>
                    </a:lnTo>
                    <a:lnTo>
                      <a:pt x="97673" y="136957"/>
                    </a:lnTo>
                    <a:lnTo>
                      <a:pt x="132986" y="108264"/>
                    </a:lnTo>
                    <a:lnTo>
                      <a:pt x="159472" y="79572"/>
                    </a:lnTo>
                    <a:lnTo>
                      <a:pt x="177129" y="68537"/>
                    </a:lnTo>
                    <a:lnTo>
                      <a:pt x="190372" y="57501"/>
                    </a:lnTo>
                    <a:cubicBezTo>
                      <a:pt x="190740" y="46833"/>
                      <a:pt x="191107" y="36166"/>
                      <a:pt x="191475" y="25498"/>
                    </a:cubicBezTo>
                    <a:lnTo>
                      <a:pt x="213546" y="7841"/>
                    </a:lnTo>
                    <a:lnTo>
                      <a:pt x="225307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18BD5506-CFDD-EDED-4463-E6BF5FCD3C65}"/>
                  </a:ext>
                </a:extLst>
              </p:cNvPr>
              <p:cNvSpPr/>
              <p:nvPr/>
            </p:nvSpPr>
            <p:spPr>
              <a:xfrm>
                <a:off x="3040435" y="841096"/>
                <a:ext cx="349081" cy="270486"/>
              </a:xfrm>
              <a:custGeom>
                <a:avLst/>
                <a:gdLst>
                  <a:gd name="connsiteX0" fmla="*/ 674 w 349081"/>
                  <a:gd name="connsiteY0" fmla="*/ 0 h 270486"/>
                  <a:gd name="connsiteX1" fmla="*/ 349081 w 349081"/>
                  <a:gd name="connsiteY1" fmla="*/ 0 h 270486"/>
                  <a:gd name="connsiteX2" fmla="*/ 349081 w 349081"/>
                  <a:gd name="connsiteY2" fmla="*/ 269406 h 270486"/>
                  <a:gd name="connsiteX3" fmla="*/ 331803 w 349081"/>
                  <a:gd name="connsiteY3" fmla="*/ 270486 h 270486"/>
                  <a:gd name="connsiteX4" fmla="*/ 321871 w 349081"/>
                  <a:gd name="connsiteY4" fmla="*/ 262761 h 270486"/>
                  <a:gd name="connsiteX5" fmla="*/ 326285 w 349081"/>
                  <a:gd name="connsiteY5" fmla="*/ 255036 h 270486"/>
                  <a:gd name="connsiteX6" fmla="*/ 322975 w 349081"/>
                  <a:gd name="connsiteY6" fmla="*/ 237379 h 270486"/>
                  <a:gd name="connsiteX7" fmla="*/ 315739 w 349081"/>
                  <a:gd name="connsiteY7" fmla="*/ 234548 h 270486"/>
                  <a:gd name="connsiteX8" fmla="*/ 316353 w 349081"/>
                  <a:gd name="connsiteY8" fmla="*/ 234436 h 270486"/>
                  <a:gd name="connsiteX9" fmla="*/ 338424 w 349081"/>
                  <a:gd name="connsiteY9" fmla="*/ 206479 h 270486"/>
                  <a:gd name="connsiteX10" fmla="*/ 331067 w 349081"/>
                  <a:gd name="connsiteY10" fmla="*/ 182937 h 270486"/>
                  <a:gd name="connsiteX11" fmla="*/ 335481 w 349081"/>
                  <a:gd name="connsiteY11" fmla="*/ 166751 h 270486"/>
                  <a:gd name="connsiteX12" fmla="*/ 294282 w 349081"/>
                  <a:gd name="connsiteY12" fmla="*/ 160866 h 270486"/>
                  <a:gd name="connsiteX13" fmla="*/ 285453 w 349081"/>
                  <a:gd name="connsiteY13" fmla="*/ 149095 h 270486"/>
                  <a:gd name="connsiteX14" fmla="*/ 264854 w 349081"/>
                  <a:gd name="connsiteY14" fmla="*/ 154980 h 270486"/>
                  <a:gd name="connsiteX15" fmla="*/ 250140 w 349081"/>
                  <a:gd name="connsiteY15" fmla="*/ 150566 h 270486"/>
                  <a:gd name="connsiteX16" fmla="*/ 264854 w 349081"/>
                  <a:gd name="connsiteY16" fmla="*/ 135852 h 270486"/>
                  <a:gd name="connsiteX17" fmla="*/ 244254 w 349081"/>
                  <a:gd name="connsiteY17" fmla="*/ 125552 h 270486"/>
                  <a:gd name="connsiteX18" fmla="*/ 219240 w 349081"/>
                  <a:gd name="connsiteY18" fmla="*/ 127024 h 270486"/>
                  <a:gd name="connsiteX19" fmla="*/ 214826 w 349081"/>
                  <a:gd name="connsiteY19" fmla="*/ 135852 h 270486"/>
                  <a:gd name="connsiteX20" fmla="*/ 204526 w 349081"/>
                  <a:gd name="connsiteY20" fmla="*/ 138795 h 270486"/>
                  <a:gd name="connsiteX21" fmla="*/ 188341 w 349081"/>
                  <a:gd name="connsiteY21" fmla="*/ 122609 h 270486"/>
                  <a:gd name="connsiteX22" fmla="*/ 197169 w 349081"/>
                  <a:gd name="connsiteY22" fmla="*/ 102010 h 270486"/>
                  <a:gd name="connsiteX23" fmla="*/ 185398 w 349081"/>
                  <a:gd name="connsiteY23" fmla="*/ 91710 h 270486"/>
                  <a:gd name="connsiteX24" fmla="*/ 160384 w 349081"/>
                  <a:gd name="connsiteY24" fmla="*/ 82881 h 270486"/>
                  <a:gd name="connsiteX25" fmla="*/ 172155 w 349081"/>
                  <a:gd name="connsiteY25" fmla="*/ 71110 h 270486"/>
                  <a:gd name="connsiteX26" fmla="*/ 167741 w 349081"/>
                  <a:gd name="connsiteY26" fmla="*/ 53453 h 270486"/>
                  <a:gd name="connsiteX27" fmla="*/ 133898 w 349081"/>
                  <a:gd name="connsiteY27" fmla="*/ 53453 h 270486"/>
                  <a:gd name="connsiteX28" fmla="*/ 108885 w 349081"/>
                  <a:gd name="connsiteY28" fmla="*/ 68167 h 270486"/>
                  <a:gd name="connsiteX29" fmla="*/ 91228 w 349081"/>
                  <a:gd name="connsiteY29" fmla="*/ 49039 h 270486"/>
                  <a:gd name="connsiteX30" fmla="*/ 67685 w 349081"/>
                  <a:gd name="connsiteY30" fmla="*/ 49039 h 270486"/>
                  <a:gd name="connsiteX31" fmla="*/ 60328 w 349081"/>
                  <a:gd name="connsiteY31" fmla="*/ 34325 h 270486"/>
                  <a:gd name="connsiteX32" fmla="*/ 0 w 349081"/>
                  <a:gd name="connsiteY32" fmla="*/ 10783 h 270486"/>
                  <a:gd name="connsiteX0" fmla="*/ 349081 w 440521"/>
                  <a:gd name="connsiteY0" fmla="*/ 0 h 270486"/>
                  <a:gd name="connsiteX1" fmla="*/ 349081 w 440521"/>
                  <a:gd name="connsiteY1" fmla="*/ 269406 h 270486"/>
                  <a:gd name="connsiteX2" fmla="*/ 331803 w 440521"/>
                  <a:gd name="connsiteY2" fmla="*/ 270486 h 270486"/>
                  <a:gd name="connsiteX3" fmla="*/ 321871 w 440521"/>
                  <a:gd name="connsiteY3" fmla="*/ 262761 h 270486"/>
                  <a:gd name="connsiteX4" fmla="*/ 326285 w 440521"/>
                  <a:gd name="connsiteY4" fmla="*/ 255036 h 270486"/>
                  <a:gd name="connsiteX5" fmla="*/ 322975 w 440521"/>
                  <a:gd name="connsiteY5" fmla="*/ 237379 h 270486"/>
                  <a:gd name="connsiteX6" fmla="*/ 315739 w 440521"/>
                  <a:gd name="connsiteY6" fmla="*/ 234548 h 270486"/>
                  <a:gd name="connsiteX7" fmla="*/ 316353 w 440521"/>
                  <a:gd name="connsiteY7" fmla="*/ 234436 h 270486"/>
                  <a:gd name="connsiteX8" fmla="*/ 338424 w 440521"/>
                  <a:gd name="connsiteY8" fmla="*/ 206479 h 270486"/>
                  <a:gd name="connsiteX9" fmla="*/ 331067 w 440521"/>
                  <a:gd name="connsiteY9" fmla="*/ 182937 h 270486"/>
                  <a:gd name="connsiteX10" fmla="*/ 335481 w 440521"/>
                  <a:gd name="connsiteY10" fmla="*/ 166751 h 270486"/>
                  <a:gd name="connsiteX11" fmla="*/ 294282 w 440521"/>
                  <a:gd name="connsiteY11" fmla="*/ 160866 h 270486"/>
                  <a:gd name="connsiteX12" fmla="*/ 285453 w 440521"/>
                  <a:gd name="connsiteY12" fmla="*/ 149095 h 270486"/>
                  <a:gd name="connsiteX13" fmla="*/ 264854 w 440521"/>
                  <a:gd name="connsiteY13" fmla="*/ 154980 h 270486"/>
                  <a:gd name="connsiteX14" fmla="*/ 250140 w 440521"/>
                  <a:gd name="connsiteY14" fmla="*/ 150566 h 270486"/>
                  <a:gd name="connsiteX15" fmla="*/ 264854 w 440521"/>
                  <a:gd name="connsiteY15" fmla="*/ 135852 h 270486"/>
                  <a:gd name="connsiteX16" fmla="*/ 244254 w 440521"/>
                  <a:gd name="connsiteY16" fmla="*/ 125552 h 270486"/>
                  <a:gd name="connsiteX17" fmla="*/ 219240 w 440521"/>
                  <a:gd name="connsiteY17" fmla="*/ 127024 h 270486"/>
                  <a:gd name="connsiteX18" fmla="*/ 214826 w 440521"/>
                  <a:gd name="connsiteY18" fmla="*/ 135852 h 270486"/>
                  <a:gd name="connsiteX19" fmla="*/ 204526 w 440521"/>
                  <a:gd name="connsiteY19" fmla="*/ 138795 h 270486"/>
                  <a:gd name="connsiteX20" fmla="*/ 188341 w 440521"/>
                  <a:gd name="connsiteY20" fmla="*/ 122609 h 270486"/>
                  <a:gd name="connsiteX21" fmla="*/ 197169 w 440521"/>
                  <a:gd name="connsiteY21" fmla="*/ 102010 h 270486"/>
                  <a:gd name="connsiteX22" fmla="*/ 185398 w 440521"/>
                  <a:gd name="connsiteY22" fmla="*/ 91710 h 270486"/>
                  <a:gd name="connsiteX23" fmla="*/ 160384 w 440521"/>
                  <a:gd name="connsiteY23" fmla="*/ 82881 h 270486"/>
                  <a:gd name="connsiteX24" fmla="*/ 172155 w 440521"/>
                  <a:gd name="connsiteY24" fmla="*/ 71110 h 270486"/>
                  <a:gd name="connsiteX25" fmla="*/ 167741 w 440521"/>
                  <a:gd name="connsiteY25" fmla="*/ 53453 h 270486"/>
                  <a:gd name="connsiteX26" fmla="*/ 133898 w 440521"/>
                  <a:gd name="connsiteY26" fmla="*/ 53453 h 270486"/>
                  <a:gd name="connsiteX27" fmla="*/ 108885 w 440521"/>
                  <a:gd name="connsiteY27" fmla="*/ 68167 h 270486"/>
                  <a:gd name="connsiteX28" fmla="*/ 91228 w 440521"/>
                  <a:gd name="connsiteY28" fmla="*/ 49039 h 270486"/>
                  <a:gd name="connsiteX29" fmla="*/ 67685 w 440521"/>
                  <a:gd name="connsiteY29" fmla="*/ 49039 h 270486"/>
                  <a:gd name="connsiteX30" fmla="*/ 60328 w 440521"/>
                  <a:gd name="connsiteY30" fmla="*/ 34325 h 270486"/>
                  <a:gd name="connsiteX31" fmla="*/ 0 w 440521"/>
                  <a:gd name="connsiteY31" fmla="*/ 10783 h 270486"/>
                  <a:gd name="connsiteX32" fmla="*/ 674 w 440521"/>
                  <a:gd name="connsiteY32" fmla="*/ 0 h 270486"/>
                  <a:gd name="connsiteX33" fmla="*/ 440521 w 440521"/>
                  <a:gd name="connsiteY33" fmla="*/ 91440 h 270486"/>
                  <a:gd name="connsiteX0" fmla="*/ 349081 w 440521"/>
                  <a:gd name="connsiteY0" fmla="*/ 269406 h 270486"/>
                  <a:gd name="connsiteX1" fmla="*/ 331803 w 440521"/>
                  <a:gd name="connsiteY1" fmla="*/ 270486 h 270486"/>
                  <a:gd name="connsiteX2" fmla="*/ 321871 w 440521"/>
                  <a:gd name="connsiteY2" fmla="*/ 262761 h 270486"/>
                  <a:gd name="connsiteX3" fmla="*/ 326285 w 440521"/>
                  <a:gd name="connsiteY3" fmla="*/ 255036 h 270486"/>
                  <a:gd name="connsiteX4" fmla="*/ 322975 w 440521"/>
                  <a:gd name="connsiteY4" fmla="*/ 237379 h 270486"/>
                  <a:gd name="connsiteX5" fmla="*/ 315739 w 440521"/>
                  <a:gd name="connsiteY5" fmla="*/ 234548 h 270486"/>
                  <a:gd name="connsiteX6" fmla="*/ 316353 w 440521"/>
                  <a:gd name="connsiteY6" fmla="*/ 234436 h 270486"/>
                  <a:gd name="connsiteX7" fmla="*/ 338424 w 440521"/>
                  <a:gd name="connsiteY7" fmla="*/ 206479 h 270486"/>
                  <a:gd name="connsiteX8" fmla="*/ 331067 w 440521"/>
                  <a:gd name="connsiteY8" fmla="*/ 182937 h 270486"/>
                  <a:gd name="connsiteX9" fmla="*/ 335481 w 440521"/>
                  <a:gd name="connsiteY9" fmla="*/ 166751 h 270486"/>
                  <a:gd name="connsiteX10" fmla="*/ 294282 w 440521"/>
                  <a:gd name="connsiteY10" fmla="*/ 160866 h 270486"/>
                  <a:gd name="connsiteX11" fmla="*/ 285453 w 440521"/>
                  <a:gd name="connsiteY11" fmla="*/ 149095 h 270486"/>
                  <a:gd name="connsiteX12" fmla="*/ 264854 w 440521"/>
                  <a:gd name="connsiteY12" fmla="*/ 154980 h 270486"/>
                  <a:gd name="connsiteX13" fmla="*/ 250140 w 440521"/>
                  <a:gd name="connsiteY13" fmla="*/ 150566 h 270486"/>
                  <a:gd name="connsiteX14" fmla="*/ 264854 w 440521"/>
                  <a:gd name="connsiteY14" fmla="*/ 135852 h 270486"/>
                  <a:gd name="connsiteX15" fmla="*/ 244254 w 440521"/>
                  <a:gd name="connsiteY15" fmla="*/ 125552 h 270486"/>
                  <a:gd name="connsiteX16" fmla="*/ 219240 w 440521"/>
                  <a:gd name="connsiteY16" fmla="*/ 127024 h 270486"/>
                  <a:gd name="connsiteX17" fmla="*/ 214826 w 440521"/>
                  <a:gd name="connsiteY17" fmla="*/ 135852 h 270486"/>
                  <a:gd name="connsiteX18" fmla="*/ 204526 w 440521"/>
                  <a:gd name="connsiteY18" fmla="*/ 138795 h 270486"/>
                  <a:gd name="connsiteX19" fmla="*/ 188341 w 440521"/>
                  <a:gd name="connsiteY19" fmla="*/ 122609 h 270486"/>
                  <a:gd name="connsiteX20" fmla="*/ 197169 w 440521"/>
                  <a:gd name="connsiteY20" fmla="*/ 102010 h 270486"/>
                  <a:gd name="connsiteX21" fmla="*/ 185398 w 440521"/>
                  <a:gd name="connsiteY21" fmla="*/ 91710 h 270486"/>
                  <a:gd name="connsiteX22" fmla="*/ 160384 w 440521"/>
                  <a:gd name="connsiteY22" fmla="*/ 82881 h 270486"/>
                  <a:gd name="connsiteX23" fmla="*/ 172155 w 440521"/>
                  <a:gd name="connsiteY23" fmla="*/ 71110 h 270486"/>
                  <a:gd name="connsiteX24" fmla="*/ 167741 w 440521"/>
                  <a:gd name="connsiteY24" fmla="*/ 53453 h 270486"/>
                  <a:gd name="connsiteX25" fmla="*/ 133898 w 440521"/>
                  <a:gd name="connsiteY25" fmla="*/ 53453 h 270486"/>
                  <a:gd name="connsiteX26" fmla="*/ 108885 w 440521"/>
                  <a:gd name="connsiteY26" fmla="*/ 68167 h 270486"/>
                  <a:gd name="connsiteX27" fmla="*/ 91228 w 440521"/>
                  <a:gd name="connsiteY27" fmla="*/ 49039 h 270486"/>
                  <a:gd name="connsiteX28" fmla="*/ 67685 w 440521"/>
                  <a:gd name="connsiteY28" fmla="*/ 49039 h 270486"/>
                  <a:gd name="connsiteX29" fmla="*/ 60328 w 440521"/>
                  <a:gd name="connsiteY29" fmla="*/ 34325 h 270486"/>
                  <a:gd name="connsiteX30" fmla="*/ 0 w 440521"/>
                  <a:gd name="connsiteY30" fmla="*/ 10783 h 270486"/>
                  <a:gd name="connsiteX31" fmla="*/ 674 w 440521"/>
                  <a:gd name="connsiteY31" fmla="*/ 0 h 270486"/>
                  <a:gd name="connsiteX32" fmla="*/ 440521 w 440521"/>
                  <a:gd name="connsiteY32" fmla="*/ 91440 h 270486"/>
                  <a:gd name="connsiteX0" fmla="*/ 349081 w 349081"/>
                  <a:gd name="connsiteY0" fmla="*/ 269406 h 270486"/>
                  <a:gd name="connsiteX1" fmla="*/ 331803 w 349081"/>
                  <a:gd name="connsiteY1" fmla="*/ 270486 h 270486"/>
                  <a:gd name="connsiteX2" fmla="*/ 321871 w 349081"/>
                  <a:gd name="connsiteY2" fmla="*/ 262761 h 270486"/>
                  <a:gd name="connsiteX3" fmla="*/ 326285 w 349081"/>
                  <a:gd name="connsiteY3" fmla="*/ 255036 h 270486"/>
                  <a:gd name="connsiteX4" fmla="*/ 322975 w 349081"/>
                  <a:gd name="connsiteY4" fmla="*/ 237379 h 270486"/>
                  <a:gd name="connsiteX5" fmla="*/ 315739 w 349081"/>
                  <a:gd name="connsiteY5" fmla="*/ 234548 h 270486"/>
                  <a:gd name="connsiteX6" fmla="*/ 316353 w 349081"/>
                  <a:gd name="connsiteY6" fmla="*/ 234436 h 270486"/>
                  <a:gd name="connsiteX7" fmla="*/ 338424 w 349081"/>
                  <a:gd name="connsiteY7" fmla="*/ 206479 h 270486"/>
                  <a:gd name="connsiteX8" fmla="*/ 331067 w 349081"/>
                  <a:gd name="connsiteY8" fmla="*/ 182937 h 270486"/>
                  <a:gd name="connsiteX9" fmla="*/ 335481 w 349081"/>
                  <a:gd name="connsiteY9" fmla="*/ 166751 h 270486"/>
                  <a:gd name="connsiteX10" fmla="*/ 294282 w 349081"/>
                  <a:gd name="connsiteY10" fmla="*/ 160866 h 270486"/>
                  <a:gd name="connsiteX11" fmla="*/ 285453 w 349081"/>
                  <a:gd name="connsiteY11" fmla="*/ 149095 h 270486"/>
                  <a:gd name="connsiteX12" fmla="*/ 264854 w 349081"/>
                  <a:gd name="connsiteY12" fmla="*/ 154980 h 270486"/>
                  <a:gd name="connsiteX13" fmla="*/ 250140 w 349081"/>
                  <a:gd name="connsiteY13" fmla="*/ 150566 h 270486"/>
                  <a:gd name="connsiteX14" fmla="*/ 264854 w 349081"/>
                  <a:gd name="connsiteY14" fmla="*/ 135852 h 270486"/>
                  <a:gd name="connsiteX15" fmla="*/ 244254 w 349081"/>
                  <a:gd name="connsiteY15" fmla="*/ 125552 h 270486"/>
                  <a:gd name="connsiteX16" fmla="*/ 219240 w 349081"/>
                  <a:gd name="connsiteY16" fmla="*/ 127024 h 270486"/>
                  <a:gd name="connsiteX17" fmla="*/ 214826 w 349081"/>
                  <a:gd name="connsiteY17" fmla="*/ 135852 h 270486"/>
                  <a:gd name="connsiteX18" fmla="*/ 204526 w 349081"/>
                  <a:gd name="connsiteY18" fmla="*/ 138795 h 270486"/>
                  <a:gd name="connsiteX19" fmla="*/ 188341 w 349081"/>
                  <a:gd name="connsiteY19" fmla="*/ 122609 h 270486"/>
                  <a:gd name="connsiteX20" fmla="*/ 197169 w 349081"/>
                  <a:gd name="connsiteY20" fmla="*/ 102010 h 270486"/>
                  <a:gd name="connsiteX21" fmla="*/ 185398 w 349081"/>
                  <a:gd name="connsiteY21" fmla="*/ 91710 h 270486"/>
                  <a:gd name="connsiteX22" fmla="*/ 160384 w 349081"/>
                  <a:gd name="connsiteY22" fmla="*/ 82881 h 270486"/>
                  <a:gd name="connsiteX23" fmla="*/ 172155 w 349081"/>
                  <a:gd name="connsiteY23" fmla="*/ 71110 h 270486"/>
                  <a:gd name="connsiteX24" fmla="*/ 167741 w 349081"/>
                  <a:gd name="connsiteY24" fmla="*/ 53453 h 270486"/>
                  <a:gd name="connsiteX25" fmla="*/ 133898 w 349081"/>
                  <a:gd name="connsiteY25" fmla="*/ 53453 h 270486"/>
                  <a:gd name="connsiteX26" fmla="*/ 108885 w 349081"/>
                  <a:gd name="connsiteY26" fmla="*/ 68167 h 270486"/>
                  <a:gd name="connsiteX27" fmla="*/ 91228 w 349081"/>
                  <a:gd name="connsiteY27" fmla="*/ 49039 h 270486"/>
                  <a:gd name="connsiteX28" fmla="*/ 67685 w 349081"/>
                  <a:gd name="connsiteY28" fmla="*/ 49039 h 270486"/>
                  <a:gd name="connsiteX29" fmla="*/ 60328 w 349081"/>
                  <a:gd name="connsiteY29" fmla="*/ 34325 h 270486"/>
                  <a:gd name="connsiteX30" fmla="*/ 0 w 349081"/>
                  <a:gd name="connsiteY30" fmla="*/ 10783 h 270486"/>
                  <a:gd name="connsiteX31" fmla="*/ 674 w 349081"/>
                  <a:gd name="connsiteY31" fmla="*/ 0 h 270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9081" h="270486">
                    <a:moveTo>
                      <a:pt x="349081" y="269406"/>
                    </a:moveTo>
                    <a:lnTo>
                      <a:pt x="331803" y="270486"/>
                    </a:lnTo>
                    <a:lnTo>
                      <a:pt x="321871" y="262761"/>
                    </a:lnTo>
                    <a:lnTo>
                      <a:pt x="326285" y="255036"/>
                    </a:lnTo>
                    <a:lnTo>
                      <a:pt x="322975" y="237379"/>
                    </a:lnTo>
                    <a:lnTo>
                      <a:pt x="315739" y="234548"/>
                    </a:lnTo>
                    <a:lnTo>
                      <a:pt x="316353" y="234436"/>
                    </a:lnTo>
                    <a:lnTo>
                      <a:pt x="338424" y="206479"/>
                    </a:lnTo>
                    <a:lnTo>
                      <a:pt x="331067" y="182937"/>
                    </a:lnTo>
                    <a:lnTo>
                      <a:pt x="335481" y="166751"/>
                    </a:lnTo>
                    <a:lnTo>
                      <a:pt x="294282" y="160866"/>
                    </a:lnTo>
                    <a:lnTo>
                      <a:pt x="285453" y="149095"/>
                    </a:lnTo>
                    <a:lnTo>
                      <a:pt x="264854" y="154980"/>
                    </a:lnTo>
                    <a:lnTo>
                      <a:pt x="250140" y="150566"/>
                    </a:lnTo>
                    <a:lnTo>
                      <a:pt x="264854" y="135852"/>
                    </a:lnTo>
                    <a:lnTo>
                      <a:pt x="244254" y="125552"/>
                    </a:lnTo>
                    <a:lnTo>
                      <a:pt x="219240" y="127024"/>
                    </a:lnTo>
                    <a:lnTo>
                      <a:pt x="214826" y="135852"/>
                    </a:lnTo>
                    <a:lnTo>
                      <a:pt x="204526" y="138795"/>
                    </a:lnTo>
                    <a:lnTo>
                      <a:pt x="188341" y="122609"/>
                    </a:lnTo>
                    <a:lnTo>
                      <a:pt x="197169" y="102010"/>
                    </a:lnTo>
                    <a:lnTo>
                      <a:pt x="185398" y="91710"/>
                    </a:lnTo>
                    <a:lnTo>
                      <a:pt x="160384" y="82881"/>
                    </a:lnTo>
                    <a:lnTo>
                      <a:pt x="172155" y="71110"/>
                    </a:lnTo>
                    <a:lnTo>
                      <a:pt x="167741" y="53453"/>
                    </a:lnTo>
                    <a:lnTo>
                      <a:pt x="133898" y="53453"/>
                    </a:lnTo>
                    <a:lnTo>
                      <a:pt x="108885" y="68167"/>
                    </a:lnTo>
                    <a:lnTo>
                      <a:pt x="91228" y="49039"/>
                    </a:lnTo>
                    <a:lnTo>
                      <a:pt x="67685" y="49039"/>
                    </a:lnTo>
                    <a:lnTo>
                      <a:pt x="60328" y="34325"/>
                    </a:lnTo>
                    <a:lnTo>
                      <a:pt x="0" y="10783"/>
                    </a:lnTo>
                    <a:cubicBezTo>
                      <a:pt x="225" y="7189"/>
                      <a:pt x="449" y="3594"/>
                      <a:pt x="674" y="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94C56288-4C1E-4C55-84E4-065AB87B9FBE}"/>
                  </a:ext>
                </a:extLst>
              </p:cNvPr>
              <p:cNvSpPr/>
              <p:nvPr/>
            </p:nvSpPr>
            <p:spPr>
              <a:xfrm>
                <a:off x="3035284" y="841096"/>
                <a:ext cx="349081" cy="380485"/>
              </a:xfrm>
              <a:custGeom>
                <a:avLst/>
                <a:gdLst>
                  <a:gd name="connsiteX0" fmla="*/ 0 w 496297"/>
                  <a:gd name="connsiteY0" fmla="*/ 0 h 380485"/>
                  <a:gd name="connsiteX1" fmla="*/ 147890 w 496297"/>
                  <a:gd name="connsiteY1" fmla="*/ 0 h 380485"/>
                  <a:gd name="connsiteX2" fmla="*/ 147216 w 496297"/>
                  <a:gd name="connsiteY2" fmla="*/ 10783 h 380485"/>
                  <a:gd name="connsiteX3" fmla="*/ 207544 w 496297"/>
                  <a:gd name="connsiteY3" fmla="*/ 34326 h 380485"/>
                  <a:gd name="connsiteX4" fmla="*/ 214901 w 496297"/>
                  <a:gd name="connsiteY4" fmla="*/ 49040 h 380485"/>
                  <a:gd name="connsiteX5" fmla="*/ 238444 w 496297"/>
                  <a:gd name="connsiteY5" fmla="*/ 49040 h 380485"/>
                  <a:gd name="connsiteX6" fmla="*/ 256100 w 496297"/>
                  <a:gd name="connsiteY6" fmla="*/ 68168 h 380485"/>
                  <a:gd name="connsiteX7" fmla="*/ 281114 w 496297"/>
                  <a:gd name="connsiteY7" fmla="*/ 53454 h 380485"/>
                  <a:gd name="connsiteX8" fmla="*/ 314957 w 496297"/>
                  <a:gd name="connsiteY8" fmla="*/ 53454 h 380485"/>
                  <a:gd name="connsiteX9" fmla="*/ 319371 w 496297"/>
                  <a:gd name="connsiteY9" fmla="*/ 71111 h 380485"/>
                  <a:gd name="connsiteX10" fmla="*/ 307600 w 496297"/>
                  <a:gd name="connsiteY10" fmla="*/ 82882 h 380485"/>
                  <a:gd name="connsiteX11" fmla="*/ 332614 w 496297"/>
                  <a:gd name="connsiteY11" fmla="*/ 91711 h 380485"/>
                  <a:gd name="connsiteX12" fmla="*/ 344385 w 496297"/>
                  <a:gd name="connsiteY12" fmla="*/ 102010 h 380485"/>
                  <a:gd name="connsiteX13" fmla="*/ 335556 w 496297"/>
                  <a:gd name="connsiteY13" fmla="*/ 122610 h 380485"/>
                  <a:gd name="connsiteX14" fmla="*/ 351742 w 496297"/>
                  <a:gd name="connsiteY14" fmla="*/ 138796 h 380485"/>
                  <a:gd name="connsiteX15" fmla="*/ 362042 w 496297"/>
                  <a:gd name="connsiteY15" fmla="*/ 135853 h 380485"/>
                  <a:gd name="connsiteX16" fmla="*/ 366456 w 496297"/>
                  <a:gd name="connsiteY16" fmla="*/ 127024 h 380485"/>
                  <a:gd name="connsiteX17" fmla="*/ 391470 w 496297"/>
                  <a:gd name="connsiteY17" fmla="*/ 125553 h 380485"/>
                  <a:gd name="connsiteX18" fmla="*/ 412070 w 496297"/>
                  <a:gd name="connsiteY18" fmla="*/ 135853 h 380485"/>
                  <a:gd name="connsiteX19" fmla="*/ 397356 w 496297"/>
                  <a:gd name="connsiteY19" fmla="*/ 150567 h 380485"/>
                  <a:gd name="connsiteX20" fmla="*/ 412070 w 496297"/>
                  <a:gd name="connsiteY20" fmla="*/ 154981 h 380485"/>
                  <a:gd name="connsiteX21" fmla="*/ 432669 w 496297"/>
                  <a:gd name="connsiteY21" fmla="*/ 149095 h 380485"/>
                  <a:gd name="connsiteX22" fmla="*/ 441498 w 496297"/>
                  <a:gd name="connsiteY22" fmla="*/ 160867 h 380485"/>
                  <a:gd name="connsiteX23" fmla="*/ 482697 w 496297"/>
                  <a:gd name="connsiteY23" fmla="*/ 166752 h 380485"/>
                  <a:gd name="connsiteX24" fmla="*/ 478283 w 496297"/>
                  <a:gd name="connsiteY24" fmla="*/ 182938 h 380485"/>
                  <a:gd name="connsiteX25" fmla="*/ 485640 w 496297"/>
                  <a:gd name="connsiteY25" fmla="*/ 206480 h 380485"/>
                  <a:gd name="connsiteX26" fmla="*/ 463569 w 496297"/>
                  <a:gd name="connsiteY26" fmla="*/ 234437 h 380485"/>
                  <a:gd name="connsiteX27" fmla="*/ 447383 w 496297"/>
                  <a:gd name="connsiteY27" fmla="*/ 237380 h 380485"/>
                  <a:gd name="connsiteX28" fmla="*/ 437084 w 496297"/>
                  <a:gd name="connsiteY28" fmla="*/ 249151 h 380485"/>
                  <a:gd name="connsiteX29" fmla="*/ 450326 w 496297"/>
                  <a:gd name="connsiteY29" fmla="*/ 259451 h 380485"/>
                  <a:gd name="connsiteX30" fmla="*/ 456212 w 496297"/>
                  <a:gd name="connsiteY30" fmla="*/ 291822 h 380485"/>
                  <a:gd name="connsiteX31" fmla="*/ 447383 w 496297"/>
                  <a:gd name="connsiteY31" fmla="*/ 305065 h 380485"/>
                  <a:gd name="connsiteX32" fmla="*/ 459155 w 496297"/>
                  <a:gd name="connsiteY32" fmla="*/ 319779 h 380485"/>
                  <a:gd name="connsiteX33" fmla="*/ 473869 w 496297"/>
                  <a:gd name="connsiteY33" fmla="*/ 316836 h 380485"/>
                  <a:gd name="connsiteX34" fmla="*/ 484169 w 496297"/>
                  <a:gd name="connsiteY34" fmla="*/ 327136 h 380485"/>
                  <a:gd name="connsiteX35" fmla="*/ 496297 w 496297"/>
                  <a:gd name="connsiteY35" fmla="*/ 330532 h 380485"/>
                  <a:gd name="connsiteX36" fmla="*/ 496297 w 496297"/>
                  <a:gd name="connsiteY36" fmla="*/ 354915 h 380485"/>
                  <a:gd name="connsiteX37" fmla="*/ 495940 w 496297"/>
                  <a:gd name="connsiteY37" fmla="*/ 355093 h 380485"/>
                  <a:gd name="connsiteX38" fmla="*/ 496297 w 496297"/>
                  <a:gd name="connsiteY38" fmla="*/ 355569 h 380485"/>
                  <a:gd name="connsiteX39" fmla="*/ 496297 w 496297"/>
                  <a:gd name="connsiteY39" fmla="*/ 380485 h 380485"/>
                  <a:gd name="connsiteX40" fmla="*/ 0 w 496297"/>
                  <a:gd name="connsiteY40" fmla="*/ 380485 h 380485"/>
                  <a:gd name="connsiteX41" fmla="*/ 0 w 496297"/>
                  <a:gd name="connsiteY41" fmla="*/ 0 h 380485"/>
                  <a:gd name="connsiteX0" fmla="*/ 47625 w 543922"/>
                  <a:gd name="connsiteY0" fmla="*/ 0 h 692429"/>
                  <a:gd name="connsiteX1" fmla="*/ 195515 w 543922"/>
                  <a:gd name="connsiteY1" fmla="*/ 0 h 692429"/>
                  <a:gd name="connsiteX2" fmla="*/ 194841 w 543922"/>
                  <a:gd name="connsiteY2" fmla="*/ 10783 h 692429"/>
                  <a:gd name="connsiteX3" fmla="*/ 255169 w 543922"/>
                  <a:gd name="connsiteY3" fmla="*/ 34326 h 692429"/>
                  <a:gd name="connsiteX4" fmla="*/ 262526 w 543922"/>
                  <a:gd name="connsiteY4" fmla="*/ 49040 h 692429"/>
                  <a:gd name="connsiteX5" fmla="*/ 286069 w 543922"/>
                  <a:gd name="connsiteY5" fmla="*/ 49040 h 692429"/>
                  <a:gd name="connsiteX6" fmla="*/ 303725 w 543922"/>
                  <a:gd name="connsiteY6" fmla="*/ 68168 h 692429"/>
                  <a:gd name="connsiteX7" fmla="*/ 328739 w 543922"/>
                  <a:gd name="connsiteY7" fmla="*/ 53454 h 692429"/>
                  <a:gd name="connsiteX8" fmla="*/ 362582 w 543922"/>
                  <a:gd name="connsiteY8" fmla="*/ 53454 h 692429"/>
                  <a:gd name="connsiteX9" fmla="*/ 366996 w 543922"/>
                  <a:gd name="connsiteY9" fmla="*/ 71111 h 692429"/>
                  <a:gd name="connsiteX10" fmla="*/ 355225 w 543922"/>
                  <a:gd name="connsiteY10" fmla="*/ 82882 h 692429"/>
                  <a:gd name="connsiteX11" fmla="*/ 380239 w 543922"/>
                  <a:gd name="connsiteY11" fmla="*/ 91711 h 692429"/>
                  <a:gd name="connsiteX12" fmla="*/ 392010 w 543922"/>
                  <a:gd name="connsiteY12" fmla="*/ 102010 h 692429"/>
                  <a:gd name="connsiteX13" fmla="*/ 383181 w 543922"/>
                  <a:gd name="connsiteY13" fmla="*/ 122610 h 692429"/>
                  <a:gd name="connsiteX14" fmla="*/ 399367 w 543922"/>
                  <a:gd name="connsiteY14" fmla="*/ 138796 h 692429"/>
                  <a:gd name="connsiteX15" fmla="*/ 409667 w 543922"/>
                  <a:gd name="connsiteY15" fmla="*/ 135853 h 692429"/>
                  <a:gd name="connsiteX16" fmla="*/ 414081 w 543922"/>
                  <a:gd name="connsiteY16" fmla="*/ 127024 h 692429"/>
                  <a:gd name="connsiteX17" fmla="*/ 439095 w 543922"/>
                  <a:gd name="connsiteY17" fmla="*/ 125553 h 692429"/>
                  <a:gd name="connsiteX18" fmla="*/ 459695 w 543922"/>
                  <a:gd name="connsiteY18" fmla="*/ 135853 h 692429"/>
                  <a:gd name="connsiteX19" fmla="*/ 444981 w 543922"/>
                  <a:gd name="connsiteY19" fmla="*/ 150567 h 692429"/>
                  <a:gd name="connsiteX20" fmla="*/ 459695 w 543922"/>
                  <a:gd name="connsiteY20" fmla="*/ 154981 h 692429"/>
                  <a:gd name="connsiteX21" fmla="*/ 480294 w 543922"/>
                  <a:gd name="connsiteY21" fmla="*/ 149095 h 692429"/>
                  <a:gd name="connsiteX22" fmla="*/ 489123 w 543922"/>
                  <a:gd name="connsiteY22" fmla="*/ 160867 h 692429"/>
                  <a:gd name="connsiteX23" fmla="*/ 530322 w 543922"/>
                  <a:gd name="connsiteY23" fmla="*/ 166752 h 692429"/>
                  <a:gd name="connsiteX24" fmla="*/ 525908 w 543922"/>
                  <a:gd name="connsiteY24" fmla="*/ 182938 h 692429"/>
                  <a:gd name="connsiteX25" fmla="*/ 533265 w 543922"/>
                  <a:gd name="connsiteY25" fmla="*/ 206480 h 692429"/>
                  <a:gd name="connsiteX26" fmla="*/ 511194 w 543922"/>
                  <a:gd name="connsiteY26" fmla="*/ 234437 h 692429"/>
                  <a:gd name="connsiteX27" fmla="*/ 495008 w 543922"/>
                  <a:gd name="connsiteY27" fmla="*/ 237380 h 692429"/>
                  <a:gd name="connsiteX28" fmla="*/ 484709 w 543922"/>
                  <a:gd name="connsiteY28" fmla="*/ 249151 h 692429"/>
                  <a:gd name="connsiteX29" fmla="*/ 497951 w 543922"/>
                  <a:gd name="connsiteY29" fmla="*/ 259451 h 692429"/>
                  <a:gd name="connsiteX30" fmla="*/ 503837 w 543922"/>
                  <a:gd name="connsiteY30" fmla="*/ 291822 h 692429"/>
                  <a:gd name="connsiteX31" fmla="*/ 495008 w 543922"/>
                  <a:gd name="connsiteY31" fmla="*/ 305065 h 692429"/>
                  <a:gd name="connsiteX32" fmla="*/ 506780 w 543922"/>
                  <a:gd name="connsiteY32" fmla="*/ 319779 h 692429"/>
                  <a:gd name="connsiteX33" fmla="*/ 521494 w 543922"/>
                  <a:gd name="connsiteY33" fmla="*/ 316836 h 692429"/>
                  <a:gd name="connsiteX34" fmla="*/ 531794 w 543922"/>
                  <a:gd name="connsiteY34" fmla="*/ 327136 h 692429"/>
                  <a:gd name="connsiteX35" fmla="*/ 543922 w 543922"/>
                  <a:gd name="connsiteY35" fmla="*/ 330532 h 692429"/>
                  <a:gd name="connsiteX36" fmla="*/ 543922 w 543922"/>
                  <a:gd name="connsiteY36" fmla="*/ 354915 h 692429"/>
                  <a:gd name="connsiteX37" fmla="*/ 543565 w 543922"/>
                  <a:gd name="connsiteY37" fmla="*/ 355093 h 692429"/>
                  <a:gd name="connsiteX38" fmla="*/ 543922 w 543922"/>
                  <a:gd name="connsiteY38" fmla="*/ 355569 h 692429"/>
                  <a:gd name="connsiteX39" fmla="*/ 543922 w 543922"/>
                  <a:gd name="connsiteY39" fmla="*/ 380485 h 692429"/>
                  <a:gd name="connsiteX40" fmla="*/ 0 w 543922"/>
                  <a:gd name="connsiteY40" fmla="*/ 692429 h 692429"/>
                  <a:gd name="connsiteX41" fmla="*/ 47625 w 543922"/>
                  <a:gd name="connsiteY41" fmla="*/ 0 h 692429"/>
                  <a:gd name="connsiteX0" fmla="*/ 0 w 543922"/>
                  <a:gd name="connsiteY0" fmla="*/ 692429 h 783869"/>
                  <a:gd name="connsiteX1" fmla="*/ 47625 w 543922"/>
                  <a:gd name="connsiteY1" fmla="*/ 0 h 783869"/>
                  <a:gd name="connsiteX2" fmla="*/ 195515 w 543922"/>
                  <a:gd name="connsiteY2" fmla="*/ 0 h 783869"/>
                  <a:gd name="connsiteX3" fmla="*/ 194841 w 543922"/>
                  <a:gd name="connsiteY3" fmla="*/ 10783 h 783869"/>
                  <a:gd name="connsiteX4" fmla="*/ 255169 w 543922"/>
                  <a:gd name="connsiteY4" fmla="*/ 34326 h 783869"/>
                  <a:gd name="connsiteX5" fmla="*/ 262526 w 543922"/>
                  <a:gd name="connsiteY5" fmla="*/ 49040 h 783869"/>
                  <a:gd name="connsiteX6" fmla="*/ 286069 w 543922"/>
                  <a:gd name="connsiteY6" fmla="*/ 49040 h 783869"/>
                  <a:gd name="connsiteX7" fmla="*/ 303725 w 543922"/>
                  <a:gd name="connsiteY7" fmla="*/ 68168 h 783869"/>
                  <a:gd name="connsiteX8" fmla="*/ 328739 w 543922"/>
                  <a:gd name="connsiteY8" fmla="*/ 53454 h 783869"/>
                  <a:gd name="connsiteX9" fmla="*/ 362582 w 543922"/>
                  <a:gd name="connsiteY9" fmla="*/ 53454 h 783869"/>
                  <a:gd name="connsiteX10" fmla="*/ 366996 w 543922"/>
                  <a:gd name="connsiteY10" fmla="*/ 71111 h 783869"/>
                  <a:gd name="connsiteX11" fmla="*/ 355225 w 543922"/>
                  <a:gd name="connsiteY11" fmla="*/ 82882 h 783869"/>
                  <a:gd name="connsiteX12" fmla="*/ 380239 w 543922"/>
                  <a:gd name="connsiteY12" fmla="*/ 91711 h 783869"/>
                  <a:gd name="connsiteX13" fmla="*/ 392010 w 543922"/>
                  <a:gd name="connsiteY13" fmla="*/ 102010 h 783869"/>
                  <a:gd name="connsiteX14" fmla="*/ 383181 w 543922"/>
                  <a:gd name="connsiteY14" fmla="*/ 122610 h 783869"/>
                  <a:gd name="connsiteX15" fmla="*/ 399367 w 543922"/>
                  <a:gd name="connsiteY15" fmla="*/ 138796 h 783869"/>
                  <a:gd name="connsiteX16" fmla="*/ 409667 w 543922"/>
                  <a:gd name="connsiteY16" fmla="*/ 135853 h 783869"/>
                  <a:gd name="connsiteX17" fmla="*/ 414081 w 543922"/>
                  <a:gd name="connsiteY17" fmla="*/ 127024 h 783869"/>
                  <a:gd name="connsiteX18" fmla="*/ 439095 w 543922"/>
                  <a:gd name="connsiteY18" fmla="*/ 125553 h 783869"/>
                  <a:gd name="connsiteX19" fmla="*/ 459695 w 543922"/>
                  <a:gd name="connsiteY19" fmla="*/ 135853 h 783869"/>
                  <a:gd name="connsiteX20" fmla="*/ 444981 w 543922"/>
                  <a:gd name="connsiteY20" fmla="*/ 150567 h 783869"/>
                  <a:gd name="connsiteX21" fmla="*/ 459695 w 543922"/>
                  <a:gd name="connsiteY21" fmla="*/ 154981 h 783869"/>
                  <a:gd name="connsiteX22" fmla="*/ 480294 w 543922"/>
                  <a:gd name="connsiteY22" fmla="*/ 149095 h 783869"/>
                  <a:gd name="connsiteX23" fmla="*/ 489123 w 543922"/>
                  <a:gd name="connsiteY23" fmla="*/ 160867 h 783869"/>
                  <a:gd name="connsiteX24" fmla="*/ 530322 w 543922"/>
                  <a:gd name="connsiteY24" fmla="*/ 166752 h 783869"/>
                  <a:gd name="connsiteX25" fmla="*/ 525908 w 543922"/>
                  <a:gd name="connsiteY25" fmla="*/ 182938 h 783869"/>
                  <a:gd name="connsiteX26" fmla="*/ 533265 w 543922"/>
                  <a:gd name="connsiteY26" fmla="*/ 206480 h 783869"/>
                  <a:gd name="connsiteX27" fmla="*/ 511194 w 543922"/>
                  <a:gd name="connsiteY27" fmla="*/ 234437 h 783869"/>
                  <a:gd name="connsiteX28" fmla="*/ 495008 w 543922"/>
                  <a:gd name="connsiteY28" fmla="*/ 237380 h 783869"/>
                  <a:gd name="connsiteX29" fmla="*/ 484709 w 543922"/>
                  <a:gd name="connsiteY29" fmla="*/ 249151 h 783869"/>
                  <a:gd name="connsiteX30" fmla="*/ 497951 w 543922"/>
                  <a:gd name="connsiteY30" fmla="*/ 259451 h 783869"/>
                  <a:gd name="connsiteX31" fmla="*/ 503837 w 543922"/>
                  <a:gd name="connsiteY31" fmla="*/ 291822 h 783869"/>
                  <a:gd name="connsiteX32" fmla="*/ 495008 w 543922"/>
                  <a:gd name="connsiteY32" fmla="*/ 305065 h 783869"/>
                  <a:gd name="connsiteX33" fmla="*/ 506780 w 543922"/>
                  <a:gd name="connsiteY33" fmla="*/ 319779 h 783869"/>
                  <a:gd name="connsiteX34" fmla="*/ 521494 w 543922"/>
                  <a:gd name="connsiteY34" fmla="*/ 316836 h 783869"/>
                  <a:gd name="connsiteX35" fmla="*/ 531794 w 543922"/>
                  <a:gd name="connsiteY35" fmla="*/ 327136 h 783869"/>
                  <a:gd name="connsiteX36" fmla="*/ 543922 w 543922"/>
                  <a:gd name="connsiteY36" fmla="*/ 330532 h 783869"/>
                  <a:gd name="connsiteX37" fmla="*/ 543922 w 543922"/>
                  <a:gd name="connsiteY37" fmla="*/ 354915 h 783869"/>
                  <a:gd name="connsiteX38" fmla="*/ 543565 w 543922"/>
                  <a:gd name="connsiteY38" fmla="*/ 355093 h 783869"/>
                  <a:gd name="connsiteX39" fmla="*/ 543922 w 543922"/>
                  <a:gd name="connsiteY39" fmla="*/ 355569 h 783869"/>
                  <a:gd name="connsiteX40" fmla="*/ 543922 w 543922"/>
                  <a:gd name="connsiteY40" fmla="*/ 380485 h 783869"/>
                  <a:gd name="connsiteX41" fmla="*/ 91440 w 543922"/>
                  <a:gd name="connsiteY41" fmla="*/ 783869 h 783869"/>
                  <a:gd name="connsiteX0" fmla="*/ 0 w 496297"/>
                  <a:gd name="connsiteY0" fmla="*/ 0 h 783869"/>
                  <a:gd name="connsiteX1" fmla="*/ 147890 w 496297"/>
                  <a:gd name="connsiteY1" fmla="*/ 0 h 783869"/>
                  <a:gd name="connsiteX2" fmla="*/ 147216 w 496297"/>
                  <a:gd name="connsiteY2" fmla="*/ 10783 h 783869"/>
                  <a:gd name="connsiteX3" fmla="*/ 207544 w 496297"/>
                  <a:gd name="connsiteY3" fmla="*/ 34326 h 783869"/>
                  <a:gd name="connsiteX4" fmla="*/ 214901 w 496297"/>
                  <a:gd name="connsiteY4" fmla="*/ 49040 h 783869"/>
                  <a:gd name="connsiteX5" fmla="*/ 238444 w 496297"/>
                  <a:gd name="connsiteY5" fmla="*/ 49040 h 783869"/>
                  <a:gd name="connsiteX6" fmla="*/ 256100 w 496297"/>
                  <a:gd name="connsiteY6" fmla="*/ 68168 h 783869"/>
                  <a:gd name="connsiteX7" fmla="*/ 281114 w 496297"/>
                  <a:gd name="connsiteY7" fmla="*/ 53454 h 783869"/>
                  <a:gd name="connsiteX8" fmla="*/ 314957 w 496297"/>
                  <a:gd name="connsiteY8" fmla="*/ 53454 h 783869"/>
                  <a:gd name="connsiteX9" fmla="*/ 319371 w 496297"/>
                  <a:gd name="connsiteY9" fmla="*/ 71111 h 783869"/>
                  <a:gd name="connsiteX10" fmla="*/ 307600 w 496297"/>
                  <a:gd name="connsiteY10" fmla="*/ 82882 h 783869"/>
                  <a:gd name="connsiteX11" fmla="*/ 332614 w 496297"/>
                  <a:gd name="connsiteY11" fmla="*/ 91711 h 783869"/>
                  <a:gd name="connsiteX12" fmla="*/ 344385 w 496297"/>
                  <a:gd name="connsiteY12" fmla="*/ 102010 h 783869"/>
                  <a:gd name="connsiteX13" fmla="*/ 335556 w 496297"/>
                  <a:gd name="connsiteY13" fmla="*/ 122610 h 783869"/>
                  <a:gd name="connsiteX14" fmla="*/ 351742 w 496297"/>
                  <a:gd name="connsiteY14" fmla="*/ 138796 h 783869"/>
                  <a:gd name="connsiteX15" fmla="*/ 362042 w 496297"/>
                  <a:gd name="connsiteY15" fmla="*/ 135853 h 783869"/>
                  <a:gd name="connsiteX16" fmla="*/ 366456 w 496297"/>
                  <a:gd name="connsiteY16" fmla="*/ 127024 h 783869"/>
                  <a:gd name="connsiteX17" fmla="*/ 391470 w 496297"/>
                  <a:gd name="connsiteY17" fmla="*/ 125553 h 783869"/>
                  <a:gd name="connsiteX18" fmla="*/ 412070 w 496297"/>
                  <a:gd name="connsiteY18" fmla="*/ 135853 h 783869"/>
                  <a:gd name="connsiteX19" fmla="*/ 397356 w 496297"/>
                  <a:gd name="connsiteY19" fmla="*/ 150567 h 783869"/>
                  <a:gd name="connsiteX20" fmla="*/ 412070 w 496297"/>
                  <a:gd name="connsiteY20" fmla="*/ 154981 h 783869"/>
                  <a:gd name="connsiteX21" fmla="*/ 432669 w 496297"/>
                  <a:gd name="connsiteY21" fmla="*/ 149095 h 783869"/>
                  <a:gd name="connsiteX22" fmla="*/ 441498 w 496297"/>
                  <a:gd name="connsiteY22" fmla="*/ 160867 h 783869"/>
                  <a:gd name="connsiteX23" fmla="*/ 482697 w 496297"/>
                  <a:gd name="connsiteY23" fmla="*/ 166752 h 783869"/>
                  <a:gd name="connsiteX24" fmla="*/ 478283 w 496297"/>
                  <a:gd name="connsiteY24" fmla="*/ 182938 h 783869"/>
                  <a:gd name="connsiteX25" fmla="*/ 485640 w 496297"/>
                  <a:gd name="connsiteY25" fmla="*/ 206480 h 783869"/>
                  <a:gd name="connsiteX26" fmla="*/ 463569 w 496297"/>
                  <a:gd name="connsiteY26" fmla="*/ 234437 h 783869"/>
                  <a:gd name="connsiteX27" fmla="*/ 447383 w 496297"/>
                  <a:gd name="connsiteY27" fmla="*/ 237380 h 783869"/>
                  <a:gd name="connsiteX28" fmla="*/ 437084 w 496297"/>
                  <a:gd name="connsiteY28" fmla="*/ 249151 h 783869"/>
                  <a:gd name="connsiteX29" fmla="*/ 450326 w 496297"/>
                  <a:gd name="connsiteY29" fmla="*/ 259451 h 783869"/>
                  <a:gd name="connsiteX30" fmla="*/ 456212 w 496297"/>
                  <a:gd name="connsiteY30" fmla="*/ 291822 h 783869"/>
                  <a:gd name="connsiteX31" fmla="*/ 447383 w 496297"/>
                  <a:gd name="connsiteY31" fmla="*/ 305065 h 783869"/>
                  <a:gd name="connsiteX32" fmla="*/ 459155 w 496297"/>
                  <a:gd name="connsiteY32" fmla="*/ 319779 h 783869"/>
                  <a:gd name="connsiteX33" fmla="*/ 473869 w 496297"/>
                  <a:gd name="connsiteY33" fmla="*/ 316836 h 783869"/>
                  <a:gd name="connsiteX34" fmla="*/ 484169 w 496297"/>
                  <a:gd name="connsiteY34" fmla="*/ 327136 h 783869"/>
                  <a:gd name="connsiteX35" fmla="*/ 496297 w 496297"/>
                  <a:gd name="connsiteY35" fmla="*/ 330532 h 783869"/>
                  <a:gd name="connsiteX36" fmla="*/ 496297 w 496297"/>
                  <a:gd name="connsiteY36" fmla="*/ 354915 h 783869"/>
                  <a:gd name="connsiteX37" fmla="*/ 495940 w 496297"/>
                  <a:gd name="connsiteY37" fmla="*/ 355093 h 783869"/>
                  <a:gd name="connsiteX38" fmla="*/ 496297 w 496297"/>
                  <a:gd name="connsiteY38" fmla="*/ 355569 h 783869"/>
                  <a:gd name="connsiteX39" fmla="*/ 496297 w 496297"/>
                  <a:gd name="connsiteY39" fmla="*/ 380485 h 783869"/>
                  <a:gd name="connsiteX40" fmla="*/ 43815 w 496297"/>
                  <a:gd name="connsiteY40" fmla="*/ 783869 h 783869"/>
                  <a:gd name="connsiteX0" fmla="*/ 0 w 496297"/>
                  <a:gd name="connsiteY0" fmla="*/ 0 h 380485"/>
                  <a:gd name="connsiteX1" fmla="*/ 147890 w 496297"/>
                  <a:gd name="connsiteY1" fmla="*/ 0 h 380485"/>
                  <a:gd name="connsiteX2" fmla="*/ 147216 w 496297"/>
                  <a:gd name="connsiteY2" fmla="*/ 10783 h 380485"/>
                  <a:gd name="connsiteX3" fmla="*/ 207544 w 496297"/>
                  <a:gd name="connsiteY3" fmla="*/ 34326 h 380485"/>
                  <a:gd name="connsiteX4" fmla="*/ 214901 w 496297"/>
                  <a:gd name="connsiteY4" fmla="*/ 49040 h 380485"/>
                  <a:gd name="connsiteX5" fmla="*/ 238444 w 496297"/>
                  <a:gd name="connsiteY5" fmla="*/ 49040 h 380485"/>
                  <a:gd name="connsiteX6" fmla="*/ 256100 w 496297"/>
                  <a:gd name="connsiteY6" fmla="*/ 68168 h 380485"/>
                  <a:gd name="connsiteX7" fmla="*/ 281114 w 496297"/>
                  <a:gd name="connsiteY7" fmla="*/ 53454 h 380485"/>
                  <a:gd name="connsiteX8" fmla="*/ 314957 w 496297"/>
                  <a:gd name="connsiteY8" fmla="*/ 53454 h 380485"/>
                  <a:gd name="connsiteX9" fmla="*/ 319371 w 496297"/>
                  <a:gd name="connsiteY9" fmla="*/ 71111 h 380485"/>
                  <a:gd name="connsiteX10" fmla="*/ 307600 w 496297"/>
                  <a:gd name="connsiteY10" fmla="*/ 82882 h 380485"/>
                  <a:gd name="connsiteX11" fmla="*/ 332614 w 496297"/>
                  <a:gd name="connsiteY11" fmla="*/ 91711 h 380485"/>
                  <a:gd name="connsiteX12" fmla="*/ 344385 w 496297"/>
                  <a:gd name="connsiteY12" fmla="*/ 102010 h 380485"/>
                  <a:gd name="connsiteX13" fmla="*/ 335556 w 496297"/>
                  <a:gd name="connsiteY13" fmla="*/ 122610 h 380485"/>
                  <a:gd name="connsiteX14" fmla="*/ 351742 w 496297"/>
                  <a:gd name="connsiteY14" fmla="*/ 138796 h 380485"/>
                  <a:gd name="connsiteX15" fmla="*/ 362042 w 496297"/>
                  <a:gd name="connsiteY15" fmla="*/ 135853 h 380485"/>
                  <a:gd name="connsiteX16" fmla="*/ 366456 w 496297"/>
                  <a:gd name="connsiteY16" fmla="*/ 127024 h 380485"/>
                  <a:gd name="connsiteX17" fmla="*/ 391470 w 496297"/>
                  <a:gd name="connsiteY17" fmla="*/ 125553 h 380485"/>
                  <a:gd name="connsiteX18" fmla="*/ 412070 w 496297"/>
                  <a:gd name="connsiteY18" fmla="*/ 135853 h 380485"/>
                  <a:gd name="connsiteX19" fmla="*/ 397356 w 496297"/>
                  <a:gd name="connsiteY19" fmla="*/ 150567 h 380485"/>
                  <a:gd name="connsiteX20" fmla="*/ 412070 w 496297"/>
                  <a:gd name="connsiteY20" fmla="*/ 154981 h 380485"/>
                  <a:gd name="connsiteX21" fmla="*/ 432669 w 496297"/>
                  <a:gd name="connsiteY21" fmla="*/ 149095 h 380485"/>
                  <a:gd name="connsiteX22" fmla="*/ 441498 w 496297"/>
                  <a:gd name="connsiteY22" fmla="*/ 160867 h 380485"/>
                  <a:gd name="connsiteX23" fmla="*/ 482697 w 496297"/>
                  <a:gd name="connsiteY23" fmla="*/ 166752 h 380485"/>
                  <a:gd name="connsiteX24" fmla="*/ 478283 w 496297"/>
                  <a:gd name="connsiteY24" fmla="*/ 182938 h 380485"/>
                  <a:gd name="connsiteX25" fmla="*/ 485640 w 496297"/>
                  <a:gd name="connsiteY25" fmla="*/ 206480 h 380485"/>
                  <a:gd name="connsiteX26" fmla="*/ 463569 w 496297"/>
                  <a:gd name="connsiteY26" fmla="*/ 234437 h 380485"/>
                  <a:gd name="connsiteX27" fmla="*/ 447383 w 496297"/>
                  <a:gd name="connsiteY27" fmla="*/ 237380 h 380485"/>
                  <a:gd name="connsiteX28" fmla="*/ 437084 w 496297"/>
                  <a:gd name="connsiteY28" fmla="*/ 249151 h 380485"/>
                  <a:gd name="connsiteX29" fmla="*/ 450326 w 496297"/>
                  <a:gd name="connsiteY29" fmla="*/ 259451 h 380485"/>
                  <a:gd name="connsiteX30" fmla="*/ 456212 w 496297"/>
                  <a:gd name="connsiteY30" fmla="*/ 291822 h 380485"/>
                  <a:gd name="connsiteX31" fmla="*/ 447383 w 496297"/>
                  <a:gd name="connsiteY31" fmla="*/ 305065 h 380485"/>
                  <a:gd name="connsiteX32" fmla="*/ 459155 w 496297"/>
                  <a:gd name="connsiteY32" fmla="*/ 319779 h 380485"/>
                  <a:gd name="connsiteX33" fmla="*/ 473869 w 496297"/>
                  <a:gd name="connsiteY33" fmla="*/ 316836 h 380485"/>
                  <a:gd name="connsiteX34" fmla="*/ 484169 w 496297"/>
                  <a:gd name="connsiteY34" fmla="*/ 327136 h 380485"/>
                  <a:gd name="connsiteX35" fmla="*/ 496297 w 496297"/>
                  <a:gd name="connsiteY35" fmla="*/ 330532 h 380485"/>
                  <a:gd name="connsiteX36" fmla="*/ 496297 w 496297"/>
                  <a:gd name="connsiteY36" fmla="*/ 354915 h 380485"/>
                  <a:gd name="connsiteX37" fmla="*/ 495940 w 496297"/>
                  <a:gd name="connsiteY37" fmla="*/ 355093 h 380485"/>
                  <a:gd name="connsiteX38" fmla="*/ 496297 w 496297"/>
                  <a:gd name="connsiteY38" fmla="*/ 355569 h 380485"/>
                  <a:gd name="connsiteX39" fmla="*/ 496297 w 496297"/>
                  <a:gd name="connsiteY39" fmla="*/ 380485 h 380485"/>
                  <a:gd name="connsiteX0" fmla="*/ 674 w 349081"/>
                  <a:gd name="connsiteY0" fmla="*/ 0 h 380485"/>
                  <a:gd name="connsiteX1" fmla="*/ 0 w 349081"/>
                  <a:gd name="connsiteY1" fmla="*/ 10783 h 380485"/>
                  <a:gd name="connsiteX2" fmla="*/ 60328 w 349081"/>
                  <a:gd name="connsiteY2" fmla="*/ 34326 h 380485"/>
                  <a:gd name="connsiteX3" fmla="*/ 67685 w 349081"/>
                  <a:gd name="connsiteY3" fmla="*/ 49040 h 380485"/>
                  <a:gd name="connsiteX4" fmla="*/ 91228 w 349081"/>
                  <a:gd name="connsiteY4" fmla="*/ 49040 h 380485"/>
                  <a:gd name="connsiteX5" fmla="*/ 108884 w 349081"/>
                  <a:gd name="connsiteY5" fmla="*/ 68168 h 380485"/>
                  <a:gd name="connsiteX6" fmla="*/ 133898 w 349081"/>
                  <a:gd name="connsiteY6" fmla="*/ 53454 h 380485"/>
                  <a:gd name="connsiteX7" fmla="*/ 167741 w 349081"/>
                  <a:gd name="connsiteY7" fmla="*/ 53454 h 380485"/>
                  <a:gd name="connsiteX8" fmla="*/ 172155 w 349081"/>
                  <a:gd name="connsiteY8" fmla="*/ 71111 h 380485"/>
                  <a:gd name="connsiteX9" fmla="*/ 160384 w 349081"/>
                  <a:gd name="connsiteY9" fmla="*/ 82882 h 380485"/>
                  <a:gd name="connsiteX10" fmla="*/ 185398 w 349081"/>
                  <a:gd name="connsiteY10" fmla="*/ 91711 h 380485"/>
                  <a:gd name="connsiteX11" fmla="*/ 197169 w 349081"/>
                  <a:gd name="connsiteY11" fmla="*/ 102010 h 380485"/>
                  <a:gd name="connsiteX12" fmla="*/ 188340 w 349081"/>
                  <a:gd name="connsiteY12" fmla="*/ 122610 h 380485"/>
                  <a:gd name="connsiteX13" fmla="*/ 204526 w 349081"/>
                  <a:gd name="connsiteY13" fmla="*/ 138796 h 380485"/>
                  <a:gd name="connsiteX14" fmla="*/ 214826 w 349081"/>
                  <a:gd name="connsiteY14" fmla="*/ 135853 h 380485"/>
                  <a:gd name="connsiteX15" fmla="*/ 219240 w 349081"/>
                  <a:gd name="connsiteY15" fmla="*/ 127024 h 380485"/>
                  <a:gd name="connsiteX16" fmla="*/ 244254 w 349081"/>
                  <a:gd name="connsiteY16" fmla="*/ 125553 h 380485"/>
                  <a:gd name="connsiteX17" fmla="*/ 264854 w 349081"/>
                  <a:gd name="connsiteY17" fmla="*/ 135853 h 380485"/>
                  <a:gd name="connsiteX18" fmla="*/ 250140 w 349081"/>
                  <a:gd name="connsiteY18" fmla="*/ 150567 h 380485"/>
                  <a:gd name="connsiteX19" fmla="*/ 264854 w 349081"/>
                  <a:gd name="connsiteY19" fmla="*/ 154981 h 380485"/>
                  <a:gd name="connsiteX20" fmla="*/ 285453 w 349081"/>
                  <a:gd name="connsiteY20" fmla="*/ 149095 h 380485"/>
                  <a:gd name="connsiteX21" fmla="*/ 294282 w 349081"/>
                  <a:gd name="connsiteY21" fmla="*/ 160867 h 380485"/>
                  <a:gd name="connsiteX22" fmla="*/ 335481 w 349081"/>
                  <a:gd name="connsiteY22" fmla="*/ 166752 h 380485"/>
                  <a:gd name="connsiteX23" fmla="*/ 331067 w 349081"/>
                  <a:gd name="connsiteY23" fmla="*/ 182938 h 380485"/>
                  <a:gd name="connsiteX24" fmla="*/ 338424 w 349081"/>
                  <a:gd name="connsiteY24" fmla="*/ 206480 h 380485"/>
                  <a:gd name="connsiteX25" fmla="*/ 316353 w 349081"/>
                  <a:gd name="connsiteY25" fmla="*/ 234437 h 380485"/>
                  <a:gd name="connsiteX26" fmla="*/ 300167 w 349081"/>
                  <a:gd name="connsiteY26" fmla="*/ 237380 h 380485"/>
                  <a:gd name="connsiteX27" fmla="*/ 289868 w 349081"/>
                  <a:gd name="connsiteY27" fmla="*/ 249151 h 380485"/>
                  <a:gd name="connsiteX28" fmla="*/ 303110 w 349081"/>
                  <a:gd name="connsiteY28" fmla="*/ 259451 h 380485"/>
                  <a:gd name="connsiteX29" fmla="*/ 308996 w 349081"/>
                  <a:gd name="connsiteY29" fmla="*/ 291822 h 380485"/>
                  <a:gd name="connsiteX30" fmla="*/ 300167 w 349081"/>
                  <a:gd name="connsiteY30" fmla="*/ 305065 h 380485"/>
                  <a:gd name="connsiteX31" fmla="*/ 311939 w 349081"/>
                  <a:gd name="connsiteY31" fmla="*/ 319779 h 380485"/>
                  <a:gd name="connsiteX32" fmla="*/ 326653 w 349081"/>
                  <a:gd name="connsiteY32" fmla="*/ 316836 h 380485"/>
                  <a:gd name="connsiteX33" fmla="*/ 336953 w 349081"/>
                  <a:gd name="connsiteY33" fmla="*/ 327136 h 380485"/>
                  <a:gd name="connsiteX34" fmla="*/ 349081 w 349081"/>
                  <a:gd name="connsiteY34" fmla="*/ 330532 h 380485"/>
                  <a:gd name="connsiteX35" fmla="*/ 349081 w 349081"/>
                  <a:gd name="connsiteY35" fmla="*/ 354915 h 380485"/>
                  <a:gd name="connsiteX36" fmla="*/ 348724 w 349081"/>
                  <a:gd name="connsiteY36" fmla="*/ 355093 h 380485"/>
                  <a:gd name="connsiteX37" fmla="*/ 349081 w 349081"/>
                  <a:gd name="connsiteY37" fmla="*/ 355569 h 380485"/>
                  <a:gd name="connsiteX38" fmla="*/ 349081 w 349081"/>
                  <a:gd name="connsiteY38" fmla="*/ 380485 h 380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49081" h="380485">
                    <a:moveTo>
                      <a:pt x="674" y="0"/>
                    </a:moveTo>
                    <a:cubicBezTo>
                      <a:pt x="449" y="3594"/>
                      <a:pt x="225" y="7189"/>
                      <a:pt x="0" y="10783"/>
                    </a:cubicBezTo>
                    <a:lnTo>
                      <a:pt x="60328" y="34326"/>
                    </a:lnTo>
                    <a:lnTo>
                      <a:pt x="67685" y="49040"/>
                    </a:lnTo>
                    <a:lnTo>
                      <a:pt x="91228" y="49040"/>
                    </a:lnTo>
                    <a:lnTo>
                      <a:pt x="108884" y="68168"/>
                    </a:lnTo>
                    <a:lnTo>
                      <a:pt x="133898" y="53454"/>
                    </a:lnTo>
                    <a:lnTo>
                      <a:pt x="167741" y="53454"/>
                    </a:lnTo>
                    <a:lnTo>
                      <a:pt x="172155" y="71111"/>
                    </a:lnTo>
                    <a:lnTo>
                      <a:pt x="160384" y="82882"/>
                    </a:lnTo>
                    <a:lnTo>
                      <a:pt x="185398" y="91711"/>
                    </a:lnTo>
                    <a:lnTo>
                      <a:pt x="197169" y="102010"/>
                    </a:lnTo>
                    <a:lnTo>
                      <a:pt x="188340" y="122610"/>
                    </a:lnTo>
                    <a:lnTo>
                      <a:pt x="204526" y="138796"/>
                    </a:lnTo>
                    <a:lnTo>
                      <a:pt x="214826" y="135853"/>
                    </a:lnTo>
                    <a:lnTo>
                      <a:pt x="219240" y="127024"/>
                    </a:lnTo>
                    <a:lnTo>
                      <a:pt x="244254" y="125553"/>
                    </a:lnTo>
                    <a:lnTo>
                      <a:pt x="264854" y="135853"/>
                    </a:lnTo>
                    <a:lnTo>
                      <a:pt x="250140" y="150567"/>
                    </a:lnTo>
                    <a:lnTo>
                      <a:pt x="264854" y="154981"/>
                    </a:lnTo>
                    <a:lnTo>
                      <a:pt x="285453" y="149095"/>
                    </a:lnTo>
                    <a:lnTo>
                      <a:pt x="294282" y="160867"/>
                    </a:lnTo>
                    <a:lnTo>
                      <a:pt x="335481" y="166752"/>
                    </a:lnTo>
                    <a:lnTo>
                      <a:pt x="331067" y="182938"/>
                    </a:lnTo>
                    <a:lnTo>
                      <a:pt x="338424" y="206480"/>
                    </a:lnTo>
                    <a:lnTo>
                      <a:pt x="316353" y="234437"/>
                    </a:lnTo>
                    <a:lnTo>
                      <a:pt x="300167" y="237380"/>
                    </a:lnTo>
                    <a:lnTo>
                      <a:pt x="289868" y="249151"/>
                    </a:lnTo>
                    <a:lnTo>
                      <a:pt x="303110" y="259451"/>
                    </a:lnTo>
                    <a:lnTo>
                      <a:pt x="308996" y="291822"/>
                    </a:lnTo>
                    <a:lnTo>
                      <a:pt x="300167" y="305065"/>
                    </a:lnTo>
                    <a:lnTo>
                      <a:pt x="311939" y="319779"/>
                    </a:lnTo>
                    <a:lnTo>
                      <a:pt x="326653" y="316836"/>
                    </a:lnTo>
                    <a:lnTo>
                      <a:pt x="336953" y="327136"/>
                    </a:lnTo>
                    <a:lnTo>
                      <a:pt x="349081" y="330532"/>
                    </a:lnTo>
                    <a:lnTo>
                      <a:pt x="349081" y="354915"/>
                    </a:lnTo>
                    <a:lnTo>
                      <a:pt x="348724" y="355093"/>
                    </a:lnTo>
                    <a:lnTo>
                      <a:pt x="349081" y="355569"/>
                    </a:lnTo>
                    <a:lnTo>
                      <a:pt x="349081" y="38048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BFE7053F-A646-F1A5-330B-0076CDF5BFD1}"/>
                  </a:ext>
                </a:extLst>
              </p:cNvPr>
              <p:cNvSpPr/>
              <p:nvPr/>
            </p:nvSpPr>
            <p:spPr>
              <a:xfrm>
                <a:off x="2561490" y="841096"/>
                <a:ext cx="822874" cy="602289"/>
              </a:xfrm>
              <a:custGeom>
                <a:avLst/>
                <a:gdLst>
                  <a:gd name="connsiteX0" fmla="*/ 174520 w 822874"/>
                  <a:gd name="connsiteY0" fmla="*/ 0 h 602289"/>
                  <a:gd name="connsiteX1" fmla="*/ 326577 w 822874"/>
                  <a:gd name="connsiteY1" fmla="*/ 0 h 602289"/>
                  <a:gd name="connsiteX2" fmla="*/ 326577 w 822874"/>
                  <a:gd name="connsiteY2" fmla="*/ 380485 h 602289"/>
                  <a:gd name="connsiteX3" fmla="*/ 822874 w 822874"/>
                  <a:gd name="connsiteY3" fmla="*/ 380485 h 602289"/>
                  <a:gd name="connsiteX4" fmla="*/ 822874 w 822874"/>
                  <a:gd name="connsiteY4" fmla="*/ 532870 h 602289"/>
                  <a:gd name="connsiteX5" fmla="*/ 822517 w 822874"/>
                  <a:gd name="connsiteY5" fmla="*/ 533133 h 602289"/>
                  <a:gd name="connsiteX6" fmla="*/ 790146 w 822874"/>
                  <a:gd name="connsiteY6" fmla="*/ 544904 h 602289"/>
                  <a:gd name="connsiteX7" fmla="*/ 769546 w 822874"/>
                  <a:gd name="connsiteY7" fmla="*/ 527247 h 602289"/>
                  <a:gd name="connsiteX8" fmla="*/ 751889 w 822874"/>
                  <a:gd name="connsiteY8" fmla="*/ 528719 h 602289"/>
                  <a:gd name="connsiteX9" fmla="*/ 737175 w 822874"/>
                  <a:gd name="connsiteY9" fmla="*/ 527247 h 602289"/>
                  <a:gd name="connsiteX10" fmla="*/ 725404 w 822874"/>
                  <a:gd name="connsiteY10" fmla="*/ 536076 h 602289"/>
                  <a:gd name="connsiteX11" fmla="*/ 707747 w 822874"/>
                  <a:gd name="connsiteY11" fmla="*/ 550790 h 602289"/>
                  <a:gd name="connsiteX12" fmla="*/ 693033 w 822874"/>
                  <a:gd name="connsiteY12" fmla="*/ 537547 h 602289"/>
                  <a:gd name="connsiteX13" fmla="*/ 665076 w 822874"/>
                  <a:gd name="connsiteY13" fmla="*/ 556675 h 602289"/>
                  <a:gd name="connsiteX14" fmla="*/ 657719 w 822874"/>
                  <a:gd name="connsiteY14" fmla="*/ 564032 h 602289"/>
                  <a:gd name="connsiteX15" fmla="*/ 657719 w 822874"/>
                  <a:gd name="connsiteY15" fmla="*/ 577275 h 602289"/>
                  <a:gd name="connsiteX16" fmla="*/ 563549 w 822874"/>
                  <a:gd name="connsiteY16" fmla="*/ 602289 h 602289"/>
                  <a:gd name="connsiteX17" fmla="*/ 544421 w 822874"/>
                  <a:gd name="connsiteY17" fmla="*/ 587575 h 602289"/>
                  <a:gd name="connsiteX18" fmla="*/ 506164 w 822874"/>
                  <a:gd name="connsiteY18" fmla="*/ 587575 h 602289"/>
                  <a:gd name="connsiteX19" fmla="*/ 425237 w 822874"/>
                  <a:gd name="connsiteY19" fmla="*/ 528719 h 602289"/>
                  <a:gd name="connsiteX20" fmla="*/ 406109 w 822874"/>
                  <a:gd name="connsiteY20" fmla="*/ 533133 h 602289"/>
                  <a:gd name="connsiteX21" fmla="*/ 389923 w 822874"/>
                  <a:gd name="connsiteY21" fmla="*/ 509590 h 602289"/>
                  <a:gd name="connsiteX22" fmla="*/ 375209 w 822874"/>
                  <a:gd name="connsiteY22" fmla="*/ 500762 h 602289"/>
                  <a:gd name="connsiteX23" fmla="*/ 364909 w 822874"/>
                  <a:gd name="connsiteY23" fmla="*/ 493405 h 602289"/>
                  <a:gd name="connsiteX24" fmla="*/ 354609 w 822874"/>
                  <a:gd name="connsiteY24" fmla="*/ 478691 h 602289"/>
                  <a:gd name="connsiteX25" fmla="*/ 332538 w 822874"/>
                  <a:gd name="connsiteY25" fmla="*/ 475748 h 602289"/>
                  <a:gd name="connsiteX26" fmla="*/ 314881 w 822874"/>
                  <a:gd name="connsiteY26" fmla="*/ 475748 h 602289"/>
                  <a:gd name="connsiteX27" fmla="*/ 308996 w 822874"/>
                  <a:gd name="connsiteY27" fmla="*/ 480162 h 602289"/>
                  <a:gd name="connsiteX28" fmla="*/ 269268 w 822874"/>
                  <a:gd name="connsiteY28" fmla="*/ 474277 h 602289"/>
                  <a:gd name="connsiteX29" fmla="*/ 233954 w 822874"/>
                  <a:gd name="connsiteY29" fmla="*/ 488991 h 602289"/>
                  <a:gd name="connsiteX30" fmla="*/ 195697 w 822874"/>
                  <a:gd name="connsiteY30" fmla="*/ 471334 h 602289"/>
                  <a:gd name="connsiteX31" fmla="*/ 182455 w 822874"/>
                  <a:gd name="connsiteY31" fmla="*/ 478691 h 602289"/>
                  <a:gd name="connsiteX32" fmla="*/ 163326 w 822874"/>
                  <a:gd name="connsiteY32" fmla="*/ 478691 h 602289"/>
                  <a:gd name="connsiteX33" fmla="*/ 154498 w 822874"/>
                  <a:gd name="connsiteY33" fmla="*/ 474277 h 602289"/>
                  <a:gd name="connsiteX34" fmla="*/ 132427 w 822874"/>
                  <a:gd name="connsiteY34" fmla="*/ 480162 h 602289"/>
                  <a:gd name="connsiteX35" fmla="*/ 128013 w 822874"/>
                  <a:gd name="connsiteY35" fmla="*/ 488991 h 602289"/>
                  <a:gd name="connsiteX36" fmla="*/ 128013 w 822874"/>
                  <a:gd name="connsiteY36" fmla="*/ 499291 h 602289"/>
                  <a:gd name="connsiteX37" fmla="*/ 113298 w 822874"/>
                  <a:gd name="connsiteY37" fmla="*/ 508119 h 602289"/>
                  <a:gd name="connsiteX38" fmla="*/ 92699 w 822874"/>
                  <a:gd name="connsiteY38" fmla="*/ 514005 h 602289"/>
                  <a:gd name="connsiteX39" fmla="*/ 77985 w 822874"/>
                  <a:gd name="connsiteY39" fmla="*/ 496348 h 602289"/>
                  <a:gd name="connsiteX40" fmla="*/ 58856 w 822874"/>
                  <a:gd name="connsiteY40" fmla="*/ 508119 h 602289"/>
                  <a:gd name="connsiteX41" fmla="*/ 47085 w 822874"/>
                  <a:gd name="connsiteY41" fmla="*/ 508119 h 602289"/>
                  <a:gd name="connsiteX42" fmla="*/ 45614 w 822874"/>
                  <a:gd name="connsiteY42" fmla="*/ 491934 h 602289"/>
                  <a:gd name="connsiteX43" fmla="*/ 55914 w 822874"/>
                  <a:gd name="connsiteY43" fmla="*/ 480162 h 602289"/>
                  <a:gd name="connsiteX44" fmla="*/ 42671 w 822874"/>
                  <a:gd name="connsiteY44" fmla="*/ 471334 h 602289"/>
                  <a:gd name="connsiteX45" fmla="*/ 42671 w 822874"/>
                  <a:gd name="connsiteY45" fmla="*/ 449263 h 602289"/>
                  <a:gd name="connsiteX46" fmla="*/ 22071 w 822874"/>
                  <a:gd name="connsiteY46" fmla="*/ 428663 h 602289"/>
                  <a:gd name="connsiteX47" fmla="*/ 10300 w 822874"/>
                  <a:gd name="connsiteY47" fmla="*/ 428663 h 602289"/>
                  <a:gd name="connsiteX48" fmla="*/ 8829 w 822874"/>
                  <a:gd name="connsiteY48" fmla="*/ 415420 h 602289"/>
                  <a:gd name="connsiteX49" fmla="*/ 1472 w 822874"/>
                  <a:gd name="connsiteY49" fmla="*/ 408063 h 602289"/>
                  <a:gd name="connsiteX50" fmla="*/ 2943 w 822874"/>
                  <a:gd name="connsiteY50" fmla="*/ 388935 h 602289"/>
                  <a:gd name="connsiteX51" fmla="*/ 13243 w 822874"/>
                  <a:gd name="connsiteY51" fmla="*/ 368335 h 602289"/>
                  <a:gd name="connsiteX52" fmla="*/ 32371 w 822874"/>
                  <a:gd name="connsiteY52" fmla="*/ 362450 h 602289"/>
                  <a:gd name="connsiteX53" fmla="*/ 14714 w 822874"/>
                  <a:gd name="connsiteY53" fmla="*/ 337436 h 602289"/>
                  <a:gd name="connsiteX54" fmla="*/ 0 w 822874"/>
                  <a:gd name="connsiteY54" fmla="*/ 334493 h 602289"/>
                  <a:gd name="connsiteX55" fmla="*/ 11771 w 822874"/>
                  <a:gd name="connsiteY55" fmla="*/ 315365 h 602289"/>
                  <a:gd name="connsiteX56" fmla="*/ 11771 w 822874"/>
                  <a:gd name="connsiteY56" fmla="*/ 294765 h 602289"/>
                  <a:gd name="connsiteX57" fmla="*/ 23543 w 822874"/>
                  <a:gd name="connsiteY57" fmla="*/ 282994 h 602289"/>
                  <a:gd name="connsiteX58" fmla="*/ 8829 w 822874"/>
                  <a:gd name="connsiteY58" fmla="*/ 277108 h 602289"/>
                  <a:gd name="connsiteX59" fmla="*/ 10300 w 822874"/>
                  <a:gd name="connsiteY59" fmla="*/ 266808 h 602289"/>
                  <a:gd name="connsiteX60" fmla="*/ 17657 w 822874"/>
                  <a:gd name="connsiteY60" fmla="*/ 252094 h 602289"/>
                  <a:gd name="connsiteX61" fmla="*/ 41200 w 822874"/>
                  <a:gd name="connsiteY61" fmla="*/ 241794 h 602289"/>
                  <a:gd name="connsiteX62" fmla="*/ 47085 w 822874"/>
                  <a:gd name="connsiteY62" fmla="*/ 218252 h 602289"/>
                  <a:gd name="connsiteX63" fmla="*/ 55914 w 822874"/>
                  <a:gd name="connsiteY63" fmla="*/ 200595 h 602289"/>
                  <a:gd name="connsiteX64" fmla="*/ 69156 w 822874"/>
                  <a:gd name="connsiteY64" fmla="*/ 196180 h 602289"/>
                  <a:gd name="connsiteX65" fmla="*/ 77985 w 822874"/>
                  <a:gd name="connsiteY65" fmla="*/ 168224 h 602289"/>
                  <a:gd name="connsiteX66" fmla="*/ 77985 w 822874"/>
                  <a:gd name="connsiteY66" fmla="*/ 154981 h 602289"/>
                  <a:gd name="connsiteX67" fmla="*/ 94170 w 822874"/>
                  <a:gd name="connsiteY67" fmla="*/ 143210 h 602289"/>
                  <a:gd name="connsiteX68" fmla="*/ 110356 w 822874"/>
                  <a:gd name="connsiteY68" fmla="*/ 150567 h 602289"/>
                  <a:gd name="connsiteX69" fmla="*/ 110356 w 822874"/>
                  <a:gd name="connsiteY69" fmla="*/ 140267 h 602289"/>
                  <a:gd name="connsiteX70" fmla="*/ 107413 w 822874"/>
                  <a:gd name="connsiteY70" fmla="*/ 132910 h 602289"/>
                  <a:gd name="connsiteX71" fmla="*/ 108884 w 822874"/>
                  <a:gd name="connsiteY71" fmla="*/ 124082 h 602289"/>
                  <a:gd name="connsiteX72" fmla="*/ 92699 w 822874"/>
                  <a:gd name="connsiteY72" fmla="*/ 112310 h 602289"/>
                  <a:gd name="connsiteX73" fmla="*/ 86813 w 822874"/>
                  <a:gd name="connsiteY73" fmla="*/ 93182 h 602289"/>
                  <a:gd name="connsiteX74" fmla="*/ 108884 w 822874"/>
                  <a:gd name="connsiteY74" fmla="*/ 74054 h 602289"/>
                  <a:gd name="connsiteX75" fmla="*/ 130955 w 822874"/>
                  <a:gd name="connsiteY75" fmla="*/ 79939 h 602289"/>
                  <a:gd name="connsiteX76" fmla="*/ 151555 w 822874"/>
                  <a:gd name="connsiteY76" fmla="*/ 68168 h 602289"/>
                  <a:gd name="connsiteX77" fmla="*/ 182455 w 822874"/>
                  <a:gd name="connsiteY77" fmla="*/ 40211 h 602289"/>
                  <a:gd name="connsiteX78" fmla="*/ 185397 w 822874"/>
                  <a:gd name="connsiteY78" fmla="*/ 10783 h 602289"/>
                  <a:gd name="connsiteX79" fmla="*/ 173626 w 822874"/>
                  <a:gd name="connsiteY79" fmla="*/ 3426 h 602289"/>
                  <a:gd name="connsiteX80" fmla="*/ 174520 w 822874"/>
                  <a:gd name="connsiteY80" fmla="*/ 0 h 602289"/>
                  <a:gd name="connsiteX0" fmla="*/ 326577 w 822874"/>
                  <a:gd name="connsiteY0" fmla="*/ 380485 h 602289"/>
                  <a:gd name="connsiteX1" fmla="*/ 822874 w 822874"/>
                  <a:gd name="connsiteY1" fmla="*/ 380485 h 602289"/>
                  <a:gd name="connsiteX2" fmla="*/ 822874 w 822874"/>
                  <a:gd name="connsiteY2" fmla="*/ 532870 h 602289"/>
                  <a:gd name="connsiteX3" fmla="*/ 822517 w 822874"/>
                  <a:gd name="connsiteY3" fmla="*/ 533133 h 602289"/>
                  <a:gd name="connsiteX4" fmla="*/ 790146 w 822874"/>
                  <a:gd name="connsiteY4" fmla="*/ 544904 h 602289"/>
                  <a:gd name="connsiteX5" fmla="*/ 769546 w 822874"/>
                  <a:gd name="connsiteY5" fmla="*/ 527247 h 602289"/>
                  <a:gd name="connsiteX6" fmla="*/ 751889 w 822874"/>
                  <a:gd name="connsiteY6" fmla="*/ 528719 h 602289"/>
                  <a:gd name="connsiteX7" fmla="*/ 737175 w 822874"/>
                  <a:gd name="connsiteY7" fmla="*/ 527247 h 602289"/>
                  <a:gd name="connsiteX8" fmla="*/ 725404 w 822874"/>
                  <a:gd name="connsiteY8" fmla="*/ 536076 h 602289"/>
                  <a:gd name="connsiteX9" fmla="*/ 707747 w 822874"/>
                  <a:gd name="connsiteY9" fmla="*/ 550790 h 602289"/>
                  <a:gd name="connsiteX10" fmla="*/ 693033 w 822874"/>
                  <a:gd name="connsiteY10" fmla="*/ 537547 h 602289"/>
                  <a:gd name="connsiteX11" fmla="*/ 665076 w 822874"/>
                  <a:gd name="connsiteY11" fmla="*/ 556675 h 602289"/>
                  <a:gd name="connsiteX12" fmla="*/ 657719 w 822874"/>
                  <a:gd name="connsiteY12" fmla="*/ 564032 h 602289"/>
                  <a:gd name="connsiteX13" fmla="*/ 657719 w 822874"/>
                  <a:gd name="connsiteY13" fmla="*/ 577275 h 602289"/>
                  <a:gd name="connsiteX14" fmla="*/ 563549 w 822874"/>
                  <a:gd name="connsiteY14" fmla="*/ 602289 h 602289"/>
                  <a:gd name="connsiteX15" fmla="*/ 544421 w 822874"/>
                  <a:gd name="connsiteY15" fmla="*/ 587575 h 602289"/>
                  <a:gd name="connsiteX16" fmla="*/ 506164 w 822874"/>
                  <a:gd name="connsiteY16" fmla="*/ 587575 h 602289"/>
                  <a:gd name="connsiteX17" fmla="*/ 425237 w 822874"/>
                  <a:gd name="connsiteY17" fmla="*/ 528719 h 602289"/>
                  <a:gd name="connsiteX18" fmla="*/ 406109 w 822874"/>
                  <a:gd name="connsiteY18" fmla="*/ 533133 h 602289"/>
                  <a:gd name="connsiteX19" fmla="*/ 389923 w 822874"/>
                  <a:gd name="connsiteY19" fmla="*/ 509590 h 602289"/>
                  <a:gd name="connsiteX20" fmla="*/ 375209 w 822874"/>
                  <a:gd name="connsiteY20" fmla="*/ 500762 h 602289"/>
                  <a:gd name="connsiteX21" fmla="*/ 364909 w 822874"/>
                  <a:gd name="connsiteY21" fmla="*/ 493405 h 602289"/>
                  <a:gd name="connsiteX22" fmla="*/ 354609 w 822874"/>
                  <a:gd name="connsiteY22" fmla="*/ 478691 h 602289"/>
                  <a:gd name="connsiteX23" fmla="*/ 332538 w 822874"/>
                  <a:gd name="connsiteY23" fmla="*/ 475748 h 602289"/>
                  <a:gd name="connsiteX24" fmla="*/ 314881 w 822874"/>
                  <a:gd name="connsiteY24" fmla="*/ 475748 h 602289"/>
                  <a:gd name="connsiteX25" fmla="*/ 308996 w 822874"/>
                  <a:gd name="connsiteY25" fmla="*/ 480162 h 602289"/>
                  <a:gd name="connsiteX26" fmla="*/ 269268 w 822874"/>
                  <a:gd name="connsiteY26" fmla="*/ 474277 h 602289"/>
                  <a:gd name="connsiteX27" fmla="*/ 233954 w 822874"/>
                  <a:gd name="connsiteY27" fmla="*/ 488991 h 602289"/>
                  <a:gd name="connsiteX28" fmla="*/ 195697 w 822874"/>
                  <a:gd name="connsiteY28" fmla="*/ 471334 h 602289"/>
                  <a:gd name="connsiteX29" fmla="*/ 182455 w 822874"/>
                  <a:gd name="connsiteY29" fmla="*/ 478691 h 602289"/>
                  <a:gd name="connsiteX30" fmla="*/ 163326 w 822874"/>
                  <a:gd name="connsiteY30" fmla="*/ 478691 h 602289"/>
                  <a:gd name="connsiteX31" fmla="*/ 154498 w 822874"/>
                  <a:gd name="connsiteY31" fmla="*/ 474277 h 602289"/>
                  <a:gd name="connsiteX32" fmla="*/ 132427 w 822874"/>
                  <a:gd name="connsiteY32" fmla="*/ 480162 h 602289"/>
                  <a:gd name="connsiteX33" fmla="*/ 128013 w 822874"/>
                  <a:gd name="connsiteY33" fmla="*/ 488991 h 602289"/>
                  <a:gd name="connsiteX34" fmla="*/ 128013 w 822874"/>
                  <a:gd name="connsiteY34" fmla="*/ 499291 h 602289"/>
                  <a:gd name="connsiteX35" fmla="*/ 113298 w 822874"/>
                  <a:gd name="connsiteY35" fmla="*/ 508119 h 602289"/>
                  <a:gd name="connsiteX36" fmla="*/ 92699 w 822874"/>
                  <a:gd name="connsiteY36" fmla="*/ 514005 h 602289"/>
                  <a:gd name="connsiteX37" fmla="*/ 77985 w 822874"/>
                  <a:gd name="connsiteY37" fmla="*/ 496348 h 602289"/>
                  <a:gd name="connsiteX38" fmla="*/ 58856 w 822874"/>
                  <a:gd name="connsiteY38" fmla="*/ 508119 h 602289"/>
                  <a:gd name="connsiteX39" fmla="*/ 47085 w 822874"/>
                  <a:gd name="connsiteY39" fmla="*/ 508119 h 602289"/>
                  <a:gd name="connsiteX40" fmla="*/ 45614 w 822874"/>
                  <a:gd name="connsiteY40" fmla="*/ 491934 h 602289"/>
                  <a:gd name="connsiteX41" fmla="*/ 55914 w 822874"/>
                  <a:gd name="connsiteY41" fmla="*/ 480162 h 602289"/>
                  <a:gd name="connsiteX42" fmla="*/ 42671 w 822874"/>
                  <a:gd name="connsiteY42" fmla="*/ 471334 h 602289"/>
                  <a:gd name="connsiteX43" fmla="*/ 42671 w 822874"/>
                  <a:gd name="connsiteY43" fmla="*/ 449263 h 602289"/>
                  <a:gd name="connsiteX44" fmla="*/ 22071 w 822874"/>
                  <a:gd name="connsiteY44" fmla="*/ 428663 h 602289"/>
                  <a:gd name="connsiteX45" fmla="*/ 10300 w 822874"/>
                  <a:gd name="connsiteY45" fmla="*/ 428663 h 602289"/>
                  <a:gd name="connsiteX46" fmla="*/ 8829 w 822874"/>
                  <a:gd name="connsiteY46" fmla="*/ 415420 h 602289"/>
                  <a:gd name="connsiteX47" fmla="*/ 1472 w 822874"/>
                  <a:gd name="connsiteY47" fmla="*/ 408063 h 602289"/>
                  <a:gd name="connsiteX48" fmla="*/ 2943 w 822874"/>
                  <a:gd name="connsiteY48" fmla="*/ 388935 h 602289"/>
                  <a:gd name="connsiteX49" fmla="*/ 13243 w 822874"/>
                  <a:gd name="connsiteY49" fmla="*/ 368335 h 602289"/>
                  <a:gd name="connsiteX50" fmla="*/ 32371 w 822874"/>
                  <a:gd name="connsiteY50" fmla="*/ 362450 h 602289"/>
                  <a:gd name="connsiteX51" fmla="*/ 14714 w 822874"/>
                  <a:gd name="connsiteY51" fmla="*/ 337436 h 602289"/>
                  <a:gd name="connsiteX52" fmla="*/ 0 w 822874"/>
                  <a:gd name="connsiteY52" fmla="*/ 334493 h 602289"/>
                  <a:gd name="connsiteX53" fmla="*/ 11771 w 822874"/>
                  <a:gd name="connsiteY53" fmla="*/ 315365 h 602289"/>
                  <a:gd name="connsiteX54" fmla="*/ 11771 w 822874"/>
                  <a:gd name="connsiteY54" fmla="*/ 294765 h 602289"/>
                  <a:gd name="connsiteX55" fmla="*/ 23543 w 822874"/>
                  <a:gd name="connsiteY55" fmla="*/ 282994 h 602289"/>
                  <a:gd name="connsiteX56" fmla="*/ 8829 w 822874"/>
                  <a:gd name="connsiteY56" fmla="*/ 277108 h 602289"/>
                  <a:gd name="connsiteX57" fmla="*/ 10300 w 822874"/>
                  <a:gd name="connsiteY57" fmla="*/ 266808 h 602289"/>
                  <a:gd name="connsiteX58" fmla="*/ 17657 w 822874"/>
                  <a:gd name="connsiteY58" fmla="*/ 252094 h 602289"/>
                  <a:gd name="connsiteX59" fmla="*/ 41200 w 822874"/>
                  <a:gd name="connsiteY59" fmla="*/ 241794 h 602289"/>
                  <a:gd name="connsiteX60" fmla="*/ 47085 w 822874"/>
                  <a:gd name="connsiteY60" fmla="*/ 218252 h 602289"/>
                  <a:gd name="connsiteX61" fmla="*/ 55914 w 822874"/>
                  <a:gd name="connsiteY61" fmla="*/ 200595 h 602289"/>
                  <a:gd name="connsiteX62" fmla="*/ 69156 w 822874"/>
                  <a:gd name="connsiteY62" fmla="*/ 196180 h 602289"/>
                  <a:gd name="connsiteX63" fmla="*/ 77985 w 822874"/>
                  <a:gd name="connsiteY63" fmla="*/ 168224 h 602289"/>
                  <a:gd name="connsiteX64" fmla="*/ 77985 w 822874"/>
                  <a:gd name="connsiteY64" fmla="*/ 154981 h 602289"/>
                  <a:gd name="connsiteX65" fmla="*/ 94170 w 822874"/>
                  <a:gd name="connsiteY65" fmla="*/ 143210 h 602289"/>
                  <a:gd name="connsiteX66" fmla="*/ 110356 w 822874"/>
                  <a:gd name="connsiteY66" fmla="*/ 150567 h 602289"/>
                  <a:gd name="connsiteX67" fmla="*/ 110356 w 822874"/>
                  <a:gd name="connsiteY67" fmla="*/ 140267 h 602289"/>
                  <a:gd name="connsiteX68" fmla="*/ 107413 w 822874"/>
                  <a:gd name="connsiteY68" fmla="*/ 132910 h 602289"/>
                  <a:gd name="connsiteX69" fmla="*/ 108884 w 822874"/>
                  <a:gd name="connsiteY69" fmla="*/ 124082 h 602289"/>
                  <a:gd name="connsiteX70" fmla="*/ 92699 w 822874"/>
                  <a:gd name="connsiteY70" fmla="*/ 112310 h 602289"/>
                  <a:gd name="connsiteX71" fmla="*/ 86813 w 822874"/>
                  <a:gd name="connsiteY71" fmla="*/ 93182 h 602289"/>
                  <a:gd name="connsiteX72" fmla="*/ 108884 w 822874"/>
                  <a:gd name="connsiteY72" fmla="*/ 74054 h 602289"/>
                  <a:gd name="connsiteX73" fmla="*/ 130955 w 822874"/>
                  <a:gd name="connsiteY73" fmla="*/ 79939 h 602289"/>
                  <a:gd name="connsiteX74" fmla="*/ 151555 w 822874"/>
                  <a:gd name="connsiteY74" fmla="*/ 68168 h 602289"/>
                  <a:gd name="connsiteX75" fmla="*/ 182455 w 822874"/>
                  <a:gd name="connsiteY75" fmla="*/ 40211 h 602289"/>
                  <a:gd name="connsiteX76" fmla="*/ 185397 w 822874"/>
                  <a:gd name="connsiteY76" fmla="*/ 10783 h 602289"/>
                  <a:gd name="connsiteX77" fmla="*/ 173626 w 822874"/>
                  <a:gd name="connsiteY77" fmla="*/ 3426 h 602289"/>
                  <a:gd name="connsiteX78" fmla="*/ 174520 w 822874"/>
                  <a:gd name="connsiteY78" fmla="*/ 0 h 602289"/>
                  <a:gd name="connsiteX79" fmla="*/ 326577 w 822874"/>
                  <a:gd name="connsiteY79" fmla="*/ 0 h 602289"/>
                  <a:gd name="connsiteX80" fmla="*/ 418017 w 822874"/>
                  <a:gd name="connsiteY80" fmla="*/ 471925 h 602289"/>
                  <a:gd name="connsiteX0" fmla="*/ 822874 w 822874"/>
                  <a:gd name="connsiteY0" fmla="*/ 380485 h 602289"/>
                  <a:gd name="connsiteX1" fmla="*/ 822874 w 822874"/>
                  <a:gd name="connsiteY1" fmla="*/ 532870 h 602289"/>
                  <a:gd name="connsiteX2" fmla="*/ 822517 w 822874"/>
                  <a:gd name="connsiteY2" fmla="*/ 533133 h 602289"/>
                  <a:gd name="connsiteX3" fmla="*/ 790146 w 822874"/>
                  <a:gd name="connsiteY3" fmla="*/ 544904 h 602289"/>
                  <a:gd name="connsiteX4" fmla="*/ 769546 w 822874"/>
                  <a:gd name="connsiteY4" fmla="*/ 527247 h 602289"/>
                  <a:gd name="connsiteX5" fmla="*/ 751889 w 822874"/>
                  <a:gd name="connsiteY5" fmla="*/ 528719 h 602289"/>
                  <a:gd name="connsiteX6" fmla="*/ 737175 w 822874"/>
                  <a:gd name="connsiteY6" fmla="*/ 527247 h 602289"/>
                  <a:gd name="connsiteX7" fmla="*/ 725404 w 822874"/>
                  <a:gd name="connsiteY7" fmla="*/ 536076 h 602289"/>
                  <a:gd name="connsiteX8" fmla="*/ 707747 w 822874"/>
                  <a:gd name="connsiteY8" fmla="*/ 550790 h 602289"/>
                  <a:gd name="connsiteX9" fmla="*/ 693033 w 822874"/>
                  <a:gd name="connsiteY9" fmla="*/ 537547 h 602289"/>
                  <a:gd name="connsiteX10" fmla="*/ 665076 w 822874"/>
                  <a:gd name="connsiteY10" fmla="*/ 556675 h 602289"/>
                  <a:gd name="connsiteX11" fmla="*/ 657719 w 822874"/>
                  <a:gd name="connsiteY11" fmla="*/ 564032 h 602289"/>
                  <a:gd name="connsiteX12" fmla="*/ 657719 w 822874"/>
                  <a:gd name="connsiteY12" fmla="*/ 577275 h 602289"/>
                  <a:gd name="connsiteX13" fmla="*/ 563549 w 822874"/>
                  <a:gd name="connsiteY13" fmla="*/ 602289 h 602289"/>
                  <a:gd name="connsiteX14" fmla="*/ 544421 w 822874"/>
                  <a:gd name="connsiteY14" fmla="*/ 587575 h 602289"/>
                  <a:gd name="connsiteX15" fmla="*/ 506164 w 822874"/>
                  <a:gd name="connsiteY15" fmla="*/ 587575 h 602289"/>
                  <a:gd name="connsiteX16" fmla="*/ 425237 w 822874"/>
                  <a:gd name="connsiteY16" fmla="*/ 528719 h 602289"/>
                  <a:gd name="connsiteX17" fmla="*/ 406109 w 822874"/>
                  <a:gd name="connsiteY17" fmla="*/ 533133 h 602289"/>
                  <a:gd name="connsiteX18" fmla="*/ 389923 w 822874"/>
                  <a:gd name="connsiteY18" fmla="*/ 509590 h 602289"/>
                  <a:gd name="connsiteX19" fmla="*/ 375209 w 822874"/>
                  <a:gd name="connsiteY19" fmla="*/ 500762 h 602289"/>
                  <a:gd name="connsiteX20" fmla="*/ 364909 w 822874"/>
                  <a:gd name="connsiteY20" fmla="*/ 493405 h 602289"/>
                  <a:gd name="connsiteX21" fmla="*/ 354609 w 822874"/>
                  <a:gd name="connsiteY21" fmla="*/ 478691 h 602289"/>
                  <a:gd name="connsiteX22" fmla="*/ 332538 w 822874"/>
                  <a:gd name="connsiteY22" fmla="*/ 475748 h 602289"/>
                  <a:gd name="connsiteX23" fmla="*/ 314881 w 822874"/>
                  <a:gd name="connsiteY23" fmla="*/ 475748 h 602289"/>
                  <a:gd name="connsiteX24" fmla="*/ 308996 w 822874"/>
                  <a:gd name="connsiteY24" fmla="*/ 480162 h 602289"/>
                  <a:gd name="connsiteX25" fmla="*/ 269268 w 822874"/>
                  <a:gd name="connsiteY25" fmla="*/ 474277 h 602289"/>
                  <a:gd name="connsiteX26" fmla="*/ 233954 w 822874"/>
                  <a:gd name="connsiteY26" fmla="*/ 488991 h 602289"/>
                  <a:gd name="connsiteX27" fmla="*/ 195697 w 822874"/>
                  <a:gd name="connsiteY27" fmla="*/ 471334 h 602289"/>
                  <a:gd name="connsiteX28" fmla="*/ 182455 w 822874"/>
                  <a:gd name="connsiteY28" fmla="*/ 478691 h 602289"/>
                  <a:gd name="connsiteX29" fmla="*/ 163326 w 822874"/>
                  <a:gd name="connsiteY29" fmla="*/ 478691 h 602289"/>
                  <a:gd name="connsiteX30" fmla="*/ 154498 w 822874"/>
                  <a:gd name="connsiteY30" fmla="*/ 474277 h 602289"/>
                  <a:gd name="connsiteX31" fmla="*/ 132427 w 822874"/>
                  <a:gd name="connsiteY31" fmla="*/ 480162 h 602289"/>
                  <a:gd name="connsiteX32" fmla="*/ 128013 w 822874"/>
                  <a:gd name="connsiteY32" fmla="*/ 488991 h 602289"/>
                  <a:gd name="connsiteX33" fmla="*/ 128013 w 822874"/>
                  <a:gd name="connsiteY33" fmla="*/ 499291 h 602289"/>
                  <a:gd name="connsiteX34" fmla="*/ 113298 w 822874"/>
                  <a:gd name="connsiteY34" fmla="*/ 508119 h 602289"/>
                  <a:gd name="connsiteX35" fmla="*/ 92699 w 822874"/>
                  <a:gd name="connsiteY35" fmla="*/ 514005 h 602289"/>
                  <a:gd name="connsiteX36" fmla="*/ 77985 w 822874"/>
                  <a:gd name="connsiteY36" fmla="*/ 496348 h 602289"/>
                  <a:gd name="connsiteX37" fmla="*/ 58856 w 822874"/>
                  <a:gd name="connsiteY37" fmla="*/ 508119 h 602289"/>
                  <a:gd name="connsiteX38" fmla="*/ 47085 w 822874"/>
                  <a:gd name="connsiteY38" fmla="*/ 508119 h 602289"/>
                  <a:gd name="connsiteX39" fmla="*/ 45614 w 822874"/>
                  <a:gd name="connsiteY39" fmla="*/ 491934 h 602289"/>
                  <a:gd name="connsiteX40" fmla="*/ 55914 w 822874"/>
                  <a:gd name="connsiteY40" fmla="*/ 480162 h 602289"/>
                  <a:gd name="connsiteX41" fmla="*/ 42671 w 822874"/>
                  <a:gd name="connsiteY41" fmla="*/ 471334 h 602289"/>
                  <a:gd name="connsiteX42" fmla="*/ 42671 w 822874"/>
                  <a:gd name="connsiteY42" fmla="*/ 449263 h 602289"/>
                  <a:gd name="connsiteX43" fmla="*/ 22071 w 822874"/>
                  <a:gd name="connsiteY43" fmla="*/ 428663 h 602289"/>
                  <a:gd name="connsiteX44" fmla="*/ 10300 w 822874"/>
                  <a:gd name="connsiteY44" fmla="*/ 428663 h 602289"/>
                  <a:gd name="connsiteX45" fmla="*/ 8829 w 822874"/>
                  <a:gd name="connsiteY45" fmla="*/ 415420 h 602289"/>
                  <a:gd name="connsiteX46" fmla="*/ 1472 w 822874"/>
                  <a:gd name="connsiteY46" fmla="*/ 408063 h 602289"/>
                  <a:gd name="connsiteX47" fmla="*/ 2943 w 822874"/>
                  <a:gd name="connsiteY47" fmla="*/ 388935 h 602289"/>
                  <a:gd name="connsiteX48" fmla="*/ 13243 w 822874"/>
                  <a:gd name="connsiteY48" fmla="*/ 368335 h 602289"/>
                  <a:gd name="connsiteX49" fmla="*/ 32371 w 822874"/>
                  <a:gd name="connsiteY49" fmla="*/ 362450 h 602289"/>
                  <a:gd name="connsiteX50" fmla="*/ 14714 w 822874"/>
                  <a:gd name="connsiteY50" fmla="*/ 337436 h 602289"/>
                  <a:gd name="connsiteX51" fmla="*/ 0 w 822874"/>
                  <a:gd name="connsiteY51" fmla="*/ 334493 h 602289"/>
                  <a:gd name="connsiteX52" fmla="*/ 11771 w 822874"/>
                  <a:gd name="connsiteY52" fmla="*/ 315365 h 602289"/>
                  <a:gd name="connsiteX53" fmla="*/ 11771 w 822874"/>
                  <a:gd name="connsiteY53" fmla="*/ 294765 h 602289"/>
                  <a:gd name="connsiteX54" fmla="*/ 23543 w 822874"/>
                  <a:gd name="connsiteY54" fmla="*/ 282994 h 602289"/>
                  <a:gd name="connsiteX55" fmla="*/ 8829 w 822874"/>
                  <a:gd name="connsiteY55" fmla="*/ 277108 h 602289"/>
                  <a:gd name="connsiteX56" fmla="*/ 10300 w 822874"/>
                  <a:gd name="connsiteY56" fmla="*/ 266808 h 602289"/>
                  <a:gd name="connsiteX57" fmla="*/ 17657 w 822874"/>
                  <a:gd name="connsiteY57" fmla="*/ 252094 h 602289"/>
                  <a:gd name="connsiteX58" fmla="*/ 41200 w 822874"/>
                  <a:gd name="connsiteY58" fmla="*/ 241794 h 602289"/>
                  <a:gd name="connsiteX59" fmla="*/ 47085 w 822874"/>
                  <a:gd name="connsiteY59" fmla="*/ 218252 h 602289"/>
                  <a:gd name="connsiteX60" fmla="*/ 55914 w 822874"/>
                  <a:gd name="connsiteY60" fmla="*/ 200595 h 602289"/>
                  <a:gd name="connsiteX61" fmla="*/ 69156 w 822874"/>
                  <a:gd name="connsiteY61" fmla="*/ 196180 h 602289"/>
                  <a:gd name="connsiteX62" fmla="*/ 77985 w 822874"/>
                  <a:gd name="connsiteY62" fmla="*/ 168224 h 602289"/>
                  <a:gd name="connsiteX63" fmla="*/ 77985 w 822874"/>
                  <a:gd name="connsiteY63" fmla="*/ 154981 h 602289"/>
                  <a:gd name="connsiteX64" fmla="*/ 94170 w 822874"/>
                  <a:gd name="connsiteY64" fmla="*/ 143210 h 602289"/>
                  <a:gd name="connsiteX65" fmla="*/ 110356 w 822874"/>
                  <a:gd name="connsiteY65" fmla="*/ 150567 h 602289"/>
                  <a:gd name="connsiteX66" fmla="*/ 110356 w 822874"/>
                  <a:gd name="connsiteY66" fmla="*/ 140267 h 602289"/>
                  <a:gd name="connsiteX67" fmla="*/ 107413 w 822874"/>
                  <a:gd name="connsiteY67" fmla="*/ 132910 h 602289"/>
                  <a:gd name="connsiteX68" fmla="*/ 108884 w 822874"/>
                  <a:gd name="connsiteY68" fmla="*/ 124082 h 602289"/>
                  <a:gd name="connsiteX69" fmla="*/ 92699 w 822874"/>
                  <a:gd name="connsiteY69" fmla="*/ 112310 h 602289"/>
                  <a:gd name="connsiteX70" fmla="*/ 86813 w 822874"/>
                  <a:gd name="connsiteY70" fmla="*/ 93182 h 602289"/>
                  <a:gd name="connsiteX71" fmla="*/ 108884 w 822874"/>
                  <a:gd name="connsiteY71" fmla="*/ 74054 h 602289"/>
                  <a:gd name="connsiteX72" fmla="*/ 130955 w 822874"/>
                  <a:gd name="connsiteY72" fmla="*/ 79939 h 602289"/>
                  <a:gd name="connsiteX73" fmla="*/ 151555 w 822874"/>
                  <a:gd name="connsiteY73" fmla="*/ 68168 h 602289"/>
                  <a:gd name="connsiteX74" fmla="*/ 182455 w 822874"/>
                  <a:gd name="connsiteY74" fmla="*/ 40211 h 602289"/>
                  <a:gd name="connsiteX75" fmla="*/ 185397 w 822874"/>
                  <a:gd name="connsiteY75" fmla="*/ 10783 h 602289"/>
                  <a:gd name="connsiteX76" fmla="*/ 173626 w 822874"/>
                  <a:gd name="connsiteY76" fmla="*/ 3426 h 602289"/>
                  <a:gd name="connsiteX77" fmla="*/ 174520 w 822874"/>
                  <a:gd name="connsiteY77" fmla="*/ 0 h 602289"/>
                  <a:gd name="connsiteX78" fmla="*/ 326577 w 822874"/>
                  <a:gd name="connsiteY78" fmla="*/ 0 h 602289"/>
                  <a:gd name="connsiteX79" fmla="*/ 418017 w 822874"/>
                  <a:gd name="connsiteY79" fmla="*/ 471925 h 602289"/>
                  <a:gd name="connsiteX0" fmla="*/ 822874 w 822874"/>
                  <a:gd name="connsiteY0" fmla="*/ 380485 h 602289"/>
                  <a:gd name="connsiteX1" fmla="*/ 822874 w 822874"/>
                  <a:gd name="connsiteY1" fmla="*/ 532870 h 602289"/>
                  <a:gd name="connsiteX2" fmla="*/ 822517 w 822874"/>
                  <a:gd name="connsiteY2" fmla="*/ 533133 h 602289"/>
                  <a:gd name="connsiteX3" fmla="*/ 790146 w 822874"/>
                  <a:gd name="connsiteY3" fmla="*/ 544904 h 602289"/>
                  <a:gd name="connsiteX4" fmla="*/ 769546 w 822874"/>
                  <a:gd name="connsiteY4" fmla="*/ 527247 h 602289"/>
                  <a:gd name="connsiteX5" fmla="*/ 751889 w 822874"/>
                  <a:gd name="connsiteY5" fmla="*/ 528719 h 602289"/>
                  <a:gd name="connsiteX6" fmla="*/ 737175 w 822874"/>
                  <a:gd name="connsiteY6" fmla="*/ 527247 h 602289"/>
                  <a:gd name="connsiteX7" fmla="*/ 725404 w 822874"/>
                  <a:gd name="connsiteY7" fmla="*/ 536076 h 602289"/>
                  <a:gd name="connsiteX8" fmla="*/ 707747 w 822874"/>
                  <a:gd name="connsiteY8" fmla="*/ 550790 h 602289"/>
                  <a:gd name="connsiteX9" fmla="*/ 693033 w 822874"/>
                  <a:gd name="connsiteY9" fmla="*/ 537547 h 602289"/>
                  <a:gd name="connsiteX10" fmla="*/ 665076 w 822874"/>
                  <a:gd name="connsiteY10" fmla="*/ 556675 h 602289"/>
                  <a:gd name="connsiteX11" fmla="*/ 657719 w 822874"/>
                  <a:gd name="connsiteY11" fmla="*/ 564032 h 602289"/>
                  <a:gd name="connsiteX12" fmla="*/ 657719 w 822874"/>
                  <a:gd name="connsiteY12" fmla="*/ 577275 h 602289"/>
                  <a:gd name="connsiteX13" fmla="*/ 563549 w 822874"/>
                  <a:gd name="connsiteY13" fmla="*/ 602289 h 602289"/>
                  <a:gd name="connsiteX14" fmla="*/ 544421 w 822874"/>
                  <a:gd name="connsiteY14" fmla="*/ 587575 h 602289"/>
                  <a:gd name="connsiteX15" fmla="*/ 506164 w 822874"/>
                  <a:gd name="connsiteY15" fmla="*/ 587575 h 602289"/>
                  <a:gd name="connsiteX16" fmla="*/ 425237 w 822874"/>
                  <a:gd name="connsiteY16" fmla="*/ 528719 h 602289"/>
                  <a:gd name="connsiteX17" fmla="*/ 406109 w 822874"/>
                  <a:gd name="connsiteY17" fmla="*/ 533133 h 602289"/>
                  <a:gd name="connsiteX18" fmla="*/ 389923 w 822874"/>
                  <a:gd name="connsiteY18" fmla="*/ 509590 h 602289"/>
                  <a:gd name="connsiteX19" fmla="*/ 375209 w 822874"/>
                  <a:gd name="connsiteY19" fmla="*/ 500762 h 602289"/>
                  <a:gd name="connsiteX20" fmla="*/ 364909 w 822874"/>
                  <a:gd name="connsiteY20" fmla="*/ 493405 h 602289"/>
                  <a:gd name="connsiteX21" fmla="*/ 354609 w 822874"/>
                  <a:gd name="connsiteY21" fmla="*/ 478691 h 602289"/>
                  <a:gd name="connsiteX22" fmla="*/ 332538 w 822874"/>
                  <a:gd name="connsiteY22" fmla="*/ 475748 h 602289"/>
                  <a:gd name="connsiteX23" fmla="*/ 314881 w 822874"/>
                  <a:gd name="connsiteY23" fmla="*/ 475748 h 602289"/>
                  <a:gd name="connsiteX24" fmla="*/ 308996 w 822874"/>
                  <a:gd name="connsiteY24" fmla="*/ 480162 h 602289"/>
                  <a:gd name="connsiteX25" fmla="*/ 269268 w 822874"/>
                  <a:gd name="connsiteY25" fmla="*/ 474277 h 602289"/>
                  <a:gd name="connsiteX26" fmla="*/ 233954 w 822874"/>
                  <a:gd name="connsiteY26" fmla="*/ 488991 h 602289"/>
                  <a:gd name="connsiteX27" fmla="*/ 195697 w 822874"/>
                  <a:gd name="connsiteY27" fmla="*/ 471334 h 602289"/>
                  <a:gd name="connsiteX28" fmla="*/ 182455 w 822874"/>
                  <a:gd name="connsiteY28" fmla="*/ 478691 h 602289"/>
                  <a:gd name="connsiteX29" fmla="*/ 163326 w 822874"/>
                  <a:gd name="connsiteY29" fmla="*/ 478691 h 602289"/>
                  <a:gd name="connsiteX30" fmla="*/ 154498 w 822874"/>
                  <a:gd name="connsiteY30" fmla="*/ 474277 h 602289"/>
                  <a:gd name="connsiteX31" fmla="*/ 132427 w 822874"/>
                  <a:gd name="connsiteY31" fmla="*/ 480162 h 602289"/>
                  <a:gd name="connsiteX32" fmla="*/ 128013 w 822874"/>
                  <a:gd name="connsiteY32" fmla="*/ 488991 h 602289"/>
                  <a:gd name="connsiteX33" fmla="*/ 128013 w 822874"/>
                  <a:gd name="connsiteY33" fmla="*/ 499291 h 602289"/>
                  <a:gd name="connsiteX34" fmla="*/ 113298 w 822874"/>
                  <a:gd name="connsiteY34" fmla="*/ 508119 h 602289"/>
                  <a:gd name="connsiteX35" fmla="*/ 92699 w 822874"/>
                  <a:gd name="connsiteY35" fmla="*/ 514005 h 602289"/>
                  <a:gd name="connsiteX36" fmla="*/ 77985 w 822874"/>
                  <a:gd name="connsiteY36" fmla="*/ 496348 h 602289"/>
                  <a:gd name="connsiteX37" fmla="*/ 58856 w 822874"/>
                  <a:gd name="connsiteY37" fmla="*/ 508119 h 602289"/>
                  <a:gd name="connsiteX38" fmla="*/ 47085 w 822874"/>
                  <a:gd name="connsiteY38" fmla="*/ 508119 h 602289"/>
                  <a:gd name="connsiteX39" fmla="*/ 45614 w 822874"/>
                  <a:gd name="connsiteY39" fmla="*/ 491934 h 602289"/>
                  <a:gd name="connsiteX40" fmla="*/ 55914 w 822874"/>
                  <a:gd name="connsiteY40" fmla="*/ 480162 h 602289"/>
                  <a:gd name="connsiteX41" fmla="*/ 42671 w 822874"/>
                  <a:gd name="connsiteY41" fmla="*/ 471334 h 602289"/>
                  <a:gd name="connsiteX42" fmla="*/ 42671 w 822874"/>
                  <a:gd name="connsiteY42" fmla="*/ 449263 h 602289"/>
                  <a:gd name="connsiteX43" fmla="*/ 22071 w 822874"/>
                  <a:gd name="connsiteY43" fmla="*/ 428663 h 602289"/>
                  <a:gd name="connsiteX44" fmla="*/ 10300 w 822874"/>
                  <a:gd name="connsiteY44" fmla="*/ 428663 h 602289"/>
                  <a:gd name="connsiteX45" fmla="*/ 8829 w 822874"/>
                  <a:gd name="connsiteY45" fmla="*/ 415420 h 602289"/>
                  <a:gd name="connsiteX46" fmla="*/ 1472 w 822874"/>
                  <a:gd name="connsiteY46" fmla="*/ 408063 h 602289"/>
                  <a:gd name="connsiteX47" fmla="*/ 2943 w 822874"/>
                  <a:gd name="connsiteY47" fmla="*/ 388935 h 602289"/>
                  <a:gd name="connsiteX48" fmla="*/ 13243 w 822874"/>
                  <a:gd name="connsiteY48" fmla="*/ 368335 h 602289"/>
                  <a:gd name="connsiteX49" fmla="*/ 32371 w 822874"/>
                  <a:gd name="connsiteY49" fmla="*/ 362450 h 602289"/>
                  <a:gd name="connsiteX50" fmla="*/ 14714 w 822874"/>
                  <a:gd name="connsiteY50" fmla="*/ 337436 h 602289"/>
                  <a:gd name="connsiteX51" fmla="*/ 0 w 822874"/>
                  <a:gd name="connsiteY51" fmla="*/ 334493 h 602289"/>
                  <a:gd name="connsiteX52" fmla="*/ 11771 w 822874"/>
                  <a:gd name="connsiteY52" fmla="*/ 315365 h 602289"/>
                  <a:gd name="connsiteX53" fmla="*/ 11771 w 822874"/>
                  <a:gd name="connsiteY53" fmla="*/ 294765 h 602289"/>
                  <a:gd name="connsiteX54" fmla="*/ 23543 w 822874"/>
                  <a:gd name="connsiteY54" fmla="*/ 282994 h 602289"/>
                  <a:gd name="connsiteX55" fmla="*/ 8829 w 822874"/>
                  <a:gd name="connsiteY55" fmla="*/ 277108 h 602289"/>
                  <a:gd name="connsiteX56" fmla="*/ 10300 w 822874"/>
                  <a:gd name="connsiteY56" fmla="*/ 266808 h 602289"/>
                  <a:gd name="connsiteX57" fmla="*/ 17657 w 822874"/>
                  <a:gd name="connsiteY57" fmla="*/ 252094 h 602289"/>
                  <a:gd name="connsiteX58" fmla="*/ 41200 w 822874"/>
                  <a:gd name="connsiteY58" fmla="*/ 241794 h 602289"/>
                  <a:gd name="connsiteX59" fmla="*/ 47085 w 822874"/>
                  <a:gd name="connsiteY59" fmla="*/ 218252 h 602289"/>
                  <a:gd name="connsiteX60" fmla="*/ 55914 w 822874"/>
                  <a:gd name="connsiteY60" fmla="*/ 200595 h 602289"/>
                  <a:gd name="connsiteX61" fmla="*/ 69156 w 822874"/>
                  <a:gd name="connsiteY61" fmla="*/ 196180 h 602289"/>
                  <a:gd name="connsiteX62" fmla="*/ 77985 w 822874"/>
                  <a:gd name="connsiteY62" fmla="*/ 168224 h 602289"/>
                  <a:gd name="connsiteX63" fmla="*/ 77985 w 822874"/>
                  <a:gd name="connsiteY63" fmla="*/ 154981 h 602289"/>
                  <a:gd name="connsiteX64" fmla="*/ 94170 w 822874"/>
                  <a:gd name="connsiteY64" fmla="*/ 143210 h 602289"/>
                  <a:gd name="connsiteX65" fmla="*/ 110356 w 822874"/>
                  <a:gd name="connsiteY65" fmla="*/ 150567 h 602289"/>
                  <a:gd name="connsiteX66" fmla="*/ 110356 w 822874"/>
                  <a:gd name="connsiteY66" fmla="*/ 140267 h 602289"/>
                  <a:gd name="connsiteX67" fmla="*/ 107413 w 822874"/>
                  <a:gd name="connsiteY67" fmla="*/ 132910 h 602289"/>
                  <a:gd name="connsiteX68" fmla="*/ 108884 w 822874"/>
                  <a:gd name="connsiteY68" fmla="*/ 124082 h 602289"/>
                  <a:gd name="connsiteX69" fmla="*/ 92699 w 822874"/>
                  <a:gd name="connsiteY69" fmla="*/ 112310 h 602289"/>
                  <a:gd name="connsiteX70" fmla="*/ 86813 w 822874"/>
                  <a:gd name="connsiteY70" fmla="*/ 93182 h 602289"/>
                  <a:gd name="connsiteX71" fmla="*/ 108884 w 822874"/>
                  <a:gd name="connsiteY71" fmla="*/ 74054 h 602289"/>
                  <a:gd name="connsiteX72" fmla="*/ 130955 w 822874"/>
                  <a:gd name="connsiteY72" fmla="*/ 79939 h 602289"/>
                  <a:gd name="connsiteX73" fmla="*/ 151555 w 822874"/>
                  <a:gd name="connsiteY73" fmla="*/ 68168 h 602289"/>
                  <a:gd name="connsiteX74" fmla="*/ 182455 w 822874"/>
                  <a:gd name="connsiteY74" fmla="*/ 40211 h 602289"/>
                  <a:gd name="connsiteX75" fmla="*/ 185397 w 822874"/>
                  <a:gd name="connsiteY75" fmla="*/ 10783 h 602289"/>
                  <a:gd name="connsiteX76" fmla="*/ 173626 w 822874"/>
                  <a:gd name="connsiteY76" fmla="*/ 3426 h 602289"/>
                  <a:gd name="connsiteX77" fmla="*/ 174520 w 822874"/>
                  <a:gd name="connsiteY77" fmla="*/ 0 h 602289"/>
                  <a:gd name="connsiteX78" fmla="*/ 326577 w 822874"/>
                  <a:gd name="connsiteY78" fmla="*/ 0 h 602289"/>
                  <a:gd name="connsiteX0" fmla="*/ 822874 w 822874"/>
                  <a:gd name="connsiteY0" fmla="*/ 532870 h 602289"/>
                  <a:gd name="connsiteX1" fmla="*/ 822517 w 822874"/>
                  <a:gd name="connsiteY1" fmla="*/ 533133 h 602289"/>
                  <a:gd name="connsiteX2" fmla="*/ 790146 w 822874"/>
                  <a:gd name="connsiteY2" fmla="*/ 544904 h 602289"/>
                  <a:gd name="connsiteX3" fmla="*/ 769546 w 822874"/>
                  <a:gd name="connsiteY3" fmla="*/ 527247 h 602289"/>
                  <a:gd name="connsiteX4" fmla="*/ 751889 w 822874"/>
                  <a:gd name="connsiteY4" fmla="*/ 528719 h 602289"/>
                  <a:gd name="connsiteX5" fmla="*/ 737175 w 822874"/>
                  <a:gd name="connsiteY5" fmla="*/ 527247 h 602289"/>
                  <a:gd name="connsiteX6" fmla="*/ 725404 w 822874"/>
                  <a:gd name="connsiteY6" fmla="*/ 536076 h 602289"/>
                  <a:gd name="connsiteX7" fmla="*/ 707747 w 822874"/>
                  <a:gd name="connsiteY7" fmla="*/ 550790 h 602289"/>
                  <a:gd name="connsiteX8" fmla="*/ 693033 w 822874"/>
                  <a:gd name="connsiteY8" fmla="*/ 537547 h 602289"/>
                  <a:gd name="connsiteX9" fmla="*/ 665076 w 822874"/>
                  <a:gd name="connsiteY9" fmla="*/ 556675 h 602289"/>
                  <a:gd name="connsiteX10" fmla="*/ 657719 w 822874"/>
                  <a:gd name="connsiteY10" fmla="*/ 564032 h 602289"/>
                  <a:gd name="connsiteX11" fmla="*/ 657719 w 822874"/>
                  <a:gd name="connsiteY11" fmla="*/ 577275 h 602289"/>
                  <a:gd name="connsiteX12" fmla="*/ 563549 w 822874"/>
                  <a:gd name="connsiteY12" fmla="*/ 602289 h 602289"/>
                  <a:gd name="connsiteX13" fmla="*/ 544421 w 822874"/>
                  <a:gd name="connsiteY13" fmla="*/ 587575 h 602289"/>
                  <a:gd name="connsiteX14" fmla="*/ 506164 w 822874"/>
                  <a:gd name="connsiteY14" fmla="*/ 587575 h 602289"/>
                  <a:gd name="connsiteX15" fmla="*/ 425237 w 822874"/>
                  <a:gd name="connsiteY15" fmla="*/ 528719 h 602289"/>
                  <a:gd name="connsiteX16" fmla="*/ 406109 w 822874"/>
                  <a:gd name="connsiteY16" fmla="*/ 533133 h 602289"/>
                  <a:gd name="connsiteX17" fmla="*/ 389923 w 822874"/>
                  <a:gd name="connsiteY17" fmla="*/ 509590 h 602289"/>
                  <a:gd name="connsiteX18" fmla="*/ 375209 w 822874"/>
                  <a:gd name="connsiteY18" fmla="*/ 500762 h 602289"/>
                  <a:gd name="connsiteX19" fmla="*/ 364909 w 822874"/>
                  <a:gd name="connsiteY19" fmla="*/ 493405 h 602289"/>
                  <a:gd name="connsiteX20" fmla="*/ 354609 w 822874"/>
                  <a:gd name="connsiteY20" fmla="*/ 478691 h 602289"/>
                  <a:gd name="connsiteX21" fmla="*/ 332538 w 822874"/>
                  <a:gd name="connsiteY21" fmla="*/ 475748 h 602289"/>
                  <a:gd name="connsiteX22" fmla="*/ 314881 w 822874"/>
                  <a:gd name="connsiteY22" fmla="*/ 475748 h 602289"/>
                  <a:gd name="connsiteX23" fmla="*/ 308996 w 822874"/>
                  <a:gd name="connsiteY23" fmla="*/ 480162 h 602289"/>
                  <a:gd name="connsiteX24" fmla="*/ 269268 w 822874"/>
                  <a:gd name="connsiteY24" fmla="*/ 474277 h 602289"/>
                  <a:gd name="connsiteX25" fmla="*/ 233954 w 822874"/>
                  <a:gd name="connsiteY25" fmla="*/ 488991 h 602289"/>
                  <a:gd name="connsiteX26" fmla="*/ 195697 w 822874"/>
                  <a:gd name="connsiteY26" fmla="*/ 471334 h 602289"/>
                  <a:gd name="connsiteX27" fmla="*/ 182455 w 822874"/>
                  <a:gd name="connsiteY27" fmla="*/ 478691 h 602289"/>
                  <a:gd name="connsiteX28" fmla="*/ 163326 w 822874"/>
                  <a:gd name="connsiteY28" fmla="*/ 478691 h 602289"/>
                  <a:gd name="connsiteX29" fmla="*/ 154498 w 822874"/>
                  <a:gd name="connsiteY29" fmla="*/ 474277 h 602289"/>
                  <a:gd name="connsiteX30" fmla="*/ 132427 w 822874"/>
                  <a:gd name="connsiteY30" fmla="*/ 480162 h 602289"/>
                  <a:gd name="connsiteX31" fmla="*/ 128013 w 822874"/>
                  <a:gd name="connsiteY31" fmla="*/ 488991 h 602289"/>
                  <a:gd name="connsiteX32" fmla="*/ 128013 w 822874"/>
                  <a:gd name="connsiteY32" fmla="*/ 499291 h 602289"/>
                  <a:gd name="connsiteX33" fmla="*/ 113298 w 822874"/>
                  <a:gd name="connsiteY33" fmla="*/ 508119 h 602289"/>
                  <a:gd name="connsiteX34" fmla="*/ 92699 w 822874"/>
                  <a:gd name="connsiteY34" fmla="*/ 514005 h 602289"/>
                  <a:gd name="connsiteX35" fmla="*/ 77985 w 822874"/>
                  <a:gd name="connsiteY35" fmla="*/ 496348 h 602289"/>
                  <a:gd name="connsiteX36" fmla="*/ 58856 w 822874"/>
                  <a:gd name="connsiteY36" fmla="*/ 508119 h 602289"/>
                  <a:gd name="connsiteX37" fmla="*/ 47085 w 822874"/>
                  <a:gd name="connsiteY37" fmla="*/ 508119 h 602289"/>
                  <a:gd name="connsiteX38" fmla="*/ 45614 w 822874"/>
                  <a:gd name="connsiteY38" fmla="*/ 491934 h 602289"/>
                  <a:gd name="connsiteX39" fmla="*/ 55914 w 822874"/>
                  <a:gd name="connsiteY39" fmla="*/ 480162 h 602289"/>
                  <a:gd name="connsiteX40" fmla="*/ 42671 w 822874"/>
                  <a:gd name="connsiteY40" fmla="*/ 471334 h 602289"/>
                  <a:gd name="connsiteX41" fmla="*/ 42671 w 822874"/>
                  <a:gd name="connsiteY41" fmla="*/ 449263 h 602289"/>
                  <a:gd name="connsiteX42" fmla="*/ 22071 w 822874"/>
                  <a:gd name="connsiteY42" fmla="*/ 428663 h 602289"/>
                  <a:gd name="connsiteX43" fmla="*/ 10300 w 822874"/>
                  <a:gd name="connsiteY43" fmla="*/ 428663 h 602289"/>
                  <a:gd name="connsiteX44" fmla="*/ 8829 w 822874"/>
                  <a:gd name="connsiteY44" fmla="*/ 415420 h 602289"/>
                  <a:gd name="connsiteX45" fmla="*/ 1472 w 822874"/>
                  <a:gd name="connsiteY45" fmla="*/ 408063 h 602289"/>
                  <a:gd name="connsiteX46" fmla="*/ 2943 w 822874"/>
                  <a:gd name="connsiteY46" fmla="*/ 388935 h 602289"/>
                  <a:gd name="connsiteX47" fmla="*/ 13243 w 822874"/>
                  <a:gd name="connsiteY47" fmla="*/ 368335 h 602289"/>
                  <a:gd name="connsiteX48" fmla="*/ 32371 w 822874"/>
                  <a:gd name="connsiteY48" fmla="*/ 362450 h 602289"/>
                  <a:gd name="connsiteX49" fmla="*/ 14714 w 822874"/>
                  <a:gd name="connsiteY49" fmla="*/ 337436 h 602289"/>
                  <a:gd name="connsiteX50" fmla="*/ 0 w 822874"/>
                  <a:gd name="connsiteY50" fmla="*/ 334493 h 602289"/>
                  <a:gd name="connsiteX51" fmla="*/ 11771 w 822874"/>
                  <a:gd name="connsiteY51" fmla="*/ 315365 h 602289"/>
                  <a:gd name="connsiteX52" fmla="*/ 11771 w 822874"/>
                  <a:gd name="connsiteY52" fmla="*/ 294765 h 602289"/>
                  <a:gd name="connsiteX53" fmla="*/ 23543 w 822874"/>
                  <a:gd name="connsiteY53" fmla="*/ 282994 h 602289"/>
                  <a:gd name="connsiteX54" fmla="*/ 8829 w 822874"/>
                  <a:gd name="connsiteY54" fmla="*/ 277108 h 602289"/>
                  <a:gd name="connsiteX55" fmla="*/ 10300 w 822874"/>
                  <a:gd name="connsiteY55" fmla="*/ 266808 h 602289"/>
                  <a:gd name="connsiteX56" fmla="*/ 17657 w 822874"/>
                  <a:gd name="connsiteY56" fmla="*/ 252094 h 602289"/>
                  <a:gd name="connsiteX57" fmla="*/ 41200 w 822874"/>
                  <a:gd name="connsiteY57" fmla="*/ 241794 h 602289"/>
                  <a:gd name="connsiteX58" fmla="*/ 47085 w 822874"/>
                  <a:gd name="connsiteY58" fmla="*/ 218252 h 602289"/>
                  <a:gd name="connsiteX59" fmla="*/ 55914 w 822874"/>
                  <a:gd name="connsiteY59" fmla="*/ 200595 h 602289"/>
                  <a:gd name="connsiteX60" fmla="*/ 69156 w 822874"/>
                  <a:gd name="connsiteY60" fmla="*/ 196180 h 602289"/>
                  <a:gd name="connsiteX61" fmla="*/ 77985 w 822874"/>
                  <a:gd name="connsiteY61" fmla="*/ 168224 h 602289"/>
                  <a:gd name="connsiteX62" fmla="*/ 77985 w 822874"/>
                  <a:gd name="connsiteY62" fmla="*/ 154981 h 602289"/>
                  <a:gd name="connsiteX63" fmla="*/ 94170 w 822874"/>
                  <a:gd name="connsiteY63" fmla="*/ 143210 h 602289"/>
                  <a:gd name="connsiteX64" fmla="*/ 110356 w 822874"/>
                  <a:gd name="connsiteY64" fmla="*/ 150567 h 602289"/>
                  <a:gd name="connsiteX65" fmla="*/ 110356 w 822874"/>
                  <a:gd name="connsiteY65" fmla="*/ 140267 h 602289"/>
                  <a:gd name="connsiteX66" fmla="*/ 107413 w 822874"/>
                  <a:gd name="connsiteY66" fmla="*/ 132910 h 602289"/>
                  <a:gd name="connsiteX67" fmla="*/ 108884 w 822874"/>
                  <a:gd name="connsiteY67" fmla="*/ 124082 h 602289"/>
                  <a:gd name="connsiteX68" fmla="*/ 92699 w 822874"/>
                  <a:gd name="connsiteY68" fmla="*/ 112310 h 602289"/>
                  <a:gd name="connsiteX69" fmla="*/ 86813 w 822874"/>
                  <a:gd name="connsiteY69" fmla="*/ 93182 h 602289"/>
                  <a:gd name="connsiteX70" fmla="*/ 108884 w 822874"/>
                  <a:gd name="connsiteY70" fmla="*/ 74054 h 602289"/>
                  <a:gd name="connsiteX71" fmla="*/ 130955 w 822874"/>
                  <a:gd name="connsiteY71" fmla="*/ 79939 h 602289"/>
                  <a:gd name="connsiteX72" fmla="*/ 151555 w 822874"/>
                  <a:gd name="connsiteY72" fmla="*/ 68168 h 602289"/>
                  <a:gd name="connsiteX73" fmla="*/ 182455 w 822874"/>
                  <a:gd name="connsiteY73" fmla="*/ 40211 h 602289"/>
                  <a:gd name="connsiteX74" fmla="*/ 185397 w 822874"/>
                  <a:gd name="connsiteY74" fmla="*/ 10783 h 602289"/>
                  <a:gd name="connsiteX75" fmla="*/ 173626 w 822874"/>
                  <a:gd name="connsiteY75" fmla="*/ 3426 h 602289"/>
                  <a:gd name="connsiteX76" fmla="*/ 174520 w 822874"/>
                  <a:gd name="connsiteY76" fmla="*/ 0 h 602289"/>
                  <a:gd name="connsiteX77" fmla="*/ 326577 w 822874"/>
                  <a:gd name="connsiteY77" fmla="*/ 0 h 602289"/>
                  <a:gd name="connsiteX0" fmla="*/ 822874 w 822874"/>
                  <a:gd name="connsiteY0" fmla="*/ 532870 h 602289"/>
                  <a:gd name="connsiteX1" fmla="*/ 822517 w 822874"/>
                  <a:gd name="connsiteY1" fmla="*/ 533133 h 602289"/>
                  <a:gd name="connsiteX2" fmla="*/ 790146 w 822874"/>
                  <a:gd name="connsiteY2" fmla="*/ 544904 h 602289"/>
                  <a:gd name="connsiteX3" fmla="*/ 769546 w 822874"/>
                  <a:gd name="connsiteY3" fmla="*/ 527247 h 602289"/>
                  <a:gd name="connsiteX4" fmla="*/ 751889 w 822874"/>
                  <a:gd name="connsiteY4" fmla="*/ 528719 h 602289"/>
                  <a:gd name="connsiteX5" fmla="*/ 737175 w 822874"/>
                  <a:gd name="connsiteY5" fmla="*/ 527247 h 602289"/>
                  <a:gd name="connsiteX6" fmla="*/ 725404 w 822874"/>
                  <a:gd name="connsiteY6" fmla="*/ 536076 h 602289"/>
                  <a:gd name="connsiteX7" fmla="*/ 707747 w 822874"/>
                  <a:gd name="connsiteY7" fmla="*/ 550790 h 602289"/>
                  <a:gd name="connsiteX8" fmla="*/ 693033 w 822874"/>
                  <a:gd name="connsiteY8" fmla="*/ 537547 h 602289"/>
                  <a:gd name="connsiteX9" fmla="*/ 665076 w 822874"/>
                  <a:gd name="connsiteY9" fmla="*/ 556675 h 602289"/>
                  <a:gd name="connsiteX10" fmla="*/ 657719 w 822874"/>
                  <a:gd name="connsiteY10" fmla="*/ 564032 h 602289"/>
                  <a:gd name="connsiteX11" fmla="*/ 657719 w 822874"/>
                  <a:gd name="connsiteY11" fmla="*/ 577275 h 602289"/>
                  <a:gd name="connsiteX12" fmla="*/ 563549 w 822874"/>
                  <a:gd name="connsiteY12" fmla="*/ 602289 h 602289"/>
                  <a:gd name="connsiteX13" fmla="*/ 544421 w 822874"/>
                  <a:gd name="connsiteY13" fmla="*/ 587575 h 602289"/>
                  <a:gd name="connsiteX14" fmla="*/ 506164 w 822874"/>
                  <a:gd name="connsiteY14" fmla="*/ 587575 h 602289"/>
                  <a:gd name="connsiteX15" fmla="*/ 425237 w 822874"/>
                  <a:gd name="connsiteY15" fmla="*/ 528719 h 602289"/>
                  <a:gd name="connsiteX16" fmla="*/ 406109 w 822874"/>
                  <a:gd name="connsiteY16" fmla="*/ 533133 h 602289"/>
                  <a:gd name="connsiteX17" fmla="*/ 389923 w 822874"/>
                  <a:gd name="connsiteY17" fmla="*/ 509590 h 602289"/>
                  <a:gd name="connsiteX18" fmla="*/ 375209 w 822874"/>
                  <a:gd name="connsiteY18" fmla="*/ 500762 h 602289"/>
                  <a:gd name="connsiteX19" fmla="*/ 364909 w 822874"/>
                  <a:gd name="connsiteY19" fmla="*/ 493405 h 602289"/>
                  <a:gd name="connsiteX20" fmla="*/ 354609 w 822874"/>
                  <a:gd name="connsiteY20" fmla="*/ 478691 h 602289"/>
                  <a:gd name="connsiteX21" fmla="*/ 332538 w 822874"/>
                  <a:gd name="connsiteY21" fmla="*/ 475748 h 602289"/>
                  <a:gd name="connsiteX22" fmla="*/ 314881 w 822874"/>
                  <a:gd name="connsiteY22" fmla="*/ 475748 h 602289"/>
                  <a:gd name="connsiteX23" fmla="*/ 308996 w 822874"/>
                  <a:gd name="connsiteY23" fmla="*/ 480162 h 602289"/>
                  <a:gd name="connsiteX24" fmla="*/ 269268 w 822874"/>
                  <a:gd name="connsiteY24" fmla="*/ 474277 h 602289"/>
                  <a:gd name="connsiteX25" fmla="*/ 233954 w 822874"/>
                  <a:gd name="connsiteY25" fmla="*/ 488991 h 602289"/>
                  <a:gd name="connsiteX26" fmla="*/ 195697 w 822874"/>
                  <a:gd name="connsiteY26" fmla="*/ 471334 h 602289"/>
                  <a:gd name="connsiteX27" fmla="*/ 182455 w 822874"/>
                  <a:gd name="connsiteY27" fmla="*/ 478691 h 602289"/>
                  <a:gd name="connsiteX28" fmla="*/ 163326 w 822874"/>
                  <a:gd name="connsiteY28" fmla="*/ 478691 h 602289"/>
                  <a:gd name="connsiteX29" fmla="*/ 154498 w 822874"/>
                  <a:gd name="connsiteY29" fmla="*/ 474277 h 602289"/>
                  <a:gd name="connsiteX30" fmla="*/ 132427 w 822874"/>
                  <a:gd name="connsiteY30" fmla="*/ 480162 h 602289"/>
                  <a:gd name="connsiteX31" fmla="*/ 128013 w 822874"/>
                  <a:gd name="connsiteY31" fmla="*/ 488991 h 602289"/>
                  <a:gd name="connsiteX32" fmla="*/ 128013 w 822874"/>
                  <a:gd name="connsiteY32" fmla="*/ 499291 h 602289"/>
                  <a:gd name="connsiteX33" fmla="*/ 113298 w 822874"/>
                  <a:gd name="connsiteY33" fmla="*/ 508119 h 602289"/>
                  <a:gd name="connsiteX34" fmla="*/ 92699 w 822874"/>
                  <a:gd name="connsiteY34" fmla="*/ 514005 h 602289"/>
                  <a:gd name="connsiteX35" fmla="*/ 77985 w 822874"/>
                  <a:gd name="connsiteY35" fmla="*/ 496348 h 602289"/>
                  <a:gd name="connsiteX36" fmla="*/ 58856 w 822874"/>
                  <a:gd name="connsiteY36" fmla="*/ 508119 h 602289"/>
                  <a:gd name="connsiteX37" fmla="*/ 47085 w 822874"/>
                  <a:gd name="connsiteY37" fmla="*/ 508119 h 602289"/>
                  <a:gd name="connsiteX38" fmla="*/ 45614 w 822874"/>
                  <a:gd name="connsiteY38" fmla="*/ 491934 h 602289"/>
                  <a:gd name="connsiteX39" fmla="*/ 55914 w 822874"/>
                  <a:gd name="connsiteY39" fmla="*/ 480162 h 602289"/>
                  <a:gd name="connsiteX40" fmla="*/ 42671 w 822874"/>
                  <a:gd name="connsiteY40" fmla="*/ 471334 h 602289"/>
                  <a:gd name="connsiteX41" fmla="*/ 42671 w 822874"/>
                  <a:gd name="connsiteY41" fmla="*/ 449263 h 602289"/>
                  <a:gd name="connsiteX42" fmla="*/ 22071 w 822874"/>
                  <a:gd name="connsiteY42" fmla="*/ 428663 h 602289"/>
                  <a:gd name="connsiteX43" fmla="*/ 10300 w 822874"/>
                  <a:gd name="connsiteY43" fmla="*/ 428663 h 602289"/>
                  <a:gd name="connsiteX44" fmla="*/ 8829 w 822874"/>
                  <a:gd name="connsiteY44" fmla="*/ 415420 h 602289"/>
                  <a:gd name="connsiteX45" fmla="*/ 1472 w 822874"/>
                  <a:gd name="connsiteY45" fmla="*/ 408063 h 602289"/>
                  <a:gd name="connsiteX46" fmla="*/ 2943 w 822874"/>
                  <a:gd name="connsiteY46" fmla="*/ 388935 h 602289"/>
                  <a:gd name="connsiteX47" fmla="*/ 13243 w 822874"/>
                  <a:gd name="connsiteY47" fmla="*/ 368335 h 602289"/>
                  <a:gd name="connsiteX48" fmla="*/ 32371 w 822874"/>
                  <a:gd name="connsiteY48" fmla="*/ 362450 h 602289"/>
                  <a:gd name="connsiteX49" fmla="*/ 14714 w 822874"/>
                  <a:gd name="connsiteY49" fmla="*/ 337436 h 602289"/>
                  <a:gd name="connsiteX50" fmla="*/ 0 w 822874"/>
                  <a:gd name="connsiteY50" fmla="*/ 334493 h 602289"/>
                  <a:gd name="connsiteX51" fmla="*/ 11771 w 822874"/>
                  <a:gd name="connsiteY51" fmla="*/ 315365 h 602289"/>
                  <a:gd name="connsiteX52" fmla="*/ 11771 w 822874"/>
                  <a:gd name="connsiteY52" fmla="*/ 294765 h 602289"/>
                  <a:gd name="connsiteX53" fmla="*/ 23543 w 822874"/>
                  <a:gd name="connsiteY53" fmla="*/ 282994 h 602289"/>
                  <a:gd name="connsiteX54" fmla="*/ 8829 w 822874"/>
                  <a:gd name="connsiteY54" fmla="*/ 277108 h 602289"/>
                  <a:gd name="connsiteX55" fmla="*/ 10300 w 822874"/>
                  <a:gd name="connsiteY55" fmla="*/ 266808 h 602289"/>
                  <a:gd name="connsiteX56" fmla="*/ 17657 w 822874"/>
                  <a:gd name="connsiteY56" fmla="*/ 252094 h 602289"/>
                  <a:gd name="connsiteX57" fmla="*/ 41200 w 822874"/>
                  <a:gd name="connsiteY57" fmla="*/ 241794 h 602289"/>
                  <a:gd name="connsiteX58" fmla="*/ 47085 w 822874"/>
                  <a:gd name="connsiteY58" fmla="*/ 218252 h 602289"/>
                  <a:gd name="connsiteX59" fmla="*/ 55914 w 822874"/>
                  <a:gd name="connsiteY59" fmla="*/ 200595 h 602289"/>
                  <a:gd name="connsiteX60" fmla="*/ 69156 w 822874"/>
                  <a:gd name="connsiteY60" fmla="*/ 196180 h 602289"/>
                  <a:gd name="connsiteX61" fmla="*/ 77985 w 822874"/>
                  <a:gd name="connsiteY61" fmla="*/ 168224 h 602289"/>
                  <a:gd name="connsiteX62" fmla="*/ 77985 w 822874"/>
                  <a:gd name="connsiteY62" fmla="*/ 154981 h 602289"/>
                  <a:gd name="connsiteX63" fmla="*/ 94170 w 822874"/>
                  <a:gd name="connsiteY63" fmla="*/ 143210 h 602289"/>
                  <a:gd name="connsiteX64" fmla="*/ 110356 w 822874"/>
                  <a:gd name="connsiteY64" fmla="*/ 150567 h 602289"/>
                  <a:gd name="connsiteX65" fmla="*/ 110356 w 822874"/>
                  <a:gd name="connsiteY65" fmla="*/ 140267 h 602289"/>
                  <a:gd name="connsiteX66" fmla="*/ 107413 w 822874"/>
                  <a:gd name="connsiteY66" fmla="*/ 132910 h 602289"/>
                  <a:gd name="connsiteX67" fmla="*/ 108884 w 822874"/>
                  <a:gd name="connsiteY67" fmla="*/ 124082 h 602289"/>
                  <a:gd name="connsiteX68" fmla="*/ 92699 w 822874"/>
                  <a:gd name="connsiteY68" fmla="*/ 112310 h 602289"/>
                  <a:gd name="connsiteX69" fmla="*/ 86813 w 822874"/>
                  <a:gd name="connsiteY69" fmla="*/ 93182 h 602289"/>
                  <a:gd name="connsiteX70" fmla="*/ 108884 w 822874"/>
                  <a:gd name="connsiteY70" fmla="*/ 74054 h 602289"/>
                  <a:gd name="connsiteX71" fmla="*/ 130955 w 822874"/>
                  <a:gd name="connsiteY71" fmla="*/ 79939 h 602289"/>
                  <a:gd name="connsiteX72" fmla="*/ 151555 w 822874"/>
                  <a:gd name="connsiteY72" fmla="*/ 68168 h 602289"/>
                  <a:gd name="connsiteX73" fmla="*/ 182455 w 822874"/>
                  <a:gd name="connsiteY73" fmla="*/ 40211 h 602289"/>
                  <a:gd name="connsiteX74" fmla="*/ 185397 w 822874"/>
                  <a:gd name="connsiteY74" fmla="*/ 10783 h 602289"/>
                  <a:gd name="connsiteX75" fmla="*/ 173626 w 822874"/>
                  <a:gd name="connsiteY75" fmla="*/ 3426 h 602289"/>
                  <a:gd name="connsiteX76" fmla="*/ 174520 w 822874"/>
                  <a:gd name="connsiteY76" fmla="*/ 0 h 602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822874" h="602289">
                    <a:moveTo>
                      <a:pt x="822874" y="532870"/>
                    </a:moveTo>
                    <a:lnTo>
                      <a:pt x="822517" y="533133"/>
                    </a:lnTo>
                    <a:lnTo>
                      <a:pt x="790146" y="544904"/>
                    </a:lnTo>
                    <a:lnTo>
                      <a:pt x="769546" y="527247"/>
                    </a:lnTo>
                    <a:lnTo>
                      <a:pt x="751889" y="528719"/>
                    </a:lnTo>
                    <a:lnTo>
                      <a:pt x="737175" y="527247"/>
                    </a:lnTo>
                    <a:lnTo>
                      <a:pt x="725404" y="536076"/>
                    </a:lnTo>
                    <a:lnTo>
                      <a:pt x="707747" y="550790"/>
                    </a:lnTo>
                    <a:lnTo>
                      <a:pt x="693033" y="537547"/>
                    </a:lnTo>
                    <a:lnTo>
                      <a:pt x="665076" y="556675"/>
                    </a:lnTo>
                    <a:lnTo>
                      <a:pt x="657719" y="564032"/>
                    </a:lnTo>
                    <a:lnTo>
                      <a:pt x="657719" y="577275"/>
                    </a:lnTo>
                    <a:lnTo>
                      <a:pt x="563549" y="602289"/>
                    </a:lnTo>
                    <a:lnTo>
                      <a:pt x="544421" y="587575"/>
                    </a:lnTo>
                    <a:lnTo>
                      <a:pt x="506164" y="587575"/>
                    </a:lnTo>
                    <a:lnTo>
                      <a:pt x="425237" y="528719"/>
                    </a:lnTo>
                    <a:lnTo>
                      <a:pt x="406109" y="533133"/>
                    </a:lnTo>
                    <a:lnTo>
                      <a:pt x="389923" y="509590"/>
                    </a:lnTo>
                    <a:lnTo>
                      <a:pt x="375209" y="500762"/>
                    </a:lnTo>
                    <a:lnTo>
                      <a:pt x="364909" y="493405"/>
                    </a:lnTo>
                    <a:lnTo>
                      <a:pt x="354609" y="478691"/>
                    </a:lnTo>
                    <a:lnTo>
                      <a:pt x="332538" y="475748"/>
                    </a:lnTo>
                    <a:lnTo>
                      <a:pt x="314881" y="475748"/>
                    </a:lnTo>
                    <a:lnTo>
                      <a:pt x="308996" y="480162"/>
                    </a:lnTo>
                    <a:lnTo>
                      <a:pt x="269268" y="474277"/>
                    </a:lnTo>
                    <a:lnTo>
                      <a:pt x="233954" y="488991"/>
                    </a:lnTo>
                    <a:lnTo>
                      <a:pt x="195697" y="471334"/>
                    </a:lnTo>
                    <a:lnTo>
                      <a:pt x="182455" y="478691"/>
                    </a:lnTo>
                    <a:lnTo>
                      <a:pt x="163326" y="478691"/>
                    </a:lnTo>
                    <a:lnTo>
                      <a:pt x="154498" y="474277"/>
                    </a:lnTo>
                    <a:lnTo>
                      <a:pt x="132427" y="480162"/>
                    </a:lnTo>
                    <a:lnTo>
                      <a:pt x="128013" y="488991"/>
                    </a:lnTo>
                    <a:lnTo>
                      <a:pt x="128013" y="499291"/>
                    </a:lnTo>
                    <a:lnTo>
                      <a:pt x="113298" y="508119"/>
                    </a:lnTo>
                    <a:lnTo>
                      <a:pt x="92699" y="514005"/>
                    </a:lnTo>
                    <a:lnTo>
                      <a:pt x="77985" y="496348"/>
                    </a:lnTo>
                    <a:lnTo>
                      <a:pt x="58856" y="508119"/>
                    </a:lnTo>
                    <a:lnTo>
                      <a:pt x="47085" y="508119"/>
                    </a:lnTo>
                    <a:lnTo>
                      <a:pt x="45614" y="491934"/>
                    </a:lnTo>
                    <a:lnTo>
                      <a:pt x="55914" y="480162"/>
                    </a:lnTo>
                    <a:lnTo>
                      <a:pt x="42671" y="471334"/>
                    </a:lnTo>
                    <a:lnTo>
                      <a:pt x="42671" y="449263"/>
                    </a:lnTo>
                    <a:lnTo>
                      <a:pt x="22071" y="428663"/>
                    </a:lnTo>
                    <a:lnTo>
                      <a:pt x="10300" y="428663"/>
                    </a:lnTo>
                    <a:lnTo>
                      <a:pt x="8829" y="415420"/>
                    </a:lnTo>
                    <a:lnTo>
                      <a:pt x="1472" y="408063"/>
                    </a:lnTo>
                    <a:lnTo>
                      <a:pt x="2943" y="388935"/>
                    </a:lnTo>
                    <a:lnTo>
                      <a:pt x="13243" y="368335"/>
                    </a:lnTo>
                    <a:lnTo>
                      <a:pt x="32371" y="362450"/>
                    </a:lnTo>
                    <a:lnTo>
                      <a:pt x="14714" y="337436"/>
                    </a:lnTo>
                    <a:lnTo>
                      <a:pt x="0" y="334493"/>
                    </a:lnTo>
                    <a:lnTo>
                      <a:pt x="11771" y="315365"/>
                    </a:lnTo>
                    <a:lnTo>
                      <a:pt x="11771" y="294765"/>
                    </a:lnTo>
                    <a:lnTo>
                      <a:pt x="23543" y="282994"/>
                    </a:lnTo>
                    <a:lnTo>
                      <a:pt x="8829" y="277108"/>
                    </a:lnTo>
                    <a:lnTo>
                      <a:pt x="10300" y="266808"/>
                    </a:lnTo>
                    <a:lnTo>
                      <a:pt x="17657" y="252094"/>
                    </a:lnTo>
                    <a:lnTo>
                      <a:pt x="41200" y="241794"/>
                    </a:lnTo>
                    <a:lnTo>
                      <a:pt x="47085" y="218252"/>
                    </a:lnTo>
                    <a:lnTo>
                      <a:pt x="55914" y="200595"/>
                    </a:lnTo>
                    <a:lnTo>
                      <a:pt x="69156" y="196180"/>
                    </a:lnTo>
                    <a:lnTo>
                      <a:pt x="77985" y="168224"/>
                    </a:lnTo>
                    <a:lnTo>
                      <a:pt x="77985" y="154981"/>
                    </a:lnTo>
                    <a:lnTo>
                      <a:pt x="94170" y="143210"/>
                    </a:lnTo>
                    <a:lnTo>
                      <a:pt x="110356" y="150567"/>
                    </a:lnTo>
                    <a:lnTo>
                      <a:pt x="110356" y="140267"/>
                    </a:lnTo>
                    <a:lnTo>
                      <a:pt x="107413" y="132910"/>
                    </a:lnTo>
                    <a:lnTo>
                      <a:pt x="108884" y="124082"/>
                    </a:lnTo>
                    <a:lnTo>
                      <a:pt x="92699" y="112310"/>
                    </a:lnTo>
                    <a:lnTo>
                      <a:pt x="86813" y="93182"/>
                    </a:lnTo>
                    <a:lnTo>
                      <a:pt x="108884" y="74054"/>
                    </a:lnTo>
                    <a:lnTo>
                      <a:pt x="130955" y="79939"/>
                    </a:lnTo>
                    <a:lnTo>
                      <a:pt x="151555" y="68168"/>
                    </a:lnTo>
                    <a:lnTo>
                      <a:pt x="182455" y="40211"/>
                    </a:lnTo>
                    <a:lnTo>
                      <a:pt x="185397" y="10783"/>
                    </a:lnTo>
                    <a:lnTo>
                      <a:pt x="173626" y="3426"/>
                    </a:lnTo>
                    <a:lnTo>
                      <a:pt x="17452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54F9D51A-9439-4BF9-A70E-3A2D33AECC92}"/>
                </a:ext>
              </a:extLst>
            </p:cNvPr>
            <p:cNvGrpSpPr/>
            <p:nvPr/>
          </p:nvGrpSpPr>
          <p:grpSpPr>
            <a:xfrm>
              <a:off x="7355132" y="1946814"/>
              <a:ext cx="1257806" cy="510971"/>
              <a:chOff x="1442012" y="1946814"/>
              <a:chExt cx="1257806" cy="510971"/>
            </a:xfrm>
          </p:grpSpPr>
          <p:sp>
            <p:nvSpPr>
              <p:cNvPr id="613" name="正方形/長方形 612">
                <a:extLst>
                  <a:ext uri="{FF2B5EF4-FFF2-40B4-BE49-F238E27FC236}">
                    <a16:creationId xmlns:a16="http://schemas.microsoft.com/office/drawing/2014/main" id="{63229DE8-8BAD-281E-2C6E-DD17C55DF16A}"/>
                  </a:ext>
                </a:extLst>
              </p:cNvPr>
              <p:cNvSpPr/>
              <p:nvPr/>
            </p:nvSpPr>
            <p:spPr>
              <a:xfrm>
                <a:off x="2430515" y="1946814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14" name="正方形/長方形 613">
                <a:extLst>
                  <a:ext uri="{FF2B5EF4-FFF2-40B4-BE49-F238E27FC236}">
                    <a16:creationId xmlns:a16="http://schemas.microsoft.com/office/drawing/2014/main" id="{EF29075B-C949-6790-0943-B79AE7662F46}"/>
                  </a:ext>
                </a:extLst>
              </p:cNvPr>
              <p:cNvSpPr/>
              <p:nvPr/>
            </p:nvSpPr>
            <p:spPr>
              <a:xfrm rot="18900000">
                <a:off x="1442012" y="2205789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615" name="正方形/長方形 614">
                <a:extLst>
                  <a:ext uri="{FF2B5EF4-FFF2-40B4-BE49-F238E27FC236}">
                    <a16:creationId xmlns:a16="http://schemas.microsoft.com/office/drawing/2014/main" id="{627B5492-FD0A-B496-09FC-0F8C872FE97D}"/>
                  </a:ext>
                </a:extLst>
              </p:cNvPr>
              <p:cNvSpPr/>
              <p:nvPr/>
            </p:nvSpPr>
            <p:spPr>
              <a:xfrm rot="19800000">
                <a:off x="1762090" y="2211564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67" name="グループ化 666">
            <a:extLst>
              <a:ext uri="{FF2B5EF4-FFF2-40B4-BE49-F238E27FC236}">
                <a16:creationId xmlns:a16="http://schemas.microsoft.com/office/drawing/2014/main" id="{3A08ABCA-51D2-993F-B781-F72844938315}"/>
              </a:ext>
            </a:extLst>
          </p:cNvPr>
          <p:cNvGrpSpPr/>
          <p:nvPr/>
        </p:nvGrpSpPr>
        <p:grpSpPr>
          <a:xfrm>
            <a:off x="3594735" y="3735641"/>
            <a:ext cx="2707092" cy="2593884"/>
            <a:chOff x="3594735" y="3735641"/>
            <a:chExt cx="2707092" cy="2593884"/>
          </a:xfrm>
        </p:grpSpPr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BDE75848-19C1-FE2F-91A5-E8B36C31C06D}"/>
                </a:ext>
              </a:extLst>
            </p:cNvPr>
            <p:cNvGrpSpPr/>
            <p:nvPr/>
          </p:nvGrpSpPr>
          <p:grpSpPr>
            <a:xfrm>
              <a:off x="3594735" y="3735641"/>
              <a:ext cx="2707092" cy="2593884"/>
              <a:chOff x="670560" y="3735641"/>
              <a:chExt cx="2707092" cy="2593884"/>
            </a:xfrm>
          </p:grpSpPr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0B97EFF1-0C9C-D36C-AB3F-07244276398F}"/>
                  </a:ext>
                </a:extLst>
              </p:cNvPr>
              <p:cNvSpPr/>
              <p:nvPr/>
            </p:nvSpPr>
            <p:spPr>
              <a:xfrm>
                <a:off x="1070653" y="4540549"/>
                <a:ext cx="2190095" cy="1788976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A295AA18-AD5F-D8A6-5A8B-5FF4753BEC79}"/>
                  </a:ext>
                </a:extLst>
              </p:cNvPr>
              <p:cNvSpPr/>
              <p:nvPr/>
            </p:nvSpPr>
            <p:spPr>
              <a:xfrm>
                <a:off x="2426265" y="4075253"/>
                <a:ext cx="951387" cy="978724"/>
              </a:xfrm>
              <a:custGeom>
                <a:avLst/>
                <a:gdLst>
                  <a:gd name="connsiteX0" fmla="*/ 775653 w 951387"/>
                  <a:gd name="connsiteY0" fmla="*/ 0 h 978724"/>
                  <a:gd name="connsiteX1" fmla="*/ 813091 w 951387"/>
                  <a:gd name="connsiteY1" fmla="*/ 10697 h 978724"/>
                  <a:gd name="connsiteX2" fmla="*/ 831809 w 951387"/>
                  <a:gd name="connsiteY2" fmla="*/ 16045 h 978724"/>
                  <a:gd name="connsiteX3" fmla="*/ 853202 w 951387"/>
                  <a:gd name="connsiteY3" fmla="*/ 10697 h 978724"/>
                  <a:gd name="connsiteX4" fmla="*/ 871921 w 951387"/>
                  <a:gd name="connsiteY4" fmla="*/ 18720 h 978724"/>
                  <a:gd name="connsiteX5" fmla="*/ 879943 w 951387"/>
                  <a:gd name="connsiteY5" fmla="*/ 0 h 978724"/>
                  <a:gd name="connsiteX6" fmla="*/ 946796 w 951387"/>
                  <a:gd name="connsiteY6" fmla="*/ 32089 h 978724"/>
                  <a:gd name="connsiteX7" fmla="*/ 951387 w 951387"/>
                  <a:gd name="connsiteY7" fmla="*/ 33110 h 978724"/>
                  <a:gd name="connsiteX8" fmla="*/ 951387 w 951387"/>
                  <a:gd name="connsiteY8" fmla="*/ 822658 h 978724"/>
                  <a:gd name="connsiteX9" fmla="*/ 930752 w 951387"/>
                  <a:gd name="connsiteY9" fmla="*/ 826299 h 978724"/>
                  <a:gd name="connsiteX10" fmla="*/ 893314 w 951387"/>
                  <a:gd name="connsiteY10" fmla="*/ 858388 h 978724"/>
                  <a:gd name="connsiteX11" fmla="*/ 928077 w 951387"/>
                  <a:gd name="connsiteY11" fmla="*/ 869085 h 978724"/>
                  <a:gd name="connsiteX12" fmla="*/ 901336 w 951387"/>
                  <a:gd name="connsiteY12" fmla="*/ 901174 h 978724"/>
                  <a:gd name="connsiteX13" fmla="*/ 898662 w 951387"/>
                  <a:gd name="connsiteY13" fmla="*/ 935938 h 978724"/>
                  <a:gd name="connsiteX14" fmla="*/ 853202 w 951387"/>
                  <a:gd name="connsiteY14" fmla="*/ 938613 h 978724"/>
                  <a:gd name="connsiteX15" fmla="*/ 834484 w 951387"/>
                  <a:gd name="connsiteY15" fmla="*/ 941287 h 978724"/>
                  <a:gd name="connsiteX16" fmla="*/ 832003 w 951387"/>
                  <a:gd name="connsiteY16" fmla="*/ 973531 h 978724"/>
                  <a:gd name="connsiteX17" fmla="*/ 748912 w 951387"/>
                  <a:gd name="connsiteY17" fmla="*/ 978724 h 978724"/>
                  <a:gd name="connsiteX18" fmla="*/ 719497 w 951387"/>
                  <a:gd name="connsiteY18" fmla="*/ 954656 h 978724"/>
                  <a:gd name="connsiteX19" fmla="*/ 690082 w 951387"/>
                  <a:gd name="connsiteY19" fmla="*/ 954656 h 978724"/>
                  <a:gd name="connsiteX20" fmla="*/ 655318 w 951387"/>
                  <a:gd name="connsiteY20" fmla="*/ 890478 h 978724"/>
                  <a:gd name="connsiteX21" fmla="*/ 636599 w 951387"/>
                  <a:gd name="connsiteY21" fmla="*/ 885131 h 978724"/>
                  <a:gd name="connsiteX22" fmla="*/ 631251 w 951387"/>
                  <a:gd name="connsiteY22" fmla="*/ 863738 h 978724"/>
                  <a:gd name="connsiteX23" fmla="*/ 668689 w 951387"/>
                  <a:gd name="connsiteY23" fmla="*/ 834322 h 978724"/>
                  <a:gd name="connsiteX24" fmla="*/ 649970 w 951387"/>
                  <a:gd name="connsiteY24" fmla="*/ 812929 h 978724"/>
                  <a:gd name="connsiteX25" fmla="*/ 649970 w 951387"/>
                  <a:gd name="connsiteY25" fmla="*/ 783513 h 978724"/>
                  <a:gd name="connsiteX26" fmla="*/ 593814 w 951387"/>
                  <a:gd name="connsiteY26" fmla="*/ 762121 h 978724"/>
                  <a:gd name="connsiteX27" fmla="*/ 505568 w 951387"/>
                  <a:gd name="connsiteY27" fmla="*/ 762121 h 978724"/>
                  <a:gd name="connsiteX28" fmla="*/ 516264 w 951387"/>
                  <a:gd name="connsiteY28" fmla="*/ 724685 h 978724"/>
                  <a:gd name="connsiteX29" fmla="*/ 500220 w 951387"/>
                  <a:gd name="connsiteY29" fmla="*/ 612370 h 978724"/>
                  <a:gd name="connsiteX30" fmla="*/ 476153 w 951387"/>
                  <a:gd name="connsiteY30" fmla="*/ 593652 h 978724"/>
                  <a:gd name="connsiteX31" fmla="*/ 476153 w 951387"/>
                  <a:gd name="connsiteY31" fmla="*/ 553542 h 978724"/>
                  <a:gd name="connsiteX32" fmla="*/ 446737 w 951387"/>
                  <a:gd name="connsiteY32" fmla="*/ 558888 h 978724"/>
                  <a:gd name="connsiteX33" fmla="*/ 428019 w 951387"/>
                  <a:gd name="connsiteY33" fmla="*/ 561563 h 978724"/>
                  <a:gd name="connsiteX34" fmla="*/ 414648 w 951387"/>
                  <a:gd name="connsiteY34" fmla="*/ 534822 h 978724"/>
                  <a:gd name="connsiteX35" fmla="*/ 382559 w 951387"/>
                  <a:gd name="connsiteY35" fmla="*/ 545518 h 978724"/>
                  <a:gd name="connsiteX36" fmla="*/ 379885 w 951387"/>
                  <a:gd name="connsiteY36" fmla="*/ 569585 h 978724"/>
                  <a:gd name="connsiteX37" fmla="*/ 347795 w 951387"/>
                  <a:gd name="connsiteY37" fmla="*/ 601674 h 978724"/>
                  <a:gd name="connsiteX38" fmla="*/ 275594 w 951387"/>
                  <a:gd name="connsiteY38" fmla="*/ 588304 h 978724"/>
                  <a:gd name="connsiteX39" fmla="*/ 219438 w 951387"/>
                  <a:gd name="connsiteY39" fmla="*/ 534822 h 978724"/>
                  <a:gd name="connsiteX40" fmla="*/ 187349 w 951387"/>
                  <a:gd name="connsiteY40" fmla="*/ 540170 h 978724"/>
                  <a:gd name="connsiteX41" fmla="*/ 163282 w 951387"/>
                  <a:gd name="connsiteY41" fmla="*/ 537495 h 978724"/>
                  <a:gd name="connsiteX42" fmla="*/ 128518 w 951387"/>
                  <a:gd name="connsiteY42" fmla="*/ 537495 h 978724"/>
                  <a:gd name="connsiteX43" fmla="*/ 80384 w 951387"/>
                  <a:gd name="connsiteY43" fmla="*/ 521452 h 978724"/>
                  <a:gd name="connsiteX44" fmla="*/ 37599 w 951387"/>
                  <a:gd name="connsiteY44" fmla="*/ 516102 h 978724"/>
                  <a:gd name="connsiteX45" fmla="*/ 16206 w 951387"/>
                  <a:gd name="connsiteY45" fmla="*/ 492036 h 978724"/>
                  <a:gd name="connsiteX46" fmla="*/ 0 w 951387"/>
                  <a:gd name="connsiteY46" fmla="*/ 468887 h 978724"/>
                  <a:gd name="connsiteX47" fmla="*/ 161 w 951387"/>
                  <a:gd name="connsiteY47" fmla="*/ 467970 h 978724"/>
                  <a:gd name="connsiteX48" fmla="*/ 8183 w 951387"/>
                  <a:gd name="connsiteY48" fmla="*/ 449251 h 978724"/>
                  <a:gd name="connsiteX49" fmla="*/ 34924 w 951387"/>
                  <a:gd name="connsiteY49" fmla="*/ 427858 h 978724"/>
                  <a:gd name="connsiteX50" fmla="*/ 24228 w 951387"/>
                  <a:gd name="connsiteY50" fmla="*/ 409138 h 978724"/>
                  <a:gd name="connsiteX51" fmla="*/ 34924 w 951387"/>
                  <a:gd name="connsiteY51" fmla="*/ 374375 h 978724"/>
                  <a:gd name="connsiteX52" fmla="*/ 24228 w 951387"/>
                  <a:gd name="connsiteY52" fmla="*/ 347634 h 978724"/>
                  <a:gd name="connsiteX53" fmla="*/ 13532 w 951387"/>
                  <a:gd name="connsiteY53" fmla="*/ 310197 h 978724"/>
                  <a:gd name="connsiteX54" fmla="*/ 34924 w 951387"/>
                  <a:gd name="connsiteY54" fmla="*/ 264738 h 978724"/>
                  <a:gd name="connsiteX55" fmla="*/ 69688 w 951387"/>
                  <a:gd name="connsiteY55" fmla="*/ 256715 h 978724"/>
                  <a:gd name="connsiteX56" fmla="*/ 69688 w 951387"/>
                  <a:gd name="connsiteY56" fmla="*/ 224625 h 978724"/>
                  <a:gd name="connsiteX57" fmla="*/ 93755 w 951387"/>
                  <a:gd name="connsiteY57" fmla="*/ 197884 h 978724"/>
                  <a:gd name="connsiteX58" fmla="*/ 136541 w 951387"/>
                  <a:gd name="connsiteY58" fmla="*/ 168470 h 978724"/>
                  <a:gd name="connsiteX59" fmla="*/ 168630 w 951387"/>
                  <a:gd name="connsiteY59" fmla="*/ 181840 h 978724"/>
                  <a:gd name="connsiteX60" fmla="*/ 192697 w 951387"/>
                  <a:gd name="connsiteY60" fmla="*/ 173816 h 978724"/>
                  <a:gd name="connsiteX61" fmla="*/ 198045 w 951387"/>
                  <a:gd name="connsiteY61" fmla="*/ 155099 h 978724"/>
                  <a:gd name="connsiteX62" fmla="*/ 208742 w 951387"/>
                  <a:gd name="connsiteY62" fmla="*/ 136381 h 978724"/>
                  <a:gd name="connsiteX63" fmla="*/ 240831 w 951387"/>
                  <a:gd name="connsiteY63" fmla="*/ 128357 h 978724"/>
                  <a:gd name="connsiteX64" fmla="*/ 278269 w 951387"/>
                  <a:gd name="connsiteY64" fmla="*/ 120334 h 978724"/>
                  <a:gd name="connsiteX65" fmla="*/ 296987 w 951387"/>
                  <a:gd name="connsiteY65" fmla="*/ 123009 h 978724"/>
                  <a:gd name="connsiteX66" fmla="*/ 347795 w 951387"/>
                  <a:gd name="connsiteY66" fmla="*/ 106964 h 978724"/>
                  <a:gd name="connsiteX67" fmla="*/ 366514 w 951387"/>
                  <a:gd name="connsiteY67" fmla="*/ 155099 h 978724"/>
                  <a:gd name="connsiteX68" fmla="*/ 403952 w 951387"/>
                  <a:gd name="connsiteY68" fmla="*/ 168470 h 978724"/>
                  <a:gd name="connsiteX69" fmla="*/ 441389 w 951387"/>
                  <a:gd name="connsiteY69" fmla="*/ 168470 h 978724"/>
                  <a:gd name="connsiteX70" fmla="*/ 460108 w 951387"/>
                  <a:gd name="connsiteY70" fmla="*/ 155099 h 978724"/>
                  <a:gd name="connsiteX71" fmla="*/ 492197 w 951387"/>
                  <a:gd name="connsiteY71" fmla="*/ 106964 h 978724"/>
                  <a:gd name="connsiteX72" fmla="*/ 532309 w 951387"/>
                  <a:gd name="connsiteY72" fmla="*/ 106964 h 978724"/>
                  <a:gd name="connsiteX73" fmla="*/ 577769 w 951387"/>
                  <a:gd name="connsiteY73" fmla="*/ 101616 h 978724"/>
                  <a:gd name="connsiteX74" fmla="*/ 599162 w 951387"/>
                  <a:gd name="connsiteY74" fmla="*/ 93595 h 978724"/>
                  <a:gd name="connsiteX75" fmla="*/ 612532 w 951387"/>
                  <a:gd name="connsiteY75" fmla="*/ 64179 h 978724"/>
                  <a:gd name="connsiteX76" fmla="*/ 625903 w 951387"/>
                  <a:gd name="connsiteY76" fmla="*/ 21393 h 978724"/>
                  <a:gd name="connsiteX77" fmla="*/ 690082 w 951387"/>
                  <a:gd name="connsiteY77" fmla="*/ 16045 h 978724"/>
                  <a:gd name="connsiteX78" fmla="*/ 719497 w 951387"/>
                  <a:gd name="connsiteY78" fmla="*/ 8023 h 978724"/>
                  <a:gd name="connsiteX0" fmla="*/ 775653 w 1097991"/>
                  <a:gd name="connsiteY0" fmla="*/ 0 h 978724"/>
                  <a:gd name="connsiteX1" fmla="*/ 813091 w 1097991"/>
                  <a:gd name="connsiteY1" fmla="*/ 10697 h 978724"/>
                  <a:gd name="connsiteX2" fmla="*/ 831809 w 1097991"/>
                  <a:gd name="connsiteY2" fmla="*/ 16045 h 978724"/>
                  <a:gd name="connsiteX3" fmla="*/ 853202 w 1097991"/>
                  <a:gd name="connsiteY3" fmla="*/ 10697 h 978724"/>
                  <a:gd name="connsiteX4" fmla="*/ 871921 w 1097991"/>
                  <a:gd name="connsiteY4" fmla="*/ 18720 h 978724"/>
                  <a:gd name="connsiteX5" fmla="*/ 879943 w 1097991"/>
                  <a:gd name="connsiteY5" fmla="*/ 0 h 978724"/>
                  <a:gd name="connsiteX6" fmla="*/ 946796 w 1097991"/>
                  <a:gd name="connsiteY6" fmla="*/ 32089 h 978724"/>
                  <a:gd name="connsiteX7" fmla="*/ 951387 w 1097991"/>
                  <a:gd name="connsiteY7" fmla="*/ 33110 h 978724"/>
                  <a:gd name="connsiteX8" fmla="*/ 1097985 w 1097991"/>
                  <a:gd name="connsiteY8" fmla="*/ 353872 h 978724"/>
                  <a:gd name="connsiteX9" fmla="*/ 951387 w 1097991"/>
                  <a:gd name="connsiteY9" fmla="*/ 822658 h 978724"/>
                  <a:gd name="connsiteX10" fmla="*/ 930752 w 1097991"/>
                  <a:gd name="connsiteY10" fmla="*/ 826299 h 978724"/>
                  <a:gd name="connsiteX11" fmla="*/ 893314 w 1097991"/>
                  <a:gd name="connsiteY11" fmla="*/ 858388 h 978724"/>
                  <a:gd name="connsiteX12" fmla="*/ 928077 w 1097991"/>
                  <a:gd name="connsiteY12" fmla="*/ 869085 h 978724"/>
                  <a:gd name="connsiteX13" fmla="*/ 901336 w 1097991"/>
                  <a:gd name="connsiteY13" fmla="*/ 901174 h 978724"/>
                  <a:gd name="connsiteX14" fmla="*/ 898662 w 1097991"/>
                  <a:gd name="connsiteY14" fmla="*/ 935938 h 978724"/>
                  <a:gd name="connsiteX15" fmla="*/ 853202 w 1097991"/>
                  <a:gd name="connsiteY15" fmla="*/ 938613 h 978724"/>
                  <a:gd name="connsiteX16" fmla="*/ 834484 w 1097991"/>
                  <a:gd name="connsiteY16" fmla="*/ 941287 h 978724"/>
                  <a:gd name="connsiteX17" fmla="*/ 832003 w 1097991"/>
                  <a:gd name="connsiteY17" fmla="*/ 973531 h 978724"/>
                  <a:gd name="connsiteX18" fmla="*/ 748912 w 1097991"/>
                  <a:gd name="connsiteY18" fmla="*/ 978724 h 978724"/>
                  <a:gd name="connsiteX19" fmla="*/ 719497 w 1097991"/>
                  <a:gd name="connsiteY19" fmla="*/ 954656 h 978724"/>
                  <a:gd name="connsiteX20" fmla="*/ 690082 w 1097991"/>
                  <a:gd name="connsiteY20" fmla="*/ 954656 h 978724"/>
                  <a:gd name="connsiteX21" fmla="*/ 655318 w 1097991"/>
                  <a:gd name="connsiteY21" fmla="*/ 890478 h 978724"/>
                  <a:gd name="connsiteX22" fmla="*/ 636599 w 1097991"/>
                  <a:gd name="connsiteY22" fmla="*/ 885131 h 978724"/>
                  <a:gd name="connsiteX23" fmla="*/ 631251 w 1097991"/>
                  <a:gd name="connsiteY23" fmla="*/ 863738 h 978724"/>
                  <a:gd name="connsiteX24" fmla="*/ 668689 w 1097991"/>
                  <a:gd name="connsiteY24" fmla="*/ 834322 h 978724"/>
                  <a:gd name="connsiteX25" fmla="*/ 649970 w 1097991"/>
                  <a:gd name="connsiteY25" fmla="*/ 812929 h 978724"/>
                  <a:gd name="connsiteX26" fmla="*/ 649970 w 1097991"/>
                  <a:gd name="connsiteY26" fmla="*/ 783513 h 978724"/>
                  <a:gd name="connsiteX27" fmla="*/ 593814 w 1097991"/>
                  <a:gd name="connsiteY27" fmla="*/ 762121 h 978724"/>
                  <a:gd name="connsiteX28" fmla="*/ 505568 w 1097991"/>
                  <a:gd name="connsiteY28" fmla="*/ 762121 h 978724"/>
                  <a:gd name="connsiteX29" fmla="*/ 516264 w 1097991"/>
                  <a:gd name="connsiteY29" fmla="*/ 724685 h 978724"/>
                  <a:gd name="connsiteX30" fmla="*/ 500220 w 1097991"/>
                  <a:gd name="connsiteY30" fmla="*/ 612370 h 978724"/>
                  <a:gd name="connsiteX31" fmla="*/ 476153 w 1097991"/>
                  <a:gd name="connsiteY31" fmla="*/ 593652 h 978724"/>
                  <a:gd name="connsiteX32" fmla="*/ 476153 w 1097991"/>
                  <a:gd name="connsiteY32" fmla="*/ 553542 h 978724"/>
                  <a:gd name="connsiteX33" fmla="*/ 446737 w 1097991"/>
                  <a:gd name="connsiteY33" fmla="*/ 558888 h 978724"/>
                  <a:gd name="connsiteX34" fmla="*/ 428019 w 1097991"/>
                  <a:gd name="connsiteY34" fmla="*/ 561563 h 978724"/>
                  <a:gd name="connsiteX35" fmla="*/ 414648 w 1097991"/>
                  <a:gd name="connsiteY35" fmla="*/ 534822 h 978724"/>
                  <a:gd name="connsiteX36" fmla="*/ 382559 w 1097991"/>
                  <a:gd name="connsiteY36" fmla="*/ 545518 h 978724"/>
                  <a:gd name="connsiteX37" fmla="*/ 379885 w 1097991"/>
                  <a:gd name="connsiteY37" fmla="*/ 569585 h 978724"/>
                  <a:gd name="connsiteX38" fmla="*/ 347795 w 1097991"/>
                  <a:gd name="connsiteY38" fmla="*/ 601674 h 978724"/>
                  <a:gd name="connsiteX39" fmla="*/ 275594 w 1097991"/>
                  <a:gd name="connsiteY39" fmla="*/ 588304 h 978724"/>
                  <a:gd name="connsiteX40" fmla="*/ 219438 w 1097991"/>
                  <a:gd name="connsiteY40" fmla="*/ 534822 h 978724"/>
                  <a:gd name="connsiteX41" fmla="*/ 187349 w 1097991"/>
                  <a:gd name="connsiteY41" fmla="*/ 540170 h 978724"/>
                  <a:gd name="connsiteX42" fmla="*/ 163282 w 1097991"/>
                  <a:gd name="connsiteY42" fmla="*/ 537495 h 978724"/>
                  <a:gd name="connsiteX43" fmla="*/ 128518 w 1097991"/>
                  <a:gd name="connsiteY43" fmla="*/ 537495 h 978724"/>
                  <a:gd name="connsiteX44" fmla="*/ 80384 w 1097991"/>
                  <a:gd name="connsiteY44" fmla="*/ 521452 h 978724"/>
                  <a:gd name="connsiteX45" fmla="*/ 37599 w 1097991"/>
                  <a:gd name="connsiteY45" fmla="*/ 516102 h 978724"/>
                  <a:gd name="connsiteX46" fmla="*/ 16206 w 1097991"/>
                  <a:gd name="connsiteY46" fmla="*/ 492036 h 978724"/>
                  <a:gd name="connsiteX47" fmla="*/ 0 w 1097991"/>
                  <a:gd name="connsiteY47" fmla="*/ 468887 h 978724"/>
                  <a:gd name="connsiteX48" fmla="*/ 161 w 1097991"/>
                  <a:gd name="connsiteY48" fmla="*/ 467970 h 978724"/>
                  <a:gd name="connsiteX49" fmla="*/ 8183 w 1097991"/>
                  <a:gd name="connsiteY49" fmla="*/ 449251 h 978724"/>
                  <a:gd name="connsiteX50" fmla="*/ 34924 w 1097991"/>
                  <a:gd name="connsiteY50" fmla="*/ 427858 h 978724"/>
                  <a:gd name="connsiteX51" fmla="*/ 24228 w 1097991"/>
                  <a:gd name="connsiteY51" fmla="*/ 409138 h 978724"/>
                  <a:gd name="connsiteX52" fmla="*/ 34924 w 1097991"/>
                  <a:gd name="connsiteY52" fmla="*/ 374375 h 978724"/>
                  <a:gd name="connsiteX53" fmla="*/ 24228 w 1097991"/>
                  <a:gd name="connsiteY53" fmla="*/ 347634 h 978724"/>
                  <a:gd name="connsiteX54" fmla="*/ 13532 w 1097991"/>
                  <a:gd name="connsiteY54" fmla="*/ 310197 h 978724"/>
                  <a:gd name="connsiteX55" fmla="*/ 34924 w 1097991"/>
                  <a:gd name="connsiteY55" fmla="*/ 264738 h 978724"/>
                  <a:gd name="connsiteX56" fmla="*/ 69688 w 1097991"/>
                  <a:gd name="connsiteY56" fmla="*/ 256715 h 978724"/>
                  <a:gd name="connsiteX57" fmla="*/ 69688 w 1097991"/>
                  <a:gd name="connsiteY57" fmla="*/ 224625 h 978724"/>
                  <a:gd name="connsiteX58" fmla="*/ 93755 w 1097991"/>
                  <a:gd name="connsiteY58" fmla="*/ 197884 h 978724"/>
                  <a:gd name="connsiteX59" fmla="*/ 136541 w 1097991"/>
                  <a:gd name="connsiteY59" fmla="*/ 168470 h 978724"/>
                  <a:gd name="connsiteX60" fmla="*/ 168630 w 1097991"/>
                  <a:gd name="connsiteY60" fmla="*/ 181840 h 978724"/>
                  <a:gd name="connsiteX61" fmla="*/ 192697 w 1097991"/>
                  <a:gd name="connsiteY61" fmla="*/ 173816 h 978724"/>
                  <a:gd name="connsiteX62" fmla="*/ 198045 w 1097991"/>
                  <a:gd name="connsiteY62" fmla="*/ 155099 h 978724"/>
                  <a:gd name="connsiteX63" fmla="*/ 208742 w 1097991"/>
                  <a:gd name="connsiteY63" fmla="*/ 136381 h 978724"/>
                  <a:gd name="connsiteX64" fmla="*/ 240831 w 1097991"/>
                  <a:gd name="connsiteY64" fmla="*/ 128357 h 978724"/>
                  <a:gd name="connsiteX65" fmla="*/ 278269 w 1097991"/>
                  <a:gd name="connsiteY65" fmla="*/ 120334 h 978724"/>
                  <a:gd name="connsiteX66" fmla="*/ 296987 w 1097991"/>
                  <a:gd name="connsiteY66" fmla="*/ 123009 h 978724"/>
                  <a:gd name="connsiteX67" fmla="*/ 347795 w 1097991"/>
                  <a:gd name="connsiteY67" fmla="*/ 106964 h 978724"/>
                  <a:gd name="connsiteX68" fmla="*/ 366514 w 1097991"/>
                  <a:gd name="connsiteY68" fmla="*/ 155099 h 978724"/>
                  <a:gd name="connsiteX69" fmla="*/ 403952 w 1097991"/>
                  <a:gd name="connsiteY69" fmla="*/ 168470 h 978724"/>
                  <a:gd name="connsiteX70" fmla="*/ 441389 w 1097991"/>
                  <a:gd name="connsiteY70" fmla="*/ 168470 h 978724"/>
                  <a:gd name="connsiteX71" fmla="*/ 460108 w 1097991"/>
                  <a:gd name="connsiteY71" fmla="*/ 155099 h 978724"/>
                  <a:gd name="connsiteX72" fmla="*/ 492197 w 1097991"/>
                  <a:gd name="connsiteY72" fmla="*/ 106964 h 978724"/>
                  <a:gd name="connsiteX73" fmla="*/ 532309 w 1097991"/>
                  <a:gd name="connsiteY73" fmla="*/ 106964 h 978724"/>
                  <a:gd name="connsiteX74" fmla="*/ 577769 w 1097991"/>
                  <a:gd name="connsiteY74" fmla="*/ 101616 h 978724"/>
                  <a:gd name="connsiteX75" fmla="*/ 599162 w 1097991"/>
                  <a:gd name="connsiteY75" fmla="*/ 93595 h 978724"/>
                  <a:gd name="connsiteX76" fmla="*/ 612532 w 1097991"/>
                  <a:gd name="connsiteY76" fmla="*/ 64179 h 978724"/>
                  <a:gd name="connsiteX77" fmla="*/ 625903 w 1097991"/>
                  <a:gd name="connsiteY77" fmla="*/ 21393 h 978724"/>
                  <a:gd name="connsiteX78" fmla="*/ 690082 w 1097991"/>
                  <a:gd name="connsiteY78" fmla="*/ 16045 h 978724"/>
                  <a:gd name="connsiteX79" fmla="*/ 719497 w 1097991"/>
                  <a:gd name="connsiteY79" fmla="*/ 8023 h 978724"/>
                  <a:gd name="connsiteX80" fmla="*/ 775653 w 1097991"/>
                  <a:gd name="connsiteY80" fmla="*/ 0 h 978724"/>
                  <a:gd name="connsiteX0" fmla="*/ 1097985 w 1189425"/>
                  <a:gd name="connsiteY0" fmla="*/ 353872 h 978724"/>
                  <a:gd name="connsiteX1" fmla="*/ 951387 w 1189425"/>
                  <a:gd name="connsiteY1" fmla="*/ 822658 h 978724"/>
                  <a:gd name="connsiteX2" fmla="*/ 930752 w 1189425"/>
                  <a:gd name="connsiteY2" fmla="*/ 826299 h 978724"/>
                  <a:gd name="connsiteX3" fmla="*/ 893314 w 1189425"/>
                  <a:gd name="connsiteY3" fmla="*/ 858388 h 978724"/>
                  <a:gd name="connsiteX4" fmla="*/ 928077 w 1189425"/>
                  <a:gd name="connsiteY4" fmla="*/ 869085 h 978724"/>
                  <a:gd name="connsiteX5" fmla="*/ 901336 w 1189425"/>
                  <a:gd name="connsiteY5" fmla="*/ 901174 h 978724"/>
                  <a:gd name="connsiteX6" fmla="*/ 898662 w 1189425"/>
                  <a:gd name="connsiteY6" fmla="*/ 935938 h 978724"/>
                  <a:gd name="connsiteX7" fmla="*/ 853202 w 1189425"/>
                  <a:gd name="connsiteY7" fmla="*/ 938613 h 978724"/>
                  <a:gd name="connsiteX8" fmla="*/ 834484 w 1189425"/>
                  <a:gd name="connsiteY8" fmla="*/ 941287 h 978724"/>
                  <a:gd name="connsiteX9" fmla="*/ 832003 w 1189425"/>
                  <a:gd name="connsiteY9" fmla="*/ 973531 h 978724"/>
                  <a:gd name="connsiteX10" fmla="*/ 748912 w 1189425"/>
                  <a:gd name="connsiteY10" fmla="*/ 978724 h 978724"/>
                  <a:gd name="connsiteX11" fmla="*/ 719497 w 1189425"/>
                  <a:gd name="connsiteY11" fmla="*/ 954656 h 978724"/>
                  <a:gd name="connsiteX12" fmla="*/ 690082 w 1189425"/>
                  <a:gd name="connsiteY12" fmla="*/ 954656 h 978724"/>
                  <a:gd name="connsiteX13" fmla="*/ 655318 w 1189425"/>
                  <a:gd name="connsiteY13" fmla="*/ 890478 h 978724"/>
                  <a:gd name="connsiteX14" fmla="*/ 636599 w 1189425"/>
                  <a:gd name="connsiteY14" fmla="*/ 885131 h 978724"/>
                  <a:gd name="connsiteX15" fmla="*/ 631251 w 1189425"/>
                  <a:gd name="connsiteY15" fmla="*/ 863738 h 978724"/>
                  <a:gd name="connsiteX16" fmla="*/ 668689 w 1189425"/>
                  <a:gd name="connsiteY16" fmla="*/ 834322 h 978724"/>
                  <a:gd name="connsiteX17" fmla="*/ 649970 w 1189425"/>
                  <a:gd name="connsiteY17" fmla="*/ 812929 h 978724"/>
                  <a:gd name="connsiteX18" fmla="*/ 649970 w 1189425"/>
                  <a:gd name="connsiteY18" fmla="*/ 783513 h 978724"/>
                  <a:gd name="connsiteX19" fmla="*/ 593814 w 1189425"/>
                  <a:gd name="connsiteY19" fmla="*/ 762121 h 978724"/>
                  <a:gd name="connsiteX20" fmla="*/ 505568 w 1189425"/>
                  <a:gd name="connsiteY20" fmla="*/ 762121 h 978724"/>
                  <a:gd name="connsiteX21" fmla="*/ 516264 w 1189425"/>
                  <a:gd name="connsiteY21" fmla="*/ 724685 h 978724"/>
                  <a:gd name="connsiteX22" fmla="*/ 500220 w 1189425"/>
                  <a:gd name="connsiteY22" fmla="*/ 612370 h 978724"/>
                  <a:gd name="connsiteX23" fmla="*/ 476153 w 1189425"/>
                  <a:gd name="connsiteY23" fmla="*/ 593652 h 978724"/>
                  <a:gd name="connsiteX24" fmla="*/ 476153 w 1189425"/>
                  <a:gd name="connsiteY24" fmla="*/ 553542 h 978724"/>
                  <a:gd name="connsiteX25" fmla="*/ 446737 w 1189425"/>
                  <a:gd name="connsiteY25" fmla="*/ 558888 h 978724"/>
                  <a:gd name="connsiteX26" fmla="*/ 428019 w 1189425"/>
                  <a:gd name="connsiteY26" fmla="*/ 561563 h 978724"/>
                  <a:gd name="connsiteX27" fmla="*/ 414648 w 1189425"/>
                  <a:gd name="connsiteY27" fmla="*/ 534822 h 978724"/>
                  <a:gd name="connsiteX28" fmla="*/ 382559 w 1189425"/>
                  <a:gd name="connsiteY28" fmla="*/ 545518 h 978724"/>
                  <a:gd name="connsiteX29" fmla="*/ 379885 w 1189425"/>
                  <a:gd name="connsiteY29" fmla="*/ 569585 h 978724"/>
                  <a:gd name="connsiteX30" fmla="*/ 347795 w 1189425"/>
                  <a:gd name="connsiteY30" fmla="*/ 601674 h 978724"/>
                  <a:gd name="connsiteX31" fmla="*/ 275594 w 1189425"/>
                  <a:gd name="connsiteY31" fmla="*/ 588304 h 978724"/>
                  <a:gd name="connsiteX32" fmla="*/ 219438 w 1189425"/>
                  <a:gd name="connsiteY32" fmla="*/ 534822 h 978724"/>
                  <a:gd name="connsiteX33" fmla="*/ 187349 w 1189425"/>
                  <a:gd name="connsiteY33" fmla="*/ 540170 h 978724"/>
                  <a:gd name="connsiteX34" fmla="*/ 163282 w 1189425"/>
                  <a:gd name="connsiteY34" fmla="*/ 537495 h 978724"/>
                  <a:gd name="connsiteX35" fmla="*/ 128518 w 1189425"/>
                  <a:gd name="connsiteY35" fmla="*/ 537495 h 978724"/>
                  <a:gd name="connsiteX36" fmla="*/ 80384 w 1189425"/>
                  <a:gd name="connsiteY36" fmla="*/ 521452 h 978724"/>
                  <a:gd name="connsiteX37" fmla="*/ 37599 w 1189425"/>
                  <a:gd name="connsiteY37" fmla="*/ 516102 h 978724"/>
                  <a:gd name="connsiteX38" fmla="*/ 16206 w 1189425"/>
                  <a:gd name="connsiteY38" fmla="*/ 492036 h 978724"/>
                  <a:gd name="connsiteX39" fmla="*/ 0 w 1189425"/>
                  <a:gd name="connsiteY39" fmla="*/ 468887 h 978724"/>
                  <a:gd name="connsiteX40" fmla="*/ 161 w 1189425"/>
                  <a:gd name="connsiteY40" fmla="*/ 467970 h 978724"/>
                  <a:gd name="connsiteX41" fmla="*/ 8183 w 1189425"/>
                  <a:gd name="connsiteY41" fmla="*/ 449251 h 978724"/>
                  <a:gd name="connsiteX42" fmla="*/ 34924 w 1189425"/>
                  <a:gd name="connsiteY42" fmla="*/ 427858 h 978724"/>
                  <a:gd name="connsiteX43" fmla="*/ 24228 w 1189425"/>
                  <a:gd name="connsiteY43" fmla="*/ 409138 h 978724"/>
                  <a:gd name="connsiteX44" fmla="*/ 34924 w 1189425"/>
                  <a:gd name="connsiteY44" fmla="*/ 374375 h 978724"/>
                  <a:gd name="connsiteX45" fmla="*/ 24228 w 1189425"/>
                  <a:gd name="connsiteY45" fmla="*/ 347634 h 978724"/>
                  <a:gd name="connsiteX46" fmla="*/ 13532 w 1189425"/>
                  <a:gd name="connsiteY46" fmla="*/ 310197 h 978724"/>
                  <a:gd name="connsiteX47" fmla="*/ 34924 w 1189425"/>
                  <a:gd name="connsiteY47" fmla="*/ 264738 h 978724"/>
                  <a:gd name="connsiteX48" fmla="*/ 69688 w 1189425"/>
                  <a:gd name="connsiteY48" fmla="*/ 256715 h 978724"/>
                  <a:gd name="connsiteX49" fmla="*/ 69688 w 1189425"/>
                  <a:gd name="connsiteY49" fmla="*/ 224625 h 978724"/>
                  <a:gd name="connsiteX50" fmla="*/ 93755 w 1189425"/>
                  <a:gd name="connsiteY50" fmla="*/ 197884 h 978724"/>
                  <a:gd name="connsiteX51" fmla="*/ 136541 w 1189425"/>
                  <a:gd name="connsiteY51" fmla="*/ 168470 h 978724"/>
                  <a:gd name="connsiteX52" fmla="*/ 168630 w 1189425"/>
                  <a:gd name="connsiteY52" fmla="*/ 181840 h 978724"/>
                  <a:gd name="connsiteX53" fmla="*/ 192697 w 1189425"/>
                  <a:gd name="connsiteY53" fmla="*/ 173816 h 978724"/>
                  <a:gd name="connsiteX54" fmla="*/ 198045 w 1189425"/>
                  <a:gd name="connsiteY54" fmla="*/ 155099 h 978724"/>
                  <a:gd name="connsiteX55" fmla="*/ 208742 w 1189425"/>
                  <a:gd name="connsiteY55" fmla="*/ 136381 h 978724"/>
                  <a:gd name="connsiteX56" fmla="*/ 240831 w 1189425"/>
                  <a:gd name="connsiteY56" fmla="*/ 128357 h 978724"/>
                  <a:gd name="connsiteX57" fmla="*/ 278269 w 1189425"/>
                  <a:gd name="connsiteY57" fmla="*/ 120334 h 978724"/>
                  <a:gd name="connsiteX58" fmla="*/ 296987 w 1189425"/>
                  <a:gd name="connsiteY58" fmla="*/ 123009 h 978724"/>
                  <a:gd name="connsiteX59" fmla="*/ 347795 w 1189425"/>
                  <a:gd name="connsiteY59" fmla="*/ 106964 h 978724"/>
                  <a:gd name="connsiteX60" fmla="*/ 366514 w 1189425"/>
                  <a:gd name="connsiteY60" fmla="*/ 155099 h 978724"/>
                  <a:gd name="connsiteX61" fmla="*/ 403952 w 1189425"/>
                  <a:gd name="connsiteY61" fmla="*/ 168470 h 978724"/>
                  <a:gd name="connsiteX62" fmla="*/ 441389 w 1189425"/>
                  <a:gd name="connsiteY62" fmla="*/ 168470 h 978724"/>
                  <a:gd name="connsiteX63" fmla="*/ 460108 w 1189425"/>
                  <a:gd name="connsiteY63" fmla="*/ 155099 h 978724"/>
                  <a:gd name="connsiteX64" fmla="*/ 492197 w 1189425"/>
                  <a:gd name="connsiteY64" fmla="*/ 106964 h 978724"/>
                  <a:gd name="connsiteX65" fmla="*/ 532309 w 1189425"/>
                  <a:gd name="connsiteY65" fmla="*/ 106964 h 978724"/>
                  <a:gd name="connsiteX66" fmla="*/ 577769 w 1189425"/>
                  <a:gd name="connsiteY66" fmla="*/ 101616 h 978724"/>
                  <a:gd name="connsiteX67" fmla="*/ 599162 w 1189425"/>
                  <a:gd name="connsiteY67" fmla="*/ 93595 h 978724"/>
                  <a:gd name="connsiteX68" fmla="*/ 612532 w 1189425"/>
                  <a:gd name="connsiteY68" fmla="*/ 64179 h 978724"/>
                  <a:gd name="connsiteX69" fmla="*/ 625903 w 1189425"/>
                  <a:gd name="connsiteY69" fmla="*/ 21393 h 978724"/>
                  <a:gd name="connsiteX70" fmla="*/ 690082 w 1189425"/>
                  <a:gd name="connsiteY70" fmla="*/ 16045 h 978724"/>
                  <a:gd name="connsiteX71" fmla="*/ 719497 w 1189425"/>
                  <a:gd name="connsiteY71" fmla="*/ 8023 h 978724"/>
                  <a:gd name="connsiteX72" fmla="*/ 775653 w 1189425"/>
                  <a:gd name="connsiteY72" fmla="*/ 0 h 978724"/>
                  <a:gd name="connsiteX73" fmla="*/ 813091 w 1189425"/>
                  <a:gd name="connsiteY73" fmla="*/ 10697 h 978724"/>
                  <a:gd name="connsiteX74" fmla="*/ 831809 w 1189425"/>
                  <a:gd name="connsiteY74" fmla="*/ 16045 h 978724"/>
                  <a:gd name="connsiteX75" fmla="*/ 853202 w 1189425"/>
                  <a:gd name="connsiteY75" fmla="*/ 10697 h 978724"/>
                  <a:gd name="connsiteX76" fmla="*/ 871921 w 1189425"/>
                  <a:gd name="connsiteY76" fmla="*/ 18720 h 978724"/>
                  <a:gd name="connsiteX77" fmla="*/ 879943 w 1189425"/>
                  <a:gd name="connsiteY77" fmla="*/ 0 h 978724"/>
                  <a:gd name="connsiteX78" fmla="*/ 946796 w 1189425"/>
                  <a:gd name="connsiteY78" fmla="*/ 32089 h 978724"/>
                  <a:gd name="connsiteX79" fmla="*/ 951387 w 1189425"/>
                  <a:gd name="connsiteY79" fmla="*/ 33110 h 978724"/>
                  <a:gd name="connsiteX80" fmla="*/ 1189425 w 1189425"/>
                  <a:gd name="connsiteY80" fmla="*/ 445312 h 978724"/>
                  <a:gd name="connsiteX0" fmla="*/ 951387 w 1189425"/>
                  <a:gd name="connsiteY0" fmla="*/ 822658 h 978724"/>
                  <a:gd name="connsiteX1" fmla="*/ 930752 w 1189425"/>
                  <a:gd name="connsiteY1" fmla="*/ 826299 h 978724"/>
                  <a:gd name="connsiteX2" fmla="*/ 893314 w 1189425"/>
                  <a:gd name="connsiteY2" fmla="*/ 858388 h 978724"/>
                  <a:gd name="connsiteX3" fmla="*/ 928077 w 1189425"/>
                  <a:gd name="connsiteY3" fmla="*/ 869085 h 978724"/>
                  <a:gd name="connsiteX4" fmla="*/ 901336 w 1189425"/>
                  <a:gd name="connsiteY4" fmla="*/ 901174 h 978724"/>
                  <a:gd name="connsiteX5" fmla="*/ 898662 w 1189425"/>
                  <a:gd name="connsiteY5" fmla="*/ 935938 h 978724"/>
                  <a:gd name="connsiteX6" fmla="*/ 853202 w 1189425"/>
                  <a:gd name="connsiteY6" fmla="*/ 938613 h 978724"/>
                  <a:gd name="connsiteX7" fmla="*/ 834484 w 1189425"/>
                  <a:gd name="connsiteY7" fmla="*/ 941287 h 978724"/>
                  <a:gd name="connsiteX8" fmla="*/ 832003 w 1189425"/>
                  <a:gd name="connsiteY8" fmla="*/ 973531 h 978724"/>
                  <a:gd name="connsiteX9" fmla="*/ 748912 w 1189425"/>
                  <a:gd name="connsiteY9" fmla="*/ 978724 h 978724"/>
                  <a:gd name="connsiteX10" fmla="*/ 719497 w 1189425"/>
                  <a:gd name="connsiteY10" fmla="*/ 954656 h 978724"/>
                  <a:gd name="connsiteX11" fmla="*/ 690082 w 1189425"/>
                  <a:gd name="connsiteY11" fmla="*/ 954656 h 978724"/>
                  <a:gd name="connsiteX12" fmla="*/ 655318 w 1189425"/>
                  <a:gd name="connsiteY12" fmla="*/ 890478 h 978724"/>
                  <a:gd name="connsiteX13" fmla="*/ 636599 w 1189425"/>
                  <a:gd name="connsiteY13" fmla="*/ 885131 h 978724"/>
                  <a:gd name="connsiteX14" fmla="*/ 631251 w 1189425"/>
                  <a:gd name="connsiteY14" fmla="*/ 863738 h 978724"/>
                  <a:gd name="connsiteX15" fmla="*/ 668689 w 1189425"/>
                  <a:gd name="connsiteY15" fmla="*/ 834322 h 978724"/>
                  <a:gd name="connsiteX16" fmla="*/ 649970 w 1189425"/>
                  <a:gd name="connsiteY16" fmla="*/ 812929 h 978724"/>
                  <a:gd name="connsiteX17" fmla="*/ 649970 w 1189425"/>
                  <a:gd name="connsiteY17" fmla="*/ 783513 h 978724"/>
                  <a:gd name="connsiteX18" fmla="*/ 593814 w 1189425"/>
                  <a:gd name="connsiteY18" fmla="*/ 762121 h 978724"/>
                  <a:gd name="connsiteX19" fmla="*/ 505568 w 1189425"/>
                  <a:gd name="connsiteY19" fmla="*/ 762121 h 978724"/>
                  <a:gd name="connsiteX20" fmla="*/ 516264 w 1189425"/>
                  <a:gd name="connsiteY20" fmla="*/ 724685 h 978724"/>
                  <a:gd name="connsiteX21" fmla="*/ 500220 w 1189425"/>
                  <a:gd name="connsiteY21" fmla="*/ 612370 h 978724"/>
                  <a:gd name="connsiteX22" fmla="*/ 476153 w 1189425"/>
                  <a:gd name="connsiteY22" fmla="*/ 593652 h 978724"/>
                  <a:gd name="connsiteX23" fmla="*/ 476153 w 1189425"/>
                  <a:gd name="connsiteY23" fmla="*/ 553542 h 978724"/>
                  <a:gd name="connsiteX24" fmla="*/ 446737 w 1189425"/>
                  <a:gd name="connsiteY24" fmla="*/ 558888 h 978724"/>
                  <a:gd name="connsiteX25" fmla="*/ 428019 w 1189425"/>
                  <a:gd name="connsiteY25" fmla="*/ 561563 h 978724"/>
                  <a:gd name="connsiteX26" fmla="*/ 414648 w 1189425"/>
                  <a:gd name="connsiteY26" fmla="*/ 534822 h 978724"/>
                  <a:gd name="connsiteX27" fmla="*/ 382559 w 1189425"/>
                  <a:gd name="connsiteY27" fmla="*/ 545518 h 978724"/>
                  <a:gd name="connsiteX28" fmla="*/ 379885 w 1189425"/>
                  <a:gd name="connsiteY28" fmla="*/ 569585 h 978724"/>
                  <a:gd name="connsiteX29" fmla="*/ 347795 w 1189425"/>
                  <a:gd name="connsiteY29" fmla="*/ 601674 h 978724"/>
                  <a:gd name="connsiteX30" fmla="*/ 275594 w 1189425"/>
                  <a:gd name="connsiteY30" fmla="*/ 588304 h 978724"/>
                  <a:gd name="connsiteX31" fmla="*/ 219438 w 1189425"/>
                  <a:gd name="connsiteY31" fmla="*/ 534822 h 978724"/>
                  <a:gd name="connsiteX32" fmla="*/ 187349 w 1189425"/>
                  <a:gd name="connsiteY32" fmla="*/ 540170 h 978724"/>
                  <a:gd name="connsiteX33" fmla="*/ 163282 w 1189425"/>
                  <a:gd name="connsiteY33" fmla="*/ 537495 h 978724"/>
                  <a:gd name="connsiteX34" fmla="*/ 128518 w 1189425"/>
                  <a:gd name="connsiteY34" fmla="*/ 537495 h 978724"/>
                  <a:gd name="connsiteX35" fmla="*/ 80384 w 1189425"/>
                  <a:gd name="connsiteY35" fmla="*/ 521452 h 978724"/>
                  <a:gd name="connsiteX36" fmla="*/ 37599 w 1189425"/>
                  <a:gd name="connsiteY36" fmla="*/ 516102 h 978724"/>
                  <a:gd name="connsiteX37" fmla="*/ 16206 w 1189425"/>
                  <a:gd name="connsiteY37" fmla="*/ 492036 h 978724"/>
                  <a:gd name="connsiteX38" fmla="*/ 0 w 1189425"/>
                  <a:gd name="connsiteY38" fmla="*/ 468887 h 978724"/>
                  <a:gd name="connsiteX39" fmla="*/ 161 w 1189425"/>
                  <a:gd name="connsiteY39" fmla="*/ 467970 h 978724"/>
                  <a:gd name="connsiteX40" fmla="*/ 8183 w 1189425"/>
                  <a:gd name="connsiteY40" fmla="*/ 449251 h 978724"/>
                  <a:gd name="connsiteX41" fmla="*/ 34924 w 1189425"/>
                  <a:gd name="connsiteY41" fmla="*/ 427858 h 978724"/>
                  <a:gd name="connsiteX42" fmla="*/ 24228 w 1189425"/>
                  <a:gd name="connsiteY42" fmla="*/ 409138 h 978724"/>
                  <a:gd name="connsiteX43" fmla="*/ 34924 w 1189425"/>
                  <a:gd name="connsiteY43" fmla="*/ 374375 h 978724"/>
                  <a:gd name="connsiteX44" fmla="*/ 24228 w 1189425"/>
                  <a:gd name="connsiteY44" fmla="*/ 347634 h 978724"/>
                  <a:gd name="connsiteX45" fmla="*/ 13532 w 1189425"/>
                  <a:gd name="connsiteY45" fmla="*/ 310197 h 978724"/>
                  <a:gd name="connsiteX46" fmla="*/ 34924 w 1189425"/>
                  <a:gd name="connsiteY46" fmla="*/ 264738 h 978724"/>
                  <a:gd name="connsiteX47" fmla="*/ 69688 w 1189425"/>
                  <a:gd name="connsiteY47" fmla="*/ 256715 h 978724"/>
                  <a:gd name="connsiteX48" fmla="*/ 69688 w 1189425"/>
                  <a:gd name="connsiteY48" fmla="*/ 224625 h 978724"/>
                  <a:gd name="connsiteX49" fmla="*/ 93755 w 1189425"/>
                  <a:gd name="connsiteY49" fmla="*/ 197884 h 978724"/>
                  <a:gd name="connsiteX50" fmla="*/ 136541 w 1189425"/>
                  <a:gd name="connsiteY50" fmla="*/ 168470 h 978724"/>
                  <a:gd name="connsiteX51" fmla="*/ 168630 w 1189425"/>
                  <a:gd name="connsiteY51" fmla="*/ 181840 h 978724"/>
                  <a:gd name="connsiteX52" fmla="*/ 192697 w 1189425"/>
                  <a:gd name="connsiteY52" fmla="*/ 173816 h 978724"/>
                  <a:gd name="connsiteX53" fmla="*/ 198045 w 1189425"/>
                  <a:gd name="connsiteY53" fmla="*/ 155099 h 978724"/>
                  <a:gd name="connsiteX54" fmla="*/ 208742 w 1189425"/>
                  <a:gd name="connsiteY54" fmla="*/ 136381 h 978724"/>
                  <a:gd name="connsiteX55" fmla="*/ 240831 w 1189425"/>
                  <a:gd name="connsiteY55" fmla="*/ 128357 h 978724"/>
                  <a:gd name="connsiteX56" fmla="*/ 278269 w 1189425"/>
                  <a:gd name="connsiteY56" fmla="*/ 120334 h 978724"/>
                  <a:gd name="connsiteX57" fmla="*/ 296987 w 1189425"/>
                  <a:gd name="connsiteY57" fmla="*/ 123009 h 978724"/>
                  <a:gd name="connsiteX58" fmla="*/ 347795 w 1189425"/>
                  <a:gd name="connsiteY58" fmla="*/ 106964 h 978724"/>
                  <a:gd name="connsiteX59" fmla="*/ 366514 w 1189425"/>
                  <a:gd name="connsiteY59" fmla="*/ 155099 h 978724"/>
                  <a:gd name="connsiteX60" fmla="*/ 403952 w 1189425"/>
                  <a:gd name="connsiteY60" fmla="*/ 168470 h 978724"/>
                  <a:gd name="connsiteX61" fmla="*/ 441389 w 1189425"/>
                  <a:gd name="connsiteY61" fmla="*/ 168470 h 978724"/>
                  <a:gd name="connsiteX62" fmla="*/ 460108 w 1189425"/>
                  <a:gd name="connsiteY62" fmla="*/ 155099 h 978724"/>
                  <a:gd name="connsiteX63" fmla="*/ 492197 w 1189425"/>
                  <a:gd name="connsiteY63" fmla="*/ 106964 h 978724"/>
                  <a:gd name="connsiteX64" fmla="*/ 532309 w 1189425"/>
                  <a:gd name="connsiteY64" fmla="*/ 106964 h 978724"/>
                  <a:gd name="connsiteX65" fmla="*/ 577769 w 1189425"/>
                  <a:gd name="connsiteY65" fmla="*/ 101616 h 978724"/>
                  <a:gd name="connsiteX66" fmla="*/ 599162 w 1189425"/>
                  <a:gd name="connsiteY66" fmla="*/ 93595 h 978724"/>
                  <a:gd name="connsiteX67" fmla="*/ 612532 w 1189425"/>
                  <a:gd name="connsiteY67" fmla="*/ 64179 h 978724"/>
                  <a:gd name="connsiteX68" fmla="*/ 625903 w 1189425"/>
                  <a:gd name="connsiteY68" fmla="*/ 21393 h 978724"/>
                  <a:gd name="connsiteX69" fmla="*/ 690082 w 1189425"/>
                  <a:gd name="connsiteY69" fmla="*/ 16045 h 978724"/>
                  <a:gd name="connsiteX70" fmla="*/ 719497 w 1189425"/>
                  <a:gd name="connsiteY70" fmla="*/ 8023 h 978724"/>
                  <a:gd name="connsiteX71" fmla="*/ 775653 w 1189425"/>
                  <a:gd name="connsiteY71" fmla="*/ 0 h 978724"/>
                  <a:gd name="connsiteX72" fmla="*/ 813091 w 1189425"/>
                  <a:gd name="connsiteY72" fmla="*/ 10697 h 978724"/>
                  <a:gd name="connsiteX73" fmla="*/ 831809 w 1189425"/>
                  <a:gd name="connsiteY73" fmla="*/ 16045 h 978724"/>
                  <a:gd name="connsiteX74" fmla="*/ 853202 w 1189425"/>
                  <a:gd name="connsiteY74" fmla="*/ 10697 h 978724"/>
                  <a:gd name="connsiteX75" fmla="*/ 871921 w 1189425"/>
                  <a:gd name="connsiteY75" fmla="*/ 18720 h 978724"/>
                  <a:gd name="connsiteX76" fmla="*/ 879943 w 1189425"/>
                  <a:gd name="connsiteY76" fmla="*/ 0 h 978724"/>
                  <a:gd name="connsiteX77" fmla="*/ 946796 w 1189425"/>
                  <a:gd name="connsiteY77" fmla="*/ 32089 h 978724"/>
                  <a:gd name="connsiteX78" fmla="*/ 951387 w 1189425"/>
                  <a:gd name="connsiteY78" fmla="*/ 33110 h 978724"/>
                  <a:gd name="connsiteX79" fmla="*/ 1189425 w 1189425"/>
                  <a:gd name="connsiteY79" fmla="*/ 445312 h 978724"/>
                  <a:gd name="connsiteX0" fmla="*/ 951387 w 951387"/>
                  <a:gd name="connsiteY0" fmla="*/ 822658 h 978724"/>
                  <a:gd name="connsiteX1" fmla="*/ 930752 w 951387"/>
                  <a:gd name="connsiteY1" fmla="*/ 826299 h 978724"/>
                  <a:gd name="connsiteX2" fmla="*/ 893314 w 951387"/>
                  <a:gd name="connsiteY2" fmla="*/ 858388 h 978724"/>
                  <a:gd name="connsiteX3" fmla="*/ 928077 w 951387"/>
                  <a:gd name="connsiteY3" fmla="*/ 869085 h 978724"/>
                  <a:gd name="connsiteX4" fmla="*/ 901336 w 951387"/>
                  <a:gd name="connsiteY4" fmla="*/ 901174 h 978724"/>
                  <a:gd name="connsiteX5" fmla="*/ 898662 w 951387"/>
                  <a:gd name="connsiteY5" fmla="*/ 935938 h 978724"/>
                  <a:gd name="connsiteX6" fmla="*/ 853202 w 951387"/>
                  <a:gd name="connsiteY6" fmla="*/ 938613 h 978724"/>
                  <a:gd name="connsiteX7" fmla="*/ 834484 w 951387"/>
                  <a:gd name="connsiteY7" fmla="*/ 941287 h 978724"/>
                  <a:gd name="connsiteX8" fmla="*/ 832003 w 951387"/>
                  <a:gd name="connsiteY8" fmla="*/ 973531 h 978724"/>
                  <a:gd name="connsiteX9" fmla="*/ 748912 w 951387"/>
                  <a:gd name="connsiteY9" fmla="*/ 978724 h 978724"/>
                  <a:gd name="connsiteX10" fmla="*/ 719497 w 951387"/>
                  <a:gd name="connsiteY10" fmla="*/ 954656 h 978724"/>
                  <a:gd name="connsiteX11" fmla="*/ 690082 w 951387"/>
                  <a:gd name="connsiteY11" fmla="*/ 954656 h 978724"/>
                  <a:gd name="connsiteX12" fmla="*/ 655318 w 951387"/>
                  <a:gd name="connsiteY12" fmla="*/ 890478 h 978724"/>
                  <a:gd name="connsiteX13" fmla="*/ 636599 w 951387"/>
                  <a:gd name="connsiteY13" fmla="*/ 885131 h 978724"/>
                  <a:gd name="connsiteX14" fmla="*/ 631251 w 951387"/>
                  <a:gd name="connsiteY14" fmla="*/ 863738 h 978724"/>
                  <a:gd name="connsiteX15" fmla="*/ 668689 w 951387"/>
                  <a:gd name="connsiteY15" fmla="*/ 834322 h 978724"/>
                  <a:gd name="connsiteX16" fmla="*/ 649970 w 951387"/>
                  <a:gd name="connsiteY16" fmla="*/ 812929 h 978724"/>
                  <a:gd name="connsiteX17" fmla="*/ 649970 w 951387"/>
                  <a:gd name="connsiteY17" fmla="*/ 783513 h 978724"/>
                  <a:gd name="connsiteX18" fmla="*/ 593814 w 951387"/>
                  <a:gd name="connsiteY18" fmla="*/ 762121 h 978724"/>
                  <a:gd name="connsiteX19" fmla="*/ 505568 w 951387"/>
                  <a:gd name="connsiteY19" fmla="*/ 762121 h 978724"/>
                  <a:gd name="connsiteX20" fmla="*/ 516264 w 951387"/>
                  <a:gd name="connsiteY20" fmla="*/ 724685 h 978724"/>
                  <a:gd name="connsiteX21" fmla="*/ 500220 w 951387"/>
                  <a:gd name="connsiteY21" fmla="*/ 612370 h 978724"/>
                  <a:gd name="connsiteX22" fmla="*/ 476153 w 951387"/>
                  <a:gd name="connsiteY22" fmla="*/ 593652 h 978724"/>
                  <a:gd name="connsiteX23" fmla="*/ 476153 w 951387"/>
                  <a:gd name="connsiteY23" fmla="*/ 553542 h 978724"/>
                  <a:gd name="connsiteX24" fmla="*/ 446737 w 951387"/>
                  <a:gd name="connsiteY24" fmla="*/ 558888 h 978724"/>
                  <a:gd name="connsiteX25" fmla="*/ 428019 w 951387"/>
                  <a:gd name="connsiteY25" fmla="*/ 561563 h 978724"/>
                  <a:gd name="connsiteX26" fmla="*/ 414648 w 951387"/>
                  <a:gd name="connsiteY26" fmla="*/ 534822 h 978724"/>
                  <a:gd name="connsiteX27" fmla="*/ 382559 w 951387"/>
                  <a:gd name="connsiteY27" fmla="*/ 545518 h 978724"/>
                  <a:gd name="connsiteX28" fmla="*/ 379885 w 951387"/>
                  <a:gd name="connsiteY28" fmla="*/ 569585 h 978724"/>
                  <a:gd name="connsiteX29" fmla="*/ 347795 w 951387"/>
                  <a:gd name="connsiteY29" fmla="*/ 601674 h 978724"/>
                  <a:gd name="connsiteX30" fmla="*/ 275594 w 951387"/>
                  <a:gd name="connsiteY30" fmla="*/ 588304 h 978724"/>
                  <a:gd name="connsiteX31" fmla="*/ 219438 w 951387"/>
                  <a:gd name="connsiteY31" fmla="*/ 534822 h 978724"/>
                  <a:gd name="connsiteX32" fmla="*/ 187349 w 951387"/>
                  <a:gd name="connsiteY32" fmla="*/ 540170 h 978724"/>
                  <a:gd name="connsiteX33" fmla="*/ 163282 w 951387"/>
                  <a:gd name="connsiteY33" fmla="*/ 537495 h 978724"/>
                  <a:gd name="connsiteX34" fmla="*/ 128518 w 951387"/>
                  <a:gd name="connsiteY34" fmla="*/ 537495 h 978724"/>
                  <a:gd name="connsiteX35" fmla="*/ 80384 w 951387"/>
                  <a:gd name="connsiteY35" fmla="*/ 521452 h 978724"/>
                  <a:gd name="connsiteX36" fmla="*/ 37599 w 951387"/>
                  <a:gd name="connsiteY36" fmla="*/ 516102 h 978724"/>
                  <a:gd name="connsiteX37" fmla="*/ 16206 w 951387"/>
                  <a:gd name="connsiteY37" fmla="*/ 492036 h 978724"/>
                  <a:gd name="connsiteX38" fmla="*/ 0 w 951387"/>
                  <a:gd name="connsiteY38" fmla="*/ 468887 h 978724"/>
                  <a:gd name="connsiteX39" fmla="*/ 161 w 951387"/>
                  <a:gd name="connsiteY39" fmla="*/ 467970 h 978724"/>
                  <a:gd name="connsiteX40" fmla="*/ 8183 w 951387"/>
                  <a:gd name="connsiteY40" fmla="*/ 449251 h 978724"/>
                  <a:gd name="connsiteX41" fmla="*/ 34924 w 951387"/>
                  <a:gd name="connsiteY41" fmla="*/ 427858 h 978724"/>
                  <a:gd name="connsiteX42" fmla="*/ 24228 w 951387"/>
                  <a:gd name="connsiteY42" fmla="*/ 409138 h 978724"/>
                  <a:gd name="connsiteX43" fmla="*/ 34924 w 951387"/>
                  <a:gd name="connsiteY43" fmla="*/ 374375 h 978724"/>
                  <a:gd name="connsiteX44" fmla="*/ 24228 w 951387"/>
                  <a:gd name="connsiteY44" fmla="*/ 347634 h 978724"/>
                  <a:gd name="connsiteX45" fmla="*/ 13532 w 951387"/>
                  <a:gd name="connsiteY45" fmla="*/ 310197 h 978724"/>
                  <a:gd name="connsiteX46" fmla="*/ 34924 w 951387"/>
                  <a:gd name="connsiteY46" fmla="*/ 264738 h 978724"/>
                  <a:gd name="connsiteX47" fmla="*/ 69688 w 951387"/>
                  <a:gd name="connsiteY47" fmla="*/ 256715 h 978724"/>
                  <a:gd name="connsiteX48" fmla="*/ 69688 w 951387"/>
                  <a:gd name="connsiteY48" fmla="*/ 224625 h 978724"/>
                  <a:gd name="connsiteX49" fmla="*/ 93755 w 951387"/>
                  <a:gd name="connsiteY49" fmla="*/ 197884 h 978724"/>
                  <a:gd name="connsiteX50" fmla="*/ 136541 w 951387"/>
                  <a:gd name="connsiteY50" fmla="*/ 168470 h 978724"/>
                  <a:gd name="connsiteX51" fmla="*/ 168630 w 951387"/>
                  <a:gd name="connsiteY51" fmla="*/ 181840 h 978724"/>
                  <a:gd name="connsiteX52" fmla="*/ 192697 w 951387"/>
                  <a:gd name="connsiteY52" fmla="*/ 173816 h 978724"/>
                  <a:gd name="connsiteX53" fmla="*/ 198045 w 951387"/>
                  <a:gd name="connsiteY53" fmla="*/ 155099 h 978724"/>
                  <a:gd name="connsiteX54" fmla="*/ 208742 w 951387"/>
                  <a:gd name="connsiteY54" fmla="*/ 136381 h 978724"/>
                  <a:gd name="connsiteX55" fmla="*/ 240831 w 951387"/>
                  <a:gd name="connsiteY55" fmla="*/ 128357 h 978724"/>
                  <a:gd name="connsiteX56" fmla="*/ 278269 w 951387"/>
                  <a:gd name="connsiteY56" fmla="*/ 120334 h 978724"/>
                  <a:gd name="connsiteX57" fmla="*/ 296987 w 951387"/>
                  <a:gd name="connsiteY57" fmla="*/ 123009 h 978724"/>
                  <a:gd name="connsiteX58" fmla="*/ 347795 w 951387"/>
                  <a:gd name="connsiteY58" fmla="*/ 106964 h 978724"/>
                  <a:gd name="connsiteX59" fmla="*/ 366514 w 951387"/>
                  <a:gd name="connsiteY59" fmla="*/ 155099 h 978724"/>
                  <a:gd name="connsiteX60" fmla="*/ 403952 w 951387"/>
                  <a:gd name="connsiteY60" fmla="*/ 168470 h 978724"/>
                  <a:gd name="connsiteX61" fmla="*/ 441389 w 951387"/>
                  <a:gd name="connsiteY61" fmla="*/ 168470 h 978724"/>
                  <a:gd name="connsiteX62" fmla="*/ 460108 w 951387"/>
                  <a:gd name="connsiteY62" fmla="*/ 155099 h 978724"/>
                  <a:gd name="connsiteX63" fmla="*/ 492197 w 951387"/>
                  <a:gd name="connsiteY63" fmla="*/ 106964 h 978724"/>
                  <a:gd name="connsiteX64" fmla="*/ 532309 w 951387"/>
                  <a:gd name="connsiteY64" fmla="*/ 106964 h 978724"/>
                  <a:gd name="connsiteX65" fmla="*/ 577769 w 951387"/>
                  <a:gd name="connsiteY65" fmla="*/ 101616 h 978724"/>
                  <a:gd name="connsiteX66" fmla="*/ 599162 w 951387"/>
                  <a:gd name="connsiteY66" fmla="*/ 93595 h 978724"/>
                  <a:gd name="connsiteX67" fmla="*/ 612532 w 951387"/>
                  <a:gd name="connsiteY67" fmla="*/ 64179 h 978724"/>
                  <a:gd name="connsiteX68" fmla="*/ 625903 w 951387"/>
                  <a:gd name="connsiteY68" fmla="*/ 21393 h 978724"/>
                  <a:gd name="connsiteX69" fmla="*/ 690082 w 951387"/>
                  <a:gd name="connsiteY69" fmla="*/ 16045 h 978724"/>
                  <a:gd name="connsiteX70" fmla="*/ 719497 w 951387"/>
                  <a:gd name="connsiteY70" fmla="*/ 8023 h 978724"/>
                  <a:gd name="connsiteX71" fmla="*/ 775653 w 951387"/>
                  <a:gd name="connsiteY71" fmla="*/ 0 h 978724"/>
                  <a:gd name="connsiteX72" fmla="*/ 813091 w 951387"/>
                  <a:gd name="connsiteY72" fmla="*/ 10697 h 978724"/>
                  <a:gd name="connsiteX73" fmla="*/ 831809 w 951387"/>
                  <a:gd name="connsiteY73" fmla="*/ 16045 h 978724"/>
                  <a:gd name="connsiteX74" fmla="*/ 853202 w 951387"/>
                  <a:gd name="connsiteY74" fmla="*/ 10697 h 978724"/>
                  <a:gd name="connsiteX75" fmla="*/ 871921 w 951387"/>
                  <a:gd name="connsiteY75" fmla="*/ 18720 h 978724"/>
                  <a:gd name="connsiteX76" fmla="*/ 879943 w 951387"/>
                  <a:gd name="connsiteY76" fmla="*/ 0 h 978724"/>
                  <a:gd name="connsiteX77" fmla="*/ 946796 w 951387"/>
                  <a:gd name="connsiteY77" fmla="*/ 32089 h 978724"/>
                  <a:gd name="connsiteX78" fmla="*/ 951387 w 951387"/>
                  <a:gd name="connsiteY78" fmla="*/ 33110 h 97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951387" h="978724">
                    <a:moveTo>
                      <a:pt x="951387" y="822658"/>
                    </a:moveTo>
                    <a:lnTo>
                      <a:pt x="930752" y="826299"/>
                    </a:lnTo>
                    <a:lnTo>
                      <a:pt x="893314" y="858388"/>
                    </a:lnTo>
                    <a:lnTo>
                      <a:pt x="928077" y="869085"/>
                    </a:lnTo>
                    <a:lnTo>
                      <a:pt x="901336" y="901174"/>
                    </a:lnTo>
                    <a:lnTo>
                      <a:pt x="898662" y="935938"/>
                    </a:lnTo>
                    <a:lnTo>
                      <a:pt x="853202" y="938613"/>
                    </a:lnTo>
                    <a:lnTo>
                      <a:pt x="834484" y="941287"/>
                    </a:lnTo>
                    <a:lnTo>
                      <a:pt x="832003" y="973531"/>
                    </a:lnTo>
                    <a:lnTo>
                      <a:pt x="748912" y="978724"/>
                    </a:lnTo>
                    <a:lnTo>
                      <a:pt x="719497" y="954656"/>
                    </a:lnTo>
                    <a:lnTo>
                      <a:pt x="690082" y="954656"/>
                    </a:lnTo>
                    <a:lnTo>
                      <a:pt x="655318" y="890478"/>
                    </a:lnTo>
                    <a:lnTo>
                      <a:pt x="636599" y="885131"/>
                    </a:lnTo>
                    <a:lnTo>
                      <a:pt x="631251" y="863738"/>
                    </a:lnTo>
                    <a:lnTo>
                      <a:pt x="668689" y="834322"/>
                    </a:lnTo>
                    <a:lnTo>
                      <a:pt x="649970" y="812929"/>
                    </a:lnTo>
                    <a:lnTo>
                      <a:pt x="649970" y="783513"/>
                    </a:lnTo>
                    <a:lnTo>
                      <a:pt x="593814" y="762121"/>
                    </a:lnTo>
                    <a:lnTo>
                      <a:pt x="505568" y="762121"/>
                    </a:lnTo>
                    <a:lnTo>
                      <a:pt x="516264" y="724685"/>
                    </a:lnTo>
                    <a:lnTo>
                      <a:pt x="500220" y="612370"/>
                    </a:lnTo>
                    <a:lnTo>
                      <a:pt x="476153" y="593652"/>
                    </a:lnTo>
                    <a:lnTo>
                      <a:pt x="476153" y="553542"/>
                    </a:lnTo>
                    <a:lnTo>
                      <a:pt x="446737" y="558888"/>
                    </a:lnTo>
                    <a:lnTo>
                      <a:pt x="428019" y="561563"/>
                    </a:lnTo>
                    <a:lnTo>
                      <a:pt x="414648" y="534822"/>
                    </a:lnTo>
                    <a:lnTo>
                      <a:pt x="382559" y="545518"/>
                    </a:lnTo>
                    <a:lnTo>
                      <a:pt x="379885" y="569585"/>
                    </a:lnTo>
                    <a:lnTo>
                      <a:pt x="347795" y="601674"/>
                    </a:lnTo>
                    <a:lnTo>
                      <a:pt x="275594" y="588304"/>
                    </a:lnTo>
                    <a:lnTo>
                      <a:pt x="219438" y="534822"/>
                    </a:lnTo>
                    <a:lnTo>
                      <a:pt x="187349" y="540170"/>
                    </a:lnTo>
                    <a:lnTo>
                      <a:pt x="163282" y="537495"/>
                    </a:lnTo>
                    <a:lnTo>
                      <a:pt x="128518" y="537495"/>
                    </a:lnTo>
                    <a:lnTo>
                      <a:pt x="80384" y="521452"/>
                    </a:lnTo>
                    <a:lnTo>
                      <a:pt x="37599" y="516102"/>
                    </a:lnTo>
                    <a:lnTo>
                      <a:pt x="16206" y="492036"/>
                    </a:lnTo>
                    <a:lnTo>
                      <a:pt x="0" y="468887"/>
                    </a:lnTo>
                    <a:cubicBezTo>
                      <a:pt x="54" y="468581"/>
                      <a:pt x="107" y="468276"/>
                      <a:pt x="161" y="467970"/>
                    </a:cubicBezTo>
                    <a:lnTo>
                      <a:pt x="8183" y="449251"/>
                    </a:lnTo>
                    <a:lnTo>
                      <a:pt x="34924" y="427858"/>
                    </a:lnTo>
                    <a:lnTo>
                      <a:pt x="24228" y="409138"/>
                    </a:lnTo>
                    <a:lnTo>
                      <a:pt x="34924" y="374375"/>
                    </a:lnTo>
                    <a:lnTo>
                      <a:pt x="24228" y="347634"/>
                    </a:lnTo>
                    <a:lnTo>
                      <a:pt x="13532" y="310197"/>
                    </a:lnTo>
                    <a:lnTo>
                      <a:pt x="34924" y="264738"/>
                    </a:lnTo>
                    <a:lnTo>
                      <a:pt x="69688" y="256715"/>
                    </a:lnTo>
                    <a:lnTo>
                      <a:pt x="69688" y="224625"/>
                    </a:lnTo>
                    <a:lnTo>
                      <a:pt x="93755" y="197884"/>
                    </a:lnTo>
                    <a:lnTo>
                      <a:pt x="136541" y="168470"/>
                    </a:lnTo>
                    <a:lnTo>
                      <a:pt x="168630" y="181840"/>
                    </a:lnTo>
                    <a:lnTo>
                      <a:pt x="192697" y="173816"/>
                    </a:lnTo>
                    <a:lnTo>
                      <a:pt x="198045" y="155099"/>
                    </a:lnTo>
                    <a:lnTo>
                      <a:pt x="208742" y="136381"/>
                    </a:lnTo>
                    <a:lnTo>
                      <a:pt x="240831" y="128357"/>
                    </a:lnTo>
                    <a:lnTo>
                      <a:pt x="278269" y="120334"/>
                    </a:lnTo>
                    <a:lnTo>
                      <a:pt x="296987" y="123009"/>
                    </a:lnTo>
                    <a:lnTo>
                      <a:pt x="347795" y="106964"/>
                    </a:lnTo>
                    <a:lnTo>
                      <a:pt x="366514" y="155099"/>
                    </a:lnTo>
                    <a:lnTo>
                      <a:pt x="403952" y="168470"/>
                    </a:lnTo>
                    <a:lnTo>
                      <a:pt x="441389" y="168470"/>
                    </a:lnTo>
                    <a:lnTo>
                      <a:pt x="460108" y="155099"/>
                    </a:lnTo>
                    <a:lnTo>
                      <a:pt x="492197" y="106964"/>
                    </a:lnTo>
                    <a:lnTo>
                      <a:pt x="532309" y="106964"/>
                    </a:lnTo>
                    <a:lnTo>
                      <a:pt x="577769" y="101616"/>
                    </a:lnTo>
                    <a:lnTo>
                      <a:pt x="599162" y="93595"/>
                    </a:lnTo>
                    <a:lnTo>
                      <a:pt x="612532" y="64179"/>
                    </a:lnTo>
                    <a:lnTo>
                      <a:pt x="625903" y="21393"/>
                    </a:lnTo>
                    <a:lnTo>
                      <a:pt x="690082" y="16045"/>
                    </a:lnTo>
                    <a:lnTo>
                      <a:pt x="719497" y="8023"/>
                    </a:lnTo>
                    <a:lnTo>
                      <a:pt x="775653" y="0"/>
                    </a:lnTo>
                    <a:lnTo>
                      <a:pt x="813091" y="10697"/>
                    </a:lnTo>
                    <a:lnTo>
                      <a:pt x="831809" y="16045"/>
                    </a:lnTo>
                    <a:lnTo>
                      <a:pt x="853202" y="10697"/>
                    </a:lnTo>
                    <a:lnTo>
                      <a:pt x="871921" y="18720"/>
                    </a:lnTo>
                    <a:lnTo>
                      <a:pt x="879943" y="0"/>
                    </a:lnTo>
                    <a:lnTo>
                      <a:pt x="946796" y="32089"/>
                    </a:lnTo>
                    <a:lnTo>
                      <a:pt x="951387" y="3311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32D2ECE1-B47E-1319-644C-64335257D547}"/>
                  </a:ext>
                </a:extLst>
              </p:cNvPr>
              <p:cNvSpPr/>
              <p:nvPr/>
            </p:nvSpPr>
            <p:spPr>
              <a:xfrm>
                <a:off x="2298069" y="3735641"/>
                <a:ext cx="1079582" cy="609148"/>
              </a:xfrm>
              <a:custGeom>
                <a:avLst/>
                <a:gdLst>
                  <a:gd name="connsiteX0" fmla="*/ 722010 w 1079582"/>
                  <a:gd name="connsiteY0" fmla="*/ 0 h 609148"/>
                  <a:gd name="connsiteX1" fmla="*/ 770144 w 1079582"/>
                  <a:gd name="connsiteY1" fmla="*/ 34763 h 609148"/>
                  <a:gd name="connsiteX2" fmla="*/ 762122 w 1079582"/>
                  <a:gd name="connsiteY2" fmla="*/ 66853 h 609148"/>
                  <a:gd name="connsiteX3" fmla="*/ 754100 w 1079582"/>
                  <a:gd name="connsiteY3" fmla="*/ 85571 h 609148"/>
                  <a:gd name="connsiteX4" fmla="*/ 759448 w 1079582"/>
                  <a:gd name="connsiteY4" fmla="*/ 109638 h 609148"/>
                  <a:gd name="connsiteX5" fmla="*/ 772819 w 1079582"/>
                  <a:gd name="connsiteY5" fmla="*/ 117660 h 609148"/>
                  <a:gd name="connsiteX6" fmla="*/ 799560 w 1079582"/>
                  <a:gd name="connsiteY6" fmla="*/ 117660 h 609148"/>
                  <a:gd name="connsiteX7" fmla="*/ 810256 w 1079582"/>
                  <a:gd name="connsiteY7" fmla="*/ 88245 h 609148"/>
                  <a:gd name="connsiteX8" fmla="*/ 826301 w 1079582"/>
                  <a:gd name="connsiteY8" fmla="*/ 88245 h 609148"/>
                  <a:gd name="connsiteX9" fmla="*/ 853042 w 1079582"/>
                  <a:gd name="connsiteY9" fmla="*/ 101616 h 609148"/>
                  <a:gd name="connsiteX10" fmla="*/ 879783 w 1079582"/>
                  <a:gd name="connsiteY10" fmla="*/ 85571 h 609148"/>
                  <a:gd name="connsiteX11" fmla="*/ 895828 w 1079582"/>
                  <a:gd name="connsiteY11" fmla="*/ 96268 h 609148"/>
                  <a:gd name="connsiteX12" fmla="*/ 893154 w 1079582"/>
                  <a:gd name="connsiteY12" fmla="*/ 139052 h 609148"/>
                  <a:gd name="connsiteX13" fmla="*/ 877109 w 1079582"/>
                  <a:gd name="connsiteY13" fmla="*/ 152424 h 609148"/>
                  <a:gd name="connsiteX14" fmla="*/ 890480 w 1079582"/>
                  <a:gd name="connsiteY14" fmla="*/ 176492 h 609148"/>
                  <a:gd name="connsiteX15" fmla="*/ 906524 w 1079582"/>
                  <a:gd name="connsiteY15" fmla="*/ 181838 h 609148"/>
                  <a:gd name="connsiteX16" fmla="*/ 919895 w 1079582"/>
                  <a:gd name="connsiteY16" fmla="*/ 192534 h 609148"/>
                  <a:gd name="connsiteX17" fmla="*/ 954658 w 1079582"/>
                  <a:gd name="connsiteY17" fmla="*/ 197884 h 609148"/>
                  <a:gd name="connsiteX18" fmla="*/ 1000118 w 1079582"/>
                  <a:gd name="connsiteY18" fmla="*/ 240670 h 609148"/>
                  <a:gd name="connsiteX19" fmla="*/ 1026859 w 1079582"/>
                  <a:gd name="connsiteY19" fmla="*/ 237995 h 609148"/>
                  <a:gd name="connsiteX20" fmla="*/ 1053600 w 1079582"/>
                  <a:gd name="connsiteY20" fmla="*/ 224624 h 609148"/>
                  <a:gd name="connsiteX21" fmla="*/ 1066971 w 1079582"/>
                  <a:gd name="connsiteY21" fmla="*/ 270084 h 609148"/>
                  <a:gd name="connsiteX22" fmla="*/ 1079582 w 1079582"/>
                  <a:gd name="connsiteY22" fmla="*/ 287739 h 609148"/>
                  <a:gd name="connsiteX23" fmla="*/ 1079582 w 1079582"/>
                  <a:gd name="connsiteY23" fmla="*/ 372720 h 609148"/>
                  <a:gd name="connsiteX24" fmla="*/ 1074993 w 1079582"/>
                  <a:gd name="connsiteY24" fmla="*/ 371700 h 609148"/>
                  <a:gd name="connsiteX25" fmla="*/ 1008140 w 1079582"/>
                  <a:gd name="connsiteY25" fmla="*/ 339611 h 609148"/>
                  <a:gd name="connsiteX26" fmla="*/ 1000118 w 1079582"/>
                  <a:gd name="connsiteY26" fmla="*/ 358330 h 609148"/>
                  <a:gd name="connsiteX27" fmla="*/ 981399 w 1079582"/>
                  <a:gd name="connsiteY27" fmla="*/ 350307 h 609148"/>
                  <a:gd name="connsiteX28" fmla="*/ 960006 w 1079582"/>
                  <a:gd name="connsiteY28" fmla="*/ 355655 h 609148"/>
                  <a:gd name="connsiteX29" fmla="*/ 941288 w 1079582"/>
                  <a:gd name="connsiteY29" fmla="*/ 350307 h 609148"/>
                  <a:gd name="connsiteX30" fmla="*/ 903850 w 1079582"/>
                  <a:gd name="connsiteY30" fmla="*/ 339611 h 609148"/>
                  <a:gd name="connsiteX31" fmla="*/ 847694 w 1079582"/>
                  <a:gd name="connsiteY31" fmla="*/ 347634 h 609148"/>
                  <a:gd name="connsiteX32" fmla="*/ 818278 w 1079582"/>
                  <a:gd name="connsiteY32" fmla="*/ 355655 h 609148"/>
                  <a:gd name="connsiteX33" fmla="*/ 754100 w 1079582"/>
                  <a:gd name="connsiteY33" fmla="*/ 361004 h 609148"/>
                  <a:gd name="connsiteX34" fmla="*/ 740729 w 1079582"/>
                  <a:gd name="connsiteY34" fmla="*/ 403789 h 609148"/>
                  <a:gd name="connsiteX35" fmla="*/ 727359 w 1079582"/>
                  <a:gd name="connsiteY35" fmla="*/ 433205 h 609148"/>
                  <a:gd name="connsiteX36" fmla="*/ 705966 w 1079582"/>
                  <a:gd name="connsiteY36" fmla="*/ 441227 h 609148"/>
                  <a:gd name="connsiteX37" fmla="*/ 660506 w 1079582"/>
                  <a:gd name="connsiteY37" fmla="*/ 446575 h 609148"/>
                  <a:gd name="connsiteX38" fmla="*/ 620394 w 1079582"/>
                  <a:gd name="connsiteY38" fmla="*/ 446575 h 609148"/>
                  <a:gd name="connsiteX39" fmla="*/ 588305 w 1079582"/>
                  <a:gd name="connsiteY39" fmla="*/ 494709 h 609148"/>
                  <a:gd name="connsiteX40" fmla="*/ 569586 w 1079582"/>
                  <a:gd name="connsiteY40" fmla="*/ 508080 h 609148"/>
                  <a:gd name="connsiteX41" fmla="*/ 532148 w 1079582"/>
                  <a:gd name="connsiteY41" fmla="*/ 508080 h 609148"/>
                  <a:gd name="connsiteX42" fmla="*/ 494711 w 1079582"/>
                  <a:gd name="connsiteY42" fmla="*/ 494709 h 609148"/>
                  <a:gd name="connsiteX43" fmla="*/ 475992 w 1079582"/>
                  <a:gd name="connsiteY43" fmla="*/ 446575 h 609148"/>
                  <a:gd name="connsiteX44" fmla="*/ 425184 w 1079582"/>
                  <a:gd name="connsiteY44" fmla="*/ 462619 h 609148"/>
                  <a:gd name="connsiteX45" fmla="*/ 406465 w 1079582"/>
                  <a:gd name="connsiteY45" fmla="*/ 459944 h 609148"/>
                  <a:gd name="connsiteX46" fmla="*/ 369028 w 1079582"/>
                  <a:gd name="connsiteY46" fmla="*/ 467968 h 609148"/>
                  <a:gd name="connsiteX47" fmla="*/ 336938 w 1079582"/>
                  <a:gd name="connsiteY47" fmla="*/ 475991 h 609148"/>
                  <a:gd name="connsiteX48" fmla="*/ 326242 w 1079582"/>
                  <a:gd name="connsiteY48" fmla="*/ 494709 h 609148"/>
                  <a:gd name="connsiteX49" fmla="*/ 320894 w 1079582"/>
                  <a:gd name="connsiteY49" fmla="*/ 513426 h 609148"/>
                  <a:gd name="connsiteX50" fmla="*/ 296827 w 1079582"/>
                  <a:gd name="connsiteY50" fmla="*/ 521450 h 609148"/>
                  <a:gd name="connsiteX51" fmla="*/ 264737 w 1079582"/>
                  <a:gd name="connsiteY51" fmla="*/ 508080 h 609148"/>
                  <a:gd name="connsiteX52" fmla="*/ 221951 w 1079582"/>
                  <a:gd name="connsiteY52" fmla="*/ 537494 h 609148"/>
                  <a:gd name="connsiteX53" fmla="*/ 197884 w 1079582"/>
                  <a:gd name="connsiteY53" fmla="*/ 564235 h 609148"/>
                  <a:gd name="connsiteX54" fmla="*/ 197884 w 1079582"/>
                  <a:gd name="connsiteY54" fmla="*/ 596324 h 609148"/>
                  <a:gd name="connsiteX55" fmla="*/ 163121 w 1079582"/>
                  <a:gd name="connsiteY55" fmla="*/ 604347 h 609148"/>
                  <a:gd name="connsiteX56" fmla="*/ 160862 w 1079582"/>
                  <a:gd name="connsiteY56" fmla="*/ 609148 h 609148"/>
                  <a:gd name="connsiteX57" fmla="*/ 131032 w 1079582"/>
                  <a:gd name="connsiteY57" fmla="*/ 580280 h 609148"/>
                  <a:gd name="connsiteX58" fmla="*/ 98942 w 1079582"/>
                  <a:gd name="connsiteY58" fmla="*/ 590976 h 609148"/>
                  <a:gd name="connsiteX59" fmla="*/ 93594 w 1079582"/>
                  <a:gd name="connsiteY59" fmla="*/ 580280 h 609148"/>
                  <a:gd name="connsiteX60" fmla="*/ 72201 w 1079582"/>
                  <a:gd name="connsiteY60" fmla="*/ 577605 h 609148"/>
                  <a:gd name="connsiteX61" fmla="*/ 53482 w 1079582"/>
                  <a:gd name="connsiteY61" fmla="*/ 564235 h 609148"/>
                  <a:gd name="connsiteX62" fmla="*/ 80223 w 1079582"/>
                  <a:gd name="connsiteY62" fmla="*/ 540169 h 609148"/>
                  <a:gd name="connsiteX63" fmla="*/ 88246 w 1079582"/>
                  <a:gd name="connsiteY63" fmla="*/ 451923 h 609148"/>
                  <a:gd name="connsiteX64" fmla="*/ 80223 w 1079582"/>
                  <a:gd name="connsiteY64" fmla="*/ 435878 h 609148"/>
                  <a:gd name="connsiteX65" fmla="*/ 93594 w 1079582"/>
                  <a:gd name="connsiteY65" fmla="*/ 406462 h 609148"/>
                  <a:gd name="connsiteX66" fmla="*/ 106965 w 1079582"/>
                  <a:gd name="connsiteY66" fmla="*/ 328914 h 609148"/>
                  <a:gd name="connsiteX67" fmla="*/ 90920 w 1079582"/>
                  <a:gd name="connsiteY67" fmla="*/ 310195 h 609148"/>
                  <a:gd name="connsiteX68" fmla="*/ 45460 w 1079582"/>
                  <a:gd name="connsiteY68" fmla="*/ 264736 h 609148"/>
                  <a:gd name="connsiteX69" fmla="*/ 0 w 1079582"/>
                  <a:gd name="connsiteY69" fmla="*/ 224624 h 609148"/>
                  <a:gd name="connsiteX70" fmla="*/ 34764 w 1079582"/>
                  <a:gd name="connsiteY70" fmla="*/ 227299 h 609148"/>
                  <a:gd name="connsiteX71" fmla="*/ 58831 w 1079582"/>
                  <a:gd name="connsiteY71" fmla="*/ 240670 h 609148"/>
                  <a:gd name="connsiteX72" fmla="*/ 93594 w 1079582"/>
                  <a:gd name="connsiteY72" fmla="*/ 256713 h 609148"/>
                  <a:gd name="connsiteX73" fmla="*/ 125683 w 1079582"/>
                  <a:gd name="connsiteY73" fmla="*/ 254040 h 609148"/>
                  <a:gd name="connsiteX74" fmla="*/ 171143 w 1079582"/>
                  <a:gd name="connsiteY74" fmla="*/ 259388 h 609148"/>
                  <a:gd name="connsiteX75" fmla="*/ 181840 w 1079582"/>
                  <a:gd name="connsiteY75" fmla="*/ 259388 h 609148"/>
                  <a:gd name="connsiteX76" fmla="*/ 240670 w 1079582"/>
                  <a:gd name="connsiteY76" fmla="*/ 192534 h 609148"/>
                  <a:gd name="connsiteX77" fmla="*/ 280782 w 1079582"/>
                  <a:gd name="connsiteY77" fmla="*/ 165795 h 609148"/>
                  <a:gd name="connsiteX78" fmla="*/ 326242 w 1079582"/>
                  <a:gd name="connsiteY78" fmla="*/ 128356 h 609148"/>
                  <a:gd name="connsiteX79" fmla="*/ 363679 w 1079582"/>
                  <a:gd name="connsiteY79" fmla="*/ 120335 h 609148"/>
                  <a:gd name="connsiteX80" fmla="*/ 417162 w 1079582"/>
                  <a:gd name="connsiteY80" fmla="*/ 77549 h 609148"/>
                  <a:gd name="connsiteX81" fmla="*/ 425184 w 1079582"/>
                  <a:gd name="connsiteY81" fmla="*/ 61504 h 609148"/>
                  <a:gd name="connsiteX82" fmla="*/ 414488 w 1079582"/>
                  <a:gd name="connsiteY82" fmla="*/ 37438 h 609148"/>
                  <a:gd name="connsiteX83" fmla="*/ 454599 w 1079582"/>
                  <a:gd name="connsiteY83" fmla="*/ 37438 h 609148"/>
                  <a:gd name="connsiteX84" fmla="*/ 484014 w 1079582"/>
                  <a:gd name="connsiteY84" fmla="*/ 32089 h 609148"/>
                  <a:gd name="connsiteX85" fmla="*/ 537497 w 1079582"/>
                  <a:gd name="connsiteY85" fmla="*/ 61504 h 609148"/>
                  <a:gd name="connsiteX86" fmla="*/ 558890 w 1079582"/>
                  <a:gd name="connsiteY86" fmla="*/ 69527 h 609148"/>
                  <a:gd name="connsiteX87" fmla="*/ 628417 w 1079582"/>
                  <a:gd name="connsiteY87" fmla="*/ 77549 h 609148"/>
                  <a:gd name="connsiteX88" fmla="*/ 689921 w 1079582"/>
                  <a:gd name="connsiteY88" fmla="*/ 69527 h 609148"/>
                  <a:gd name="connsiteX89" fmla="*/ 676551 w 1079582"/>
                  <a:gd name="connsiteY89" fmla="*/ 50808 h 609148"/>
                  <a:gd name="connsiteX90" fmla="*/ 700618 w 1079582"/>
                  <a:gd name="connsiteY90" fmla="*/ 42786 h 609148"/>
                  <a:gd name="connsiteX91" fmla="*/ 713988 w 1079582"/>
                  <a:gd name="connsiteY91" fmla="*/ 34763 h 609148"/>
                  <a:gd name="connsiteX92" fmla="*/ 713988 w 1079582"/>
                  <a:gd name="connsiteY92" fmla="*/ 13371 h 609148"/>
                  <a:gd name="connsiteX0" fmla="*/ 722010 w 1390487"/>
                  <a:gd name="connsiteY0" fmla="*/ 0 h 609148"/>
                  <a:gd name="connsiteX1" fmla="*/ 770144 w 1390487"/>
                  <a:gd name="connsiteY1" fmla="*/ 34763 h 609148"/>
                  <a:gd name="connsiteX2" fmla="*/ 762122 w 1390487"/>
                  <a:gd name="connsiteY2" fmla="*/ 66853 h 609148"/>
                  <a:gd name="connsiteX3" fmla="*/ 754100 w 1390487"/>
                  <a:gd name="connsiteY3" fmla="*/ 85571 h 609148"/>
                  <a:gd name="connsiteX4" fmla="*/ 759448 w 1390487"/>
                  <a:gd name="connsiteY4" fmla="*/ 109638 h 609148"/>
                  <a:gd name="connsiteX5" fmla="*/ 772819 w 1390487"/>
                  <a:gd name="connsiteY5" fmla="*/ 117660 h 609148"/>
                  <a:gd name="connsiteX6" fmla="*/ 799560 w 1390487"/>
                  <a:gd name="connsiteY6" fmla="*/ 117660 h 609148"/>
                  <a:gd name="connsiteX7" fmla="*/ 810256 w 1390487"/>
                  <a:gd name="connsiteY7" fmla="*/ 88245 h 609148"/>
                  <a:gd name="connsiteX8" fmla="*/ 826301 w 1390487"/>
                  <a:gd name="connsiteY8" fmla="*/ 88245 h 609148"/>
                  <a:gd name="connsiteX9" fmla="*/ 853042 w 1390487"/>
                  <a:gd name="connsiteY9" fmla="*/ 101616 h 609148"/>
                  <a:gd name="connsiteX10" fmla="*/ 879783 w 1390487"/>
                  <a:gd name="connsiteY10" fmla="*/ 85571 h 609148"/>
                  <a:gd name="connsiteX11" fmla="*/ 895828 w 1390487"/>
                  <a:gd name="connsiteY11" fmla="*/ 96268 h 609148"/>
                  <a:gd name="connsiteX12" fmla="*/ 893154 w 1390487"/>
                  <a:gd name="connsiteY12" fmla="*/ 139052 h 609148"/>
                  <a:gd name="connsiteX13" fmla="*/ 877109 w 1390487"/>
                  <a:gd name="connsiteY13" fmla="*/ 152424 h 609148"/>
                  <a:gd name="connsiteX14" fmla="*/ 890480 w 1390487"/>
                  <a:gd name="connsiteY14" fmla="*/ 176492 h 609148"/>
                  <a:gd name="connsiteX15" fmla="*/ 906524 w 1390487"/>
                  <a:gd name="connsiteY15" fmla="*/ 181838 h 609148"/>
                  <a:gd name="connsiteX16" fmla="*/ 919895 w 1390487"/>
                  <a:gd name="connsiteY16" fmla="*/ 192534 h 609148"/>
                  <a:gd name="connsiteX17" fmla="*/ 954658 w 1390487"/>
                  <a:gd name="connsiteY17" fmla="*/ 197884 h 609148"/>
                  <a:gd name="connsiteX18" fmla="*/ 1000118 w 1390487"/>
                  <a:gd name="connsiteY18" fmla="*/ 240670 h 609148"/>
                  <a:gd name="connsiteX19" fmla="*/ 1026859 w 1390487"/>
                  <a:gd name="connsiteY19" fmla="*/ 237995 h 609148"/>
                  <a:gd name="connsiteX20" fmla="*/ 1053600 w 1390487"/>
                  <a:gd name="connsiteY20" fmla="*/ 224624 h 609148"/>
                  <a:gd name="connsiteX21" fmla="*/ 1066971 w 1390487"/>
                  <a:gd name="connsiteY21" fmla="*/ 270084 h 609148"/>
                  <a:gd name="connsiteX22" fmla="*/ 1079582 w 1390487"/>
                  <a:gd name="connsiteY22" fmla="*/ 287739 h 609148"/>
                  <a:gd name="connsiteX23" fmla="*/ 1390487 w 1390487"/>
                  <a:gd name="connsiteY23" fmla="*/ 343440 h 609148"/>
                  <a:gd name="connsiteX24" fmla="*/ 1079582 w 1390487"/>
                  <a:gd name="connsiteY24" fmla="*/ 372720 h 609148"/>
                  <a:gd name="connsiteX25" fmla="*/ 1074993 w 1390487"/>
                  <a:gd name="connsiteY25" fmla="*/ 371700 h 609148"/>
                  <a:gd name="connsiteX26" fmla="*/ 1008140 w 1390487"/>
                  <a:gd name="connsiteY26" fmla="*/ 339611 h 609148"/>
                  <a:gd name="connsiteX27" fmla="*/ 1000118 w 1390487"/>
                  <a:gd name="connsiteY27" fmla="*/ 358330 h 609148"/>
                  <a:gd name="connsiteX28" fmla="*/ 981399 w 1390487"/>
                  <a:gd name="connsiteY28" fmla="*/ 350307 h 609148"/>
                  <a:gd name="connsiteX29" fmla="*/ 960006 w 1390487"/>
                  <a:gd name="connsiteY29" fmla="*/ 355655 h 609148"/>
                  <a:gd name="connsiteX30" fmla="*/ 941288 w 1390487"/>
                  <a:gd name="connsiteY30" fmla="*/ 350307 h 609148"/>
                  <a:gd name="connsiteX31" fmla="*/ 903850 w 1390487"/>
                  <a:gd name="connsiteY31" fmla="*/ 339611 h 609148"/>
                  <a:gd name="connsiteX32" fmla="*/ 847694 w 1390487"/>
                  <a:gd name="connsiteY32" fmla="*/ 347634 h 609148"/>
                  <a:gd name="connsiteX33" fmla="*/ 818278 w 1390487"/>
                  <a:gd name="connsiteY33" fmla="*/ 355655 h 609148"/>
                  <a:gd name="connsiteX34" fmla="*/ 754100 w 1390487"/>
                  <a:gd name="connsiteY34" fmla="*/ 361004 h 609148"/>
                  <a:gd name="connsiteX35" fmla="*/ 740729 w 1390487"/>
                  <a:gd name="connsiteY35" fmla="*/ 403789 h 609148"/>
                  <a:gd name="connsiteX36" fmla="*/ 727359 w 1390487"/>
                  <a:gd name="connsiteY36" fmla="*/ 433205 h 609148"/>
                  <a:gd name="connsiteX37" fmla="*/ 705966 w 1390487"/>
                  <a:gd name="connsiteY37" fmla="*/ 441227 h 609148"/>
                  <a:gd name="connsiteX38" fmla="*/ 660506 w 1390487"/>
                  <a:gd name="connsiteY38" fmla="*/ 446575 h 609148"/>
                  <a:gd name="connsiteX39" fmla="*/ 620394 w 1390487"/>
                  <a:gd name="connsiteY39" fmla="*/ 446575 h 609148"/>
                  <a:gd name="connsiteX40" fmla="*/ 588305 w 1390487"/>
                  <a:gd name="connsiteY40" fmla="*/ 494709 h 609148"/>
                  <a:gd name="connsiteX41" fmla="*/ 569586 w 1390487"/>
                  <a:gd name="connsiteY41" fmla="*/ 508080 h 609148"/>
                  <a:gd name="connsiteX42" fmla="*/ 532148 w 1390487"/>
                  <a:gd name="connsiteY42" fmla="*/ 508080 h 609148"/>
                  <a:gd name="connsiteX43" fmla="*/ 494711 w 1390487"/>
                  <a:gd name="connsiteY43" fmla="*/ 494709 h 609148"/>
                  <a:gd name="connsiteX44" fmla="*/ 475992 w 1390487"/>
                  <a:gd name="connsiteY44" fmla="*/ 446575 h 609148"/>
                  <a:gd name="connsiteX45" fmla="*/ 425184 w 1390487"/>
                  <a:gd name="connsiteY45" fmla="*/ 462619 h 609148"/>
                  <a:gd name="connsiteX46" fmla="*/ 406465 w 1390487"/>
                  <a:gd name="connsiteY46" fmla="*/ 459944 h 609148"/>
                  <a:gd name="connsiteX47" fmla="*/ 369028 w 1390487"/>
                  <a:gd name="connsiteY47" fmla="*/ 467968 h 609148"/>
                  <a:gd name="connsiteX48" fmla="*/ 336938 w 1390487"/>
                  <a:gd name="connsiteY48" fmla="*/ 475991 h 609148"/>
                  <a:gd name="connsiteX49" fmla="*/ 326242 w 1390487"/>
                  <a:gd name="connsiteY49" fmla="*/ 494709 h 609148"/>
                  <a:gd name="connsiteX50" fmla="*/ 320894 w 1390487"/>
                  <a:gd name="connsiteY50" fmla="*/ 513426 h 609148"/>
                  <a:gd name="connsiteX51" fmla="*/ 296827 w 1390487"/>
                  <a:gd name="connsiteY51" fmla="*/ 521450 h 609148"/>
                  <a:gd name="connsiteX52" fmla="*/ 264737 w 1390487"/>
                  <a:gd name="connsiteY52" fmla="*/ 508080 h 609148"/>
                  <a:gd name="connsiteX53" fmla="*/ 221951 w 1390487"/>
                  <a:gd name="connsiteY53" fmla="*/ 537494 h 609148"/>
                  <a:gd name="connsiteX54" fmla="*/ 197884 w 1390487"/>
                  <a:gd name="connsiteY54" fmla="*/ 564235 h 609148"/>
                  <a:gd name="connsiteX55" fmla="*/ 197884 w 1390487"/>
                  <a:gd name="connsiteY55" fmla="*/ 596324 h 609148"/>
                  <a:gd name="connsiteX56" fmla="*/ 163121 w 1390487"/>
                  <a:gd name="connsiteY56" fmla="*/ 604347 h 609148"/>
                  <a:gd name="connsiteX57" fmla="*/ 160862 w 1390487"/>
                  <a:gd name="connsiteY57" fmla="*/ 609148 h 609148"/>
                  <a:gd name="connsiteX58" fmla="*/ 131032 w 1390487"/>
                  <a:gd name="connsiteY58" fmla="*/ 580280 h 609148"/>
                  <a:gd name="connsiteX59" fmla="*/ 98942 w 1390487"/>
                  <a:gd name="connsiteY59" fmla="*/ 590976 h 609148"/>
                  <a:gd name="connsiteX60" fmla="*/ 93594 w 1390487"/>
                  <a:gd name="connsiteY60" fmla="*/ 580280 h 609148"/>
                  <a:gd name="connsiteX61" fmla="*/ 72201 w 1390487"/>
                  <a:gd name="connsiteY61" fmla="*/ 577605 h 609148"/>
                  <a:gd name="connsiteX62" fmla="*/ 53482 w 1390487"/>
                  <a:gd name="connsiteY62" fmla="*/ 564235 h 609148"/>
                  <a:gd name="connsiteX63" fmla="*/ 80223 w 1390487"/>
                  <a:gd name="connsiteY63" fmla="*/ 540169 h 609148"/>
                  <a:gd name="connsiteX64" fmla="*/ 88246 w 1390487"/>
                  <a:gd name="connsiteY64" fmla="*/ 451923 h 609148"/>
                  <a:gd name="connsiteX65" fmla="*/ 80223 w 1390487"/>
                  <a:gd name="connsiteY65" fmla="*/ 435878 h 609148"/>
                  <a:gd name="connsiteX66" fmla="*/ 93594 w 1390487"/>
                  <a:gd name="connsiteY66" fmla="*/ 406462 h 609148"/>
                  <a:gd name="connsiteX67" fmla="*/ 106965 w 1390487"/>
                  <a:gd name="connsiteY67" fmla="*/ 328914 h 609148"/>
                  <a:gd name="connsiteX68" fmla="*/ 90920 w 1390487"/>
                  <a:gd name="connsiteY68" fmla="*/ 310195 h 609148"/>
                  <a:gd name="connsiteX69" fmla="*/ 45460 w 1390487"/>
                  <a:gd name="connsiteY69" fmla="*/ 264736 h 609148"/>
                  <a:gd name="connsiteX70" fmla="*/ 0 w 1390487"/>
                  <a:gd name="connsiteY70" fmla="*/ 224624 h 609148"/>
                  <a:gd name="connsiteX71" fmla="*/ 34764 w 1390487"/>
                  <a:gd name="connsiteY71" fmla="*/ 227299 h 609148"/>
                  <a:gd name="connsiteX72" fmla="*/ 58831 w 1390487"/>
                  <a:gd name="connsiteY72" fmla="*/ 240670 h 609148"/>
                  <a:gd name="connsiteX73" fmla="*/ 93594 w 1390487"/>
                  <a:gd name="connsiteY73" fmla="*/ 256713 h 609148"/>
                  <a:gd name="connsiteX74" fmla="*/ 125683 w 1390487"/>
                  <a:gd name="connsiteY74" fmla="*/ 254040 h 609148"/>
                  <a:gd name="connsiteX75" fmla="*/ 171143 w 1390487"/>
                  <a:gd name="connsiteY75" fmla="*/ 259388 h 609148"/>
                  <a:gd name="connsiteX76" fmla="*/ 181840 w 1390487"/>
                  <a:gd name="connsiteY76" fmla="*/ 259388 h 609148"/>
                  <a:gd name="connsiteX77" fmla="*/ 240670 w 1390487"/>
                  <a:gd name="connsiteY77" fmla="*/ 192534 h 609148"/>
                  <a:gd name="connsiteX78" fmla="*/ 280782 w 1390487"/>
                  <a:gd name="connsiteY78" fmla="*/ 165795 h 609148"/>
                  <a:gd name="connsiteX79" fmla="*/ 326242 w 1390487"/>
                  <a:gd name="connsiteY79" fmla="*/ 128356 h 609148"/>
                  <a:gd name="connsiteX80" fmla="*/ 363679 w 1390487"/>
                  <a:gd name="connsiteY80" fmla="*/ 120335 h 609148"/>
                  <a:gd name="connsiteX81" fmla="*/ 417162 w 1390487"/>
                  <a:gd name="connsiteY81" fmla="*/ 77549 h 609148"/>
                  <a:gd name="connsiteX82" fmla="*/ 425184 w 1390487"/>
                  <a:gd name="connsiteY82" fmla="*/ 61504 h 609148"/>
                  <a:gd name="connsiteX83" fmla="*/ 414488 w 1390487"/>
                  <a:gd name="connsiteY83" fmla="*/ 37438 h 609148"/>
                  <a:gd name="connsiteX84" fmla="*/ 454599 w 1390487"/>
                  <a:gd name="connsiteY84" fmla="*/ 37438 h 609148"/>
                  <a:gd name="connsiteX85" fmla="*/ 484014 w 1390487"/>
                  <a:gd name="connsiteY85" fmla="*/ 32089 h 609148"/>
                  <a:gd name="connsiteX86" fmla="*/ 537497 w 1390487"/>
                  <a:gd name="connsiteY86" fmla="*/ 61504 h 609148"/>
                  <a:gd name="connsiteX87" fmla="*/ 558890 w 1390487"/>
                  <a:gd name="connsiteY87" fmla="*/ 69527 h 609148"/>
                  <a:gd name="connsiteX88" fmla="*/ 628417 w 1390487"/>
                  <a:gd name="connsiteY88" fmla="*/ 77549 h 609148"/>
                  <a:gd name="connsiteX89" fmla="*/ 689921 w 1390487"/>
                  <a:gd name="connsiteY89" fmla="*/ 69527 h 609148"/>
                  <a:gd name="connsiteX90" fmla="*/ 676551 w 1390487"/>
                  <a:gd name="connsiteY90" fmla="*/ 50808 h 609148"/>
                  <a:gd name="connsiteX91" fmla="*/ 700618 w 1390487"/>
                  <a:gd name="connsiteY91" fmla="*/ 42786 h 609148"/>
                  <a:gd name="connsiteX92" fmla="*/ 713988 w 1390487"/>
                  <a:gd name="connsiteY92" fmla="*/ 34763 h 609148"/>
                  <a:gd name="connsiteX93" fmla="*/ 713988 w 1390487"/>
                  <a:gd name="connsiteY93" fmla="*/ 13371 h 609148"/>
                  <a:gd name="connsiteX94" fmla="*/ 722010 w 1390487"/>
                  <a:gd name="connsiteY94" fmla="*/ 0 h 609148"/>
                  <a:gd name="connsiteX0" fmla="*/ 1390487 w 1481927"/>
                  <a:gd name="connsiteY0" fmla="*/ 343440 h 609148"/>
                  <a:gd name="connsiteX1" fmla="*/ 1079582 w 1481927"/>
                  <a:gd name="connsiteY1" fmla="*/ 372720 h 609148"/>
                  <a:gd name="connsiteX2" fmla="*/ 1074993 w 1481927"/>
                  <a:gd name="connsiteY2" fmla="*/ 371700 h 609148"/>
                  <a:gd name="connsiteX3" fmla="*/ 1008140 w 1481927"/>
                  <a:gd name="connsiteY3" fmla="*/ 339611 h 609148"/>
                  <a:gd name="connsiteX4" fmla="*/ 1000118 w 1481927"/>
                  <a:gd name="connsiteY4" fmla="*/ 358330 h 609148"/>
                  <a:gd name="connsiteX5" fmla="*/ 981399 w 1481927"/>
                  <a:gd name="connsiteY5" fmla="*/ 350307 h 609148"/>
                  <a:gd name="connsiteX6" fmla="*/ 960006 w 1481927"/>
                  <a:gd name="connsiteY6" fmla="*/ 355655 h 609148"/>
                  <a:gd name="connsiteX7" fmla="*/ 941288 w 1481927"/>
                  <a:gd name="connsiteY7" fmla="*/ 350307 h 609148"/>
                  <a:gd name="connsiteX8" fmla="*/ 903850 w 1481927"/>
                  <a:gd name="connsiteY8" fmla="*/ 339611 h 609148"/>
                  <a:gd name="connsiteX9" fmla="*/ 847694 w 1481927"/>
                  <a:gd name="connsiteY9" fmla="*/ 347634 h 609148"/>
                  <a:gd name="connsiteX10" fmla="*/ 818278 w 1481927"/>
                  <a:gd name="connsiteY10" fmla="*/ 355655 h 609148"/>
                  <a:gd name="connsiteX11" fmla="*/ 754100 w 1481927"/>
                  <a:gd name="connsiteY11" fmla="*/ 361004 h 609148"/>
                  <a:gd name="connsiteX12" fmla="*/ 740729 w 1481927"/>
                  <a:gd name="connsiteY12" fmla="*/ 403789 h 609148"/>
                  <a:gd name="connsiteX13" fmla="*/ 727359 w 1481927"/>
                  <a:gd name="connsiteY13" fmla="*/ 433205 h 609148"/>
                  <a:gd name="connsiteX14" fmla="*/ 705966 w 1481927"/>
                  <a:gd name="connsiteY14" fmla="*/ 441227 h 609148"/>
                  <a:gd name="connsiteX15" fmla="*/ 660506 w 1481927"/>
                  <a:gd name="connsiteY15" fmla="*/ 446575 h 609148"/>
                  <a:gd name="connsiteX16" fmla="*/ 620394 w 1481927"/>
                  <a:gd name="connsiteY16" fmla="*/ 446575 h 609148"/>
                  <a:gd name="connsiteX17" fmla="*/ 588305 w 1481927"/>
                  <a:gd name="connsiteY17" fmla="*/ 494709 h 609148"/>
                  <a:gd name="connsiteX18" fmla="*/ 569586 w 1481927"/>
                  <a:gd name="connsiteY18" fmla="*/ 508080 h 609148"/>
                  <a:gd name="connsiteX19" fmla="*/ 532148 w 1481927"/>
                  <a:gd name="connsiteY19" fmla="*/ 508080 h 609148"/>
                  <a:gd name="connsiteX20" fmla="*/ 494711 w 1481927"/>
                  <a:gd name="connsiteY20" fmla="*/ 494709 h 609148"/>
                  <a:gd name="connsiteX21" fmla="*/ 475992 w 1481927"/>
                  <a:gd name="connsiteY21" fmla="*/ 446575 h 609148"/>
                  <a:gd name="connsiteX22" fmla="*/ 425184 w 1481927"/>
                  <a:gd name="connsiteY22" fmla="*/ 462619 h 609148"/>
                  <a:gd name="connsiteX23" fmla="*/ 406465 w 1481927"/>
                  <a:gd name="connsiteY23" fmla="*/ 459944 h 609148"/>
                  <a:gd name="connsiteX24" fmla="*/ 369028 w 1481927"/>
                  <a:gd name="connsiteY24" fmla="*/ 467968 h 609148"/>
                  <a:gd name="connsiteX25" fmla="*/ 336938 w 1481927"/>
                  <a:gd name="connsiteY25" fmla="*/ 475991 h 609148"/>
                  <a:gd name="connsiteX26" fmla="*/ 326242 w 1481927"/>
                  <a:gd name="connsiteY26" fmla="*/ 494709 h 609148"/>
                  <a:gd name="connsiteX27" fmla="*/ 320894 w 1481927"/>
                  <a:gd name="connsiteY27" fmla="*/ 513426 h 609148"/>
                  <a:gd name="connsiteX28" fmla="*/ 296827 w 1481927"/>
                  <a:gd name="connsiteY28" fmla="*/ 521450 h 609148"/>
                  <a:gd name="connsiteX29" fmla="*/ 264737 w 1481927"/>
                  <a:gd name="connsiteY29" fmla="*/ 508080 h 609148"/>
                  <a:gd name="connsiteX30" fmla="*/ 221951 w 1481927"/>
                  <a:gd name="connsiteY30" fmla="*/ 537494 h 609148"/>
                  <a:gd name="connsiteX31" fmla="*/ 197884 w 1481927"/>
                  <a:gd name="connsiteY31" fmla="*/ 564235 h 609148"/>
                  <a:gd name="connsiteX32" fmla="*/ 197884 w 1481927"/>
                  <a:gd name="connsiteY32" fmla="*/ 596324 h 609148"/>
                  <a:gd name="connsiteX33" fmla="*/ 163121 w 1481927"/>
                  <a:gd name="connsiteY33" fmla="*/ 604347 h 609148"/>
                  <a:gd name="connsiteX34" fmla="*/ 160862 w 1481927"/>
                  <a:gd name="connsiteY34" fmla="*/ 609148 h 609148"/>
                  <a:gd name="connsiteX35" fmla="*/ 131032 w 1481927"/>
                  <a:gd name="connsiteY35" fmla="*/ 580280 h 609148"/>
                  <a:gd name="connsiteX36" fmla="*/ 98942 w 1481927"/>
                  <a:gd name="connsiteY36" fmla="*/ 590976 h 609148"/>
                  <a:gd name="connsiteX37" fmla="*/ 93594 w 1481927"/>
                  <a:gd name="connsiteY37" fmla="*/ 580280 h 609148"/>
                  <a:gd name="connsiteX38" fmla="*/ 72201 w 1481927"/>
                  <a:gd name="connsiteY38" fmla="*/ 577605 h 609148"/>
                  <a:gd name="connsiteX39" fmla="*/ 53482 w 1481927"/>
                  <a:gd name="connsiteY39" fmla="*/ 564235 h 609148"/>
                  <a:gd name="connsiteX40" fmla="*/ 80223 w 1481927"/>
                  <a:gd name="connsiteY40" fmla="*/ 540169 h 609148"/>
                  <a:gd name="connsiteX41" fmla="*/ 88246 w 1481927"/>
                  <a:gd name="connsiteY41" fmla="*/ 451923 h 609148"/>
                  <a:gd name="connsiteX42" fmla="*/ 80223 w 1481927"/>
                  <a:gd name="connsiteY42" fmla="*/ 435878 h 609148"/>
                  <a:gd name="connsiteX43" fmla="*/ 93594 w 1481927"/>
                  <a:gd name="connsiteY43" fmla="*/ 406462 h 609148"/>
                  <a:gd name="connsiteX44" fmla="*/ 106965 w 1481927"/>
                  <a:gd name="connsiteY44" fmla="*/ 328914 h 609148"/>
                  <a:gd name="connsiteX45" fmla="*/ 90920 w 1481927"/>
                  <a:gd name="connsiteY45" fmla="*/ 310195 h 609148"/>
                  <a:gd name="connsiteX46" fmla="*/ 45460 w 1481927"/>
                  <a:gd name="connsiteY46" fmla="*/ 264736 h 609148"/>
                  <a:gd name="connsiteX47" fmla="*/ 0 w 1481927"/>
                  <a:gd name="connsiteY47" fmla="*/ 224624 h 609148"/>
                  <a:gd name="connsiteX48" fmla="*/ 34764 w 1481927"/>
                  <a:gd name="connsiteY48" fmla="*/ 227299 h 609148"/>
                  <a:gd name="connsiteX49" fmla="*/ 58831 w 1481927"/>
                  <a:gd name="connsiteY49" fmla="*/ 240670 h 609148"/>
                  <a:gd name="connsiteX50" fmla="*/ 93594 w 1481927"/>
                  <a:gd name="connsiteY50" fmla="*/ 256713 h 609148"/>
                  <a:gd name="connsiteX51" fmla="*/ 125683 w 1481927"/>
                  <a:gd name="connsiteY51" fmla="*/ 254040 h 609148"/>
                  <a:gd name="connsiteX52" fmla="*/ 171143 w 1481927"/>
                  <a:gd name="connsiteY52" fmla="*/ 259388 h 609148"/>
                  <a:gd name="connsiteX53" fmla="*/ 181840 w 1481927"/>
                  <a:gd name="connsiteY53" fmla="*/ 259388 h 609148"/>
                  <a:gd name="connsiteX54" fmla="*/ 240670 w 1481927"/>
                  <a:gd name="connsiteY54" fmla="*/ 192534 h 609148"/>
                  <a:gd name="connsiteX55" fmla="*/ 280782 w 1481927"/>
                  <a:gd name="connsiteY55" fmla="*/ 165795 h 609148"/>
                  <a:gd name="connsiteX56" fmla="*/ 326242 w 1481927"/>
                  <a:gd name="connsiteY56" fmla="*/ 128356 h 609148"/>
                  <a:gd name="connsiteX57" fmla="*/ 363679 w 1481927"/>
                  <a:gd name="connsiteY57" fmla="*/ 120335 h 609148"/>
                  <a:gd name="connsiteX58" fmla="*/ 417162 w 1481927"/>
                  <a:gd name="connsiteY58" fmla="*/ 77549 h 609148"/>
                  <a:gd name="connsiteX59" fmla="*/ 425184 w 1481927"/>
                  <a:gd name="connsiteY59" fmla="*/ 61504 h 609148"/>
                  <a:gd name="connsiteX60" fmla="*/ 414488 w 1481927"/>
                  <a:gd name="connsiteY60" fmla="*/ 37438 h 609148"/>
                  <a:gd name="connsiteX61" fmla="*/ 454599 w 1481927"/>
                  <a:gd name="connsiteY61" fmla="*/ 37438 h 609148"/>
                  <a:gd name="connsiteX62" fmla="*/ 484014 w 1481927"/>
                  <a:gd name="connsiteY62" fmla="*/ 32089 h 609148"/>
                  <a:gd name="connsiteX63" fmla="*/ 537497 w 1481927"/>
                  <a:gd name="connsiteY63" fmla="*/ 61504 h 609148"/>
                  <a:gd name="connsiteX64" fmla="*/ 558890 w 1481927"/>
                  <a:gd name="connsiteY64" fmla="*/ 69527 h 609148"/>
                  <a:gd name="connsiteX65" fmla="*/ 628417 w 1481927"/>
                  <a:gd name="connsiteY65" fmla="*/ 77549 h 609148"/>
                  <a:gd name="connsiteX66" fmla="*/ 689921 w 1481927"/>
                  <a:gd name="connsiteY66" fmla="*/ 69527 h 609148"/>
                  <a:gd name="connsiteX67" fmla="*/ 676551 w 1481927"/>
                  <a:gd name="connsiteY67" fmla="*/ 50808 h 609148"/>
                  <a:gd name="connsiteX68" fmla="*/ 700618 w 1481927"/>
                  <a:gd name="connsiteY68" fmla="*/ 42786 h 609148"/>
                  <a:gd name="connsiteX69" fmla="*/ 713988 w 1481927"/>
                  <a:gd name="connsiteY69" fmla="*/ 34763 h 609148"/>
                  <a:gd name="connsiteX70" fmla="*/ 713988 w 1481927"/>
                  <a:gd name="connsiteY70" fmla="*/ 13371 h 609148"/>
                  <a:gd name="connsiteX71" fmla="*/ 722010 w 1481927"/>
                  <a:gd name="connsiteY71" fmla="*/ 0 h 609148"/>
                  <a:gd name="connsiteX72" fmla="*/ 770144 w 1481927"/>
                  <a:gd name="connsiteY72" fmla="*/ 34763 h 609148"/>
                  <a:gd name="connsiteX73" fmla="*/ 762122 w 1481927"/>
                  <a:gd name="connsiteY73" fmla="*/ 66853 h 609148"/>
                  <a:gd name="connsiteX74" fmla="*/ 754100 w 1481927"/>
                  <a:gd name="connsiteY74" fmla="*/ 85571 h 609148"/>
                  <a:gd name="connsiteX75" fmla="*/ 759448 w 1481927"/>
                  <a:gd name="connsiteY75" fmla="*/ 109638 h 609148"/>
                  <a:gd name="connsiteX76" fmla="*/ 772819 w 1481927"/>
                  <a:gd name="connsiteY76" fmla="*/ 117660 h 609148"/>
                  <a:gd name="connsiteX77" fmla="*/ 799560 w 1481927"/>
                  <a:gd name="connsiteY77" fmla="*/ 117660 h 609148"/>
                  <a:gd name="connsiteX78" fmla="*/ 810256 w 1481927"/>
                  <a:gd name="connsiteY78" fmla="*/ 88245 h 609148"/>
                  <a:gd name="connsiteX79" fmla="*/ 826301 w 1481927"/>
                  <a:gd name="connsiteY79" fmla="*/ 88245 h 609148"/>
                  <a:gd name="connsiteX80" fmla="*/ 853042 w 1481927"/>
                  <a:gd name="connsiteY80" fmla="*/ 101616 h 609148"/>
                  <a:gd name="connsiteX81" fmla="*/ 879783 w 1481927"/>
                  <a:gd name="connsiteY81" fmla="*/ 85571 h 609148"/>
                  <a:gd name="connsiteX82" fmla="*/ 895828 w 1481927"/>
                  <a:gd name="connsiteY82" fmla="*/ 96268 h 609148"/>
                  <a:gd name="connsiteX83" fmla="*/ 893154 w 1481927"/>
                  <a:gd name="connsiteY83" fmla="*/ 139052 h 609148"/>
                  <a:gd name="connsiteX84" fmla="*/ 877109 w 1481927"/>
                  <a:gd name="connsiteY84" fmla="*/ 152424 h 609148"/>
                  <a:gd name="connsiteX85" fmla="*/ 890480 w 1481927"/>
                  <a:gd name="connsiteY85" fmla="*/ 176492 h 609148"/>
                  <a:gd name="connsiteX86" fmla="*/ 906524 w 1481927"/>
                  <a:gd name="connsiteY86" fmla="*/ 181838 h 609148"/>
                  <a:gd name="connsiteX87" fmla="*/ 919895 w 1481927"/>
                  <a:gd name="connsiteY87" fmla="*/ 192534 h 609148"/>
                  <a:gd name="connsiteX88" fmla="*/ 954658 w 1481927"/>
                  <a:gd name="connsiteY88" fmla="*/ 197884 h 609148"/>
                  <a:gd name="connsiteX89" fmla="*/ 1000118 w 1481927"/>
                  <a:gd name="connsiteY89" fmla="*/ 240670 h 609148"/>
                  <a:gd name="connsiteX90" fmla="*/ 1026859 w 1481927"/>
                  <a:gd name="connsiteY90" fmla="*/ 237995 h 609148"/>
                  <a:gd name="connsiteX91" fmla="*/ 1053600 w 1481927"/>
                  <a:gd name="connsiteY91" fmla="*/ 224624 h 609148"/>
                  <a:gd name="connsiteX92" fmla="*/ 1066971 w 1481927"/>
                  <a:gd name="connsiteY92" fmla="*/ 270084 h 609148"/>
                  <a:gd name="connsiteX93" fmla="*/ 1079582 w 1481927"/>
                  <a:gd name="connsiteY93" fmla="*/ 287739 h 609148"/>
                  <a:gd name="connsiteX94" fmla="*/ 1481927 w 1481927"/>
                  <a:gd name="connsiteY94" fmla="*/ 434880 h 609148"/>
                  <a:gd name="connsiteX0" fmla="*/ 1079582 w 1481927"/>
                  <a:gd name="connsiteY0" fmla="*/ 372720 h 609148"/>
                  <a:gd name="connsiteX1" fmla="*/ 1074993 w 1481927"/>
                  <a:gd name="connsiteY1" fmla="*/ 371700 h 609148"/>
                  <a:gd name="connsiteX2" fmla="*/ 1008140 w 1481927"/>
                  <a:gd name="connsiteY2" fmla="*/ 339611 h 609148"/>
                  <a:gd name="connsiteX3" fmla="*/ 1000118 w 1481927"/>
                  <a:gd name="connsiteY3" fmla="*/ 358330 h 609148"/>
                  <a:gd name="connsiteX4" fmla="*/ 981399 w 1481927"/>
                  <a:gd name="connsiteY4" fmla="*/ 350307 h 609148"/>
                  <a:gd name="connsiteX5" fmla="*/ 960006 w 1481927"/>
                  <a:gd name="connsiteY5" fmla="*/ 355655 h 609148"/>
                  <a:gd name="connsiteX6" fmla="*/ 941288 w 1481927"/>
                  <a:gd name="connsiteY6" fmla="*/ 350307 h 609148"/>
                  <a:gd name="connsiteX7" fmla="*/ 903850 w 1481927"/>
                  <a:gd name="connsiteY7" fmla="*/ 339611 h 609148"/>
                  <a:gd name="connsiteX8" fmla="*/ 847694 w 1481927"/>
                  <a:gd name="connsiteY8" fmla="*/ 347634 h 609148"/>
                  <a:gd name="connsiteX9" fmla="*/ 818278 w 1481927"/>
                  <a:gd name="connsiteY9" fmla="*/ 355655 h 609148"/>
                  <a:gd name="connsiteX10" fmla="*/ 754100 w 1481927"/>
                  <a:gd name="connsiteY10" fmla="*/ 361004 h 609148"/>
                  <a:gd name="connsiteX11" fmla="*/ 740729 w 1481927"/>
                  <a:gd name="connsiteY11" fmla="*/ 403789 h 609148"/>
                  <a:gd name="connsiteX12" fmla="*/ 727359 w 1481927"/>
                  <a:gd name="connsiteY12" fmla="*/ 433205 h 609148"/>
                  <a:gd name="connsiteX13" fmla="*/ 705966 w 1481927"/>
                  <a:gd name="connsiteY13" fmla="*/ 441227 h 609148"/>
                  <a:gd name="connsiteX14" fmla="*/ 660506 w 1481927"/>
                  <a:gd name="connsiteY14" fmla="*/ 446575 h 609148"/>
                  <a:gd name="connsiteX15" fmla="*/ 620394 w 1481927"/>
                  <a:gd name="connsiteY15" fmla="*/ 446575 h 609148"/>
                  <a:gd name="connsiteX16" fmla="*/ 588305 w 1481927"/>
                  <a:gd name="connsiteY16" fmla="*/ 494709 h 609148"/>
                  <a:gd name="connsiteX17" fmla="*/ 569586 w 1481927"/>
                  <a:gd name="connsiteY17" fmla="*/ 508080 h 609148"/>
                  <a:gd name="connsiteX18" fmla="*/ 532148 w 1481927"/>
                  <a:gd name="connsiteY18" fmla="*/ 508080 h 609148"/>
                  <a:gd name="connsiteX19" fmla="*/ 494711 w 1481927"/>
                  <a:gd name="connsiteY19" fmla="*/ 494709 h 609148"/>
                  <a:gd name="connsiteX20" fmla="*/ 475992 w 1481927"/>
                  <a:gd name="connsiteY20" fmla="*/ 446575 h 609148"/>
                  <a:gd name="connsiteX21" fmla="*/ 425184 w 1481927"/>
                  <a:gd name="connsiteY21" fmla="*/ 462619 h 609148"/>
                  <a:gd name="connsiteX22" fmla="*/ 406465 w 1481927"/>
                  <a:gd name="connsiteY22" fmla="*/ 459944 h 609148"/>
                  <a:gd name="connsiteX23" fmla="*/ 369028 w 1481927"/>
                  <a:gd name="connsiteY23" fmla="*/ 467968 h 609148"/>
                  <a:gd name="connsiteX24" fmla="*/ 336938 w 1481927"/>
                  <a:gd name="connsiteY24" fmla="*/ 475991 h 609148"/>
                  <a:gd name="connsiteX25" fmla="*/ 326242 w 1481927"/>
                  <a:gd name="connsiteY25" fmla="*/ 494709 h 609148"/>
                  <a:gd name="connsiteX26" fmla="*/ 320894 w 1481927"/>
                  <a:gd name="connsiteY26" fmla="*/ 513426 h 609148"/>
                  <a:gd name="connsiteX27" fmla="*/ 296827 w 1481927"/>
                  <a:gd name="connsiteY27" fmla="*/ 521450 h 609148"/>
                  <a:gd name="connsiteX28" fmla="*/ 264737 w 1481927"/>
                  <a:gd name="connsiteY28" fmla="*/ 508080 h 609148"/>
                  <a:gd name="connsiteX29" fmla="*/ 221951 w 1481927"/>
                  <a:gd name="connsiteY29" fmla="*/ 537494 h 609148"/>
                  <a:gd name="connsiteX30" fmla="*/ 197884 w 1481927"/>
                  <a:gd name="connsiteY30" fmla="*/ 564235 h 609148"/>
                  <a:gd name="connsiteX31" fmla="*/ 197884 w 1481927"/>
                  <a:gd name="connsiteY31" fmla="*/ 596324 h 609148"/>
                  <a:gd name="connsiteX32" fmla="*/ 163121 w 1481927"/>
                  <a:gd name="connsiteY32" fmla="*/ 604347 h 609148"/>
                  <a:gd name="connsiteX33" fmla="*/ 160862 w 1481927"/>
                  <a:gd name="connsiteY33" fmla="*/ 609148 h 609148"/>
                  <a:gd name="connsiteX34" fmla="*/ 131032 w 1481927"/>
                  <a:gd name="connsiteY34" fmla="*/ 580280 h 609148"/>
                  <a:gd name="connsiteX35" fmla="*/ 98942 w 1481927"/>
                  <a:gd name="connsiteY35" fmla="*/ 590976 h 609148"/>
                  <a:gd name="connsiteX36" fmla="*/ 93594 w 1481927"/>
                  <a:gd name="connsiteY36" fmla="*/ 580280 h 609148"/>
                  <a:gd name="connsiteX37" fmla="*/ 72201 w 1481927"/>
                  <a:gd name="connsiteY37" fmla="*/ 577605 h 609148"/>
                  <a:gd name="connsiteX38" fmla="*/ 53482 w 1481927"/>
                  <a:gd name="connsiteY38" fmla="*/ 564235 h 609148"/>
                  <a:gd name="connsiteX39" fmla="*/ 80223 w 1481927"/>
                  <a:gd name="connsiteY39" fmla="*/ 540169 h 609148"/>
                  <a:gd name="connsiteX40" fmla="*/ 88246 w 1481927"/>
                  <a:gd name="connsiteY40" fmla="*/ 451923 h 609148"/>
                  <a:gd name="connsiteX41" fmla="*/ 80223 w 1481927"/>
                  <a:gd name="connsiteY41" fmla="*/ 435878 h 609148"/>
                  <a:gd name="connsiteX42" fmla="*/ 93594 w 1481927"/>
                  <a:gd name="connsiteY42" fmla="*/ 406462 h 609148"/>
                  <a:gd name="connsiteX43" fmla="*/ 106965 w 1481927"/>
                  <a:gd name="connsiteY43" fmla="*/ 328914 h 609148"/>
                  <a:gd name="connsiteX44" fmla="*/ 90920 w 1481927"/>
                  <a:gd name="connsiteY44" fmla="*/ 310195 h 609148"/>
                  <a:gd name="connsiteX45" fmla="*/ 45460 w 1481927"/>
                  <a:gd name="connsiteY45" fmla="*/ 264736 h 609148"/>
                  <a:gd name="connsiteX46" fmla="*/ 0 w 1481927"/>
                  <a:gd name="connsiteY46" fmla="*/ 224624 h 609148"/>
                  <a:gd name="connsiteX47" fmla="*/ 34764 w 1481927"/>
                  <a:gd name="connsiteY47" fmla="*/ 227299 h 609148"/>
                  <a:gd name="connsiteX48" fmla="*/ 58831 w 1481927"/>
                  <a:gd name="connsiteY48" fmla="*/ 240670 h 609148"/>
                  <a:gd name="connsiteX49" fmla="*/ 93594 w 1481927"/>
                  <a:gd name="connsiteY49" fmla="*/ 256713 h 609148"/>
                  <a:gd name="connsiteX50" fmla="*/ 125683 w 1481927"/>
                  <a:gd name="connsiteY50" fmla="*/ 254040 h 609148"/>
                  <a:gd name="connsiteX51" fmla="*/ 171143 w 1481927"/>
                  <a:gd name="connsiteY51" fmla="*/ 259388 h 609148"/>
                  <a:gd name="connsiteX52" fmla="*/ 181840 w 1481927"/>
                  <a:gd name="connsiteY52" fmla="*/ 259388 h 609148"/>
                  <a:gd name="connsiteX53" fmla="*/ 240670 w 1481927"/>
                  <a:gd name="connsiteY53" fmla="*/ 192534 h 609148"/>
                  <a:gd name="connsiteX54" fmla="*/ 280782 w 1481927"/>
                  <a:gd name="connsiteY54" fmla="*/ 165795 h 609148"/>
                  <a:gd name="connsiteX55" fmla="*/ 326242 w 1481927"/>
                  <a:gd name="connsiteY55" fmla="*/ 128356 h 609148"/>
                  <a:gd name="connsiteX56" fmla="*/ 363679 w 1481927"/>
                  <a:gd name="connsiteY56" fmla="*/ 120335 h 609148"/>
                  <a:gd name="connsiteX57" fmla="*/ 417162 w 1481927"/>
                  <a:gd name="connsiteY57" fmla="*/ 77549 h 609148"/>
                  <a:gd name="connsiteX58" fmla="*/ 425184 w 1481927"/>
                  <a:gd name="connsiteY58" fmla="*/ 61504 h 609148"/>
                  <a:gd name="connsiteX59" fmla="*/ 414488 w 1481927"/>
                  <a:gd name="connsiteY59" fmla="*/ 37438 h 609148"/>
                  <a:gd name="connsiteX60" fmla="*/ 454599 w 1481927"/>
                  <a:gd name="connsiteY60" fmla="*/ 37438 h 609148"/>
                  <a:gd name="connsiteX61" fmla="*/ 484014 w 1481927"/>
                  <a:gd name="connsiteY61" fmla="*/ 32089 h 609148"/>
                  <a:gd name="connsiteX62" fmla="*/ 537497 w 1481927"/>
                  <a:gd name="connsiteY62" fmla="*/ 61504 h 609148"/>
                  <a:gd name="connsiteX63" fmla="*/ 558890 w 1481927"/>
                  <a:gd name="connsiteY63" fmla="*/ 69527 h 609148"/>
                  <a:gd name="connsiteX64" fmla="*/ 628417 w 1481927"/>
                  <a:gd name="connsiteY64" fmla="*/ 77549 h 609148"/>
                  <a:gd name="connsiteX65" fmla="*/ 689921 w 1481927"/>
                  <a:gd name="connsiteY65" fmla="*/ 69527 h 609148"/>
                  <a:gd name="connsiteX66" fmla="*/ 676551 w 1481927"/>
                  <a:gd name="connsiteY66" fmla="*/ 50808 h 609148"/>
                  <a:gd name="connsiteX67" fmla="*/ 700618 w 1481927"/>
                  <a:gd name="connsiteY67" fmla="*/ 42786 h 609148"/>
                  <a:gd name="connsiteX68" fmla="*/ 713988 w 1481927"/>
                  <a:gd name="connsiteY68" fmla="*/ 34763 h 609148"/>
                  <a:gd name="connsiteX69" fmla="*/ 713988 w 1481927"/>
                  <a:gd name="connsiteY69" fmla="*/ 13371 h 609148"/>
                  <a:gd name="connsiteX70" fmla="*/ 722010 w 1481927"/>
                  <a:gd name="connsiteY70" fmla="*/ 0 h 609148"/>
                  <a:gd name="connsiteX71" fmla="*/ 770144 w 1481927"/>
                  <a:gd name="connsiteY71" fmla="*/ 34763 h 609148"/>
                  <a:gd name="connsiteX72" fmla="*/ 762122 w 1481927"/>
                  <a:gd name="connsiteY72" fmla="*/ 66853 h 609148"/>
                  <a:gd name="connsiteX73" fmla="*/ 754100 w 1481927"/>
                  <a:gd name="connsiteY73" fmla="*/ 85571 h 609148"/>
                  <a:gd name="connsiteX74" fmla="*/ 759448 w 1481927"/>
                  <a:gd name="connsiteY74" fmla="*/ 109638 h 609148"/>
                  <a:gd name="connsiteX75" fmla="*/ 772819 w 1481927"/>
                  <a:gd name="connsiteY75" fmla="*/ 117660 h 609148"/>
                  <a:gd name="connsiteX76" fmla="*/ 799560 w 1481927"/>
                  <a:gd name="connsiteY76" fmla="*/ 117660 h 609148"/>
                  <a:gd name="connsiteX77" fmla="*/ 810256 w 1481927"/>
                  <a:gd name="connsiteY77" fmla="*/ 88245 h 609148"/>
                  <a:gd name="connsiteX78" fmla="*/ 826301 w 1481927"/>
                  <a:gd name="connsiteY78" fmla="*/ 88245 h 609148"/>
                  <a:gd name="connsiteX79" fmla="*/ 853042 w 1481927"/>
                  <a:gd name="connsiteY79" fmla="*/ 101616 h 609148"/>
                  <a:gd name="connsiteX80" fmla="*/ 879783 w 1481927"/>
                  <a:gd name="connsiteY80" fmla="*/ 85571 h 609148"/>
                  <a:gd name="connsiteX81" fmla="*/ 895828 w 1481927"/>
                  <a:gd name="connsiteY81" fmla="*/ 96268 h 609148"/>
                  <a:gd name="connsiteX82" fmla="*/ 893154 w 1481927"/>
                  <a:gd name="connsiteY82" fmla="*/ 139052 h 609148"/>
                  <a:gd name="connsiteX83" fmla="*/ 877109 w 1481927"/>
                  <a:gd name="connsiteY83" fmla="*/ 152424 h 609148"/>
                  <a:gd name="connsiteX84" fmla="*/ 890480 w 1481927"/>
                  <a:gd name="connsiteY84" fmla="*/ 176492 h 609148"/>
                  <a:gd name="connsiteX85" fmla="*/ 906524 w 1481927"/>
                  <a:gd name="connsiteY85" fmla="*/ 181838 h 609148"/>
                  <a:gd name="connsiteX86" fmla="*/ 919895 w 1481927"/>
                  <a:gd name="connsiteY86" fmla="*/ 192534 h 609148"/>
                  <a:gd name="connsiteX87" fmla="*/ 954658 w 1481927"/>
                  <a:gd name="connsiteY87" fmla="*/ 197884 h 609148"/>
                  <a:gd name="connsiteX88" fmla="*/ 1000118 w 1481927"/>
                  <a:gd name="connsiteY88" fmla="*/ 240670 h 609148"/>
                  <a:gd name="connsiteX89" fmla="*/ 1026859 w 1481927"/>
                  <a:gd name="connsiteY89" fmla="*/ 237995 h 609148"/>
                  <a:gd name="connsiteX90" fmla="*/ 1053600 w 1481927"/>
                  <a:gd name="connsiteY90" fmla="*/ 224624 h 609148"/>
                  <a:gd name="connsiteX91" fmla="*/ 1066971 w 1481927"/>
                  <a:gd name="connsiteY91" fmla="*/ 270084 h 609148"/>
                  <a:gd name="connsiteX92" fmla="*/ 1079582 w 1481927"/>
                  <a:gd name="connsiteY92" fmla="*/ 287739 h 609148"/>
                  <a:gd name="connsiteX93" fmla="*/ 1481927 w 1481927"/>
                  <a:gd name="connsiteY93" fmla="*/ 434880 h 609148"/>
                  <a:gd name="connsiteX0" fmla="*/ 1079582 w 1079582"/>
                  <a:gd name="connsiteY0" fmla="*/ 372720 h 609148"/>
                  <a:gd name="connsiteX1" fmla="*/ 1074993 w 1079582"/>
                  <a:gd name="connsiteY1" fmla="*/ 371700 h 609148"/>
                  <a:gd name="connsiteX2" fmla="*/ 1008140 w 1079582"/>
                  <a:gd name="connsiteY2" fmla="*/ 339611 h 609148"/>
                  <a:gd name="connsiteX3" fmla="*/ 1000118 w 1079582"/>
                  <a:gd name="connsiteY3" fmla="*/ 358330 h 609148"/>
                  <a:gd name="connsiteX4" fmla="*/ 981399 w 1079582"/>
                  <a:gd name="connsiteY4" fmla="*/ 350307 h 609148"/>
                  <a:gd name="connsiteX5" fmla="*/ 960006 w 1079582"/>
                  <a:gd name="connsiteY5" fmla="*/ 355655 h 609148"/>
                  <a:gd name="connsiteX6" fmla="*/ 941288 w 1079582"/>
                  <a:gd name="connsiteY6" fmla="*/ 350307 h 609148"/>
                  <a:gd name="connsiteX7" fmla="*/ 903850 w 1079582"/>
                  <a:gd name="connsiteY7" fmla="*/ 339611 h 609148"/>
                  <a:gd name="connsiteX8" fmla="*/ 847694 w 1079582"/>
                  <a:gd name="connsiteY8" fmla="*/ 347634 h 609148"/>
                  <a:gd name="connsiteX9" fmla="*/ 818278 w 1079582"/>
                  <a:gd name="connsiteY9" fmla="*/ 355655 h 609148"/>
                  <a:gd name="connsiteX10" fmla="*/ 754100 w 1079582"/>
                  <a:gd name="connsiteY10" fmla="*/ 361004 h 609148"/>
                  <a:gd name="connsiteX11" fmla="*/ 740729 w 1079582"/>
                  <a:gd name="connsiteY11" fmla="*/ 403789 h 609148"/>
                  <a:gd name="connsiteX12" fmla="*/ 727359 w 1079582"/>
                  <a:gd name="connsiteY12" fmla="*/ 433205 h 609148"/>
                  <a:gd name="connsiteX13" fmla="*/ 705966 w 1079582"/>
                  <a:gd name="connsiteY13" fmla="*/ 441227 h 609148"/>
                  <a:gd name="connsiteX14" fmla="*/ 660506 w 1079582"/>
                  <a:gd name="connsiteY14" fmla="*/ 446575 h 609148"/>
                  <a:gd name="connsiteX15" fmla="*/ 620394 w 1079582"/>
                  <a:gd name="connsiteY15" fmla="*/ 446575 h 609148"/>
                  <a:gd name="connsiteX16" fmla="*/ 588305 w 1079582"/>
                  <a:gd name="connsiteY16" fmla="*/ 494709 h 609148"/>
                  <a:gd name="connsiteX17" fmla="*/ 569586 w 1079582"/>
                  <a:gd name="connsiteY17" fmla="*/ 508080 h 609148"/>
                  <a:gd name="connsiteX18" fmla="*/ 532148 w 1079582"/>
                  <a:gd name="connsiteY18" fmla="*/ 508080 h 609148"/>
                  <a:gd name="connsiteX19" fmla="*/ 494711 w 1079582"/>
                  <a:gd name="connsiteY19" fmla="*/ 494709 h 609148"/>
                  <a:gd name="connsiteX20" fmla="*/ 475992 w 1079582"/>
                  <a:gd name="connsiteY20" fmla="*/ 446575 h 609148"/>
                  <a:gd name="connsiteX21" fmla="*/ 425184 w 1079582"/>
                  <a:gd name="connsiteY21" fmla="*/ 462619 h 609148"/>
                  <a:gd name="connsiteX22" fmla="*/ 406465 w 1079582"/>
                  <a:gd name="connsiteY22" fmla="*/ 459944 h 609148"/>
                  <a:gd name="connsiteX23" fmla="*/ 369028 w 1079582"/>
                  <a:gd name="connsiteY23" fmla="*/ 467968 h 609148"/>
                  <a:gd name="connsiteX24" fmla="*/ 336938 w 1079582"/>
                  <a:gd name="connsiteY24" fmla="*/ 475991 h 609148"/>
                  <a:gd name="connsiteX25" fmla="*/ 326242 w 1079582"/>
                  <a:gd name="connsiteY25" fmla="*/ 494709 h 609148"/>
                  <a:gd name="connsiteX26" fmla="*/ 320894 w 1079582"/>
                  <a:gd name="connsiteY26" fmla="*/ 513426 h 609148"/>
                  <a:gd name="connsiteX27" fmla="*/ 296827 w 1079582"/>
                  <a:gd name="connsiteY27" fmla="*/ 521450 h 609148"/>
                  <a:gd name="connsiteX28" fmla="*/ 264737 w 1079582"/>
                  <a:gd name="connsiteY28" fmla="*/ 508080 h 609148"/>
                  <a:gd name="connsiteX29" fmla="*/ 221951 w 1079582"/>
                  <a:gd name="connsiteY29" fmla="*/ 537494 h 609148"/>
                  <a:gd name="connsiteX30" fmla="*/ 197884 w 1079582"/>
                  <a:gd name="connsiteY30" fmla="*/ 564235 h 609148"/>
                  <a:gd name="connsiteX31" fmla="*/ 197884 w 1079582"/>
                  <a:gd name="connsiteY31" fmla="*/ 596324 h 609148"/>
                  <a:gd name="connsiteX32" fmla="*/ 163121 w 1079582"/>
                  <a:gd name="connsiteY32" fmla="*/ 604347 h 609148"/>
                  <a:gd name="connsiteX33" fmla="*/ 160862 w 1079582"/>
                  <a:gd name="connsiteY33" fmla="*/ 609148 h 609148"/>
                  <a:gd name="connsiteX34" fmla="*/ 131032 w 1079582"/>
                  <a:gd name="connsiteY34" fmla="*/ 580280 h 609148"/>
                  <a:gd name="connsiteX35" fmla="*/ 98942 w 1079582"/>
                  <a:gd name="connsiteY35" fmla="*/ 590976 h 609148"/>
                  <a:gd name="connsiteX36" fmla="*/ 93594 w 1079582"/>
                  <a:gd name="connsiteY36" fmla="*/ 580280 h 609148"/>
                  <a:gd name="connsiteX37" fmla="*/ 72201 w 1079582"/>
                  <a:gd name="connsiteY37" fmla="*/ 577605 h 609148"/>
                  <a:gd name="connsiteX38" fmla="*/ 53482 w 1079582"/>
                  <a:gd name="connsiteY38" fmla="*/ 564235 h 609148"/>
                  <a:gd name="connsiteX39" fmla="*/ 80223 w 1079582"/>
                  <a:gd name="connsiteY39" fmla="*/ 540169 h 609148"/>
                  <a:gd name="connsiteX40" fmla="*/ 88246 w 1079582"/>
                  <a:gd name="connsiteY40" fmla="*/ 451923 h 609148"/>
                  <a:gd name="connsiteX41" fmla="*/ 80223 w 1079582"/>
                  <a:gd name="connsiteY41" fmla="*/ 435878 h 609148"/>
                  <a:gd name="connsiteX42" fmla="*/ 93594 w 1079582"/>
                  <a:gd name="connsiteY42" fmla="*/ 406462 h 609148"/>
                  <a:gd name="connsiteX43" fmla="*/ 106965 w 1079582"/>
                  <a:gd name="connsiteY43" fmla="*/ 328914 h 609148"/>
                  <a:gd name="connsiteX44" fmla="*/ 90920 w 1079582"/>
                  <a:gd name="connsiteY44" fmla="*/ 310195 h 609148"/>
                  <a:gd name="connsiteX45" fmla="*/ 45460 w 1079582"/>
                  <a:gd name="connsiteY45" fmla="*/ 264736 h 609148"/>
                  <a:gd name="connsiteX46" fmla="*/ 0 w 1079582"/>
                  <a:gd name="connsiteY46" fmla="*/ 224624 h 609148"/>
                  <a:gd name="connsiteX47" fmla="*/ 34764 w 1079582"/>
                  <a:gd name="connsiteY47" fmla="*/ 227299 h 609148"/>
                  <a:gd name="connsiteX48" fmla="*/ 58831 w 1079582"/>
                  <a:gd name="connsiteY48" fmla="*/ 240670 h 609148"/>
                  <a:gd name="connsiteX49" fmla="*/ 93594 w 1079582"/>
                  <a:gd name="connsiteY49" fmla="*/ 256713 h 609148"/>
                  <a:gd name="connsiteX50" fmla="*/ 125683 w 1079582"/>
                  <a:gd name="connsiteY50" fmla="*/ 254040 h 609148"/>
                  <a:gd name="connsiteX51" fmla="*/ 171143 w 1079582"/>
                  <a:gd name="connsiteY51" fmla="*/ 259388 h 609148"/>
                  <a:gd name="connsiteX52" fmla="*/ 181840 w 1079582"/>
                  <a:gd name="connsiteY52" fmla="*/ 259388 h 609148"/>
                  <a:gd name="connsiteX53" fmla="*/ 240670 w 1079582"/>
                  <a:gd name="connsiteY53" fmla="*/ 192534 h 609148"/>
                  <a:gd name="connsiteX54" fmla="*/ 280782 w 1079582"/>
                  <a:gd name="connsiteY54" fmla="*/ 165795 h 609148"/>
                  <a:gd name="connsiteX55" fmla="*/ 326242 w 1079582"/>
                  <a:gd name="connsiteY55" fmla="*/ 128356 h 609148"/>
                  <a:gd name="connsiteX56" fmla="*/ 363679 w 1079582"/>
                  <a:gd name="connsiteY56" fmla="*/ 120335 h 609148"/>
                  <a:gd name="connsiteX57" fmla="*/ 417162 w 1079582"/>
                  <a:gd name="connsiteY57" fmla="*/ 77549 h 609148"/>
                  <a:gd name="connsiteX58" fmla="*/ 425184 w 1079582"/>
                  <a:gd name="connsiteY58" fmla="*/ 61504 h 609148"/>
                  <a:gd name="connsiteX59" fmla="*/ 414488 w 1079582"/>
                  <a:gd name="connsiteY59" fmla="*/ 37438 h 609148"/>
                  <a:gd name="connsiteX60" fmla="*/ 454599 w 1079582"/>
                  <a:gd name="connsiteY60" fmla="*/ 37438 h 609148"/>
                  <a:gd name="connsiteX61" fmla="*/ 484014 w 1079582"/>
                  <a:gd name="connsiteY61" fmla="*/ 32089 h 609148"/>
                  <a:gd name="connsiteX62" fmla="*/ 537497 w 1079582"/>
                  <a:gd name="connsiteY62" fmla="*/ 61504 h 609148"/>
                  <a:gd name="connsiteX63" fmla="*/ 558890 w 1079582"/>
                  <a:gd name="connsiteY63" fmla="*/ 69527 h 609148"/>
                  <a:gd name="connsiteX64" fmla="*/ 628417 w 1079582"/>
                  <a:gd name="connsiteY64" fmla="*/ 77549 h 609148"/>
                  <a:gd name="connsiteX65" fmla="*/ 689921 w 1079582"/>
                  <a:gd name="connsiteY65" fmla="*/ 69527 h 609148"/>
                  <a:gd name="connsiteX66" fmla="*/ 676551 w 1079582"/>
                  <a:gd name="connsiteY66" fmla="*/ 50808 h 609148"/>
                  <a:gd name="connsiteX67" fmla="*/ 700618 w 1079582"/>
                  <a:gd name="connsiteY67" fmla="*/ 42786 h 609148"/>
                  <a:gd name="connsiteX68" fmla="*/ 713988 w 1079582"/>
                  <a:gd name="connsiteY68" fmla="*/ 34763 h 609148"/>
                  <a:gd name="connsiteX69" fmla="*/ 713988 w 1079582"/>
                  <a:gd name="connsiteY69" fmla="*/ 13371 h 609148"/>
                  <a:gd name="connsiteX70" fmla="*/ 722010 w 1079582"/>
                  <a:gd name="connsiteY70" fmla="*/ 0 h 609148"/>
                  <a:gd name="connsiteX71" fmla="*/ 770144 w 1079582"/>
                  <a:gd name="connsiteY71" fmla="*/ 34763 h 609148"/>
                  <a:gd name="connsiteX72" fmla="*/ 762122 w 1079582"/>
                  <a:gd name="connsiteY72" fmla="*/ 66853 h 609148"/>
                  <a:gd name="connsiteX73" fmla="*/ 754100 w 1079582"/>
                  <a:gd name="connsiteY73" fmla="*/ 85571 h 609148"/>
                  <a:gd name="connsiteX74" fmla="*/ 759448 w 1079582"/>
                  <a:gd name="connsiteY74" fmla="*/ 109638 h 609148"/>
                  <a:gd name="connsiteX75" fmla="*/ 772819 w 1079582"/>
                  <a:gd name="connsiteY75" fmla="*/ 117660 h 609148"/>
                  <a:gd name="connsiteX76" fmla="*/ 799560 w 1079582"/>
                  <a:gd name="connsiteY76" fmla="*/ 117660 h 609148"/>
                  <a:gd name="connsiteX77" fmla="*/ 810256 w 1079582"/>
                  <a:gd name="connsiteY77" fmla="*/ 88245 h 609148"/>
                  <a:gd name="connsiteX78" fmla="*/ 826301 w 1079582"/>
                  <a:gd name="connsiteY78" fmla="*/ 88245 h 609148"/>
                  <a:gd name="connsiteX79" fmla="*/ 853042 w 1079582"/>
                  <a:gd name="connsiteY79" fmla="*/ 101616 h 609148"/>
                  <a:gd name="connsiteX80" fmla="*/ 879783 w 1079582"/>
                  <a:gd name="connsiteY80" fmla="*/ 85571 h 609148"/>
                  <a:gd name="connsiteX81" fmla="*/ 895828 w 1079582"/>
                  <a:gd name="connsiteY81" fmla="*/ 96268 h 609148"/>
                  <a:gd name="connsiteX82" fmla="*/ 893154 w 1079582"/>
                  <a:gd name="connsiteY82" fmla="*/ 139052 h 609148"/>
                  <a:gd name="connsiteX83" fmla="*/ 877109 w 1079582"/>
                  <a:gd name="connsiteY83" fmla="*/ 152424 h 609148"/>
                  <a:gd name="connsiteX84" fmla="*/ 890480 w 1079582"/>
                  <a:gd name="connsiteY84" fmla="*/ 176492 h 609148"/>
                  <a:gd name="connsiteX85" fmla="*/ 906524 w 1079582"/>
                  <a:gd name="connsiteY85" fmla="*/ 181838 h 609148"/>
                  <a:gd name="connsiteX86" fmla="*/ 919895 w 1079582"/>
                  <a:gd name="connsiteY86" fmla="*/ 192534 h 609148"/>
                  <a:gd name="connsiteX87" fmla="*/ 954658 w 1079582"/>
                  <a:gd name="connsiteY87" fmla="*/ 197884 h 609148"/>
                  <a:gd name="connsiteX88" fmla="*/ 1000118 w 1079582"/>
                  <a:gd name="connsiteY88" fmla="*/ 240670 h 609148"/>
                  <a:gd name="connsiteX89" fmla="*/ 1026859 w 1079582"/>
                  <a:gd name="connsiteY89" fmla="*/ 237995 h 609148"/>
                  <a:gd name="connsiteX90" fmla="*/ 1053600 w 1079582"/>
                  <a:gd name="connsiteY90" fmla="*/ 224624 h 609148"/>
                  <a:gd name="connsiteX91" fmla="*/ 1066971 w 1079582"/>
                  <a:gd name="connsiteY91" fmla="*/ 270084 h 609148"/>
                  <a:gd name="connsiteX92" fmla="*/ 1079582 w 1079582"/>
                  <a:gd name="connsiteY92" fmla="*/ 287739 h 60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079582" h="609148">
                    <a:moveTo>
                      <a:pt x="1079582" y="372720"/>
                    </a:moveTo>
                    <a:lnTo>
                      <a:pt x="1074993" y="371700"/>
                    </a:lnTo>
                    <a:lnTo>
                      <a:pt x="1008140" y="339611"/>
                    </a:lnTo>
                    <a:lnTo>
                      <a:pt x="1000118" y="358330"/>
                    </a:lnTo>
                    <a:lnTo>
                      <a:pt x="981399" y="350307"/>
                    </a:lnTo>
                    <a:lnTo>
                      <a:pt x="960006" y="355655"/>
                    </a:lnTo>
                    <a:lnTo>
                      <a:pt x="941288" y="350307"/>
                    </a:lnTo>
                    <a:lnTo>
                      <a:pt x="903850" y="339611"/>
                    </a:lnTo>
                    <a:lnTo>
                      <a:pt x="847694" y="347634"/>
                    </a:lnTo>
                    <a:lnTo>
                      <a:pt x="818278" y="355655"/>
                    </a:lnTo>
                    <a:lnTo>
                      <a:pt x="754100" y="361004"/>
                    </a:lnTo>
                    <a:lnTo>
                      <a:pt x="740729" y="403789"/>
                    </a:lnTo>
                    <a:lnTo>
                      <a:pt x="727359" y="433205"/>
                    </a:lnTo>
                    <a:lnTo>
                      <a:pt x="705966" y="441227"/>
                    </a:lnTo>
                    <a:lnTo>
                      <a:pt x="660506" y="446575"/>
                    </a:lnTo>
                    <a:lnTo>
                      <a:pt x="620394" y="446575"/>
                    </a:lnTo>
                    <a:lnTo>
                      <a:pt x="588305" y="494709"/>
                    </a:lnTo>
                    <a:lnTo>
                      <a:pt x="569586" y="508080"/>
                    </a:lnTo>
                    <a:lnTo>
                      <a:pt x="532148" y="508080"/>
                    </a:lnTo>
                    <a:lnTo>
                      <a:pt x="494711" y="494709"/>
                    </a:lnTo>
                    <a:lnTo>
                      <a:pt x="475992" y="446575"/>
                    </a:lnTo>
                    <a:lnTo>
                      <a:pt x="425184" y="462619"/>
                    </a:lnTo>
                    <a:lnTo>
                      <a:pt x="406465" y="459944"/>
                    </a:lnTo>
                    <a:lnTo>
                      <a:pt x="369028" y="467968"/>
                    </a:lnTo>
                    <a:lnTo>
                      <a:pt x="336938" y="475991"/>
                    </a:lnTo>
                    <a:lnTo>
                      <a:pt x="326242" y="494709"/>
                    </a:lnTo>
                    <a:lnTo>
                      <a:pt x="320894" y="513426"/>
                    </a:lnTo>
                    <a:lnTo>
                      <a:pt x="296827" y="521450"/>
                    </a:lnTo>
                    <a:lnTo>
                      <a:pt x="264737" y="508080"/>
                    </a:lnTo>
                    <a:lnTo>
                      <a:pt x="221951" y="537494"/>
                    </a:lnTo>
                    <a:lnTo>
                      <a:pt x="197884" y="564235"/>
                    </a:lnTo>
                    <a:lnTo>
                      <a:pt x="197884" y="596324"/>
                    </a:lnTo>
                    <a:lnTo>
                      <a:pt x="163121" y="604347"/>
                    </a:lnTo>
                    <a:lnTo>
                      <a:pt x="160862" y="609148"/>
                    </a:lnTo>
                    <a:lnTo>
                      <a:pt x="131032" y="580280"/>
                    </a:lnTo>
                    <a:lnTo>
                      <a:pt x="98942" y="590976"/>
                    </a:lnTo>
                    <a:lnTo>
                      <a:pt x="93594" y="580280"/>
                    </a:lnTo>
                    <a:lnTo>
                      <a:pt x="72201" y="577605"/>
                    </a:lnTo>
                    <a:lnTo>
                      <a:pt x="53482" y="564235"/>
                    </a:lnTo>
                    <a:lnTo>
                      <a:pt x="80223" y="540169"/>
                    </a:lnTo>
                    <a:lnTo>
                      <a:pt x="88246" y="451923"/>
                    </a:lnTo>
                    <a:lnTo>
                      <a:pt x="80223" y="435878"/>
                    </a:lnTo>
                    <a:lnTo>
                      <a:pt x="93594" y="406462"/>
                    </a:lnTo>
                    <a:lnTo>
                      <a:pt x="106965" y="328914"/>
                    </a:lnTo>
                    <a:lnTo>
                      <a:pt x="90920" y="310195"/>
                    </a:lnTo>
                    <a:lnTo>
                      <a:pt x="45460" y="264736"/>
                    </a:lnTo>
                    <a:lnTo>
                      <a:pt x="0" y="224624"/>
                    </a:lnTo>
                    <a:lnTo>
                      <a:pt x="34764" y="227299"/>
                    </a:lnTo>
                    <a:lnTo>
                      <a:pt x="58831" y="240670"/>
                    </a:lnTo>
                    <a:lnTo>
                      <a:pt x="93594" y="256713"/>
                    </a:lnTo>
                    <a:lnTo>
                      <a:pt x="125683" y="254040"/>
                    </a:lnTo>
                    <a:lnTo>
                      <a:pt x="171143" y="259388"/>
                    </a:lnTo>
                    <a:lnTo>
                      <a:pt x="181840" y="259388"/>
                    </a:lnTo>
                    <a:lnTo>
                      <a:pt x="240670" y="192534"/>
                    </a:lnTo>
                    <a:lnTo>
                      <a:pt x="280782" y="165795"/>
                    </a:lnTo>
                    <a:lnTo>
                      <a:pt x="326242" y="128356"/>
                    </a:lnTo>
                    <a:lnTo>
                      <a:pt x="363679" y="120335"/>
                    </a:lnTo>
                    <a:lnTo>
                      <a:pt x="417162" y="77549"/>
                    </a:lnTo>
                    <a:lnTo>
                      <a:pt x="425184" y="61504"/>
                    </a:lnTo>
                    <a:lnTo>
                      <a:pt x="414488" y="37438"/>
                    </a:lnTo>
                    <a:lnTo>
                      <a:pt x="454599" y="37438"/>
                    </a:lnTo>
                    <a:lnTo>
                      <a:pt x="484014" y="32089"/>
                    </a:lnTo>
                    <a:lnTo>
                      <a:pt x="537497" y="61504"/>
                    </a:lnTo>
                    <a:lnTo>
                      <a:pt x="558890" y="69527"/>
                    </a:lnTo>
                    <a:lnTo>
                      <a:pt x="628417" y="77549"/>
                    </a:lnTo>
                    <a:lnTo>
                      <a:pt x="689921" y="69527"/>
                    </a:lnTo>
                    <a:lnTo>
                      <a:pt x="676551" y="50808"/>
                    </a:lnTo>
                    <a:lnTo>
                      <a:pt x="700618" y="42786"/>
                    </a:lnTo>
                    <a:lnTo>
                      <a:pt x="713988" y="34763"/>
                    </a:lnTo>
                    <a:lnTo>
                      <a:pt x="713988" y="13371"/>
                    </a:lnTo>
                    <a:lnTo>
                      <a:pt x="722010" y="0"/>
                    </a:lnTo>
                    <a:lnTo>
                      <a:pt x="770144" y="34763"/>
                    </a:lnTo>
                    <a:lnTo>
                      <a:pt x="762122" y="66853"/>
                    </a:lnTo>
                    <a:lnTo>
                      <a:pt x="754100" y="85571"/>
                    </a:lnTo>
                    <a:lnTo>
                      <a:pt x="759448" y="109638"/>
                    </a:lnTo>
                    <a:lnTo>
                      <a:pt x="772819" y="117660"/>
                    </a:lnTo>
                    <a:lnTo>
                      <a:pt x="799560" y="117660"/>
                    </a:lnTo>
                    <a:lnTo>
                      <a:pt x="810256" y="88245"/>
                    </a:lnTo>
                    <a:lnTo>
                      <a:pt x="826301" y="88245"/>
                    </a:lnTo>
                    <a:lnTo>
                      <a:pt x="853042" y="101616"/>
                    </a:lnTo>
                    <a:lnTo>
                      <a:pt x="879783" y="85571"/>
                    </a:lnTo>
                    <a:lnTo>
                      <a:pt x="895828" y="96268"/>
                    </a:lnTo>
                    <a:lnTo>
                      <a:pt x="893154" y="139052"/>
                    </a:lnTo>
                    <a:lnTo>
                      <a:pt x="877109" y="152424"/>
                    </a:lnTo>
                    <a:lnTo>
                      <a:pt x="890480" y="176492"/>
                    </a:lnTo>
                    <a:lnTo>
                      <a:pt x="906524" y="181838"/>
                    </a:lnTo>
                    <a:lnTo>
                      <a:pt x="919895" y="192534"/>
                    </a:lnTo>
                    <a:lnTo>
                      <a:pt x="954658" y="197884"/>
                    </a:lnTo>
                    <a:lnTo>
                      <a:pt x="1000118" y="240670"/>
                    </a:lnTo>
                    <a:lnTo>
                      <a:pt x="1026859" y="237995"/>
                    </a:lnTo>
                    <a:lnTo>
                      <a:pt x="1053600" y="224624"/>
                    </a:lnTo>
                    <a:lnTo>
                      <a:pt x="1066971" y="270084"/>
                    </a:lnTo>
                    <a:lnTo>
                      <a:pt x="1079582" y="28773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95A0245D-F7B5-84F0-20A4-C117B761F09F}"/>
                  </a:ext>
                </a:extLst>
              </p:cNvPr>
              <p:cNvSpPr/>
              <p:nvPr/>
            </p:nvSpPr>
            <p:spPr>
              <a:xfrm>
                <a:off x="670560" y="4150126"/>
                <a:ext cx="1970863" cy="1887922"/>
              </a:xfrm>
              <a:custGeom>
                <a:avLst/>
                <a:gdLst>
                  <a:gd name="connsiteX0" fmla="*/ 1970863 w 1970863"/>
                  <a:gd name="connsiteY0" fmla="*/ 460660 h 1887922"/>
                  <a:gd name="connsiteX1" fmla="*/ 1970861 w 1970863"/>
                  <a:gd name="connsiteY1" fmla="*/ 460661 h 1887922"/>
                  <a:gd name="connsiteX2" fmla="*/ 1943052 w 1970863"/>
                  <a:gd name="connsiteY2" fmla="*/ 465295 h 1887922"/>
                  <a:gd name="connsiteX3" fmla="*/ 833297 w 1970863"/>
                  <a:gd name="connsiteY3" fmla="*/ 0 h 1887922"/>
                  <a:gd name="connsiteX4" fmla="*/ 870734 w 1970863"/>
                  <a:gd name="connsiteY4" fmla="*/ 29416 h 1887922"/>
                  <a:gd name="connsiteX5" fmla="*/ 908172 w 1970863"/>
                  <a:gd name="connsiteY5" fmla="*/ 96268 h 1887922"/>
                  <a:gd name="connsiteX6" fmla="*/ 942935 w 1970863"/>
                  <a:gd name="connsiteY6" fmla="*/ 131031 h 1887922"/>
                  <a:gd name="connsiteX7" fmla="*/ 977699 w 1970863"/>
                  <a:gd name="connsiteY7" fmla="*/ 227299 h 1887922"/>
                  <a:gd name="connsiteX8" fmla="*/ 977699 w 1970863"/>
                  <a:gd name="connsiteY8" fmla="*/ 248692 h 1887922"/>
                  <a:gd name="connsiteX9" fmla="*/ 1023159 w 1970863"/>
                  <a:gd name="connsiteY9" fmla="*/ 302174 h 1887922"/>
                  <a:gd name="connsiteX10" fmla="*/ 1049900 w 1970863"/>
                  <a:gd name="connsiteY10" fmla="*/ 302174 h 1887922"/>
                  <a:gd name="connsiteX11" fmla="*/ 1063270 w 1970863"/>
                  <a:gd name="connsiteY11" fmla="*/ 312870 h 1887922"/>
                  <a:gd name="connsiteX12" fmla="*/ 1084663 w 1970863"/>
                  <a:gd name="connsiteY12" fmla="*/ 318220 h 1887922"/>
                  <a:gd name="connsiteX13" fmla="*/ 1196976 w 1970863"/>
                  <a:gd name="connsiteY13" fmla="*/ 283456 h 1887922"/>
                  <a:gd name="connsiteX14" fmla="*/ 1247784 w 1970863"/>
                  <a:gd name="connsiteY14" fmla="*/ 248692 h 1887922"/>
                  <a:gd name="connsiteX15" fmla="*/ 1274525 w 1970863"/>
                  <a:gd name="connsiteY15" fmla="*/ 246018 h 1887922"/>
                  <a:gd name="connsiteX16" fmla="*/ 1322659 w 1970863"/>
                  <a:gd name="connsiteY16" fmla="*/ 240670 h 1887922"/>
                  <a:gd name="connsiteX17" fmla="*/ 1451016 w 1970863"/>
                  <a:gd name="connsiteY17" fmla="*/ 227299 h 1887922"/>
                  <a:gd name="connsiteX18" fmla="*/ 1552632 w 1970863"/>
                  <a:gd name="connsiteY18" fmla="*/ 256715 h 1887922"/>
                  <a:gd name="connsiteX19" fmla="*/ 1598092 w 1970863"/>
                  <a:gd name="connsiteY19" fmla="*/ 213929 h 1887922"/>
                  <a:gd name="connsiteX20" fmla="*/ 1630182 w 1970863"/>
                  <a:gd name="connsiteY20" fmla="*/ 173817 h 1887922"/>
                  <a:gd name="connsiteX21" fmla="*/ 1680990 w 1970863"/>
                  <a:gd name="connsiteY21" fmla="*/ 152424 h 1887922"/>
                  <a:gd name="connsiteX22" fmla="*/ 1683625 w 1970863"/>
                  <a:gd name="connsiteY22" fmla="*/ 151634 h 1887922"/>
                  <a:gd name="connsiteX23" fmla="*/ 1699709 w 1970863"/>
                  <a:gd name="connsiteY23" fmla="*/ 163120 h 1887922"/>
                  <a:gd name="connsiteX24" fmla="*/ 1721101 w 1970863"/>
                  <a:gd name="connsiteY24" fmla="*/ 165795 h 1887922"/>
                  <a:gd name="connsiteX25" fmla="*/ 1726450 w 1970863"/>
                  <a:gd name="connsiteY25" fmla="*/ 176492 h 1887922"/>
                  <a:gd name="connsiteX26" fmla="*/ 1758539 w 1970863"/>
                  <a:gd name="connsiteY26" fmla="*/ 165795 h 1887922"/>
                  <a:gd name="connsiteX27" fmla="*/ 1788369 w 1970863"/>
                  <a:gd name="connsiteY27" fmla="*/ 194664 h 1887922"/>
                  <a:gd name="connsiteX28" fmla="*/ 1769235 w 1970863"/>
                  <a:gd name="connsiteY28" fmla="*/ 235322 h 1887922"/>
                  <a:gd name="connsiteX29" fmla="*/ 1779932 w 1970863"/>
                  <a:gd name="connsiteY29" fmla="*/ 272760 h 1887922"/>
                  <a:gd name="connsiteX30" fmla="*/ 1790628 w 1970863"/>
                  <a:gd name="connsiteY30" fmla="*/ 299501 h 1887922"/>
                  <a:gd name="connsiteX31" fmla="*/ 1779932 w 1970863"/>
                  <a:gd name="connsiteY31" fmla="*/ 334263 h 1887922"/>
                  <a:gd name="connsiteX32" fmla="*/ 1790628 w 1970863"/>
                  <a:gd name="connsiteY32" fmla="*/ 352983 h 1887922"/>
                  <a:gd name="connsiteX33" fmla="*/ 1763887 w 1970863"/>
                  <a:gd name="connsiteY33" fmla="*/ 374376 h 1887922"/>
                  <a:gd name="connsiteX34" fmla="*/ 1755865 w 1970863"/>
                  <a:gd name="connsiteY34" fmla="*/ 393095 h 1887922"/>
                  <a:gd name="connsiteX35" fmla="*/ 1755704 w 1970863"/>
                  <a:gd name="connsiteY35" fmla="*/ 394012 h 1887922"/>
                  <a:gd name="connsiteX36" fmla="*/ 1753191 w 1970863"/>
                  <a:gd name="connsiteY36" fmla="*/ 390420 h 1887922"/>
                  <a:gd name="connsiteX37" fmla="*/ 1721101 w 1970863"/>
                  <a:gd name="connsiteY37" fmla="*/ 403792 h 1887922"/>
                  <a:gd name="connsiteX38" fmla="*/ 1683664 w 1970863"/>
                  <a:gd name="connsiteY38" fmla="*/ 395769 h 1887922"/>
                  <a:gd name="connsiteX39" fmla="*/ 1651575 w 1970863"/>
                  <a:gd name="connsiteY39" fmla="*/ 414488 h 1887922"/>
                  <a:gd name="connsiteX40" fmla="*/ 1603441 w 1970863"/>
                  <a:gd name="connsiteY40" fmla="*/ 393095 h 1887922"/>
                  <a:gd name="connsiteX41" fmla="*/ 1547284 w 1970863"/>
                  <a:gd name="connsiteY41" fmla="*/ 470644 h 1887922"/>
                  <a:gd name="connsiteX42" fmla="*/ 1464387 w 1970863"/>
                  <a:gd name="connsiteY42" fmla="*/ 465295 h 1887922"/>
                  <a:gd name="connsiteX43" fmla="*/ 1426949 w 1970863"/>
                  <a:gd name="connsiteY43" fmla="*/ 451924 h 1887922"/>
                  <a:gd name="connsiteX44" fmla="*/ 1410905 w 1970863"/>
                  <a:gd name="connsiteY44" fmla="*/ 470644 h 1887922"/>
                  <a:gd name="connsiteX45" fmla="*/ 1370793 w 1970863"/>
                  <a:gd name="connsiteY45" fmla="*/ 459947 h 1887922"/>
                  <a:gd name="connsiteX46" fmla="*/ 1328007 w 1970863"/>
                  <a:gd name="connsiteY46" fmla="*/ 492037 h 1887922"/>
                  <a:gd name="connsiteX47" fmla="*/ 1266503 w 1970863"/>
                  <a:gd name="connsiteY47" fmla="*/ 475992 h 1887922"/>
                  <a:gd name="connsiteX48" fmla="*/ 1229065 w 1970863"/>
                  <a:gd name="connsiteY48" fmla="*/ 532149 h 1887922"/>
                  <a:gd name="connsiteX49" fmla="*/ 1188953 w 1970863"/>
                  <a:gd name="connsiteY49" fmla="*/ 548192 h 1887922"/>
                  <a:gd name="connsiteX50" fmla="*/ 1156864 w 1970863"/>
                  <a:gd name="connsiteY50" fmla="*/ 532149 h 1887922"/>
                  <a:gd name="connsiteX51" fmla="*/ 1114078 w 1970863"/>
                  <a:gd name="connsiteY51" fmla="*/ 596328 h 1887922"/>
                  <a:gd name="connsiteX52" fmla="*/ 1108730 w 1970863"/>
                  <a:gd name="connsiteY52" fmla="*/ 617721 h 1887922"/>
                  <a:gd name="connsiteX53" fmla="*/ 1090011 w 1970863"/>
                  <a:gd name="connsiteY53" fmla="*/ 641787 h 1887922"/>
                  <a:gd name="connsiteX54" fmla="*/ 1090011 w 1970863"/>
                  <a:gd name="connsiteY54" fmla="*/ 671203 h 1887922"/>
                  <a:gd name="connsiteX55" fmla="*/ 1063270 w 1970863"/>
                  <a:gd name="connsiteY55" fmla="*/ 681899 h 1887922"/>
                  <a:gd name="connsiteX56" fmla="*/ 1060596 w 1970863"/>
                  <a:gd name="connsiteY56" fmla="*/ 716662 h 1887922"/>
                  <a:gd name="connsiteX57" fmla="*/ 1041877 w 1970863"/>
                  <a:gd name="connsiteY57" fmla="*/ 743403 h 1887922"/>
                  <a:gd name="connsiteX58" fmla="*/ 1028507 w 1970863"/>
                  <a:gd name="connsiteY58" fmla="*/ 743403 h 1887922"/>
                  <a:gd name="connsiteX59" fmla="*/ 985721 w 1970863"/>
                  <a:gd name="connsiteY59" fmla="*/ 788864 h 1887922"/>
                  <a:gd name="connsiteX60" fmla="*/ 999092 w 1970863"/>
                  <a:gd name="connsiteY60" fmla="*/ 812930 h 1887922"/>
                  <a:gd name="connsiteX61" fmla="*/ 980373 w 1970863"/>
                  <a:gd name="connsiteY61" fmla="*/ 839671 h 1887922"/>
                  <a:gd name="connsiteX62" fmla="*/ 969677 w 1970863"/>
                  <a:gd name="connsiteY62" fmla="*/ 869085 h 1887922"/>
                  <a:gd name="connsiteX63" fmla="*/ 983047 w 1970863"/>
                  <a:gd name="connsiteY63" fmla="*/ 893153 h 1887922"/>
                  <a:gd name="connsiteX64" fmla="*/ 983047 w 1970863"/>
                  <a:gd name="connsiteY64" fmla="*/ 917221 h 1887922"/>
                  <a:gd name="connsiteX65" fmla="*/ 897476 w 1970863"/>
                  <a:gd name="connsiteY65" fmla="*/ 1018835 h 1887922"/>
                  <a:gd name="connsiteX66" fmla="*/ 838645 w 1970863"/>
                  <a:gd name="connsiteY66" fmla="*/ 1040228 h 1887922"/>
                  <a:gd name="connsiteX67" fmla="*/ 779815 w 1970863"/>
                  <a:gd name="connsiteY67" fmla="*/ 1026859 h 1887922"/>
                  <a:gd name="connsiteX68" fmla="*/ 742377 w 1970863"/>
                  <a:gd name="connsiteY68" fmla="*/ 1024185 h 1887922"/>
                  <a:gd name="connsiteX69" fmla="*/ 710288 w 1970863"/>
                  <a:gd name="connsiteY69" fmla="*/ 1016162 h 1887922"/>
                  <a:gd name="connsiteX70" fmla="*/ 656806 w 1970863"/>
                  <a:gd name="connsiteY70" fmla="*/ 1045578 h 1887922"/>
                  <a:gd name="connsiteX71" fmla="*/ 675525 w 1970863"/>
                  <a:gd name="connsiteY71" fmla="*/ 1072318 h 1887922"/>
                  <a:gd name="connsiteX72" fmla="*/ 691569 w 1970863"/>
                  <a:gd name="connsiteY72" fmla="*/ 1144519 h 1887922"/>
                  <a:gd name="connsiteX73" fmla="*/ 710288 w 1970863"/>
                  <a:gd name="connsiteY73" fmla="*/ 1152543 h 1887922"/>
                  <a:gd name="connsiteX74" fmla="*/ 715636 w 1970863"/>
                  <a:gd name="connsiteY74" fmla="*/ 1192653 h 1887922"/>
                  <a:gd name="connsiteX75" fmla="*/ 750400 w 1970863"/>
                  <a:gd name="connsiteY75" fmla="*/ 1203350 h 1887922"/>
                  <a:gd name="connsiteX76" fmla="*/ 777141 w 1970863"/>
                  <a:gd name="connsiteY76" fmla="*/ 1230091 h 1887922"/>
                  <a:gd name="connsiteX77" fmla="*/ 774467 w 1970863"/>
                  <a:gd name="connsiteY77" fmla="*/ 1264854 h 1887922"/>
                  <a:gd name="connsiteX78" fmla="*/ 696917 w 1970863"/>
                  <a:gd name="connsiteY78" fmla="*/ 1310314 h 1887922"/>
                  <a:gd name="connsiteX79" fmla="*/ 648783 w 1970863"/>
                  <a:gd name="connsiteY79" fmla="*/ 1323686 h 1887922"/>
                  <a:gd name="connsiteX80" fmla="*/ 622042 w 1970863"/>
                  <a:gd name="connsiteY80" fmla="*/ 1347752 h 1887922"/>
                  <a:gd name="connsiteX81" fmla="*/ 616694 w 1970863"/>
                  <a:gd name="connsiteY81" fmla="*/ 1385189 h 1887922"/>
                  <a:gd name="connsiteX82" fmla="*/ 608672 w 1970863"/>
                  <a:gd name="connsiteY82" fmla="*/ 1446693 h 1887922"/>
                  <a:gd name="connsiteX83" fmla="*/ 560538 w 1970863"/>
                  <a:gd name="connsiteY83" fmla="*/ 1441347 h 1887922"/>
                  <a:gd name="connsiteX84" fmla="*/ 560538 w 1970863"/>
                  <a:gd name="connsiteY84" fmla="*/ 1465413 h 1887922"/>
                  <a:gd name="connsiteX85" fmla="*/ 499033 w 1970863"/>
                  <a:gd name="connsiteY85" fmla="*/ 1534940 h 1887922"/>
                  <a:gd name="connsiteX86" fmla="*/ 437529 w 1970863"/>
                  <a:gd name="connsiteY86" fmla="*/ 1481457 h 1887922"/>
                  <a:gd name="connsiteX87" fmla="*/ 424158 w 1970863"/>
                  <a:gd name="connsiteY87" fmla="*/ 1473436 h 1887922"/>
                  <a:gd name="connsiteX88" fmla="*/ 400091 w 1970863"/>
                  <a:gd name="connsiteY88" fmla="*/ 1486806 h 1887922"/>
                  <a:gd name="connsiteX89" fmla="*/ 421484 w 1970863"/>
                  <a:gd name="connsiteY89" fmla="*/ 1529591 h 1887922"/>
                  <a:gd name="connsiteX90" fmla="*/ 418810 w 1970863"/>
                  <a:gd name="connsiteY90" fmla="*/ 1537615 h 1887922"/>
                  <a:gd name="connsiteX91" fmla="*/ 458922 w 1970863"/>
                  <a:gd name="connsiteY91" fmla="*/ 1591097 h 1887922"/>
                  <a:gd name="connsiteX92" fmla="*/ 477640 w 1970863"/>
                  <a:gd name="connsiteY92" fmla="*/ 1617836 h 1887922"/>
                  <a:gd name="connsiteX93" fmla="*/ 466944 w 1970863"/>
                  <a:gd name="connsiteY93" fmla="*/ 1665972 h 1887922"/>
                  <a:gd name="connsiteX94" fmla="*/ 480315 w 1970863"/>
                  <a:gd name="connsiteY94" fmla="*/ 1692711 h 1887922"/>
                  <a:gd name="connsiteX95" fmla="*/ 493685 w 1970863"/>
                  <a:gd name="connsiteY95" fmla="*/ 1837115 h 1887922"/>
                  <a:gd name="connsiteX96" fmla="*/ 461596 w 1970863"/>
                  <a:gd name="connsiteY96" fmla="*/ 1842461 h 1887922"/>
                  <a:gd name="connsiteX97" fmla="*/ 463940 w 1970863"/>
                  <a:gd name="connsiteY97" fmla="*/ 1865904 h 1887922"/>
                  <a:gd name="connsiteX98" fmla="*/ 461596 w 1970863"/>
                  <a:gd name="connsiteY98" fmla="*/ 1866529 h 1887922"/>
                  <a:gd name="connsiteX99" fmla="*/ 378698 w 1970863"/>
                  <a:gd name="connsiteY99" fmla="*/ 1887922 h 1887922"/>
                  <a:gd name="connsiteX100" fmla="*/ 359980 w 1970863"/>
                  <a:gd name="connsiteY100" fmla="*/ 1850485 h 1887922"/>
                  <a:gd name="connsiteX101" fmla="*/ 343935 w 1970863"/>
                  <a:gd name="connsiteY101" fmla="*/ 1850485 h 1887922"/>
                  <a:gd name="connsiteX102" fmla="*/ 314520 w 1970863"/>
                  <a:gd name="connsiteY102" fmla="*/ 1842461 h 1887922"/>
                  <a:gd name="connsiteX103" fmla="*/ 306497 w 1970863"/>
                  <a:gd name="connsiteY103" fmla="*/ 1818395 h 1887922"/>
                  <a:gd name="connsiteX104" fmla="*/ 266386 w 1970863"/>
                  <a:gd name="connsiteY104" fmla="*/ 1807699 h 1887922"/>
                  <a:gd name="connsiteX105" fmla="*/ 266386 w 1970863"/>
                  <a:gd name="connsiteY105" fmla="*/ 1762240 h 1887922"/>
                  <a:gd name="connsiteX106" fmla="*/ 247667 w 1970863"/>
                  <a:gd name="connsiteY106" fmla="*/ 1746193 h 1887922"/>
                  <a:gd name="connsiteX107" fmla="*/ 231622 w 1970863"/>
                  <a:gd name="connsiteY107" fmla="*/ 1722127 h 1887922"/>
                  <a:gd name="connsiteX108" fmla="*/ 226274 w 1970863"/>
                  <a:gd name="connsiteY108" fmla="*/ 1636556 h 1887922"/>
                  <a:gd name="connsiteX109" fmla="*/ 210229 w 1970863"/>
                  <a:gd name="connsiteY109" fmla="*/ 1617836 h 1887922"/>
                  <a:gd name="connsiteX110" fmla="*/ 215578 w 1970863"/>
                  <a:gd name="connsiteY110" fmla="*/ 1609815 h 1887922"/>
                  <a:gd name="connsiteX111" fmla="*/ 215578 w 1970863"/>
                  <a:gd name="connsiteY111" fmla="*/ 1575050 h 1887922"/>
                  <a:gd name="connsiteX112" fmla="*/ 244993 w 1970863"/>
                  <a:gd name="connsiteY112" fmla="*/ 1564354 h 1887922"/>
                  <a:gd name="connsiteX113" fmla="*/ 228948 w 1970863"/>
                  <a:gd name="connsiteY113" fmla="*/ 1540288 h 1887922"/>
                  <a:gd name="connsiteX114" fmla="*/ 202207 w 1970863"/>
                  <a:gd name="connsiteY114" fmla="*/ 1532265 h 1887922"/>
                  <a:gd name="connsiteX115" fmla="*/ 183488 w 1970863"/>
                  <a:gd name="connsiteY115" fmla="*/ 1526918 h 1887922"/>
                  <a:gd name="connsiteX116" fmla="*/ 183488 w 1970863"/>
                  <a:gd name="connsiteY116" fmla="*/ 1505525 h 1887922"/>
                  <a:gd name="connsiteX117" fmla="*/ 199533 w 1970863"/>
                  <a:gd name="connsiteY117" fmla="*/ 1486806 h 1887922"/>
                  <a:gd name="connsiteX118" fmla="*/ 226274 w 1970863"/>
                  <a:gd name="connsiteY118" fmla="*/ 1489479 h 1887922"/>
                  <a:gd name="connsiteX119" fmla="*/ 247667 w 1970863"/>
                  <a:gd name="connsiteY119" fmla="*/ 1484132 h 1887922"/>
                  <a:gd name="connsiteX120" fmla="*/ 255689 w 1970863"/>
                  <a:gd name="connsiteY120" fmla="*/ 1462739 h 1887922"/>
                  <a:gd name="connsiteX121" fmla="*/ 271734 w 1970863"/>
                  <a:gd name="connsiteY121" fmla="*/ 1422627 h 1887922"/>
                  <a:gd name="connsiteX122" fmla="*/ 309172 w 1970863"/>
                  <a:gd name="connsiteY122" fmla="*/ 1414604 h 1887922"/>
                  <a:gd name="connsiteX123" fmla="*/ 306497 w 1970863"/>
                  <a:gd name="connsiteY123" fmla="*/ 1398561 h 1887922"/>
                  <a:gd name="connsiteX124" fmla="*/ 287779 w 1970863"/>
                  <a:gd name="connsiteY124" fmla="*/ 1385189 h 1887922"/>
                  <a:gd name="connsiteX125" fmla="*/ 298475 w 1970863"/>
                  <a:gd name="connsiteY125" fmla="*/ 1363797 h 1887922"/>
                  <a:gd name="connsiteX126" fmla="*/ 263712 w 1970863"/>
                  <a:gd name="connsiteY126" fmla="*/ 1347752 h 1887922"/>
                  <a:gd name="connsiteX127" fmla="*/ 228948 w 1970863"/>
                  <a:gd name="connsiteY127" fmla="*/ 1337055 h 1887922"/>
                  <a:gd name="connsiteX128" fmla="*/ 239645 w 1970863"/>
                  <a:gd name="connsiteY128" fmla="*/ 1307639 h 1887922"/>
                  <a:gd name="connsiteX129" fmla="*/ 266386 w 1970863"/>
                  <a:gd name="connsiteY129" fmla="*/ 1299618 h 1887922"/>
                  <a:gd name="connsiteX130" fmla="*/ 279756 w 1970863"/>
                  <a:gd name="connsiteY130" fmla="*/ 1278225 h 1887922"/>
                  <a:gd name="connsiteX131" fmla="*/ 242319 w 1970863"/>
                  <a:gd name="connsiteY131" fmla="*/ 1259507 h 1887922"/>
                  <a:gd name="connsiteX132" fmla="*/ 223600 w 1970863"/>
                  <a:gd name="connsiteY132" fmla="*/ 1262180 h 1887922"/>
                  <a:gd name="connsiteX133" fmla="*/ 162096 w 1970863"/>
                  <a:gd name="connsiteY133" fmla="*/ 1262180 h 1887922"/>
                  <a:gd name="connsiteX134" fmla="*/ 151399 w 1970863"/>
                  <a:gd name="connsiteY134" fmla="*/ 1278225 h 1887922"/>
                  <a:gd name="connsiteX135" fmla="*/ 130006 w 1970863"/>
                  <a:gd name="connsiteY135" fmla="*/ 1275550 h 1887922"/>
                  <a:gd name="connsiteX136" fmla="*/ 105939 w 1970863"/>
                  <a:gd name="connsiteY136" fmla="*/ 1254157 h 1887922"/>
                  <a:gd name="connsiteX137" fmla="*/ 105939 w 1970863"/>
                  <a:gd name="connsiteY137" fmla="*/ 1232764 h 1887922"/>
                  <a:gd name="connsiteX138" fmla="*/ 148725 w 1970863"/>
                  <a:gd name="connsiteY138" fmla="*/ 1222068 h 1887922"/>
                  <a:gd name="connsiteX139" fmla="*/ 148725 w 1970863"/>
                  <a:gd name="connsiteY139" fmla="*/ 1187305 h 1887922"/>
                  <a:gd name="connsiteX140" fmla="*/ 124658 w 1970863"/>
                  <a:gd name="connsiteY140" fmla="*/ 1181957 h 1887922"/>
                  <a:gd name="connsiteX141" fmla="*/ 111287 w 1970863"/>
                  <a:gd name="connsiteY141" fmla="*/ 1176609 h 1887922"/>
                  <a:gd name="connsiteX142" fmla="*/ 119310 w 1970863"/>
                  <a:gd name="connsiteY142" fmla="*/ 1155216 h 1887922"/>
                  <a:gd name="connsiteX143" fmla="*/ 119310 w 1970863"/>
                  <a:gd name="connsiteY143" fmla="*/ 1109757 h 1887922"/>
                  <a:gd name="connsiteX144" fmla="*/ 127332 w 1970863"/>
                  <a:gd name="connsiteY144" fmla="*/ 1096385 h 1887922"/>
                  <a:gd name="connsiteX145" fmla="*/ 138029 w 1970863"/>
                  <a:gd name="connsiteY145" fmla="*/ 1053600 h 1887922"/>
                  <a:gd name="connsiteX146" fmla="*/ 108613 w 1970863"/>
                  <a:gd name="connsiteY146" fmla="*/ 1048252 h 1887922"/>
                  <a:gd name="connsiteX147" fmla="*/ 63153 w 1970863"/>
                  <a:gd name="connsiteY147" fmla="*/ 1021510 h 1887922"/>
                  <a:gd name="connsiteX148" fmla="*/ 4323 w 1970863"/>
                  <a:gd name="connsiteY148" fmla="*/ 1034882 h 1887922"/>
                  <a:gd name="connsiteX149" fmla="*/ 0 w 1970863"/>
                  <a:gd name="connsiteY149" fmla="*/ 1036009 h 1887922"/>
                  <a:gd name="connsiteX150" fmla="*/ 0 w 1970863"/>
                  <a:gd name="connsiteY150" fmla="*/ 997193 h 1887922"/>
                  <a:gd name="connsiteX151" fmla="*/ 25716 w 1970863"/>
                  <a:gd name="connsiteY151" fmla="*/ 984073 h 1887922"/>
                  <a:gd name="connsiteX152" fmla="*/ 151399 w 1970863"/>
                  <a:gd name="connsiteY152" fmla="*/ 906525 h 1887922"/>
                  <a:gd name="connsiteX153" fmla="*/ 234297 w 1970863"/>
                  <a:gd name="connsiteY153" fmla="*/ 794210 h 1887922"/>
                  <a:gd name="connsiteX154" fmla="*/ 378698 w 1970863"/>
                  <a:gd name="connsiteY154" fmla="*/ 732706 h 1887922"/>
                  <a:gd name="connsiteX155" fmla="*/ 464270 w 1970863"/>
                  <a:gd name="connsiteY155" fmla="*/ 676549 h 1887922"/>
                  <a:gd name="connsiteX156" fmla="*/ 496359 w 1970863"/>
                  <a:gd name="connsiteY156" fmla="*/ 609697 h 1887922"/>
                  <a:gd name="connsiteX157" fmla="*/ 515078 w 1970863"/>
                  <a:gd name="connsiteY157" fmla="*/ 580281 h 1887922"/>
                  <a:gd name="connsiteX158" fmla="*/ 499033 w 1970863"/>
                  <a:gd name="connsiteY158" fmla="*/ 492037 h 1887922"/>
                  <a:gd name="connsiteX159" fmla="*/ 517752 w 1970863"/>
                  <a:gd name="connsiteY159" fmla="*/ 443903 h 1887922"/>
                  <a:gd name="connsiteX160" fmla="*/ 509730 w 1970863"/>
                  <a:gd name="connsiteY160" fmla="*/ 414488 h 1887922"/>
                  <a:gd name="connsiteX161" fmla="*/ 531123 w 1970863"/>
                  <a:gd name="connsiteY161" fmla="*/ 352983 h 1887922"/>
                  <a:gd name="connsiteX162" fmla="*/ 560538 w 1970863"/>
                  <a:gd name="connsiteY162" fmla="*/ 358331 h 1887922"/>
                  <a:gd name="connsiteX163" fmla="*/ 581931 w 1970863"/>
                  <a:gd name="connsiteY163" fmla="*/ 350310 h 1887922"/>
                  <a:gd name="connsiteX164" fmla="*/ 597975 w 1970863"/>
                  <a:gd name="connsiteY164" fmla="*/ 304849 h 1887922"/>
                  <a:gd name="connsiteX165" fmla="*/ 608672 w 1970863"/>
                  <a:gd name="connsiteY165" fmla="*/ 205906 h 1887922"/>
                  <a:gd name="connsiteX166" fmla="*/ 670176 w 1970863"/>
                  <a:gd name="connsiteY166" fmla="*/ 163120 h 1887922"/>
                  <a:gd name="connsiteX167" fmla="*/ 691569 w 1970863"/>
                  <a:gd name="connsiteY167" fmla="*/ 133706 h 1887922"/>
                  <a:gd name="connsiteX168" fmla="*/ 769118 w 1970863"/>
                  <a:gd name="connsiteY168" fmla="*/ 114988 h 1887922"/>
                  <a:gd name="connsiteX169" fmla="*/ 785163 w 1970863"/>
                  <a:gd name="connsiteY169" fmla="*/ 114988 h 1887922"/>
                  <a:gd name="connsiteX170" fmla="*/ 795859 w 1970863"/>
                  <a:gd name="connsiteY170" fmla="*/ 109638 h 1887922"/>
                  <a:gd name="connsiteX171" fmla="*/ 803882 w 1970863"/>
                  <a:gd name="connsiteY171" fmla="*/ 58831 h 1887922"/>
                  <a:gd name="connsiteX172" fmla="*/ 798534 w 1970863"/>
                  <a:gd name="connsiteY172" fmla="*/ 24066 h 1887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</a:cxnLst>
                <a:rect l="l" t="t" r="r" b="b"/>
                <a:pathLst>
                  <a:path w="1970863" h="1887922">
                    <a:moveTo>
                      <a:pt x="1970863" y="460660"/>
                    </a:moveTo>
                    <a:lnTo>
                      <a:pt x="1970861" y="460661"/>
                    </a:lnTo>
                    <a:lnTo>
                      <a:pt x="1943052" y="465295"/>
                    </a:lnTo>
                    <a:close/>
                    <a:moveTo>
                      <a:pt x="833297" y="0"/>
                    </a:moveTo>
                    <a:lnTo>
                      <a:pt x="870734" y="29416"/>
                    </a:lnTo>
                    <a:lnTo>
                      <a:pt x="908172" y="96268"/>
                    </a:lnTo>
                    <a:lnTo>
                      <a:pt x="942935" y="131031"/>
                    </a:lnTo>
                    <a:lnTo>
                      <a:pt x="977699" y="227299"/>
                    </a:lnTo>
                    <a:lnTo>
                      <a:pt x="977699" y="248692"/>
                    </a:lnTo>
                    <a:lnTo>
                      <a:pt x="1023159" y="302174"/>
                    </a:lnTo>
                    <a:lnTo>
                      <a:pt x="1049900" y="302174"/>
                    </a:lnTo>
                    <a:lnTo>
                      <a:pt x="1063270" y="312870"/>
                    </a:lnTo>
                    <a:lnTo>
                      <a:pt x="1084663" y="318220"/>
                    </a:lnTo>
                    <a:lnTo>
                      <a:pt x="1196976" y="283456"/>
                    </a:lnTo>
                    <a:lnTo>
                      <a:pt x="1247784" y="248692"/>
                    </a:lnTo>
                    <a:lnTo>
                      <a:pt x="1274525" y="246018"/>
                    </a:lnTo>
                    <a:lnTo>
                      <a:pt x="1322659" y="240670"/>
                    </a:lnTo>
                    <a:lnTo>
                      <a:pt x="1451016" y="227299"/>
                    </a:lnTo>
                    <a:lnTo>
                      <a:pt x="1552632" y="256715"/>
                    </a:lnTo>
                    <a:lnTo>
                      <a:pt x="1598092" y="213929"/>
                    </a:lnTo>
                    <a:lnTo>
                      <a:pt x="1630182" y="173817"/>
                    </a:lnTo>
                    <a:lnTo>
                      <a:pt x="1680990" y="152424"/>
                    </a:lnTo>
                    <a:lnTo>
                      <a:pt x="1683625" y="151634"/>
                    </a:lnTo>
                    <a:lnTo>
                      <a:pt x="1699709" y="163120"/>
                    </a:lnTo>
                    <a:lnTo>
                      <a:pt x="1721101" y="165795"/>
                    </a:lnTo>
                    <a:lnTo>
                      <a:pt x="1726450" y="176492"/>
                    </a:lnTo>
                    <a:lnTo>
                      <a:pt x="1758539" y="165795"/>
                    </a:lnTo>
                    <a:lnTo>
                      <a:pt x="1788369" y="194664"/>
                    </a:lnTo>
                    <a:lnTo>
                      <a:pt x="1769235" y="235322"/>
                    </a:lnTo>
                    <a:lnTo>
                      <a:pt x="1779932" y="272760"/>
                    </a:lnTo>
                    <a:lnTo>
                      <a:pt x="1790628" y="299501"/>
                    </a:lnTo>
                    <a:lnTo>
                      <a:pt x="1779932" y="334263"/>
                    </a:lnTo>
                    <a:lnTo>
                      <a:pt x="1790628" y="352983"/>
                    </a:lnTo>
                    <a:lnTo>
                      <a:pt x="1763887" y="374376"/>
                    </a:lnTo>
                    <a:lnTo>
                      <a:pt x="1755865" y="393095"/>
                    </a:lnTo>
                    <a:lnTo>
                      <a:pt x="1755704" y="394012"/>
                    </a:lnTo>
                    <a:lnTo>
                      <a:pt x="1753191" y="390420"/>
                    </a:lnTo>
                    <a:lnTo>
                      <a:pt x="1721101" y="403792"/>
                    </a:lnTo>
                    <a:lnTo>
                      <a:pt x="1683664" y="395769"/>
                    </a:lnTo>
                    <a:lnTo>
                      <a:pt x="1651575" y="414488"/>
                    </a:lnTo>
                    <a:lnTo>
                      <a:pt x="1603441" y="393095"/>
                    </a:lnTo>
                    <a:lnTo>
                      <a:pt x="1547284" y="470644"/>
                    </a:lnTo>
                    <a:lnTo>
                      <a:pt x="1464387" y="465295"/>
                    </a:lnTo>
                    <a:lnTo>
                      <a:pt x="1426949" y="451924"/>
                    </a:lnTo>
                    <a:lnTo>
                      <a:pt x="1410905" y="470644"/>
                    </a:lnTo>
                    <a:lnTo>
                      <a:pt x="1370793" y="459947"/>
                    </a:lnTo>
                    <a:lnTo>
                      <a:pt x="1328007" y="492037"/>
                    </a:lnTo>
                    <a:lnTo>
                      <a:pt x="1266503" y="475992"/>
                    </a:lnTo>
                    <a:lnTo>
                      <a:pt x="1229065" y="532149"/>
                    </a:lnTo>
                    <a:lnTo>
                      <a:pt x="1188953" y="548192"/>
                    </a:lnTo>
                    <a:lnTo>
                      <a:pt x="1156864" y="532149"/>
                    </a:lnTo>
                    <a:lnTo>
                      <a:pt x="1114078" y="596328"/>
                    </a:lnTo>
                    <a:lnTo>
                      <a:pt x="1108730" y="617721"/>
                    </a:lnTo>
                    <a:lnTo>
                      <a:pt x="1090011" y="641787"/>
                    </a:lnTo>
                    <a:lnTo>
                      <a:pt x="1090011" y="671203"/>
                    </a:lnTo>
                    <a:lnTo>
                      <a:pt x="1063270" y="681899"/>
                    </a:lnTo>
                    <a:lnTo>
                      <a:pt x="1060596" y="716662"/>
                    </a:lnTo>
                    <a:lnTo>
                      <a:pt x="1041877" y="743403"/>
                    </a:lnTo>
                    <a:lnTo>
                      <a:pt x="1028507" y="743403"/>
                    </a:lnTo>
                    <a:lnTo>
                      <a:pt x="985721" y="788864"/>
                    </a:lnTo>
                    <a:lnTo>
                      <a:pt x="999092" y="812930"/>
                    </a:lnTo>
                    <a:lnTo>
                      <a:pt x="980373" y="839671"/>
                    </a:lnTo>
                    <a:lnTo>
                      <a:pt x="969677" y="869085"/>
                    </a:lnTo>
                    <a:lnTo>
                      <a:pt x="983047" y="893153"/>
                    </a:lnTo>
                    <a:lnTo>
                      <a:pt x="983047" y="917221"/>
                    </a:lnTo>
                    <a:lnTo>
                      <a:pt x="897476" y="1018835"/>
                    </a:lnTo>
                    <a:lnTo>
                      <a:pt x="838645" y="1040228"/>
                    </a:lnTo>
                    <a:lnTo>
                      <a:pt x="779815" y="1026859"/>
                    </a:lnTo>
                    <a:lnTo>
                      <a:pt x="742377" y="1024185"/>
                    </a:lnTo>
                    <a:lnTo>
                      <a:pt x="710288" y="1016162"/>
                    </a:lnTo>
                    <a:lnTo>
                      <a:pt x="656806" y="1045578"/>
                    </a:lnTo>
                    <a:lnTo>
                      <a:pt x="675525" y="1072318"/>
                    </a:lnTo>
                    <a:lnTo>
                      <a:pt x="691569" y="1144519"/>
                    </a:lnTo>
                    <a:lnTo>
                      <a:pt x="710288" y="1152543"/>
                    </a:lnTo>
                    <a:lnTo>
                      <a:pt x="715636" y="1192653"/>
                    </a:lnTo>
                    <a:lnTo>
                      <a:pt x="750400" y="1203350"/>
                    </a:lnTo>
                    <a:lnTo>
                      <a:pt x="777141" y="1230091"/>
                    </a:lnTo>
                    <a:lnTo>
                      <a:pt x="774467" y="1264854"/>
                    </a:lnTo>
                    <a:lnTo>
                      <a:pt x="696917" y="1310314"/>
                    </a:lnTo>
                    <a:lnTo>
                      <a:pt x="648783" y="1323686"/>
                    </a:lnTo>
                    <a:lnTo>
                      <a:pt x="622042" y="1347752"/>
                    </a:lnTo>
                    <a:lnTo>
                      <a:pt x="616694" y="1385189"/>
                    </a:lnTo>
                    <a:lnTo>
                      <a:pt x="608672" y="1446693"/>
                    </a:lnTo>
                    <a:lnTo>
                      <a:pt x="560538" y="1441347"/>
                    </a:lnTo>
                    <a:lnTo>
                      <a:pt x="560538" y="1465413"/>
                    </a:lnTo>
                    <a:lnTo>
                      <a:pt x="499033" y="1534940"/>
                    </a:lnTo>
                    <a:lnTo>
                      <a:pt x="437529" y="1481457"/>
                    </a:lnTo>
                    <a:lnTo>
                      <a:pt x="424158" y="1473436"/>
                    </a:lnTo>
                    <a:lnTo>
                      <a:pt x="400091" y="1486806"/>
                    </a:lnTo>
                    <a:lnTo>
                      <a:pt x="421484" y="1529591"/>
                    </a:lnTo>
                    <a:lnTo>
                      <a:pt x="418810" y="1537615"/>
                    </a:lnTo>
                    <a:lnTo>
                      <a:pt x="458922" y="1591097"/>
                    </a:lnTo>
                    <a:lnTo>
                      <a:pt x="477640" y="1617836"/>
                    </a:lnTo>
                    <a:lnTo>
                      <a:pt x="466944" y="1665972"/>
                    </a:lnTo>
                    <a:lnTo>
                      <a:pt x="480315" y="1692711"/>
                    </a:lnTo>
                    <a:lnTo>
                      <a:pt x="493685" y="1837115"/>
                    </a:lnTo>
                    <a:lnTo>
                      <a:pt x="461596" y="1842461"/>
                    </a:lnTo>
                    <a:lnTo>
                      <a:pt x="463940" y="1865904"/>
                    </a:lnTo>
                    <a:lnTo>
                      <a:pt x="461596" y="1866529"/>
                    </a:lnTo>
                    <a:lnTo>
                      <a:pt x="378698" y="1887922"/>
                    </a:lnTo>
                    <a:lnTo>
                      <a:pt x="359980" y="1850485"/>
                    </a:lnTo>
                    <a:lnTo>
                      <a:pt x="343935" y="1850485"/>
                    </a:lnTo>
                    <a:lnTo>
                      <a:pt x="314520" y="1842461"/>
                    </a:lnTo>
                    <a:lnTo>
                      <a:pt x="306497" y="1818395"/>
                    </a:lnTo>
                    <a:lnTo>
                      <a:pt x="266386" y="1807699"/>
                    </a:lnTo>
                    <a:lnTo>
                      <a:pt x="266386" y="1762240"/>
                    </a:lnTo>
                    <a:lnTo>
                      <a:pt x="247667" y="1746193"/>
                    </a:lnTo>
                    <a:lnTo>
                      <a:pt x="231622" y="1722127"/>
                    </a:lnTo>
                    <a:lnTo>
                      <a:pt x="226274" y="1636556"/>
                    </a:lnTo>
                    <a:lnTo>
                      <a:pt x="210229" y="1617836"/>
                    </a:lnTo>
                    <a:lnTo>
                      <a:pt x="215578" y="1609815"/>
                    </a:lnTo>
                    <a:lnTo>
                      <a:pt x="215578" y="1575050"/>
                    </a:lnTo>
                    <a:lnTo>
                      <a:pt x="244993" y="1564354"/>
                    </a:lnTo>
                    <a:lnTo>
                      <a:pt x="228948" y="1540288"/>
                    </a:lnTo>
                    <a:lnTo>
                      <a:pt x="202207" y="1532265"/>
                    </a:lnTo>
                    <a:lnTo>
                      <a:pt x="183488" y="1526918"/>
                    </a:lnTo>
                    <a:lnTo>
                      <a:pt x="183488" y="1505525"/>
                    </a:lnTo>
                    <a:lnTo>
                      <a:pt x="199533" y="1486806"/>
                    </a:lnTo>
                    <a:lnTo>
                      <a:pt x="226274" y="1489479"/>
                    </a:lnTo>
                    <a:lnTo>
                      <a:pt x="247667" y="1484132"/>
                    </a:lnTo>
                    <a:lnTo>
                      <a:pt x="255689" y="1462739"/>
                    </a:lnTo>
                    <a:lnTo>
                      <a:pt x="271734" y="1422627"/>
                    </a:lnTo>
                    <a:lnTo>
                      <a:pt x="309172" y="1414604"/>
                    </a:lnTo>
                    <a:lnTo>
                      <a:pt x="306497" y="1398561"/>
                    </a:lnTo>
                    <a:lnTo>
                      <a:pt x="287779" y="1385189"/>
                    </a:lnTo>
                    <a:lnTo>
                      <a:pt x="298475" y="1363797"/>
                    </a:lnTo>
                    <a:lnTo>
                      <a:pt x="263712" y="1347752"/>
                    </a:lnTo>
                    <a:lnTo>
                      <a:pt x="228948" y="1337055"/>
                    </a:lnTo>
                    <a:lnTo>
                      <a:pt x="239645" y="1307639"/>
                    </a:lnTo>
                    <a:lnTo>
                      <a:pt x="266386" y="1299618"/>
                    </a:lnTo>
                    <a:lnTo>
                      <a:pt x="279756" y="1278225"/>
                    </a:lnTo>
                    <a:lnTo>
                      <a:pt x="242319" y="1259507"/>
                    </a:lnTo>
                    <a:lnTo>
                      <a:pt x="223600" y="1262180"/>
                    </a:lnTo>
                    <a:lnTo>
                      <a:pt x="162096" y="1262180"/>
                    </a:lnTo>
                    <a:lnTo>
                      <a:pt x="151399" y="1278225"/>
                    </a:lnTo>
                    <a:lnTo>
                      <a:pt x="130006" y="1275550"/>
                    </a:lnTo>
                    <a:lnTo>
                      <a:pt x="105939" y="1254157"/>
                    </a:lnTo>
                    <a:lnTo>
                      <a:pt x="105939" y="1232764"/>
                    </a:lnTo>
                    <a:lnTo>
                      <a:pt x="148725" y="1222068"/>
                    </a:lnTo>
                    <a:lnTo>
                      <a:pt x="148725" y="1187305"/>
                    </a:lnTo>
                    <a:lnTo>
                      <a:pt x="124658" y="1181957"/>
                    </a:lnTo>
                    <a:lnTo>
                      <a:pt x="111287" y="1176609"/>
                    </a:lnTo>
                    <a:lnTo>
                      <a:pt x="119310" y="1155216"/>
                    </a:lnTo>
                    <a:lnTo>
                      <a:pt x="119310" y="1109757"/>
                    </a:lnTo>
                    <a:lnTo>
                      <a:pt x="127332" y="1096385"/>
                    </a:lnTo>
                    <a:lnTo>
                      <a:pt x="138029" y="1053600"/>
                    </a:lnTo>
                    <a:lnTo>
                      <a:pt x="108613" y="1048252"/>
                    </a:lnTo>
                    <a:lnTo>
                      <a:pt x="63153" y="1021510"/>
                    </a:lnTo>
                    <a:lnTo>
                      <a:pt x="4323" y="1034882"/>
                    </a:lnTo>
                    <a:lnTo>
                      <a:pt x="0" y="1036009"/>
                    </a:lnTo>
                    <a:lnTo>
                      <a:pt x="0" y="997193"/>
                    </a:lnTo>
                    <a:lnTo>
                      <a:pt x="25716" y="984073"/>
                    </a:lnTo>
                    <a:lnTo>
                      <a:pt x="151399" y="906525"/>
                    </a:lnTo>
                    <a:lnTo>
                      <a:pt x="234297" y="794210"/>
                    </a:lnTo>
                    <a:lnTo>
                      <a:pt x="378698" y="732706"/>
                    </a:lnTo>
                    <a:lnTo>
                      <a:pt x="464270" y="676549"/>
                    </a:lnTo>
                    <a:lnTo>
                      <a:pt x="496359" y="609697"/>
                    </a:lnTo>
                    <a:lnTo>
                      <a:pt x="515078" y="580281"/>
                    </a:lnTo>
                    <a:lnTo>
                      <a:pt x="499033" y="492037"/>
                    </a:lnTo>
                    <a:lnTo>
                      <a:pt x="517752" y="443903"/>
                    </a:lnTo>
                    <a:lnTo>
                      <a:pt x="509730" y="414488"/>
                    </a:lnTo>
                    <a:lnTo>
                      <a:pt x="531123" y="352983"/>
                    </a:lnTo>
                    <a:lnTo>
                      <a:pt x="560538" y="358331"/>
                    </a:lnTo>
                    <a:lnTo>
                      <a:pt x="581931" y="350310"/>
                    </a:lnTo>
                    <a:lnTo>
                      <a:pt x="597975" y="304849"/>
                    </a:lnTo>
                    <a:lnTo>
                      <a:pt x="608672" y="205906"/>
                    </a:lnTo>
                    <a:lnTo>
                      <a:pt x="670176" y="163120"/>
                    </a:lnTo>
                    <a:lnTo>
                      <a:pt x="691569" y="133706"/>
                    </a:lnTo>
                    <a:lnTo>
                      <a:pt x="769118" y="114988"/>
                    </a:lnTo>
                    <a:lnTo>
                      <a:pt x="785163" y="114988"/>
                    </a:lnTo>
                    <a:lnTo>
                      <a:pt x="795859" y="109638"/>
                    </a:lnTo>
                    <a:lnTo>
                      <a:pt x="803882" y="58831"/>
                    </a:lnTo>
                    <a:lnTo>
                      <a:pt x="798534" y="24066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E29A67F4-AA1B-BE20-9881-BF686FBBE351}"/>
                  </a:ext>
                </a:extLst>
              </p:cNvPr>
              <p:cNvSpPr/>
              <p:nvPr/>
            </p:nvSpPr>
            <p:spPr>
              <a:xfrm>
                <a:off x="670561" y="3741419"/>
                <a:ext cx="1111682" cy="315652"/>
              </a:xfrm>
              <a:custGeom>
                <a:avLst/>
                <a:gdLst>
                  <a:gd name="connsiteX0" fmla="*/ 0 w 1111682"/>
                  <a:gd name="connsiteY0" fmla="*/ 0 h 315652"/>
                  <a:gd name="connsiteX1" fmla="*/ 1111682 w 1111682"/>
                  <a:gd name="connsiteY1" fmla="*/ 0 h 315652"/>
                  <a:gd name="connsiteX2" fmla="*/ 1063806 w 1111682"/>
                  <a:gd name="connsiteY2" fmla="*/ 14013 h 315652"/>
                  <a:gd name="connsiteX3" fmla="*/ 1015672 w 1111682"/>
                  <a:gd name="connsiteY3" fmla="*/ 14013 h 315652"/>
                  <a:gd name="connsiteX4" fmla="*/ 993210 w 1111682"/>
                  <a:gd name="connsiteY4" fmla="*/ 78191 h 315652"/>
                  <a:gd name="connsiteX5" fmla="*/ 964329 w 1111682"/>
                  <a:gd name="connsiteY5" fmla="*/ 103863 h 315652"/>
                  <a:gd name="connsiteX6" fmla="*/ 832763 w 1111682"/>
                  <a:gd name="connsiteY6" fmla="*/ 81400 h 315652"/>
                  <a:gd name="connsiteX7" fmla="*/ 810301 w 1111682"/>
                  <a:gd name="connsiteY7" fmla="*/ 103863 h 315652"/>
                  <a:gd name="connsiteX8" fmla="*/ 762167 w 1111682"/>
                  <a:gd name="connsiteY8" fmla="*/ 107072 h 315652"/>
                  <a:gd name="connsiteX9" fmla="*/ 704406 w 1111682"/>
                  <a:gd name="connsiteY9" fmla="*/ 168041 h 315652"/>
                  <a:gd name="connsiteX10" fmla="*/ 678735 w 1111682"/>
                  <a:gd name="connsiteY10" fmla="*/ 139161 h 315652"/>
                  <a:gd name="connsiteX11" fmla="*/ 646646 w 1111682"/>
                  <a:gd name="connsiteY11" fmla="*/ 139161 h 315652"/>
                  <a:gd name="connsiteX12" fmla="*/ 640228 w 1111682"/>
                  <a:gd name="connsiteY12" fmla="*/ 180877 h 315652"/>
                  <a:gd name="connsiteX13" fmla="*/ 592094 w 1111682"/>
                  <a:gd name="connsiteY13" fmla="*/ 248265 h 315652"/>
                  <a:gd name="connsiteX14" fmla="*/ 502244 w 1111682"/>
                  <a:gd name="connsiteY14" fmla="*/ 248265 h 315652"/>
                  <a:gd name="connsiteX15" fmla="*/ 434856 w 1111682"/>
                  <a:gd name="connsiteY15" fmla="*/ 302816 h 315652"/>
                  <a:gd name="connsiteX16" fmla="*/ 399558 w 1111682"/>
                  <a:gd name="connsiteY16" fmla="*/ 283563 h 315652"/>
                  <a:gd name="connsiteX17" fmla="*/ 389931 w 1111682"/>
                  <a:gd name="connsiteY17" fmla="*/ 280354 h 315652"/>
                  <a:gd name="connsiteX18" fmla="*/ 348215 w 1111682"/>
                  <a:gd name="connsiteY18" fmla="*/ 315652 h 315652"/>
                  <a:gd name="connsiteX19" fmla="*/ 312917 w 1111682"/>
                  <a:gd name="connsiteY19" fmla="*/ 293190 h 315652"/>
                  <a:gd name="connsiteX20" fmla="*/ 335379 w 1111682"/>
                  <a:gd name="connsiteY20" fmla="*/ 264309 h 315652"/>
                  <a:gd name="connsiteX21" fmla="*/ 287246 w 1111682"/>
                  <a:gd name="connsiteY21" fmla="*/ 238638 h 315652"/>
                  <a:gd name="connsiteX22" fmla="*/ 255156 w 1111682"/>
                  <a:gd name="connsiteY22" fmla="*/ 161624 h 315652"/>
                  <a:gd name="connsiteX23" fmla="*/ 251947 w 1111682"/>
                  <a:gd name="connsiteY23" fmla="*/ 116699 h 315652"/>
                  <a:gd name="connsiteX24" fmla="*/ 261574 w 1111682"/>
                  <a:gd name="connsiteY24" fmla="*/ 81400 h 315652"/>
                  <a:gd name="connsiteX25" fmla="*/ 232694 w 1111682"/>
                  <a:gd name="connsiteY25" fmla="*/ 74982 h 315652"/>
                  <a:gd name="connsiteX26" fmla="*/ 190978 w 1111682"/>
                  <a:gd name="connsiteY26" fmla="*/ 91027 h 315652"/>
                  <a:gd name="connsiteX27" fmla="*/ 133217 w 1111682"/>
                  <a:gd name="connsiteY27" fmla="*/ 62147 h 315652"/>
                  <a:gd name="connsiteX28" fmla="*/ 91501 w 1111682"/>
                  <a:gd name="connsiteY28" fmla="*/ 68565 h 315652"/>
                  <a:gd name="connsiteX29" fmla="*/ 36949 w 1111682"/>
                  <a:gd name="connsiteY29" fmla="*/ 74982 h 315652"/>
                  <a:gd name="connsiteX30" fmla="*/ 20904 w 1111682"/>
                  <a:gd name="connsiteY30" fmla="*/ 123116 h 315652"/>
                  <a:gd name="connsiteX31" fmla="*/ 0 w 1111682"/>
                  <a:gd name="connsiteY31" fmla="*/ 142714 h 315652"/>
                  <a:gd name="connsiteX32" fmla="*/ 0 w 1111682"/>
                  <a:gd name="connsiteY32" fmla="*/ 0 h 315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682" h="315652">
                    <a:moveTo>
                      <a:pt x="0" y="0"/>
                    </a:moveTo>
                    <a:lnTo>
                      <a:pt x="1111682" y="0"/>
                    </a:lnTo>
                    <a:lnTo>
                      <a:pt x="1063806" y="14013"/>
                    </a:lnTo>
                    <a:lnTo>
                      <a:pt x="1015672" y="14013"/>
                    </a:lnTo>
                    <a:lnTo>
                      <a:pt x="993210" y="78191"/>
                    </a:lnTo>
                    <a:lnTo>
                      <a:pt x="964329" y="103863"/>
                    </a:lnTo>
                    <a:lnTo>
                      <a:pt x="832763" y="81400"/>
                    </a:lnTo>
                    <a:lnTo>
                      <a:pt x="810301" y="103863"/>
                    </a:lnTo>
                    <a:lnTo>
                      <a:pt x="762167" y="107072"/>
                    </a:lnTo>
                    <a:lnTo>
                      <a:pt x="704406" y="168041"/>
                    </a:lnTo>
                    <a:lnTo>
                      <a:pt x="678735" y="139161"/>
                    </a:lnTo>
                    <a:lnTo>
                      <a:pt x="646646" y="139161"/>
                    </a:lnTo>
                    <a:lnTo>
                      <a:pt x="640228" y="180877"/>
                    </a:lnTo>
                    <a:lnTo>
                      <a:pt x="592094" y="248265"/>
                    </a:lnTo>
                    <a:lnTo>
                      <a:pt x="502244" y="248265"/>
                    </a:lnTo>
                    <a:lnTo>
                      <a:pt x="434856" y="302816"/>
                    </a:lnTo>
                    <a:cubicBezTo>
                      <a:pt x="401850" y="283012"/>
                      <a:pt x="415240" y="283563"/>
                      <a:pt x="399558" y="283563"/>
                    </a:cubicBezTo>
                    <a:lnTo>
                      <a:pt x="389931" y="280354"/>
                    </a:lnTo>
                    <a:lnTo>
                      <a:pt x="348215" y="315652"/>
                    </a:lnTo>
                    <a:lnTo>
                      <a:pt x="312917" y="293190"/>
                    </a:lnTo>
                    <a:lnTo>
                      <a:pt x="335379" y="264309"/>
                    </a:lnTo>
                    <a:lnTo>
                      <a:pt x="287246" y="238638"/>
                    </a:lnTo>
                    <a:lnTo>
                      <a:pt x="255156" y="161624"/>
                    </a:lnTo>
                    <a:lnTo>
                      <a:pt x="251947" y="116699"/>
                    </a:lnTo>
                    <a:lnTo>
                      <a:pt x="261574" y="81400"/>
                    </a:lnTo>
                    <a:lnTo>
                      <a:pt x="232694" y="74982"/>
                    </a:lnTo>
                    <a:lnTo>
                      <a:pt x="190978" y="91027"/>
                    </a:lnTo>
                    <a:lnTo>
                      <a:pt x="133217" y="62147"/>
                    </a:lnTo>
                    <a:lnTo>
                      <a:pt x="91501" y="68565"/>
                    </a:lnTo>
                    <a:lnTo>
                      <a:pt x="36949" y="74982"/>
                    </a:lnTo>
                    <a:lnTo>
                      <a:pt x="20904" y="123116"/>
                    </a:lnTo>
                    <a:lnTo>
                      <a:pt x="0" y="1427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29AAFF22-F83F-F428-7CB1-4537EA71154A}"/>
                  </a:ext>
                </a:extLst>
              </p:cNvPr>
              <p:cNvSpPr/>
              <p:nvPr/>
            </p:nvSpPr>
            <p:spPr>
              <a:xfrm>
                <a:off x="1914067" y="3741419"/>
                <a:ext cx="148917" cy="46102"/>
              </a:xfrm>
              <a:custGeom>
                <a:avLst/>
                <a:gdLst>
                  <a:gd name="connsiteX0" fmla="*/ 1595 w 148917"/>
                  <a:gd name="connsiteY0" fmla="*/ 0 h 46102"/>
                  <a:gd name="connsiteX1" fmla="*/ 148917 w 148917"/>
                  <a:gd name="connsiteY1" fmla="*/ 0 h 46102"/>
                  <a:gd name="connsiteX2" fmla="*/ 144402 w 148917"/>
                  <a:gd name="connsiteY2" fmla="*/ 42893 h 46102"/>
                  <a:gd name="connsiteX3" fmla="*/ 121939 w 148917"/>
                  <a:gd name="connsiteY3" fmla="*/ 46102 h 46102"/>
                  <a:gd name="connsiteX4" fmla="*/ 70597 w 148917"/>
                  <a:gd name="connsiteY4" fmla="*/ 26849 h 46102"/>
                  <a:gd name="connsiteX5" fmla="*/ 0 w 148917"/>
                  <a:gd name="connsiteY5" fmla="*/ 4386 h 46102"/>
                  <a:gd name="connsiteX6" fmla="*/ 1595 w 148917"/>
                  <a:gd name="connsiteY6" fmla="*/ 0 h 46102"/>
                  <a:gd name="connsiteX0" fmla="*/ 1595 w 148917"/>
                  <a:gd name="connsiteY0" fmla="*/ 138588 h 184690"/>
                  <a:gd name="connsiteX1" fmla="*/ 119521 w 148917"/>
                  <a:gd name="connsiteY1" fmla="*/ 0 h 184690"/>
                  <a:gd name="connsiteX2" fmla="*/ 148917 w 148917"/>
                  <a:gd name="connsiteY2" fmla="*/ 138588 h 184690"/>
                  <a:gd name="connsiteX3" fmla="*/ 144402 w 148917"/>
                  <a:gd name="connsiteY3" fmla="*/ 181481 h 184690"/>
                  <a:gd name="connsiteX4" fmla="*/ 121939 w 148917"/>
                  <a:gd name="connsiteY4" fmla="*/ 184690 h 184690"/>
                  <a:gd name="connsiteX5" fmla="*/ 70597 w 148917"/>
                  <a:gd name="connsiteY5" fmla="*/ 165437 h 184690"/>
                  <a:gd name="connsiteX6" fmla="*/ 0 w 148917"/>
                  <a:gd name="connsiteY6" fmla="*/ 142974 h 184690"/>
                  <a:gd name="connsiteX7" fmla="*/ 1595 w 148917"/>
                  <a:gd name="connsiteY7" fmla="*/ 138588 h 184690"/>
                  <a:gd name="connsiteX0" fmla="*/ 119521 w 210961"/>
                  <a:gd name="connsiteY0" fmla="*/ 0 h 184690"/>
                  <a:gd name="connsiteX1" fmla="*/ 148917 w 210961"/>
                  <a:gd name="connsiteY1" fmla="*/ 138588 h 184690"/>
                  <a:gd name="connsiteX2" fmla="*/ 144402 w 210961"/>
                  <a:gd name="connsiteY2" fmla="*/ 181481 h 184690"/>
                  <a:gd name="connsiteX3" fmla="*/ 121939 w 210961"/>
                  <a:gd name="connsiteY3" fmla="*/ 184690 h 184690"/>
                  <a:gd name="connsiteX4" fmla="*/ 70597 w 210961"/>
                  <a:gd name="connsiteY4" fmla="*/ 165437 h 184690"/>
                  <a:gd name="connsiteX5" fmla="*/ 0 w 210961"/>
                  <a:gd name="connsiteY5" fmla="*/ 142974 h 184690"/>
                  <a:gd name="connsiteX6" fmla="*/ 1595 w 210961"/>
                  <a:gd name="connsiteY6" fmla="*/ 138588 h 184690"/>
                  <a:gd name="connsiteX7" fmla="*/ 210961 w 210961"/>
                  <a:gd name="connsiteY7" fmla="*/ 91440 h 184690"/>
                  <a:gd name="connsiteX0" fmla="*/ 119521 w 148917"/>
                  <a:gd name="connsiteY0" fmla="*/ 0 h 184690"/>
                  <a:gd name="connsiteX1" fmla="*/ 148917 w 148917"/>
                  <a:gd name="connsiteY1" fmla="*/ 138588 h 184690"/>
                  <a:gd name="connsiteX2" fmla="*/ 144402 w 148917"/>
                  <a:gd name="connsiteY2" fmla="*/ 181481 h 184690"/>
                  <a:gd name="connsiteX3" fmla="*/ 121939 w 148917"/>
                  <a:gd name="connsiteY3" fmla="*/ 184690 h 184690"/>
                  <a:gd name="connsiteX4" fmla="*/ 70597 w 148917"/>
                  <a:gd name="connsiteY4" fmla="*/ 165437 h 184690"/>
                  <a:gd name="connsiteX5" fmla="*/ 0 w 148917"/>
                  <a:gd name="connsiteY5" fmla="*/ 142974 h 184690"/>
                  <a:gd name="connsiteX6" fmla="*/ 1595 w 148917"/>
                  <a:gd name="connsiteY6" fmla="*/ 138588 h 184690"/>
                  <a:gd name="connsiteX0" fmla="*/ 148917 w 148917"/>
                  <a:gd name="connsiteY0" fmla="*/ 0 h 46102"/>
                  <a:gd name="connsiteX1" fmla="*/ 144402 w 148917"/>
                  <a:gd name="connsiteY1" fmla="*/ 42893 h 46102"/>
                  <a:gd name="connsiteX2" fmla="*/ 121939 w 148917"/>
                  <a:gd name="connsiteY2" fmla="*/ 46102 h 46102"/>
                  <a:gd name="connsiteX3" fmla="*/ 70597 w 148917"/>
                  <a:gd name="connsiteY3" fmla="*/ 26849 h 46102"/>
                  <a:gd name="connsiteX4" fmla="*/ 0 w 148917"/>
                  <a:gd name="connsiteY4" fmla="*/ 4386 h 46102"/>
                  <a:gd name="connsiteX5" fmla="*/ 1595 w 148917"/>
                  <a:gd name="connsiteY5" fmla="*/ 0 h 4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917" h="46102">
                    <a:moveTo>
                      <a:pt x="148917" y="0"/>
                    </a:moveTo>
                    <a:lnTo>
                      <a:pt x="144402" y="42893"/>
                    </a:lnTo>
                    <a:lnTo>
                      <a:pt x="121939" y="46102"/>
                    </a:lnTo>
                    <a:lnTo>
                      <a:pt x="70597" y="26849"/>
                    </a:lnTo>
                    <a:lnTo>
                      <a:pt x="0" y="4386"/>
                    </a:lnTo>
                    <a:lnTo>
                      <a:pt x="1595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3ABF0B0F-A2F2-8800-F831-843E04463714}"/>
                  </a:ext>
                </a:extLst>
              </p:cNvPr>
              <p:cNvSpPr/>
              <p:nvPr/>
            </p:nvSpPr>
            <p:spPr>
              <a:xfrm>
                <a:off x="670561" y="3738870"/>
                <a:ext cx="1111682" cy="315652"/>
              </a:xfrm>
              <a:custGeom>
                <a:avLst/>
                <a:gdLst>
                  <a:gd name="connsiteX0" fmla="*/ 0 w 1111682"/>
                  <a:gd name="connsiteY0" fmla="*/ 0 h 315652"/>
                  <a:gd name="connsiteX1" fmla="*/ 1111682 w 1111682"/>
                  <a:gd name="connsiteY1" fmla="*/ 0 h 315652"/>
                  <a:gd name="connsiteX2" fmla="*/ 1063806 w 1111682"/>
                  <a:gd name="connsiteY2" fmla="*/ 14013 h 315652"/>
                  <a:gd name="connsiteX3" fmla="*/ 1015672 w 1111682"/>
                  <a:gd name="connsiteY3" fmla="*/ 14013 h 315652"/>
                  <a:gd name="connsiteX4" fmla="*/ 993210 w 1111682"/>
                  <a:gd name="connsiteY4" fmla="*/ 78191 h 315652"/>
                  <a:gd name="connsiteX5" fmla="*/ 964329 w 1111682"/>
                  <a:gd name="connsiteY5" fmla="*/ 103863 h 315652"/>
                  <a:gd name="connsiteX6" fmla="*/ 832763 w 1111682"/>
                  <a:gd name="connsiteY6" fmla="*/ 81400 h 315652"/>
                  <a:gd name="connsiteX7" fmla="*/ 810301 w 1111682"/>
                  <a:gd name="connsiteY7" fmla="*/ 103863 h 315652"/>
                  <a:gd name="connsiteX8" fmla="*/ 762167 w 1111682"/>
                  <a:gd name="connsiteY8" fmla="*/ 107072 h 315652"/>
                  <a:gd name="connsiteX9" fmla="*/ 704406 w 1111682"/>
                  <a:gd name="connsiteY9" fmla="*/ 168041 h 315652"/>
                  <a:gd name="connsiteX10" fmla="*/ 678735 w 1111682"/>
                  <a:gd name="connsiteY10" fmla="*/ 139161 h 315652"/>
                  <a:gd name="connsiteX11" fmla="*/ 646646 w 1111682"/>
                  <a:gd name="connsiteY11" fmla="*/ 139161 h 315652"/>
                  <a:gd name="connsiteX12" fmla="*/ 640228 w 1111682"/>
                  <a:gd name="connsiteY12" fmla="*/ 180877 h 315652"/>
                  <a:gd name="connsiteX13" fmla="*/ 592094 w 1111682"/>
                  <a:gd name="connsiteY13" fmla="*/ 248265 h 315652"/>
                  <a:gd name="connsiteX14" fmla="*/ 502244 w 1111682"/>
                  <a:gd name="connsiteY14" fmla="*/ 248265 h 315652"/>
                  <a:gd name="connsiteX15" fmla="*/ 434856 w 1111682"/>
                  <a:gd name="connsiteY15" fmla="*/ 302816 h 315652"/>
                  <a:gd name="connsiteX16" fmla="*/ 399558 w 1111682"/>
                  <a:gd name="connsiteY16" fmla="*/ 283563 h 315652"/>
                  <a:gd name="connsiteX17" fmla="*/ 389931 w 1111682"/>
                  <a:gd name="connsiteY17" fmla="*/ 280354 h 315652"/>
                  <a:gd name="connsiteX18" fmla="*/ 348215 w 1111682"/>
                  <a:gd name="connsiteY18" fmla="*/ 315652 h 315652"/>
                  <a:gd name="connsiteX19" fmla="*/ 312917 w 1111682"/>
                  <a:gd name="connsiteY19" fmla="*/ 293190 h 315652"/>
                  <a:gd name="connsiteX20" fmla="*/ 335379 w 1111682"/>
                  <a:gd name="connsiteY20" fmla="*/ 264309 h 315652"/>
                  <a:gd name="connsiteX21" fmla="*/ 287246 w 1111682"/>
                  <a:gd name="connsiteY21" fmla="*/ 238638 h 315652"/>
                  <a:gd name="connsiteX22" fmla="*/ 255156 w 1111682"/>
                  <a:gd name="connsiteY22" fmla="*/ 161624 h 315652"/>
                  <a:gd name="connsiteX23" fmla="*/ 251947 w 1111682"/>
                  <a:gd name="connsiteY23" fmla="*/ 116699 h 315652"/>
                  <a:gd name="connsiteX24" fmla="*/ 261574 w 1111682"/>
                  <a:gd name="connsiteY24" fmla="*/ 81400 h 315652"/>
                  <a:gd name="connsiteX25" fmla="*/ 232694 w 1111682"/>
                  <a:gd name="connsiteY25" fmla="*/ 74982 h 315652"/>
                  <a:gd name="connsiteX26" fmla="*/ 190978 w 1111682"/>
                  <a:gd name="connsiteY26" fmla="*/ 91027 h 315652"/>
                  <a:gd name="connsiteX27" fmla="*/ 133217 w 1111682"/>
                  <a:gd name="connsiteY27" fmla="*/ 62147 h 315652"/>
                  <a:gd name="connsiteX28" fmla="*/ 91501 w 1111682"/>
                  <a:gd name="connsiteY28" fmla="*/ 68565 h 315652"/>
                  <a:gd name="connsiteX29" fmla="*/ 36949 w 1111682"/>
                  <a:gd name="connsiteY29" fmla="*/ 74982 h 315652"/>
                  <a:gd name="connsiteX30" fmla="*/ 20904 w 1111682"/>
                  <a:gd name="connsiteY30" fmla="*/ 123116 h 315652"/>
                  <a:gd name="connsiteX31" fmla="*/ 0 w 1111682"/>
                  <a:gd name="connsiteY31" fmla="*/ 142714 h 315652"/>
                  <a:gd name="connsiteX32" fmla="*/ 0 w 1111682"/>
                  <a:gd name="connsiteY32" fmla="*/ 0 h 315652"/>
                  <a:gd name="connsiteX0" fmla="*/ 0 w 1345044"/>
                  <a:gd name="connsiteY0" fmla="*/ 0 h 446621"/>
                  <a:gd name="connsiteX1" fmla="*/ 1345044 w 1345044"/>
                  <a:gd name="connsiteY1" fmla="*/ 130969 h 446621"/>
                  <a:gd name="connsiteX2" fmla="*/ 1297168 w 1345044"/>
                  <a:gd name="connsiteY2" fmla="*/ 144982 h 446621"/>
                  <a:gd name="connsiteX3" fmla="*/ 1249034 w 1345044"/>
                  <a:gd name="connsiteY3" fmla="*/ 144982 h 446621"/>
                  <a:gd name="connsiteX4" fmla="*/ 1226572 w 1345044"/>
                  <a:gd name="connsiteY4" fmla="*/ 209160 h 446621"/>
                  <a:gd name="connsiteX5" fmla="*/ 1197691 w 1345044"/>
                  <a:gd name="connsiteY5" fmla="*/ 234832 h 446621"/>
                  <a:gd name="connsiteX6" fmla="*/ 1066125 w 1345044"/>
                  <a:gd name="connsiteY6" fmla="*/ 212369 h 446621"/>
                  <a:gd name="connsiteX7" fmla="*/ 1043663 w 1345044"/>
                  <a:gd name="connsiteY7" fmla="*/ 234832 h 446621"/>
                  <a:gd name="connsiteX8" fmla="*/ 995529 w 1345044"/>
                  <a:gd name="connsiteY8" fmla="*/ 238041 h 446621"/>
                  <a:gd name="connsiteX9" fmla="*/ 937768 w 1345044"/>
                  <a:gd name="connsiteY9" fmla="*/ 299010 h 446621"/>
                  <a:gd name="connsiteX10" fmla="*/ 912097 w 1345044"/>
                  <a:gd name="connsiteY10" fmla="*/ 270130 h 446621"/>
                  <a:gd name="connsiteX11" fmla="*/ 880008 w 1345044"/>
                  <a:gd name="connsiteY11" fmla="*/ 270130 h 446621"/>
                  <a:gd name="connsiteX12" fmla="*/ 873590 w 1345044"/>
                  <a:gd name="connsiteY12" fmla="*/ 311846 h 446621"/>
                  <a:gd name="connsiteX13" fmla="*/ 825456 w 1345044"/>
                  <a:gd name="connsiteY13" fmla="*/ 379234 h 446621"/>
                  <a:gd name="connsiteX14" fmla="*/ 735606 w 1345044"/>
                  <a:gd name="connsiteY14" fmla="*/ 379234 h 446621"/>
                  <a:gd name="connsiteX15" fmla="*/ 668218 w 1345044"/>
                  <a:gd name="connsiteY15" fmla="*/ 433785 h 446621"/>
                  <a:gd name="connsiteX16" fmla="*/ 632920 w 1345044"/>
                  <a:gd name="connsiteY16" fmla="*/ 414532 h 446621"/>
                  <a:gd name="connsiteX17" fmla="*/ 623293 w 1345044"/>
                  <a:gd name="connsiteY17" fmla="*/ 411323 h 446621"/>
                  <a:gd name="connsiteX18" fmla="*/ 581577 w 1345044"/>
                  <a:gd name="connsiteY18" fmla="*/ 446621 h 446621"/>
                  <a:gd name="connsiteX19" fmla="*/ 546279 w 1345044"/>
                  <a:gd name="connsiteY19" fmla="*/ 424159 h 446621"/>
                  <a:gd name="connsiteX20" fmla="*/ 568741 w 1345044"/>
                  <a:gd name="connsiteY20" fmla="*/ 395278 h 446621"/>
                  <a:gd name="connsiteX21" fmla="*/ 520608 w 1345044"/>
                  <a:gd name="connsiteY21" fmla="*/ 369607 h 446621"/>
                  <a:gd name="connsiteX22" fmla="*/ 488518 w 1345044"/>
                  <a:gd name="connsiteY22" fmla="*/ 292593 h 446621"/>
                  <a:gd name="connsiteX23" fmla="*/ 485309 w 1345044"/>
                  <a:gd name="connsiteY23" fmla="*/ 247668 h 446621"/>
                  <a:gd name="connsiteX24" fmla="*/ 494936 w 1345044"/>
                  <a:gd name="connsiteY24" fmla="*/ 212369 h 446621"/>
                  <a:gd name="connsiteX25" fmla="*/ 466056 w 1345044"/>
                  <a:gd name="connsiteY25" fmla="*/ 205951 h 446621"/>
                  <a:gd name="connsiteX26" fmla="*/ 424340 w 1345044"/>
                  <a:gd name="connsiteY26" fmla="*/ 221996 h 446621"/>
                  <a:gd name="connsiteX27" fmla="*/ 366579 w 1345044"/>
                  <a:gd name="connsiteY27" fmla="*/ 193116 h 446621"/>
                  <a:gd name="connsiteX28" fmla="*/ 324863 w 1345044"/>
                  <a:gd name="connsiteY28" fmla="*/ 199534 h 446621"/>
                  <a:gd name="connsiteX29" fmla="*/ 270311 w 1345044"/>
                  <a:gd name="connsiteY29" fmla="*/ 205951 h 446621"/>
                  <a:gd name="connsiteX30" fmla="*/ 254266 w 1345044"/>
                  <a:gd name="connsiteY30" fmla="*/ 254085 h 446621"/>
                  <a:gd name="connsiteX31" fmla="*/ 233362 w 1345044"/>
                  <a:gd name="connsiteY31" fmla="*/ 273683 h 446621"/>
                  <a:gd name="connsiteX32" fmla="*/ 0 w 1345044"/>
                  <a:gd name="connsiteY32" fmla="*/ 0 h 446621"/>
                  <a:gd name="connsiteX0" fmla="*/ 0 w 1345044"/>
                  <a:gd name="connsiteY0" fmla="*/ 0 h 446621"/>
                  <a:gd name="connsiteX1" fmla="*/ 1345044 w 1345044"/>
                  <a:gd name="connsiteY1" fmla="*/ 130969 h 446621"/>
                  <a:gd name="connsiteX2" fmla="*/ 1297168 w 1345044"/>
                  <a:gd name="connsiteY2" fmla="*/ 144982 h 446621"/>
                  <a:gd name="connsiteX3" fmla="*/ 1249034 w 1345044"/>
                  <a:gd name="connsiteY3" fmla="*/ 144982 h 446621"/>
                  <a:gd name="connsiteX4" fmla="*/ 1226572 w 1345044"/>
                  <a:gd name="connsiteY4" fmla="*/ 209160 h 446621"/>
                  <a:gd name="connsiteX5" fmla="*/ 1197691 w 1345044"/>
                  <a:gd name="connsiteY5" fmla="*/ 234832 h 446621"/>
                  <a:gd name="connsiteX6" fmla="*/ 1066125 w 1345044"/>
                  <a:gd name="connsiteY6" fmla="*/ 212369 h 446621"/>
                  <a:gd name="connsiteX7" fmla="*/ 1043663 w 1345044"/>
                  <a:gd name="connsiteY7" fmla="*/ 234832 h 446621"/>
                  <a:gd name="connsiteX8" fmla="*/ 995529 w 1345044"/>
                  <a:gd name="connsiteY8" fmla="*/ 238041 h 446621"/>
                  <a:gd name="connsiteX9" fmla="*/ 937768 w 1345044"/>
                  <a:gd name="connsiteY9" fmla="*/ 299010 h 446621"/>
                  <a:gd name="connsiteX10" fmla="*/ 912097 w 1345044"/>
                  <a:gd name="connsiteY10" fmla="*/ 270130 h 446621"/>
                  <a:gd name="connsiteX11" fmla="*/ 880008 w 1345044"/>
                  <a:gd name="connsiteY11" fmla="*/ 270130 h 446621"/>
                  <a:gd name="connsiteX12" fmla="*/ 873590 w 1345044"/>
                  <a:gd name="connsiteY12" fmla="*/ 311846 h 446621"/>
                  <a:gd name="connsiteX13" fmla="*/ 825456 w 1345044"/>
                  <a:gd name="connsiteY13" fmla="*/ 379234 h 446621"/>
                  <a:gd name="connsiteX14" fmla="*/ 735606 w 1345044"/>
                  <a:gd name="connsiteY14" fmla="*/ 379234 h 446621"/>
                  <a:gd name="connsiteX15" fmla="*/ 668218 w 1345044"/>
                  <a:gd name="connsiteY15" fmla="*/ 433785 h 446621"/>
                  <a:gd name="connsiteX16" fmla="*/ 632920 w 1345044"/>
                  <a:gd name="connsiteY16" fmla="*/ 414532 h 446621"/>
                  <a:gd name="connsiteX17" fmla="*/ 623293 w 1345044"/>
                  <a:gd name="connsiteY17" fmla="*/ 411323 h 446621"/>
                  <a:gd name="connsiteX18" fmla="*/ 581577 w 1345044"/>
                  <a:gd name="connsiteY18" fmla="*/ 446621 h 446621"/>
                  <a:gd name="connsiteX19" fmla="*/ 546279 w 1345044"/>
                  <a:gd name="connsiteY19" fmla="*/ 424159 h 446621"/>
                  <a:gd name="connsiteX20" fmla="*/ 568741 w 1345044"/>
                  <a:gd name="connsiteY20" fmla="*/ 395278 h 446621"/>
                  <a:gd name="connsiteX21" fmla="*/ 520608 w 1345044"/>
                  <a:gd name="connsiteY21" fmla="*/ 369607 h 446621"/>
                  <a:gd name="connsiteX22" fmla="*/ 488518 w 1345044"/>
                  <a:gd name="connsiteY22" fmla="*/ 292593 h 446621"/>
                  <a:gd name="connsiteX23" fmla="*/ 485309 w 1345044"/>
                  <a:gd name="connsiteY23" fmla="*/ 247668 h 446621"/>
                  <a:gd name="connsiteX24" fmla="*/ 494936 w 1345044"/>
                  <a:gd name="connsiteY24" fmla="*/ 212369 h 446621"/>
                  <a:gd name="connsiteX25" fmla="*/ 466056 w 1345044"/>
                  <a:gd name="connsiteY25" fmla="*/ 205951 h 446621"/>
                  <a:gd name="connsiteX26" fmla="*/ 424340 w 1345044"/>
                  <a:gd name="connsiteY26" fmla="*/ 221996 h 446621"/>
                  <a:gd name="connsiteX27" fmla="*/ 366579 w 1345044"/>
                  <a:gd name="connsiteY27" fmla="*/ 193116 h 446621"/>
                  <a:gd name="connsiteX28" fmla="*/ 324863 w 1345044"/>
                  <a:gd name="connsiteY28" fmla="*/ 199534 h 446621"/>
                  <a:gd name="connsiteX29" fmla="*/ 270311 w 1345044"/>
                  <a:gd name="connsiteY29" fmla="*/ 205951 h 446621"/>
                  <a:gd name="connsiteX30" fmla="*/ 254266 w 1345044"/>
                  <a:gd name="connsiteY30" fmla="*/ 254085 h 446621"/>
                  <a:gd name="connsiteX31" fmla="*/ 233362 w 1345044"/>
                  <a:gd name="connsiteY31" fmla="*/ 273683 h 446621"/>
                  <a:gd name="connsiteX32" fmla="*/ 91440 w 1345044"/>
                  <a:gd name="connsiteY32" fmla="*/ 91440 h 446621"/>
                  <a:gd name="connsiteX0" fmla="*/ 1253604 w 1253604"/>
                  <a:gd name="connsiteY0" fmla="*/ 39529 h 355181"/>
                  <a:gd name="connsiteX1" fmla="*/ 1205728 w 1253604"/>
                  <a:gd name="connsiteY1" fmla="*/ 53542 h 355181"/>
                  <a:gd name="connsiteX2" fmla="*/ 1157594 w 1253604"/>
                  <a:gd name="connsiteY2" fmla="*/ 53542 h 355181"/>
                  <a:gd name="connsiteX3" fmla="*/ 1135132 w 1253604"/>
                  <a:gd name="connsiteY3" fmla="*/ 117720 h 355181"/>
                  <a:gd name="connsiteX4" fmla="*/ 1106251 w 1253604"/>
                  <a:gd name="connsiteY4" fmla="*/ 143392 h 355181"/>
                  <a:gd name="connsiteX5" fmla="*/ 974685 w 1253604"/>
                  <a:gd name="connsiteY5" fmla="*/ 120929 h 355181"/>
                  <a:gd name="connsiteX6" fmla="*/ 952223 w 1253604"/>
                  <a:gd name="connsiteY6" fmla="*/ 143392 h 355181"/>
                  <a:gd name="connsiteX7" fmla="*/ 904089 w 1253604"/>
                  <a:gd name="connsiteY7" fmla="*/ 146601 h 355181"/>
                  <a:gd name="connsiteX8" fmla="*/ 846328 w 1253604"/>
                  <a:gd name="connsiteY8" fmla="*/ 207570 h 355181"/>
                  <a:gd name="connsiteX9" fmla="*/ 820657 w 1253604"/>
                  <a:gd name="connsiteY9" fmla="*/ 178690 h 355181"/>
                  <a:gd name="connsiteX10" fmla="*/ 788568 w 1253604"/>
                  <a:gd name="connsiteY10" fmla="*/ 178690 h 355181"/>
                  <a:gd name="connsiteX11" fmla="*/ 782150 w 1253604"/>
                  <a:gd name="connsiteY11" fmla="*/ 220406 h 355181"/>
                  <a:gd name="connsiteX12" fmla="*/ 734016 w 1253604"/>
                  <a:gd name="connsiteY12" fmla="*/ 287794 h 355181"/>
                  <a:gd name="connsiteX13" fmla="*/ 644166 w 1253604"/>
                  <a:gd name="connsiteY13" fmla="*/ 287794 h 355181"/>
                  <a:gd name="connsiteX14" fmla="*/ 576778 w 1253604"/>
                  <a:gd name="connsiteY14" fmla="*/ 342345 h 355181"/>
                  <a:gd name="connsiteX15" fmla="*/ 541480 w 1253604"/>
                  <a:gd name="connsiteY15" fmla="*/ 323092 h 355181"/>
                  <a:gd name="connsiteX16" fmla="*/ 531853 w 1253604"/>
                  <a:gd name="connsiteY16" fmla="*/ 319883 h 355181"/>
                  <a:gd name="connsiteX17" fmla="*/ 490137 w 1253604"/>
                  <a:gd name="connsiteY17" fmla="*/ 355181 h 355181"/>
                  <a:gd name="connsiteX18" fmla="*/ 454839 w 1253604"/>
                  <a:gd name="connsiteY18" fmla="*/ 332719 h 355181"/>
                  <a:gd name="connsiteX19" fmla="*/ 477301 w 1253604"/>
                  <a:gd name="connsiteY19" fmla="*/ 303838 h 355181"/>
                  <a:gd name="connsiteX20" fmla="*/ 429168 w 1253604"/>
                  <a:gd name="connsiteY20" fmla="*/ 278167 h 355181"/>
                  <a:gd name="connsiteX21" fmla="*/ 397078 w 1253604"/>
                  <a:gd name="connsiteY21" fmla="*/ 201153 h 355181"/>
                  <a:gd name="connsiteX22" fmla="*/ 393869 w 1253604"/>
                  <a:gd name="connsiteY22" fmla="*/ 156228 h 355181"/>
                  <a:gd name="connsiteX23" fmla="*/ 403496 w 1253604"/>
                  <a:gd name="connsiteY23" fmla="*/ 120929 h 355181"/>
                  <a:gd name="connsiteX24" fmla="*/ 374616 w 1253604"/>
                  <a:gd name="connsiteY24" fmla="*/ 114511 h 355181"/>
                  <a:gd name="connsiteX25" fmla="*/ 332900 w 1253604"/>
                  <a:gd name="connsiteY25" fmla="*/ 130556 h 355181"/>
                  <a:gd name="connsiteX26" fmla="*/ 275139 w 1253604"/>
                  <a:gd name="connsiteY26" fmla="*/ 101676 h 355181"/>
                  <a:gd name="connsiteX27" fmla="*/ 233423 w 1253604"/>
                  <a:gd name="connsiteY27" fmla="*/ 108094 h 355181"/>
                  <a:gd name="connsiteX28" fmla="*/ 178871 w 1253604"/>
                  <a:gd name="connsiteY28" fmla="*/ 114511 h 355181"/>
                  <a:gd name="connsiteX29" fmla="*/ 162826 w 1253604"/>
                  <a:gd name="connsiteY29" fmla="*/ 162645 h 355181"/>
                  <a:gd name="connsiteX30" fmla="*/ 141922 w 1253604"/>
                  <a:gd name="connsiteY30" fmla="*/ 182243 h 355181"/>
                  <a:gd name="connsiteX31" fmla="*/ 0 w 1253604"/>
                  <a:gd name="connsiteY31" fmla="*/ 0 h 355181"/>
                  <a:gd name="connsiteX0" fmla="*/ 1111682 w 1111682"/>
                  <a:gd name="connsiteY0" fmla="*/ 0 h 315652"/>
                  <a:gd name="connsiteX1" fmla="*/ 1063806 w 1111682"/>
                  <a:gd name="connsiteY1" fmla="*/ 14013 h 315652"/>
                  <a:gd name="connsiteX2" fmla="*/ 1015672 w 1111682"/>
                  <a:gd name="connsiteY2" fmla="*/ 14013 h 315652"/>
                  <a:gd name="connsiteX3" fmla="*/ 993210 w 1111682"/>
                  <a:gd name="connsiteY3" fmla="*/ 78191 h 315652"/>
                  <a:gd name="connsiteX4" fmla="*/ 964329 w 1111682"/>
                  <a:gd name="connsiteY4" fmla="*/ 103863 h 315652"/>
                  <a:gd name="connsiteX5" fmla="*/ 832763 w 1111682"/>
                  <a:gd name="connsiteY5" fmla="*/ 81400 h 315652"/>
                  <a:gd name="connsiteX6" fmla="*/ 810301 w 1111682"/>
                  <a:gd name="connsiteY6" fmla="*/ 103863 h 315652"/>
                  <a:gd name="connsiteX7" fmla="*/ 762167 w 1111682"/>
                  <a:gd name="connsiteY7" fmla="*/ 107072 h 315652"/>
                  <a:gd name="connsiteX8" fmla="*/ 704406 w 1111682"/>
                  <a:gd name="connsiteY8" fmla="*/ 168041 h 315652"/>
                  <a:gd name="connsiteX9" fmla="*/ 678735 w 1111682"/>
                  <a:gd name="connsiteY9" fmla="*/ 139161 h 315652"/>
                  <a:gd name="connsiteX10" fmla="*/ 646646 w 1111682"/>
                  <a:gd name="connsiteY10" fmla="*/ 139161 h 315652"/>
                  <a:gd name="connsiteX11" fmla="*/ 640228 w 1111682"/>
                  <a:gd name="connsiteY11" fmla="*/ 180877 h 315652"/>
                  <a:gd name="connsiteX12" fmla="*/ 592094 w 1111682"/>
                  <a:gd name="connsiteY12" fmla="*/ 248265 h 315652"/>
                  <a:gd name="connsiteX13" fmla="*/ 502244 w 1111682"/>
                  <a:gd name="connsiteY13" fmla="*/ 248265 h 315652"/>
                  <a:gd name="connsiteX14" fmla="*/ 434856 w 1111682"/>
                  <a:gd name="connsiteY14" fmla="*/ 302816 h 315652"/>
                  <a:gd name="connsiteX15" fmla="*/ 399558 w 1111682"/>
                  <a:gd name="connsiteY15" fmla="*/ 283563 h 315652"/>
                  <a:gd name="connsiteX16" fmla="*/ 389931 w 1111682"/>
                  <a:gd name="connsiteY16" fmla="*/ 280354 h 315652"/>
                  <a:gd name="connsiteX17" fmla="*/ 348215 w 1111682"/>
                  <a:gd name="connsiteY17" fmla="*/ 315652 h 315652"/>
                  <a:gd name="connsiteX18" fmla="*/ 312917 w 1111682"/>
                  <a:gd name="connsiteY18" fmla="*/ 293190 h 315652"/>
                  <a:gd name="connsiteX19" fmla="*/ 335379 w 1111682"/>
                  <a:gd name="connsiteY19" fmla="*/ 264309 h 315652"/>
                  <a:gd name="connsiteX20" fmla="*/ 287246 w 1111682"/>
                  <a:gd name="connsiteY20" fmla="*/ 238638 h 315652"/>
                  <a:gd name="connsiteX21" fmla="*/ 255156 w 1111682"/>
                  <a:gd name="connsiteY21" fmla="*/ 161624 h 315652"/>
                  <a:gd name="connsiteX22" fmla="*/ 251947 w 1111682"/>
                  <a:gd name="connsiteY22" fmla="*/ 116699 h 315652"/>
                  <a:gd name="connsiteX23" fmla="*/ 261574 w 1111682"/>
                  <a:gd name="connsiteY23" fmla="*/ 81400 h 315652"/>
                  <a:gd name="connsiteX24" fmla="*/ 232694 w 1111682"/>
                  <a:gd name="connsiteY24" fmla="*/ 74982 h 315652"/>
                  <a:gd name="connsiteX25" fmla="*/ 190978 w 1111682"/>
                  <a:gd name="connsiteY25" fmla="*/ 91027 h 315652"/>
                  <a:gd name="connsiteX26" fmla="*/ 133217 w 1111682"/>
                  <a:gd name="connsiteY26" fmla="*/ 62147 h 315652"/>
                  <a:gd name="connsiteX27" fmla="*/ 91501 w 1111682"/>
                  <a:gd name="connsiteY27" fmla="*/ 68565 h 315652"/>
                  <a:gd name="connsiteX28" fmla="*/ 36949 w 1111682"/>
                  <a:gd name="connsiteY28" fmla="*/ 74982 h 315652"/>
                  <a:gd name="connsiteX29" fmla="*/ 20904 w 1111682"/>
                  <a:gd name="connsiteY29" fmla="*/ 123116 h 315652"/>
                  <a:gd name="connsiteX30" fmla="*/ 0 w 1111682"/>
                  <a:gd name="connsiteY30" fmla="*/ 142714 h 315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11682" h="315652">
                    <a:moveTo>
                      <a:pt x="1111682" y="0"/>
                    </a:moveTo>
                    <a:lnTo>
                      <a:pt x="1063806" y="14013"/>
                    </a:lnTo>
                    <a:lnTo>
                      <a:pt x="1015672" y="14013"/>
                    </a:lnTo>
                    <a:lnTo>
                      <a:pt x="993210" y="78191"/>
                    </a:lnTo>
                    <a:lnTo>
                      <a:pt x="964329" y="103863"/>
                    </a:lnTo>
                    <a:lnTo>
                      <a:pt x="832763" y="81400"/>
                    </a:lnTo>
                    <a:lnTo>
                      <a:pt x="810301" y="103863"/>
                    </a:lnTo>
                    <a:lnTo>
                      <a:pt x="762167" y="107072"/>
                    </a:lnTo>
                    <a:lnTo>
                      <a:pt x="704406" y="168041"/>
                    </a:lnTo>
                    <a:lnTo>
                      <a:pt x="678735" y="139161"/>
                    </a:lnTo>
                    <a:lnTo>
                      <a:pt x="646646" y="139161"/>
                    </a:lnTo>
                    <a:lnTo>
                      <a:pt x="640228" y="180877"/>
                    </a:lnTo>
                    <a:lnTo>
                      <a:pt x="592094" y="248265"/>
                    </a:lnTo>
                    <a:lnTo>
                      <a:pt x="502244" y="248265"/>
                    </a:lnTo>
                    <a:lnTo>
                      <a:pt x="434856" y="302816"/>
                    </a:lnTo>
                    <a:cubicBezTo>
                      <a:pt x="401850" y="283012"/>
                      <a:pt x="415240" y="283563"/>
                      <a:pt x="399558" y="283563"/>
                    </a:cubicBezTo>
                    <a:lnTo>
                      <a:pt x="389931" y="280354"/>
                    </a:lnTo>
                    <a:lnTo>
                      <a:pt x="348215" y="315652"/>
                    </a:lnTo>
                    <a:lnTo>
                      <a:pt x="312917" y="293190"/>
                    </a:lnTo>
                    <a:lnTo>
                      <a:pt x="335379" y="264309"/>
                    </a:lnTo>
                    <a:lnTo>
                      <a:pt x="287246" y="238638"/>
                    </a:lnTo>
                    <a:lnTo>
                      <a:pt x="255156" y="161624"/>
                    </a:lnTo>
                    <a:lnTo>
                      <a:pt x="251947" y="116699"/>
                    </a:lnTo>
                    <a:lnTo>
                      <a:pt x="261574" y="81400"/>
                    </a:lnTo>
                    <a:lnTo>
                      <a:pt x="232694" y="74982"/>
                    </a:lnTo>
                    <a:lnTo>
                      <a:pt x="190978" y="91027"/>
                    </a:lnTo>
                    <a:lnTo>
                      <a:pt x="133217" y="62147"/>
                    </a:lnTo>
                    <a:lnTo>
                      <a:pt x="91501" y="68565"/>
                    </a:lnTo>
                    <a:lnTo>
                      <a:pt x="36949" y="74982"/>
                    </a:lnTo>
                    <a:lnTo>
                      <a:pt x="20904" y="123116"/>
                    </a:lnTo>
                    <a:lnTo>
                      <a:pt x="0" y="142714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B876A6BC-C7D6-7220-F17B-3D88D11F82EC}"/>
                </a:ext>
              </a:extLst>
            </p:cNvPr>
            <p:cNvGrpSpPr/>
            <p:nvPr/>
          </p:nvGrpSpPr>
          <p:grpSpPr>
            <a:xfrm>
              <a:off x="4147902" y="4379950"/>
              <a:ext cx="2004115" cy="770768"/>
              <a:chOff x="1488459" y="1990663"/>
              <a:chExt cx="1102749" cy="424109"/>
            </a:xfrm>
          </p:grpSpPr>
          <p:sp>
            <p:nvSpPr>
              <p:cNvPr id="649" name="正方形/長方形 648">
                <a:extLst>
                  <a:ext uri="{FF2B5EF4-FFF2-40B4-BE49-F238E27FC236}">
                    <a16:creationId xmlns:a16="http://schemas.microsoft.com/office/drawing/2014/main" id="{81FF4CD1-060D-5142-BC8D-500C22F478A5}"/>
                  </a:ext>
                </a:extLst>
              </p:cNvPr>
              <p:cNvSpPr/>
              <p:nvPr/>
            </p:nvSpPr>
            <p:spPr>
              <a:xfrm>
                <a:off x="2414800" y="1990663"/>
                <a:ext cx="176408" cy="10161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50" name="正方形/長方形 649">
                <a:extLst>
                  <a:ext uri="{FF2B5EF4-FFF2-40B4-BE49-F238E27FC236}">
                    <a16:creationId xmlns:a16="http://schemas.microsoft.com/office/drawing/2014/main" id="{66F0323B-933D-EC21-E05A-74C3A88E2837}"/>
                  </a:ext>
                </a:extLst>
              </p:cNvPr>
              <p:cNvSpPr/>
              <p:nvPr/>
            </p:nvSpPr>
            <p:spPr>
              <a:xfrm rot="18900000">
                <a:off x="1488459" y="2231927"/>
                <a:ext cx="176408" cy="10161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651" name="正方形/長方形 650">
                <a:extLst>
                  <a:ext uri="{FF2B5EF4-FFF2-40B4-BE49-F238E27FC236}">
                    <a16:creationId xmlns:a16="http://schemas.microsoft.com/office/drawing/2014/main" id="{C1C57AC8-23C3-81F8-22A8-073C959F6C8D}"/>
                  </a:ext>
                </a:extLst>
              </p:cNvPr>
              <p:cNvSpPr/>
              <p:nvPr/>
            </p:nvSpPr>
            <p:spPr>
              <a:xfrm rot="19800000">
                <a:off x="1814744" y="2245420"/>
                <a:ext cx="289309" cy="1693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66" name="グループ化 665">
            <a:extLst>
              <a:ext uri="{FF2B5EF4-FFF2-40B4-BE49-F238E27FC236}">
                <a16:creationId xmlns:a16="http://schemas.microsoft.com/office/drawing/2014/main" id="{6E6FCA3F-A37A-FD08-DE19-5956A5C89DAE}"/>
              </a:ext>
            </a:extLst>
          </p:cNvPr>
          <p:cNvGrpSpPr/>
          <p:nvPr/>
        </p:nvGrpSpPr>
        <p:grpSpPr>
          <a:xfrm>
            <a:off x="6557010" y="3735641"/>
            <a:ext cx="2707092" cy="2593884"/>
            <a:chOff x="6557010" y="3735641"/>
            <a:chExt cx="2707092" cy="2593884"/>
          </a:xfrm>
        </p:grpSpPr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13D1DE84-F811-5AC8-C04A-7413C9FA4B2F}"/>
                </a:ext>
              </a:extLst>
            </p:cNvPr>
            <p:cNvGrpSpPr/>
            <p:nvPr/>
          </p:nvGrpSpPr>
          <p:grpSpPr>
            <a:xfrm>
              <a:off x="6557010" y="3735641"/>
              <a:ext cx="2707092" cy="2593884"/>
              <a:chOff x="670560" y="3735641"/>
              <a:chExt cx="2707092" cy="2593884"/>
            </a:xfrm>
            <a:solidFill>
              <a:schemeClr val="bg1">
                <a:lumMod val="65000"/>
              </a:schemeClr>
            </a:solidFill>
          </p:grpSpPr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C7F4DFE9-BBEF-6ED8-27C1-F995C37A223A}"/>
                  </a:ext>
                </a:extLst>
              </p:cNvPr>
              <p:cNvSpPr/>
              <p:nvPr/>
            </p:nvSpPr>
            <p:spPr>
              <a:xfrm>
                <a:off x="1070653" y="4540549"/>
                <a:ext cx="2190095" cy="1788976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352575B4-09B1-8DA4-5418-9B1E46EBCFDE}"/>
                  </a:ext>
                </a:extLst>
              </p:cNvPr>
              <p:cNvSpPr/>
              <p:nvPr/>
            </p:nvSpPr>
            <p:spPr>
              <a:xfrm>
                <a:off x="2426265" y="4075253"/>
                <a:ext cx="951387" cy="978724"/>
              </a:xfrm>
              <a:custGeom>
                <a:avLst/>
                <a:gdLst>
                  <a:gd name="connsiteX0" fmla="*/ 775653 w 951387"/>
                  <a:gd name="connsiteY0" fmla="*/ 0 h 978724"/>
                  <a:gd name="connsiteX1" fmla="*/ 813091 w 951387"/>
                  <a:gd name="connsiteY1" fmla="*/ 10697 h 978724"/>
                  <a:gd name="connsiteX2" fmla="*/ 831809 w 951387"/>
                  <a:gd name="connsiteY2" fmla="*/ 16045 h 978724"/>
                  <a:gd name="connsiteX3" fmla="*/ 853202 w 951387"/>
                  <a:gd name="connsiteY3" fmla="*/ 10697 h 978724"/>
                  <a:gd name="connsiteX4" fmla="*/ 871921 w 951387"/>
                  <a:gd name="connsiteY4" fmla="*/ 18720 h 978724"/>
                  <a:gd name="connsiteX5" fmla="*/ 879943 w 951387"/>
                  <a:gd name="connsiteY5" fmla="*/ 0 h 978724"/>
                  <a:gd name="connsiteX6" fmla="*/ 946796 w 951387"/>
                  <a:gd name="connsiteY6" fmla="*/ 32089 h 978724"/>
                  <a:gd name="connsiteX7" fmla="*/ 951387 w 951387"/>
                  <a:gd name="connsiteY7" fmla="*/ 33110 h 978724"/>
                  <a:gd name="connsiteX8" fmla="*/ 951387 w 951387"/>
                  <a:gd name="connsiteY8" fmla="*/ 822658 h 978724"/>
                  <a:gd name="connsiteX9" fmla="*/ 930752 w 951387"/>
                  <a:gd name="connsiteY9" fmla="*/ 826299 h 978724"/>
                  <a:gd name="connsiteX10" fmla="*/ 893314 w 951387"/>
                  <a:gd name="connsiteY10" fmla="*/ 858388 h 978724"/>
                  <a:gd name="connsiteX11" fmla="*/ 928077 w 951387"/>
                  <a:gd name="connsiteY11" fmla="*/ 869085 h 978724"/>
                  <a:gd name="connsiteX12" fmla="*/ 901336 w 951387"/>
                  <a:gd name="connsiteY12" fmla="*/ 901174 h 978724"/>
                  <a:gd name="connsiteX13" fmla="*/ 898662 w 951387"/>
                  <a:gd name="connsiteY13" fmla="*/ 935938 h 978724"/>
                  <a:gd name="connsiteX14" fmla="*/ 853202 w 951387"/>
                  <a:gd name="connsiteY14" fmla="*/ 938613 h 978724"/>
                  <a:gd name="connsiteX15" fmla="*/ 834484 w 951387"/>
                  <a:gd name="connsiteY15" fmla="*/ 941287 h 978724"/>
                  <a:gd name="connsiteX16" fmla="*/ 832003 w 951387"/>
                  <a:gd name="connsiteY16" fmla="*/ 973531 h 978724"/>
                  <a:gd name="connsiteX17" fmla="*/ 748912 w 951387"/>
                  <a:gd name="connsiteY17" fmla="*/ 978724 h 978724"/>
                  <a:gd name="connsiteX18" fmla="*/ 719497 w 951387"/>
                  <a:gd name="connsiteY18" fmla="*/ 954656 h 978724"/>
                  <a:gd name="connsiteX19" fmla="*/ 690082 w 951387"/>
                  <a:gd name="connsiteY19" fmla="*/ 954656 h 978724"/>
                  <a:gd name="connsiteX20" fmla="*/ 655318 w 951387"/>
                  <a:gd name="connsiteY20" fmla="*/ 890478 h 978724"/>
                  <a:gd name="connsiteX21" fmla="*/ 636599 w 951387"/>
                  <a:gd name="connsiteY21" fmla="*/ 885131 h 978724"/>
                  <a:gd name="connsiteX22" fmla="*/ 631251 w 951387"/>
                  <a:gd name="connsiteY22" fmla="*/ 863738 h 978724"/>
                  <a:gd name="connsiteX23" fmla="*/ 668689 w 951387"/>
                  <a:gd name="connsiteY23" fmla="*/ 834322 h 978724"/>
                  <a:gd name="connsiteX24" fmla="*/ 649970 w 951387"/>
                  <a:gd name="connsiteY24" fmla="*/ 812929 h 978724"/>
                  <a:gd name="connsiteX25" fmla="*/ 649970 w 951387"/>
                  <a:gd name="connsiteY25" fmla="*/ 783513 h 978724"/>
                  <a:gd name="connsiteX26" fmla="*/ 593814 w 951387"/>
                  <a:gd name="connsiteY26" fmla="*/ 762121 h 978724"/>
                  <a:gd name="connsiteX27" fmla="*/ 505568 w 951387"/>
                  <a:gd name="connsiteY27" fmla="*/ 762121 h 978724"/>
                  <a:gd name="connsiteX28" fmla="*/ 516264 w 951387"/>
                  <a:gd name="connsiteY28" fmla="*/ 724685 h 978724"/>
                  <a:gd name="connsiteX29" fmla="*/ 500220 w 951387"/>
                  <a:gd name="connsiteY29" fmla="*/ 612370 h 978724"/>
                  <a:gd name="connsiteX30" fmla="*/ 476153 w 951387"/>
                  <a:gd name="connsiteY30" fmla="*/ 593652 h 978724"/>
                  <a:gd name="connsiteX31" fmla="*/ 476153 w 951387"/>
                  <a:gd name="connsiteY31" fmla="*/ 553542 h 978724"/>
                  <a:gd name="connsiteX32" fmla="*/ 446737 w 951387"/>
                  <a:gd name="connsiteY32" fmla="*/ 558888 h 978724"/>
                  <a:gd name="connsiteX33" fmla="*/ 428019 w 951387"/>
                  <a:gd name="connsiteY33" fmla="*/ 561563 h 978724"/>
                  <a:gd name="connsiteX34" fmla="*/ 414648 w 951387"/>
                  <a:gd name="connsiteY34" fmla="*/ 534822 h 978724"/>
                  <a:gd name="connsiteX35" fmla="*/ 382559 w 951387"/>
                  <a:gd name="connsiteY35" fmla="*/ 545518 h 978724"/>
                  <a:gd name="connsiteX36" fmla="*/ 379885 w 951387"/>
                  <a:gd name="connsiteY36" fmla="*/ 569585 h 978724"/>
                  <a:gd name="connsiteX37" fmla="*/ 347795 w 951387"/>
                  <a:gd name="connsiteY37" fmla="*/ 601674 h 978724"/>
                  <a:gd name="connsiteX38" fmla="*/ 275594 w 951387"/>
                  <a:gd name="connsiteY38" fmla="*/ 588304 h 978724"/>
                  <a:gd name="connsiteX39" fmla="*/ 219438 w 951387"/>
                  <a:gd name="connsiteY39" fmla="*/ 534822 h 978724"/>
                  <a:gd name="connsiteX40" fmla="*/ 187349 w 951387"/>
                  <a:gd name="connsiteY40" fmla="*/ 540170 h 978724"/>
                  <a:gd name="connsiteX41" fmla="*/ 163282 w 951387"/>
                  <a:gd name="connsiteY41" fmla="*/ 537495 h 978724"/>
                  <a:gd name="connsiteX42" fmla="*/ 128518 w 951387"/>
                  <a:gd name="connsiteY42" fmla="*/ 537495 h 978724"/>
                  <a:gd name="connsiteX43" fmla="*/ 80384 w 951387"/>
                  <a:gd name="connsiteY43" fmla="*/ 521452 h 978724"/>
                  <a:gd name="connsiteX44" fmla="*/ 37599 w 951387"/>
                  <a:gd name="connsiteY44" fmla="*/ 516102 h 978724"/>
                  <a:gd name="connsiteX45" fmla="*/ 16206 w 951387"/>
                  <a:gd name="connsiteY45" fmla="*/ 492036 h 978724"/>
                  <a:gd name="connsiteX46" fmla="*/ 0 w 951387"/>
                  <a:gd name="connsiteY46" fmla="*/ 468887 h 978724"/>
                  <a:gd name="connsiteX47" fmla="*/ 161 w 951387"/>
                  <a:gd name="connsiteY47" fmla="*/ 467970 h 978724"/>
                  <a:gd name="connsiteX48" fmla="*/ 8183 w 951387"/>
                  <a:gd name="connsiteY48" fmla="*/ 449251 h 978724"/>
                  <a:gd name="connsiteX49" fmla="*/ 34924 w 951387"/>
                  <a:gd name="connsiteY49" fmla="*/ 427858 h 978724"/>
                  <a:gd name="connsiteX50" fmla="*/ 24228 w 951387"/>
                  <a:gd name="connsiteY50" fmla="*/ 409138 h 978724"/>
                  <a:gd name="connsiteX51" fmla="*/ 34924 w 951387"/>
                  <a:gd name="connsiteY51" fmla="*/ 374375 h 978724"/>
                  <a:gd name="connsiteX52" fmla="*/ 24228 w 951387"/>
                  <a:gd name="connsiteY52" fmla="*/ 347634 h 978724"/>
                  <a:gd name="connsiteX53" fmla="*/ 13532 w 951387"/>
                  <a:gd name="connsiteY53" fmla="*/ 310197 h 978724"/>
                  <a:gd name="connsiteX54" fmla="*/ 34924 w 951387"/>
                  <a:gd name="connsiteY54" fmla="*/ 264738 h 978724"/>
                  <a:gd name="connsiteX55" fmla="*/ 69688 w 951387"/>
                  <a:gd name="connsiteY55" fmla="*/ 256715 h 978724"/>
                  <a:gd name="connsiteX56" fmla="*/ 69688 w 951387"/>
                  <a:gd name="connsiteY56" fmla="*/ 224625 h 978724"/>
                  <a:gd name="connsiteX57" fmla="*/ 93755 w 951387"/>
                  <a:gd name="connsiteY57" fmla="*/ 197884 h 978724"/>
                  <a:gd name="connsiteX58" fmla="*/ 136541 w 951387"/>
                  <a:gd name="connsiteY58" fmla="*/ 168470 h 978724"/>
                  <a:gd name="connsiteX59" fmla="*/ 168630 w 951387"/>
                  <a:gd name="connsiteY59" fmla="*/ 181840 h 978724"/>
                  <a:gd name="connsiteX60" fmla="*/ 192697 w 951387"/>
                  <a:gd name="connsiteY60" fmla="*/ 173816 h 978724"/>
                  <a:gd name="connsiteX61" fmla="*/ 198045 w 951387"/>
                  <a:gd name="connsiteY61" fmla="*/ 155099 h 978724"/>
                  <a:gd name="connsiteX62" fmla="*/ 208742 w 951387"/>
                  <a:gd name="connsiteY62" fmla="*/ 136381 h 978724"/>
                  <a:gd name="connsiteX63" fmla="*/ 240831 w 951387"/>
                  <a:gd name="connsiteY63" fmla="*/ 128357 h 978724"/>
                  <a:gd name="connsiteX64" fmla="*/ 278269 w 951387"/>
                  <a:gd name="connsiteY64" fmla="*/ 120334 h 978724"/>
                  <a:gd name="connsiteX65" fmla="*/ 296987 w 951387"/>
                  <a:gd name="connsiteY65" fmla="*/ 123009 h 978724"/>
                  <a:gd name="connsiteX66" fmla="*/ 347795 w 951387"/>
                  <a:gd name="connsiteY66" fmla="*/ 106964 h 978724"/>
                  <a:gd name="connsiteX67" fmla="*/ 366514 w 951387"/>
                  <a:gd name="connsiteY67" fmla="*/ 155099 h 978724"/>
                  <a:gd name="connsiteX68" fmla="*/ 403952 w 951387"/>
                  <a:gd name="connsiteY68" fmla="*/ 168470 h 978724"/>
                  <a:gd name="connsiteX69" fmla="*/ 441389 w 951387"/>
                  <a:gd name="connsiteY69" fmla="*/ 168470 h 978724"/>
                  <a:gd name="connsiteX70" fmla="*/ 460108 w 951387"/>
                  <a:gd name="connsiteY70" fmla="*/ 155099 h 978724"/>
                  <a:gd name="connsiteX71" fmla="*/ 492197 w 951387"/>
                  <a:gd name="connsiteY71" fmla="*/ 106964 h 978724"/>
                  <a:gd name="connsiteX72" fmla="*/ 532309 w 951387"/>
                  <a:gd name="connsiteY72" fmla="*/ 106964 h 978724"/>
                  <a:gd name="connsiteX73" fmla="*/ 577769 w 951387"/>
                  <a:gd name="connsiteY73" fmla="*/ 101616 h 978724"/>
                  <a:gd name="connsiteX74" fmla="*/ 599162 w 951387"/>
                  <a:gd name="connsiteY74" fmla="*/ 93595 h 978724"/>
                  <a:gd name="connsiteX75" fmla="*/ 612532 w 951387"/>
                  <a:gd name="connsiteY75" fmla="*/ 64179 h 978724"/>
                  <a:gd name="connsiteX76" fmla="*/ 625903 w 951387"/>
                  <a:gd name="connsiteY76" fmla="*/ 21393 h 978724"/>
                  <a:gd name="connsiteX77" fmla="*/ 690082 w 951387"/>
                  <a:gd name="connsiteY77" fmla="*/ 16045 h 978724"/>
                  <a:gd name="connsiteX78" fmla="*/ 719497 w 951387"/>
                  <a:gd name="connsiteY78" fmla="*/ 8023 h 978724"/>
                  <a:gd name="connsiteX0" fmla="*/ 775653 w 1097991"/>
                  <a:gd name="connsiteY0" fmla="*/ 0 h 978724"/>
                  <a:gd name="connsiteX1" fmla="*/ 813091 w 1097991"/>
                  <a:gd name="connsiteY1" fmla="*/ 10697 h 978724"/>
                  <a:gd name="connsiteX2" fmla="*/ 831809 w 1097991"/>
                  <a:gd name="connsiteY2" fmla="*/ 16045 h 978724"/>
                  <a:gd name="connsiteX3" fmla="*/ 853202 w 1097991"/>
                  <a:gd name="connsiteY3" fmla="*/ 10697 h 978724"/>
                  <a:gd name="connsiteX4" fmla="*/ 871921 w 1097991"/>
                  <a:gd name="connsiteY4" fmla="*/ 18720 h 978724"/>
                  <a:gd name="connsiteX5" fmla="*/ 879943 w 1097991"/>
                  <a:gd name="connsiteY5" fmla="*/ 0 h 978724"/>
                  <a:gd name="connsiteX6" fmla="*/ 946796 w 1097991"/>
                  <a:gd name="connsiteY6" fmla="*/ 32089 h 978724"/>
                  <a:gd name="connsiteX7" fmla="*/ 951387 w 1097991"/>
                  <a:gd name="connsiteY7" fmla="*/ 33110 h 978724"/>
                  <a:gd name="connsiteX8" fmla="*/ 1097985 w 1097991"/>
                  <a:gd name="connsiteY8" fmla="*/ 353872 h 978724"/>
                  <a:gd name="connsiteX9" fmla="*/ 951387 w 1097991"/>
                  <a:gd name="connsiteY9" fmla="*/ 822658 h 978724"/>
                  <a:gd name="connsiteX10" fmla="*/ 930752 w 1097991"/>
                  <a:gd name="connsiteY10" fmla="*/ 826299 h 978724"/>
                  <a:gd name="connsiteX11" fmla="*/ 893314 w 1097991"/>
                  <a:gd name="connsiteY11" fmla="*/ 858388 h 978724"/>
                  <a:gd name="connsiteX12" fmla="*/ 928077 w 1097991"/>
                  <a:gd name="connsiteY12" fmla="*/ 869085 h 978724"/>
                  <a:gd name="connsiteX13" fmla="*/ 901336 w 1097991"/>
                  <a:gd name="connsiteY13" fmla="*/ 901174 h 978724"/>
                  <a:gd name="connsiteX14" fmla="*/ 898662 w 1097991"/>
                  <a:gd name="connsiteY14" fmla="*/ 935938 h 978724"/>
                  <a:gd name="connsiteX15" fmla="*/ 853202 w 1097991"/>
                  <a:gd name="connsiteY15" fmla="*/ 938613 h 978724"/>
                  <a:gd name="connsiteX16" fmla="*/ 834484 w 1097991"/>
                  <a:gd name="connsiteY16" fmla="*/ 941287 h 978724"/>
                  <a:gd name="connsiteX17" fmla="*/ 832003 w 1097991"/>
                  <a:gd name="connsiteY17" fmla="*/ 973531 h 978724"/>
                  <a:gd name="connsiteX18" fmla="*/ 748912 w 1097991"/>
                  <a:gd name="connsiteY18" fmla="*/ 978724 h 978724"/>
                  <a:gd name="connsiteX19" fmla="*/ 719497 w 1097991"/>
                  <a:gd name="connsiteY19" fmla="*/ 954656 h 978724"/>
                  <a:gd name="connsiteX20" fmla="*/ 690082 w 1097991"/>
                  <a:gd name="connsiteY20" fmla="*/ 954656 h 978724"/>
                  <a:gd name="connsiteX21" fmla="*/ 655318 w 1097991"/>
                  <a:gd name="connsiteY21" fmla="*/ 890478 h 978724"/>
                  <a:gd name="connsiteX22" fmla="*/ 636599 w 1097991"/>
                  <a:gd name="connsiteY22" fmla="*/ 885131 h 978724"/>
                  <a:gd name="connsiteX23" fmla="*/ 631251 w 1097991"/>
                  <a:gd name="connsiteY23" fmla="*/ 863738 h 978724"/>
                  <a:gd name="connsiteX24" fmla="*/ 668689 w 1097991"/>
                  <a:gd name="connsiteY24" fmla="*/ 834322 h 978724"/>
                  <a:gd name="connsiteX25" fmla="*/ 649970 w 1097991"/>
                  <a:gd name="connsiteY25" fmla="*/ 812929 h 978724"/>
                  <a:gd name="connsiteX26" fmla="*/ 649970 w 1097991"/>
                  <a:gd name="connsiteY26" fmla="*/ 783513 h 978724"/>
                  <a:gd name="connsiteX27" fmla="*/ 593814 w 1097991"/>
                  <a:gd name="connsiteY27" fmla="*/ 762121 h 978724"/>
                  <a:gd name="connsiteX28" fmla="*/ 505568 w 1097991"/>
                  <a:gd name="connsiteY28" fmla="*/ 762121 h 978724"/>
                  <a:gd name="connsiteX29" fmla="*/ 516264 w 1097991"/>
                  <a:gd name="connsiteY29" fmla="*/ 724685 h 978724"/>
                  <a:gd name="connsiteX30" fmla="*/ 500220 w 1097991"/>
                  <a:gd name="connsiteY30" fmla="*/ 612370 h 978724"/>
                  <a:gd name="connsiteX31" fmla="*/ 476153 w 1097991"/>
                  <a:gd name="connsiteY31" fmla="*/ 593652 h 978724"/>
                  <a:gd name="connsiteX32" fmla="*/ 476153 w 1097991"/>
                  <a:gd name="connsiteY32" fmla="*/ 553542 h 978724"/>
                  <a:gd name="connsiteX33" fmla="*/ 446737 w 1097991"/>
                  <a:gd name="connsiteY33" fmla="*/ 558888 h 978724"/>
                  <a:gd name="connsiteX34" fmla="*/ 428019 w 1097991"/>
                  <a:gd name="connsiteY34" fmla="*/ 561563 h 978724"/>
                  <a:gd name="connsiteX35" fmla="*/ 414648 w 1097991"/>
                  <a:gd name="connsiteY35" fmla="*/ 534822 h 978724"/>
                  <a:gd name="connsiteX36" fmla="*/ 382559 w 1097991"/>
                  <a:gd name="connsiteY36" fmla="*/ 545518 h 978724"/>
                  <a:gd name="connsiteX37" fmla="*/ 379885 w 1097991"/>
                  <a:gd name="connsiteY37" fmla="*/ 569585 h 978724"/>
                  <a:gd name="connsiteX38" fmla="*/ 347795 w 1097991"/>
                  <a:gd name="connsiteY38" fmla="*/ 601674 h 978724"/>
                  <a:gd name="connsiteX39" fmla="*/ 275594 w 1097991"/>
                  <a:gd name="connsiteY39" fmla="*/ 588304 h 978724"/>
                  <a:gd name="connsiteX40" fmla="*/ 219438 w 1097991"/>
                  <a:gd name="connsiteY40" fmla="*/ 534822 h 978724"/>
                  <a:gd name="connsiteX41" fmla="*/ 187349 w 1097991"/>
                  <a:gd name="connsiteY41" fmla="*/ 540170 h 978724"/>
                  <a:gd name="connsiteX42" fmla="*/ 163282 w 1097991"/>
                  <a:gd name="connsiteY42" fmla="*/ 537495 h 978724"/>
                  <a:gd name="connsiteX43" fmla="*/ 128518 w 1097991"/>
                  <a:gd name="connsiteY43" fmla="*/ 537495 h 978724"/>
                  <a:gd name="connsiteX44" fmla="*/ 80384 w 1097991"/>
                  <a:gd name="connsiteY44" fmla="*/ 521452 h 978724"/>
                  <a:gd name="connsiteX45" fmla="*/ 37599 w 1097991"/>
                  <a:gd name="connsiteY45" fmla="*/ 516102 h 978724"/>
                  <a:gd name="connsiteX46" fmla="*/ 16206 w 1097991"/>
                  <a:gd name="connsiteY46" fmla="*/ 492036 h 978724"/>
                  <a:gd name="connsiteX47" fmla="*/ 0 w 1097991"/>
                  <a:gd name="connsiteY47" fmla="*/ 468887 h 978724"/>
                  <a:gd name="connsiteX48" fmla="*/ 161 w 1097991"/>
                  <a:gd name="connsiteY48" fmla="*/ 467970 h 978724"/>
                  <a:gd name="connsiteX49" fmla="*/ 8183 w 1097991"/>
                  <a:gd name="connsiteY49" fmla="*/ 449251 h 978724"/>
                  <a:gd name="connsiteX50" fmla="*/ 34924 w 1097991"/>
                  <a:gd name="connsiteY50" fmla="*/ 427858 h 978724"/>
                  <a:gd name="connsiteX51" fmla="*/ 24228 w 1097991"/>
                  <a:gd name="connsiteY51" fmla="*/ 409138 h 978724"/>
                  <a:gd name="connsiteX52" fmla="*/ 34924 w 1097991"/>
                  <a:gd name="connsiteY52" fmla="*/ 374375 h 978724"/>
                  <a:gd name="connsiteX53" fmla="*/ 24228 w 1097991"/>
                  <a:gd name="connsiteY53" fmla="*/ 347634 h 978724"/>
                  <a:gd name="connsiteX54" fmla="*/ 13532 w 1097991"/>
                  <a:gd name="connsiteY54" fmla="*/ 310197 h 978724"/>
                  <a:gd name="connsiteX55" fmla="*/ 34924 w 1097991"/>
                  <a:gd name="connsiteY55" fmla="*/ 264738 h 978724"/>
                  <a:gd name="connsiteX56" fmla="*/ 69688 w 1097991"/>
                  <a:gd name="connsiteY56" fmla="*/ 256715 h 978724"/>
                  <a:gd name="connsiteX57" fmla="*/ 69688 w 1097991"/>
                  <a:gd name="connsiteY57" fmla="*/ 224625 h 978724"/>
                  <a:gd name="connsiteX58" fmla="*/ 93755 w 1097991"/>
                  <a:gd name="connsiteY58" fmla="*/ 197884 h 978724"/>
                  <a:gd name="connsiteX59" fmla="*/ 136541 w 1097991"/>
                  <a:gd name="connsiteY59" fmla="*/ 168470 h 978724"/>
                  <a:gd name="connsiteX60" fmla="*/ 168630 w 1097991"/>
                  <a:gd name="connsiteY60" fmla="*/ 181840 h 978724"/>
                  <a:gd name="connsiteX61" fmla="*/ 192697 w 1097991"/>
                  <a:gd name="connsiteY61" fmla="*/ 173816 h 978724"/>
                  <a:gd name="connsiteX62" fmla="*/ 198045 w 1097991"/>
                  <a:gd name="connsiteY62" fmla="*/ 155099 h 978724"/>
                  <a:gd name="connsiteX63" fmla="*/ 208742 w 1097991"/>
                  <a:gd name="connsiteY63" fmla="*/ 136381 h 978724"/>
                  <a:gd name="connsiteX64" fmla="*/ 240831 w 1097991"/>
                  <a:gd name="connsiteY64" fmla="*/ 128357 h 978724"/>
                  <a:gd name="connsiteX65" fmla="*/ 278269 w 1097991"/>
                  <a:gd name="connsiteY65" fmla="*/ 120334 h 978724"/>
                  <a:gd name="connsiteX66" fmla="*/ 296987 w 1097991"/>
                  <a:gd name="connsiteY66" fmla="*/ 123009 h 978724"/>
                  <a:gd name="connsiteX67" fmla="*/ 347795 w 1097991"/>
                  <a:gd name="connsiteY67" fmla="*/ 106964 h 978724"/>
                  <a:gd name="connsiteX68" fmla="*/ 366514 w 1097991"/>
                  <a:gd name="connsiteY68" fmla="*/ 155099 h 978724"/>
                  <a:gd name="connsiteX69" fmla="*/ 403952 w 1097991"/>
                  <a:gd name="connsiteY69" fmla="*/ 168470 h 978724"/>
                  <a:gd name="connsiteX70" fmla="*/ 441389 w 1097991"/>
                  <a:gd name="connsiteY70" fmla="*/ 168470 h 978724"/>
                  <a:gd name="connsiteX71" fmla="*/ 460108 w 1097991"/>
                  <a:gd name="connsiteY71" fmla="*/ 155099 h 978724"/>
                  <a:gd name="connsiteX72" fmla="*/ 492197 w 1097991"/>
                  <a:gd name="connsiteY72" fmla="*/ 106964 h 978724"/>
                  <a:gd name="connsiteX73" fmla="*/ 532309 w 1097991"/>
                  <a:gd name="connsiteY73" fmla="*/ 106964 h 978724"/>
                  <a:gd name="connsiteX74" fmla="*/ 577769 w 1097991"/>
                  <a:gd name="connsiteY74" fmla="*/ 101616 h 978724"/>
                  <a:gd name="connsiteX75" fmla="*/ 599162 w 1097991"/>
                  <a:gd name="connsiteY75" fmla="*/ 93595 h 978724"/>
                  <a:gd name="connsiteX76" fmla="*/ 612532 w 1097991"/>
                  <a:gd name="connsiteY76" fmla="*/ 64179 h 978724"/>
                  <a:gd name="connsiteX77" fmla="*/ 625903 w 1097991"/>
                  <a:gd name="connsiteY77" fmla="*/ 21393 h 978724"/>
                  <a:gd name="connsiteX78" fmla="*/ 690082 w 1097991"/>
                  <a:gd name="connsiteY78" fmla="*/ 16045 h 978724"/>
                  <a:gd name="connsiteX79" fmla="*/ 719497 w 1097991"/>
                  <a:gd name="connsiteY79" fmla="*/ 8023 h 978724"/>
                  <a:gd name="connsiteX80" fmla="*/ 775653 w 1097991"/>
                  <a:gd name="connsiteY80" fmla="*/ 0 h 978724"/>
                  <a:gd name="connsiteX0" fmla="*/ 1097985 w 1189425"/>
                  <a:gd name="connsiteY0" fmla="*/ 353872 h 978724"/>
                  <a:gd name="connsiteX1" fmla="*/ 951387 w 1189425"/>
                  <a:gd name="connsiteY1" fmla="*/ 822658 h 978724"/>
                  <a:gd name="connsiteX2" fmla="*/ 930752 w 1189425"/>
                  <a:gd name="connsiteY2" fmla="*/ 826299 h 978724"/>
                  <a:gd name="connsiteX3" fmla="*/ 893314 w 1189425"/>
                  <a:gd name="connsiteY3" fmla="*/ 858388 h 978724"/>
                  <a:gd name="connsiteX4" fmla="*/ 928077 w 1189425"/>
                  <a:gd name="connsiteY4" fmla="*/ 869085 h 978724"/>
                  <a:gd name="connsiteX5" fmla="*/ 901336 w 1189425"/>
                  <a:gd name="connsiteY5" fmla="*/ 901174 h 978724"/>
                  <a:gd name="connsiteX6" fmla="*/ 898662 w 1189425"/>
                  <a:gd name="connsiteY6" fmla="*/ 935938 h 978724"/>
                  <a:gd name="connsiteX7" fmla="*/ 853202 w 1189425"/>
                  <a:gd name="connsiteY7" fmla="*/ 938613 h 978724"/>
                  <a:gd name="connsiteX8" fmla="*/ 834484 w 1189425"/>
                  <a:gd name="connsiteY8" fmla="*/ 941287 h 978724"/>
                  <a:gd name="connsiteX9" fmla="*/ 832003 w 1189425"/>
                  <a:gd name="connsiteY9" fmla="*/ 973531 h 978724"/>
                  <a:gd name="connsiteX10" fmla="*/ 748912 w 1189425"/>
                  <a:gd name="connsiteY10" fmla="*/ 978724 h 978724"/>
                  <a:gd name="connsiteX11" fmla="*/ 719497 w 1189425"/>
                  <a:gd name="connsiteY11" fmla="*/ 954656 h 978724"/>
                  <a:gd name="connsiteX12" fmla="*/ 690082 w 1189425"/>
                  <a:gd name="connsiteY12" fmla="*/ 954656 h 978724"/>
                  <a:gd name="connsiteX13" fmla="*/ 655318 w 1189425"/>
                  <a:gd name="connsiteY13" fmla="*/ 890478 h 978724"/>
                  <a:gd name="connsiteX14" fmla="*/ 636599 w 1189425"/>
                  <a:gd name="connsiteY14" fmla="*/ 885131 h 978724"/>
                  <a:gd name="connsiteX15" fmla="*/ 631251 w 1189425"/>
                  <a:gd name="connsiteY15" fmla="*/ 863738 h 978724"/>
                  <a:gd name="connsiteX16" fmla="*/ 668689 w 1189425"/>
                  <a:gd name="connsiteY16" fmla="*/ 834322 h 978724"/>
                  <a:gd name="connsiteX17" fmla="*/ 649970 w 1189425"/>
                  <a:gd name="connsiteY17" fmla="*/ 812929 h 978724"/>
                  <a:gd name="connsiteX18" fmla="*/ 649970 w 1189425"/>
                  <a:gd name="connsiteY18" fmla="*/ 783513 h 978724"/>
                  <a:gd name="connsiteX19" fmla="*/ 593814 w 1189425"/>
                  <a:gd name="connsiteY19" fmla="*/ 762121 h 978724"/>
                  <a:gd name="connsiteX20" fmla="*/ 505568 w 1189425"/>
                  <a:gd name="connsiteY20" fmla="*/ 762121 h 978724"/>
                  <a:gd name="connsiteX21" fmla="*/ 516264 w 1189425"/>
                  <a:gd name="connsiteY21" fmla="*/ 724685 h 978724"/>
                  <a:gd name="connsiteX22" fmla="*/ 500220 w 1189425"/>
                  <a:gd name="connsiteY22" fmla="*/ 612370 h 978724"/>
                  <a:gd name="connsiteX23" fmla="*/ 476153 w 1189425"/>
                  <a:gd name="connsiteY23" fmla="*/ 593652 h 978724"/>
                  <a:gd name="connsiteX24" fmla="*/ 476153 w 1189425"/>
                  <a:gd name="connsiteY24" fmla="*/ 553542 h 978724"/>
                  <a:gd name="connsiteX25" fmla="*/ 446737 w 1189425"/>
                  <a:gd name="connsiteY25" fmla="*/ 558888 h 978724"/>
                  <a:gd name="connsiteX26" fmla="*/ 428019 w 1189425"/>
                  <a:gd name="connsiteY26" fmla="*/ 561563 h 978724"/>
                  <a:gd name="connsiteX27" fmla="*/ 414648 w 1189425"/>
                  <a:gd name="connsiteY27" fmla="*/ 534822 h 978724"/>
                  <a:gd name="connsiteX28" fmla="*/ 382559 w 1189425"/>
                  <a:gd name="connsiteY28" fmla="*/ 545518 h 978724"/>
                  <a:gd name="connsiteX29" fmla="*/ 379885 w 1189425"/>
                  <a:gd name="connsiteY29" fmla="*/ 569585 h 978724"/>
                  <a:gd name="connsiteX30" fmla="*/ 347795 w 1189425"/>
                  <a:gd name="connsiteY30" fmla="*/ 601674 h 978724"/>
                  <a:gd name="connsiteX31" fmla="*/ 275594 w 1189425"/>
                  <a:gd name="connsiteY31" fmla="*/ 588304 h 978724"/>
                  <a:gd name="connsiteX32" fmla="*/ 219438 w 1189425"/>
                  <a:gd name="connsiteY32" fmla="*/ 534822 h 978724"/>
                  <a:gd name="connsiteX33" fmla="*/ 187349 w 1189425"/>
                  <a:gd name="connsiteY33" fmla="*/ 540170 h 978724"/>
                  <a:gd name="connsiteX34" fmla="*/ 163282 w 1189425"/>
                  <a:gd name="connsiteY34" fmla="*/ 537495 h 978724"/>
                  <a:gd name="connsiteX35" fmla="*/ 128518 w 1189425"/>
                  <a:gd name="connsiteY35" fmla="*/ 537495 h 978724"/>
                  <a:gd name="connsiteX36" fmla="*/ 80384 w 1189425"/>
                  <a:gd name="connsiteY36" fmla="*/ 521452 h 978724"/>
                  <a:gd name="connsiteX37" fmla="*/ 37599 w 1189425"/>
                  <a:gd name="connsiteY37" fmla="*/ 516102 h 978724"/>
                  <a:gd name="connsiteX38" fmla="*/ 16206 w 1189425"/>
                  <a:gd name="connsiteY38" fmla="*/ 492036 h 978724"/>
                  <a:gd name="connsiteX39" fmla="*/ 0 w 1189425"/>
                  <a:gd name="connsiteY39" fmla="*/ 468887 h 978724"/>
                  <a:gd name="connsiteX40" fmla="*/ 161 w 1189425"/>
                  <a:gd name="connsiteY40" fmla="*/ 467970 h 978724"/>
                  <a:gd name="connsiteX41" fmla="*/ 8183 w 1189425"/>
                  <a:gd name="connsiteY41" fmla="*/ 449251 h 978724"/>
                  <a:gd name="connsiteX42" fmla="*/ 34924 w 1189425"/>
                  <a:gd name="connsiteY42" fmla="*/ 427858 h 978724"/>
                  <a:gd name="connsiteX43" fmla="*/ 24228 w 1189425"/>
                  <a:gd name="connsiteY43" fmla="*/ 409138 h 978724"/>
                  <a:gd name="connsiteX44" fmla="*/ 34924 w 1189425"/>
                  <a:gd name="connsiteY44" fmla="*/ 374375 h 978724"/>
                  <a:gd name="connsiteX45" fmla="*/ 24228 w 1189425"/>
                  <a:gd name="connsiteY45" fmla="*/ 347634 h 978724"/>
                  <a:gd name="connsiteX46" fmla="*/ 13532 w 1189425"/>
                  <a:gd name="connsiteY46" fmla="*/ 310197 h 978724"/>
                  <a:gd name="connsiteX47" fmla="*/ 34924 w 1189425"/>
                  <a:gd name="connsiteY47" fmla="*/ 264738 h 978724"/>
                  <a:gd name="connsiteX48" fmla="*/ 69688 w 1189425"/>
                  <a:gd name="connsiteY48" fmla="*/ 256715 h 978724"/>
                  <a:gd name="connsiteX49" fmla="*/ 69688 w 1189425"/>
                  <a:gd name="connsiteY49" fmla="*/ 224625 h 978724"/>
                  <a:gd name="connsiteX50" fmla="*/ 93755 w 1189425"/>
                  <a:gd name="connsiteY50" fmla="*/ 197884 h 978724"/>
                  <a:gd name="connsiteX51" fmla="*/ 136541 w 1189425"/>
                  <a:gd name="connsiteY51" fmla="*/ 168470 h 978724"/>
                  <a:gd name="connsiteX52" fmla="*/ 168630 w 1189425"/>
                  <a:gd name="connsiteY52" fmla="*/ 181840 h 978724"/>
                  <a:gd name="connsiteX53" fmla="*/ 192697 w 1189425"/>
                  <a:gd name="connsiteY53" fmla="*/ 173816 h 978724"/>
                  <a:gd name="connsiteX54" fmla="*/ 198045 w 1189425"/>
                  <a:gd name="connsiteY54" fmla="*/ 155099 h 978724"/>
                  <a:gd name="connsiteX55" fmla="*/ 208742 w 1189425"/>
                  <a:gd name="connsiteY55" fmla="*/ 136381 h 978724"/>
                  <a:gd name="connsiteX56" fmla="*/ 240831 w 1189425"/>
                  <a:gd name="connsiteY56" fmla="*/ 128357 h 978724"/>
                  <a:gd name="connsiteX57" fmla="*/ 278269 w 1189425"/>
                  <a:gd name="connsiteY57" fmla="*/ 120334 h 978724"/>
                  <a:gd name="connsiteX58" fmla="*/ 296987 w 1189425"/>
                  <a:gd name="connsiteY58" fmla="*/ 123009 h 978724"/>
                  <a:gd name="connsiteX59" fmla="*/ 347795 w 1189425"/>
                  <a:gd name="connsiteY59" fmla="*/ 106964 h 978724"/>
                  <a:gd name="connsiteX60" fmla="*/ 366514 w 1189425"/>
                  <a:gd name="connsiteY60" fmla="*/ 155099 h 978724"/>
                  <a:gd name="connsiteX61" fmla="*/ 403952 w 1189425"/>
                  <a:gd name="connsiteY61" fmla="*/ 168470 h 978724"/>
                  <a:gd name="connsiteX62" fmla="*/ 441389 w 1189425"/>
                  <a:gd name="connsiteY62" fmla="*/ 168470 h 978724"/>
                  <a:gd name="connsiteX63" fmla="*/ 460108 w 1189425"/>
                  <a:gd name="connsiteY63" fmla="*/ 155099 h 978724"/>
                  <a:gd name="connsiteX64" fmla="*/ 492197 w 1189425"/>
                  <a:gd name="connsiteY64" fmla="*/ 106964 h 978724"/>
                  <a:gd name="connsiteX65" fmla="*/ 532309 w 1189425"/>
                  <a:gd name="connsiteY65" fmla="*/ 106964 h 978724"/>
                  <a:gd name="connsiteX66" fmla="*/ 577769 w 1189425"/>
                  <a:gd name="connsiteY66" fmla="*/ 101616 h 978724"/>
                  <a:gd name="connsiteX67" fmla="*/ 599162 w 1189425"/>
                  <a:gd name="connsiteY67" fmla="*/ 93595 h 978724"/>
                  <a:gd name="connsiteX68" fmla="*/ 612532 w 1189425"/>
                  <a:gd name="connsiteY68" fmla="*/ 64179 h 978724"/>
                  <a:gd name="connsiteX69" fmla="*/ 625903 w 1189425"/>
                  <a:gd name="connsiteY69" fmla="*/ 21393 h 978724"/>
                  <a:gd name="connsiteX70" fmla="*/ 690082 w 1189425"/>
                  <a:gd name="connsiteY70" fmla="*/ 16045 h 978724"/>
                  <a:gd name="connsiteX71" fmla="*/ 719497 w 1189425"/>
                  <a:gd name="connsiteY71" fmla="*/ 8023 h 978724"/>
                  <a:gd name="connsiteX72" fmla="*/ 775653 w 1189425"/>
                  <a:gd name="connsiteY72" fmla="*/ 0 h 978724"/>
                  <a:gd name="connsiteX73" fmla="*/ 813091 w 1189425"/>
                  <a:gd name="connsiteY73" fmla="*/ 10697 h 978724"/>
                  <a:gd name="connsiteX74" fmla="*/ 831809 w 1189425"/>
                  <a:gd name="connsiteY74" fmla="*/ 16045 h 978724"/>
                  <a:gd name="connsiteX75" fmla="*/ 853202 w 1189425"/>
                  <a:gd name="connsiteY75" fmla="*/ 10697 h 978724"/>
                  <a:gd name="connsiteX76" fmla="*/ 871921 w 1189425"/>
                  <a:gd name="connsiteY76" fmla="*/ 18720 h 978724"/>
                  <a:gd name="connsiteX77" fmla="*/ 879943 w 1189425"/>
                  <a:gd name="connsiteY77" fmla="*/ 0 h 978724"/>
                  <a:gd name="connsiteX78" fmla="*/ 946796 w 1189425"/>
                  <a:gd name="connsiteY78" fmla="*/ 32089 h 978724"/>
                  <a:gd name="connsiteX79" fmla="*/ 951387 w 1189425"/>
                  <a:gd name="connsiteY79" fmla="*/ 33110 h 978724"/>
                  <a:gd name="connsiteX80" fmla="*/ 1189425 w 1189425"/>
                  <a:gd name="connsiteY80" fmla="*/ 445312 h 978724"/>
                  <a:gd name="connsiteX0" fmla="*/ 951387 w 1189425"/>
                  <a:gd name="connsiteY0" fmla="*/ 822658 h 978724"/>
                  <a:gd name="connsiteX1" fmla="*/ 930752 w 1189425"/>
                  <a:gd name="connsiteY1" fmla="*/ 826299 h 978724"/>
                  <a:gd name="connsiteX2" fmla="*/ 893314 w 1189425"/>
                  <a:gd name="connsiteY2" fmla="*/ 858388 h 978724"/>
                  <a:gd name="connsiteX3" fmla="*/ 928077 w 1189425"/>
                  <a:gd name="connsiteY3" fmla="*/ 869085 h 978724"/>
                  <a:gd name="connsiteX4" fmla="*/ 901336 w 1189425"/>
                  <a:gd name="connsiteY4" fmla="*/ 901174 h 978724"/>
                  <a:gd name="connsiteX5" fmla="*/ 898662 w 1189425"/>
                  <a:gd name="connsiteY5" fmla="*/ 935938 h 978724"/>
                  <a:gd name="connsiteX6" fmla="*/ 853202 w 1189425"/>
                  <a:gd name="connsiteY6" fmla="*/ 938613 h 978724"/>
                  <a:gd name="connsiteX7" fmla="*/ 834484 w 1189425"/>
                  <a:gd name="connsiteY7" fmla="*/ 941287 h 978724"/>
                  <a:gd name="connsiteX8" fmla="*/ 832003 w 1189425"/>
                  <a:gd name="connsiteY8" fmla="*/ 973531 h 978724"/>
                  <a:gd name="connsiteX9" fmla="*/ 748912 w 1189425"/>
                  <a:gd name="connsiteY9" fmla="*/ 978724 h 978724"/>
                  <a:gd name="connsiteX10" fmla="*/ 719497 w 1189425"/>
                  <a:gd name="connsiteY10" fmla="*/ 954656 h 978724"/>
                  <a:gd name="connsiteX11" fmla="*/ 690082 w 1189425"/>
                  <a:gd name="connsiteY11" fmla="*/ 954656 h 978724"/>
                  <a:gd name="connsiteX12" fmla="*/ 655318 w 1189425"/>
                  <a:gd name="connsiteY12" fmla="*/ 890478 h 978724"/>
                  <a:gd name="connsiteX13" fmla="*/ 636599 w 1189425"/>
                  <a:gd name="connsiteY13" fmla="*/ 885131 h 978724"/>
                  <a:gd name="connsiteX14" fmla="*/ 631251 w 1189425"/>
                  <a:gd name="connsiteY14" fmla="*/ 863738 h 978724"/>
                  <a:gd name="connsiteX15" fmla="*/ 668689 w 1189425"/>
                  <a:gd name="connsiteY15" fmla="*/ 834322 h 978724"/>
                  <a:gd name="connsiteX16" fmla="*/ 649970 w 1189425"/>
                  <a:gd name="connsiteY16" fmla="*/ 812929 h 978724"/>
                  <a:gd name="connsiteX17" fmla="*/ 649970 w 1189425"/>
                  <a:gd name="connsiteY17" fmla="*/ 783513 h 978724"/>
                  <a:gd name="connsiteX18" fmla="*/ 593814 w 1189425"/>
                  <a:gd name="connsiteY18" fmla="*/ 762121 h 978724"/>
                  <a:gd name="connsiteX19" fmla="*/ 505568 w 1189425"/>
                  <a:gd name="connsiteY19" fmla="*/ 762121 h 978724"/>
                  <a:gd name="connsiteX20" fmla="*/ 516264 w 1189425"/>
                  <a:gd name="connsiteY20" fmla="*/ 724685 h 978724"/>
                  <a:gd name="connsiteX21" fmla="*/ 500220 w 1189425"/>
                  <a:gd name="connsiteY21" fmla="*/ 612370 h 978724"/>
                  <a:gd name="connsiteX22" fmla="*/ 476153 w 1189425"/>
                  <a:gd name="connsiteY22" fmla="*/ 593652 h 978724"/>
                  <a:gd name="connsiteX23" fmla="*/ 476153 w 1189425"/>
                  <a:gd name="connsiteY23" fmla="*/ 553542 h 978724"/>
                  <a:gd name="connsiteX24" fmla="*/ 446737 w 1189425"/>
                  <a:gd name="connsiteY24" fmla="*/ 558888 h 978724"/>
                  <a:gd name="connsiteX25" fmla="*/ 428019 w 1189425"/>
                  <a:gd name="connsiteY25" fmla="*/ 561563 h 978724"/>
                  <a:gd name="connsiteX26" fmla="*/ 414648 w 1189425"/>
                  <a:gd name="connsiteY26" fmla="*/ 534822 h 978724"/>
                  <a:gd name="connsiteX27" fmla="*/ 382559 w 1189425"/>
                  <a:gd name="connsiteY27" fmla="*/ 545518 h 978724"/>
                  <a:gd name="connsiteX28" fmla="*/ 379885 w 1189425"/>
                  <a:gd name="connsiteY28" fmla="*/ 569585 h 978724"/>
                  <a:gd name="connsiteX29" fmla="*/ 347795 w 1189425"/>
                  <a:gd name="connsiteY29" fmla="*/ 601674 h 978724"/>
                  <a:gd name="connsiteX30" fmla="*/ 275594 w 1189425"/>
                  <a:gd name="connsiteY30" fmla="*/ 588304 h 978724"/>
                  <a:gd name="connsiteX31" fmla="*/ 219438 w 1189425"/>
                  <a:gd name="connsiteY31" fmla="*/ 534822 h 978724"/>
                  <a:gd name="connsiteX32" fmla="*/ 187349 w 1189425"/>
                  <a:gd name="connsiteY32" fmla="*/ 540170 h 978724"/>
                  <a:gd name="connsiteX33" fmla="*/ 163282 w 1189425"/>
                  <a:gd name="connsiteY33" fmla="*/ 537495 h 978724"/>
                  <a:gd name="connsiteX34" fmla="*/ 128518 w 1189425"/>
                  <a:gd name="connsiteY34" fmla="*/ 537495 h 978724"/>
                  <a:gd name="connsiteX35" fmla="*/ 80384 w 1189425"/>
                  <a:gd name="connsiteY35" fmla="*/ 521452 h 978724"/>
                  <a:gd name="connsiteX36" fmla="*/ 37599 w 1189425"/>
                  <a:gd name="connsiteY36" fmla="*/ 516102 h 978724"/>
                  <a:gd name="connsiteX37" fmla="*/ 16206 w 1189425"/>
                  <a:gd name="connsiteY37" fmla="*/ 492036 h 978724"/>
                  <a:gd name="connsiteX38" fmla="*/ 0 w 1189425"/>
                  <a:gd name="connsiteY38" fmla="*/ 468887 h 978724"/>
                  <a:gd name="connsiteX39" fmla="*/ 161 w 1189425"/>
                  <a:gd name="connsiteY39" fmla="*/ 467970 h 978724"/>
                  <a:gd name="connsiteX40" fmla="*/ 8183 w 1189425"/>
                  <a:gd name="connsiteY40" fmla="*/ 449251 h 978724"/>
                  <a:gd name="connsiteX41" fmla="*/ 34924 w 1189425"/>
                  <a:gd name="connsiteY41" fmla="*/ 427858 h 978724"/>
                  <a:gd name="connsiteX42" fmla="*/ 24228 w 1189425"/>
                  <a:gd name="connsiteY42" fmla="*/ 409138 h 978724"/>
                  <a:gd name="connsiteX43" fmla="*/ 34924 w 1189425"/>
                  <a:gd name="connsiteY43" fmla="*/ 374375 h 978724"/>
                  <a:gd name="connsiteX44" fmla="*/ 24228 w 1189425"/>
                  <a:gd name="connsiteY44" fmla="*/ 347634 h 978724"/>
                  <a:gd name="connsiteX45" fmla="*/ 13532 w 1189425"/>
                  <a:gd name="connsiteY45" fmla="*/ 310197 h 978724"/>
                  <a:gd name="connsiteX46" fmla="*/ 34924 w 1189425"/>
                  <a:gd name="connsiteY46" fmla="*/ 264738 h 978724"/>
                  <a:gd name="connsiteX47" fmla="*/ 69688 w 1189425"/>
                  <a:gd name="connsiteY47" fmla="*/ 256715 h 978724"/>
                  <a:gd name="connsiteX48" fmla="*/ 69688 w 1189425"/>
                  <a:gd name="connsiteY48" fmla="*/ 224625 h 978724"/>
                  <a:gd name="connsiteX49" fmla="*/ 93755 w 1189425"/>
                  <a:gd name="connsiteY49" fmla="*/ 197884 h 978724"/>
                  <a:gd name="connsiteX50" fmla="*/ 136541 w 1189425"/>
                  <a:gd name="connsiteY50" fmla="*/ 168470 h 978724"/>
                  <a:gd name="connsiteX51" fmla="*/ 168630 w 1189425"/>
                  <a:gd name="connsiteY51" fmla="*/ 181840 h 978724"/>
                  <a:gd name="connsiteX52" fmla="*/ 192697 w 1189425"/>
                  <a:gd name="connsiteY52" fmla="*/ 173816 h 978724"/>
                  <a:gd name="connsiteX53" fmla="*/ 198045 w 1189425"/>
                  <a:gd name="connsiteY53" fmla="*/ 155099 h 978724"/>
                  <a:gd name="connsiteX54" fmla="*/ 208742 w 1189425"/>
                  <a:gd name="connsiteY54" fmla="*/ 136381 h 978724"/>
                  <a:gd name="connsiteX55" fmla="*/ 240831 w 1189425"/>
                  <a:gd name="connsiteY55" fmla="*/ 128357 h 978724"/>
                  <a:gd name="connsiteX56" fmla="*/ 278269 w 1189425"/>
                  <a:gd name="connsiteY56" fmla="*/ 120334 h 978724"/>
                  <a:gd name="connsiteX57" fmla="*/ 296987 w 1189425"/>
                  <a:gd name="connsiteY57" fmla="*/ 123009 h 978724"/>
                  <a:gd name="connsiteX58" fmla="*/ 347795 w 1189425"/>
                  <a:gd name="connsiteY58" fmla="*/ 106964 h 978724"/>
                  <a:gd name="connsiteX59" fmla="*/ 366514 w 1189425"/>
                  <a:gd name="connsiteY59" fmla="*/ 155099 h 978724"/>
                  <a:gd name="connsiteX60" fmla="*/ 403952 w 1189425"/>
                  <a:gd name="connsiteY60" fmla="*/ 168470 h 978724"/>
                  <a:gd name="connsiteX61" fmla="*/ 441389 w 1189425"/>
                  <a:gd name="connsiteY61" fmla="*/ 168470 h 978724"/>
                  <a:gd name="connsiteX62" fmla="*/ 460108 w 1189425"/>
                  <a:gd name="connsiteY62" fmla="*/ 155099 h 978724"/>
                  <a:gd name="connsiteX63" fmla="*/ 492197 w 1189425"/>
                  <a:gd name="connsiteY63" fmla="*/ 106964 h 978724"/>
                  <a:gd name="connsiteX64" fmla="*/ 532309 w 1189425"/>
                  <a:gd name="connsiteY64" fmla="*/ 106964 h 978724"/>
                  <a:gd name="connsiteX65" fmla="*/ 577769 w 1189425"/>
                  <a:gd name="connsiteY65" fmla="*/ 101616 h 978724"/>
                  <a:gd name="connsiteX66" fmla="*/ 599162 w 1189425"/>
                  <a:gd name="connsiteY66" fmla="*/ 93595 h 978724"/>
                  <a:gd name="connsiteX67" fmla="*/ 612532 w 1189425"/>
                  <a:gd name="connsiteY67" fmla="*/ 64179 h 978724"/>
                  <a:gd name="connsiteX68" fmla="*/ 625903 w 1189425"/>
                  <a:gd name="connsiteY68" fmla="*/ 21393 h 978724"/>
                  <a:gd name="connsiteX69" fmla="*/ 690082 w 1189425"/>
                  <a:gd name="connsiteY69" fmla="*/ 16045 h 978724"/>
                  <a:gd name="connsiteX70" fmla="*/ 719497 w 1189425"/>
                  <a:gd name="connsiteY70" fmla="*/ 8023 h 978724"/>
                  <a:gd name="connsiteX71" fmla="*/ 775653 w 1189425"/>
                  <a:gd name="connsiteY71" fmla="*/ 0 h 978724"/>
                  <a:gd name="connsiteX72" fmla="*/ 813091 w 1189425"/>
                  <a:gd name="connsiteY72" fmla="*/ 10697 h 978724"/>
                  <a:gd name="connsiteX73" fmla="*/ 831809 w 1189425"/>
                  <a:gd name="connsiteY73" fmla="*/ 16045 h 978724"/>
                  <a:gd name="connsiteX74" fmla="*/ 853202 w 1189425"/>
                  <a:gd name="connsiteY74" fmla="*/ 10697 h 978724"/>
                  <a:gd name="connsiteX75" fmla="*/ 871921 w 1189425"/>
                  <a:gd name="connsiteY75" fmla="*/ 18720 h 978724"/>
                  <a:gd name="connsiteX76" fmla="*/ 879943 w 1189425"/>
                  <a:gd name="connsiteY76" fmla="*/ 0 h 978724"/>
                  <a:gd name="connsiteX77" fmla="*/ 946796 w 1189425"/>
                  <a:gd name="connsiteY77" fmla="*/ 32089 h 978724"/>
                  <a:gd name="connsiteX78" fmla="*/ 951387 w 1189425"/>
                  <a:gd name="connsiteY78" fmla="*/ 33110 h 978724"/>
                  <a:gd name="connsiteX79" fmla="*/ 1189425 w 1189425"/>
                  <a:gd name="connsiteY79" fmla="*/ 445312 h 978724"/>
                  <a:gd name="connsiteX0" fmla="*/ 951387 w 951387"/>
                  <a:gd name="connsiteY0" fmla="*/ 822658 h 978724"/>
                  <a:gd name="connsiteX1" fmla="*/ 930752 w 951387"/>
                  <a:gd name="connsiteY1" fmla="*/ 826299 h 978724"/>
                  <a:gd name="connsiteX2" fmla="*/ 893314 w 951387"/>
                  <a:gd name="connsiteY2" fmla="*/ 858388 h 978724"/>
                  <a:gd name="connsiteX3" fmla="*/ 928077 w 951387"/>
                  <a:gd name="connsiteY3" fmla="*/ 869085 h 978724"/>
                  <a:gd name="connsiteX4" fmla="*/ 901336 w 951387"/>
                  <a:gd name="connsiteY4" fmla="*/ 901174 h 978724"/>
                  <a:gd name="connsiteX5" fmla="*/ 898662 w 951387"/>
                  <a:gd name="connsiteY5" fmla="*/ 935938 h 978724"/>
                  <a:gd name="connsiteX6" fmla="*/ 853202 w 951387"/>
                  <a:gd name="connsiteY6" fmla="*/ 938613 h 978724"/>
                  <a:gd name="connsiteX7" fmla="*/ 834484 w 951387"/>
                  <a:gd name="connsiteY7" fmla="*/ 941287 h 978724"/>
                  <a:gd name="connsiteX8" fmla="*/ 832003 w 951387"/>
                  <a:gd name="connsiteY8" fmla="*/ 973531 h 978724"/>
                  <a:gd name="connsiteX9" fmla="*/ 748912 w 951387"/>
                  <a:gd name="connsiteY9" fmla="*/ 978724 h 978724"/>
                  <a:gd name="connsiteX10" fmla="*/ 719497 w 951387"/>
                  <a:gd name="connsiteY10" fmla="*/ 954656 h 978724"/>
                  <a:gd name="connsiteX11" fmla="*/ 690082 w 951387"/>
                  <a:gd name="connsiteY11" fmla="*/ 954656 h 978724"/>
                  <a:gd name="connsiteX12" fmla="*/ 655318 w 951387"/>
                  <a:gd name="connsiteY12" fmla="*/ 890478 h 978724"/>
                  <a:gd name="connsiteX13" fmla="*/ 636599 w 951387"/>
                  <a:gd name="connsiteY13" fmla="*/ 885131 h 978724"/>
                  <a:gd name="connsiteX14" fmla="*/ 631251 w 951387"/>
                  <a:gd name="connsiteY14" fmla="*/ 863738 h 978724"/>
                  <a:gd name="connsiteX15" fmla="*/ 668689 w 951387"/>
                  <a:gd name="connsiteY15" fmla="*/ 834322 h 978724"/>
                  <a:gd name="connsiteX16" fmla="*/ 649970 w 951387"/>
                  <a:gd name="connsiteY16" fmla="*/ 812929 h 978724"/>
                  <a:gd name="connsiteX17" fmla="*/ 649970 w 951387"/>
                  <a:gd name="connsiteY17" fmla="*/ 783513 h 978724"/>
                  <a:gd name="connsiteX18" fmla="*/ 593814 w 951387"/>
                  <a:gd name="connsiteY18" fmla="*/ 762121 h 978724"/>
                  <a:gd name="connsiteX19" fmla="*/ 505568 w 951387"/>
                  <a:gd name="connsiteY19" fmla="*/ 762121 h 978724"/>
                  <a:gd name="connsiteX20" fmla="*/ 516264 w 951387"/>
                  <a:gd name="connsiteY20" fmla="*/ 724685 h 978724"/>
                  <a:gd name="connsiteX21" fmla="*/ 500220 w 951387"/>
                  <a:gd name="connsiteY21" fmla="*/ 612370 h 978724"/>
                  <a:gd name="connsiteX22" fmla="*/ 476153 w 951387"/>
                  <a:gd name="connsiteY22" fmla="*/ 593652 h 978724"/>
                  <a:gd name="connsiteX23" fmla="*/ 476153 w 951387"/>
                  <a:gd name="connsiteY23" fmla="*/ 553542 h 978724"/>
                  <a:gd name="connsiteX24" fmla="*/ 446737 w 951387"/>
                  <a:gd name="connsiteY24" fmla="*/ 558888 h 978724"/>
                  <a:gd name="connsiteX25" fmla="*/ 428019 w 951387"/>
                  <a:gd name="connsiteY25" fmla="*/ 561563 h 978724"/>
                  <a:gd name="connsiteX26" fmla="*/ 414648 w 951387"/>
                  <a:gd name="connsiteY26" fmla="*/ 534822 h 978724"/>
                  <a:gd name="connsiteX27" fmla="*/ 382559 w 951387"/>
                  <a:gd name="connsiteY27" fmla="*/ 545518 h 978724"/>
                  <a:gd name="connsiteX28" fmla="*/ 379885 w 951387"/>
                  <a:gd name="connsiteY28" fmla="*/ 569585 h 978724"/>
                  <a:gd name="connsiteX29" fmla="*/ 347795 w 951387"/>
                  <a:gd name="connsiteY29" fmla="*/ 601674 h 978724"/>
                  <a:gd name="connsiteX30" fmla="*/ 275594 w 951387"/>
                  <a:gd name="connsiteY30" fmla="*/ 588304 h 978724"/>
                  <a:gd name="connsiteX31" fmla="*/ 219438 w 951387"/>
                  <a:gd name="connsiteY31" fmla="*/ 534822 h 978724"/>
                  <a:gd name="connsiteX32" fmla="*/ 187349 w 951387"/>
                  <a:gd name="connsiteY32" fmla="*/ 540170 h 978724"/>
                  <a:gd name="connsiteX33" fmla="*/ 163282 w 951387"/>
                  <a:gd name="connsiteY33" fmla="*/ 537495 h 978724"/>
                  <a:gd name="connsiteX34" fmla="*/ 128518 w 951387"/>
                  <a:gd name="connsiteY34" fmla="*/ 537495 h 978724"/>
                  <a:gd name="connsiteX35" fmla="*/ 80384 w 951387"/>
                  <a:gd name="connsiteY35" fmla="*/ 521452 h 978724"/>
                  <a:gd name="connsiteX36" fmla="*/ 37599 w 951387"/>
                  <a:gd name="connsiteY36" fmla="*/ 516102 h 978724"/>
                  <a:gd name="connsiteX37" fmla="*/ 16206 w 951387"/>
                  <a:gd name="connsiteY37" fmla="*/ 492036 h 978724"/>
                  <a:gd name="connsiteX38" fmla="*/ 0 w 951387"/>
                  <a:gd name="connsiteY38" fmla="*/ 468887 h 978724"/>
                  <a:gd name="connsiteX39" fmla="*/ 161 w 951387"/>
                  <a:gd name="connsiteY39" fmla="*/ 467970 h 978724"/>
                  <a:gd name="connsiteX40" fmla="*/ 8183 w 951387"/>
                  <a:gd name="connsiteY40" fmla="*/ 449251 h 978724"/>
                  <a:gd name="connsiteX41" fmla="*/ 34924 w 951387"/>
                  <a:gd name="connsiteY41" fmla="*/ 427858 h 978724"/>
                  <a:gd name="connsiteX42" fmla="*/ 24228 w 951387"/>
                  <a:gd name="connsiteY42" fmla="*/ 409138 h 978724"/>
                  <a:gd name="connsiteX43" fmla="*/ 34924 w 951387"/>
                  <a:gd name="connsiteY43" fmla="*/ 374375 h 978724"/>
                  <a:gd name="connsiteX44" fmla="*/ 24228 w 951387"/>
                  <a:gd name="connsiteY44" fmla="*/ 347634 h 978724"/>
                  <a:gd name="connsiteX45" fmla="*/ 13532 w 951387"/>
                  <a:gd name="connsiteY45" fmla="*/ 310197 h 978724"/>
                  <a:gd name="connsiteX46" fmla="*/ 34924 w 951387"/>
                  <a:gd name="connsiteY46" fmla="*/ 264738 h 978724"/>
                  <a:gd name="connsiteX47" fmla="*/ 69688 w 951387"/>
                  <a:gd name="connsiteY47" fmla="*/ 256715 h 978724"/>
                  <a:gd name="connsiteX48" fmla="*/ 69688 w 951387"/>
                  <a:gd name="connsiteY48" fmla="*/ 224625 h 978724"/>
                  <a:gd name="connsiteX49" fmla="*/ 93755 w 951387"/>
                  <a:gd name="connsiteY49" fmla="*/ 197884 h 978724"/>
                  <a:gd name="connsiteX50" fmla="*/ 136541 w 951387"/>
                  <a:gd name="connsiteY50" fmla="*/ 168470 h 978724"/>
                  <a:gd name="connsiteX51" fmla="*/ 168630 w 951387"/>
                  <a:gd name="connsiteY51" fmla="*/ 181840 h 978724"/>
                  <a:gd name="connsiteX52" fmla="*/ 192697 w 951387"/>
                  <a:gd name="connsiteY52" fmla="*/ 173816 h 978724"/>
                  <a:gd name="connsiteX53" fmla="*/ 198045 w 951387"/>
                  <a:gd name="connsiteY53" fmla="*/ 155099 h 978724"/>
                  <a:gd name="connsiteX54" fmla="*/ 208742 w 951387"/>
                  <a:gd name="connsiteY54" fmla="*/ 136381 h 978724"/>
                  <a:gd name="connsiteX55" fmla="*/ 240831 w 951387"/>
                  <a:gd name="connsiteY55" fmla="*/ 128357 h 978724"/>
                  <a:gd name="connsiteX56" fmla="*/ 278269 w 951387"/>
                  <a:gd name="connsiteY56" fmla="*/ 120334 h 978724"/>
                  <a:gd name="connsiteX57" fmla="*/ 296987 w 951387"/>
                  <a:gd name="connsiteY57" fmla="*/ 123009 h 978724"/>
                  <a:gd name="connsiteX58" fmla="*/ 347795 w 951387"/>
                  <a:gd name="connsiteY58" fmla="*/ 106964 h 978724"/>
                  <a:gd name="connsiteX59" fmla="*/ 366514 w 951387"/>
                  <a:gd name="connsiteY59" fmla="*/ 155099 h 978724"/>
                  <a:gd name="connsiteX60" fmla="*/ 403952 w 951387"/>
                  <a:gd name="connsiteY60" fmla="*/ 168470 h 978724"/>
                  <a:gd name="connsiteX61" fmla="*/ 441389 w 951387"/>
                  <a:gd name="connsiteY61" fmla="*/ 168470 h 978724"/>
                  <a:gd name="connsiteX62" fmla="*/ 460108 w 951387"/>
                  <a:gd name="connsiteY62" fmla="*/ 155099 h 978724"/>
                  <a:gd name="connsiteX63" fmla="*/ 492197 w 951387"/>
                  <a:gd name="connsiteY63" fmla="*/ 106964 h 978724"/>
                  <a:gd name="connsiteX64" fmla="*/ 532309 w 951387"/>
                  <a:gd name="connsiteY64" fmla="*/ 106964 h 978724"/>
                  <a:gd name="connsiteX65" fmla="*/ 577769 w 951387"/>
                  <a:gd name="connsiteY65" fmla="*/ 101616 h 978724"/>
                  <a:gd name="connsiteX66" fmla="*/ 599162 w 951387"/>
                  <a:gd name="connsiteY66" fmla="*/ 93595 h 978724"/>
                  <a:gd name="connsiteX67" fmla="*/ 612532 w 951387"/>
                  <a:gd name="connsiteY67" fmla="*/ 64179 h 978724"/>
                  <a:gd name="connsiteX68" fmla="*/ 625903 w 951387"/>
                  <a:gd name="connsiteY68" fmla="*/ 21393 h 978724"/>
                  <a:gd name="connsiteX69" fmla="*/ 690082 w 951387"/>
                  <a:gd name="connsiteY69" fmla="*/ 16045 h 978724"/>
                  <a:gd name="connsiteX70" fmla="*/ 719497 w 951387"/>
                  <a:gd name="connsiteY70" fmla="*/ 8023 h 978724"/>
                  <a:gd name="connsiteX71" fmla="*/ 775653 w 951387"/>
                  <a:gd name="connsiteY71" fmla="*/ 0 h 978724"/>
                  <a:gd name="connsiteX72" fmla="*/ 813091 w 951387"/>
                  <a:gd name="connsiteY72" fmla="*/ 10697 h 978724"/>
                  <a:gd name="connsiteX73" fmla="*/ 831809 w 951387"/>
                  <a:gd name="connsiteY73" fmla="*/ 16045 h 978724"/>
                  <a:gd name="connsiteX74" fmla="*/ 853202 w 951387"/>
                  <a:gd name="connsiteY74" fmla="*/ 10697 h 978724"/>
                  <a:gd name="connsiteX75" fmla="*/ 871921 w 951387"/>
                  <a:gd name="connsiteY75" fmla="*/ 18720 h 978724"/>
                  <a:gd name="connsiteX76" fmla="*/ 879943 w 951387"/>
                  <a:gd name="connsiteY76" fmla="*/ 0 h 978724"/>
                  <a:gd name="connsiteX77" fmla="*/ 946796 w 951387"/>
                  <a:gd name="connsiteY77" fmla="*/ 32089 h 978724"/>
                  <a:gd name="connsiteX78" fmla="*/ 951387 w 951387"/>
                  <a:gd name="connsiteY78" fmla="*/ 33110 h 97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951387" h="978724">
                    <a:moveTo>
                      <a:pt x="951387" y="822658"/>
                    </a:moveTo>
                    <a:lnTo>
                      <a:pt x="930752" y="826299"/>
                    </a:lnTo>
                    <a:lnTo>
                      <a:pt x="893314" y="858388"/>
                    </a:lnTo>
                    <a:lnTo>
                      <a:pt x="928077" y="869085"/>
                    </a:lnTo>
                    <a:lnTo>
                      <a:pt x="901336" y="901174"/>
                    </a:lnTo>
                    <a:lnTo>
                      <a:pt x="898662" y="935938"/>
                    </a:lnTo>
                    <a:lnTo>
                      <a:pt x="853202" y="938613"/>
                    </a:lnTo>
                    <a:lnTo>
                      <a:pt x="834484" y="941287"/>
                    </a:lnTo>
                    <a:lnTo>
                      <a:pt x="832003" y="973531"/>
                    </a:lnTo>
                    <a:lnTo>
                      <a:pt x="748912" y="978724"/>
                    </a:lnTo>
                    <a:lnTo>
                      <a:pt x="719497" y="954656"/>
                    </a:lnTo>
                    <a:lnTo>
                      <a:pt x="690082" y="954656"/>
                    </a:lnTo>
                    <a:lnTo>
                      <a:pt x="655318" y="890478"/>
                    </a:lnTo>
                    <a:lnTo>
                      <a:pt x="636599" y="885131"/>
                    </a:lnTo>
                    <a:lnTo>
                      <a:pt x="631251" y="863738"/>
                    </a:lnTo>
                    <a:lnTo>
                      <a:pt x="668689" y="834322"/>
                    </a:lnTo>
                    <a:lnTo>
                      <a:pt x="649970" y="812929"/>
                    </a:lnTo>
                    <a:lnTo>
                      <a:pt x="649970" y="783513"/>
                    </a:lnTo>
                    <a:lnTo>
                      <a:pt x="593814" y="762121"/>
                    </a:lnTo>
                    <a:lnTo>
                      <a:pt x="505568" y="762121"/>
                    </a:lnTo>
                    <a:lnTo>
                      <a:pt x="516264" y="724685"/>
                    </a:lnTo>
                    <a:lnTo>
                      <a:pt x="500220" y="612370"/>
                    </a:lnTo>
                    <a:lnTo>
                      <a:pt x="476153" y="593652"/>
                    </a:lnTo>
                    <a:lnTo>
                      <a:pt x="476153" y="553542"/>
                    </a:lnTo>
                    <a:lnTo>
                      <a:pt x="446737" y="558888"/>
                    </a:lnTo>
                    <a:lnTo>
                      <a:pt x="428019" y="561563"/>
                    </a:lnTo>
                    <a:lnTo>
                      <a:pt x="414648" y="534822"/>
                    </a:lnTo>
                    <a:lnTo>
                      <a:pt x="382559" y="545518"/>
                    </a:lnTo>
                    <a:lnTo>
                      <a:pt x="379885" y="569585"/>
                    </a:lnTo>
                    <a:lnTo>
                      <a:pt x="347795" y="601674"/>
                    </a:lnTo>
                    <a:lnTo>
                      <a:pt x="275594" y="588304"/>
                    </a:lnTo>
                    <a:lnTo>
                      <a:pt x="219438" y="534822"/>
                    </a:lnTo>
                    <a:lnTo>
                      <a:pt x="187349" y="540170"/>
                    </a:lnTo>
                    <a:lnTo>
                      <a:pt x="163282" y="537495"/>
                    </a:lnTo>
                    <a:lnTo>
                      <a:pt x="128518" y="537495"/>
                    </a:lnTo>
                    <a:lnTo>
                      <a:pt x="80384" y="521452"/>
                    </a:lnTo>
                    <a:lnTo>
                      <a:pt x="37599" y="516102"/>
                    </a:lnTo>
                    <a:lnTo>
                      <a:pt x="16206" y="492036"/>
                    </a:lnTo>
                    <a:lnTo>
                      <a:pt x="0" y="468887"/>
                    </a:lnTo>
                    <a:cubicBezTo>
                      <a:pt x="54" y="468581"/>
                      <a:pt x="107" y="468276"/>
                      <a:pt x="161" y="467970"/>
                    </a:cubicBezTo>
                    <a:lnTo>
                      <a:pt x="8183" y="449251"/>
                    </a:lnTo>
                    <a:lnTo>
                      <a:pt x="34924" y="427858"/>
                    </a:lnTo>
                    <a:lnTo>
                      <a:pt x="24228" y="409138"/>
                    </a:lnTo>
                    <a:lnTo>
                      <a:pt x="34924" y="374375"/>
                    </a:lnTo>
                    <a:lnTo>
                      <a:pt x="24228" y="347634"/>
                    </a:lnTo>
                    <a:lnTo>
                      <a:pt x="13532" y="310197"/>
                    </a:lnTo>
                    <a:lnTo>
                      <a:pt x="34924" y="264738"/>
                    </a:lnTo>
                    <a:lnTo>
                      <a:pt x="69688" y="256715"/>
                    </a:lnTo>
                    <a:lnTo>
                      <a:pt x="69688" y="224625"/>
                    </a:lnTo>
                    <a:lnTo>
                      <a:pt x="93755" y="197884"/>
                    </a:lnTo>
                    <a:lnTo>
                      <a:pt x="136541" y="168470"/>
                    </a:lnTo>
                    <a:lnTo>
                      <a:pt x="168630" y="181840"/>
                    </a:lnTo>
                    <a:lnTo>
                      <a:pt x="192697" y="173816"/>
                    </a:lnTo>
                    <a:lnTo>
                      <a:pt x="198045" y="155099"/>
                    </a:lnTo>
                    <a:lnTo>
                      <a:pt x="208742" y="136381"/>
                    </a:lnTo>
                    <a:lnTo>
                      <a:pt x="240831" y="128357"/>
                    </a:lnTo>
                    <a:lnTo>
                      <a:pt x="278269" y="120334"/>
                    </a:lnTo>
                    <a:lnTo>
                      <a:pt x="296987" y="123009"/>
                    </a:lnTo>
                    <a:lnTo>
                      <a:pt x="347795" y="106964"/>
                    </a:lnTo>
                    <a:lnTo>
                      <a:pt x="366514" y="155099"/>
                    </a:lnTo>
                    <a:lnTo>
                      <a:pt x="403952" y="168470"/>
                    </a:lnTo>
                    <a:lnTo>
                      <a:pt x="441389" y="168470"/>
                    </a:lnTo>
                    <a:lnTo>
                      <a:pt x="460108" y="155099"/>
                    </a:lnTo>
                    <a:lnTo>
                      <a:pt x="492197" y="106964"/>
                    </a:lnTo>
                    <a:lnTo>
                      <a:pt x="532309" y="106964"/>
                    </a:lnTo>
                    <a:lnTo>
                      <a:pt x="577769" y="101616"/>
                    </a:lnTo>
                    <a:lnTo>
                      <a:pt x="599162" y="93595"/>
                    </a:lnTo>
                    <a:lnTo>
                      <a:pt x="612532" y="64179"/>
                    </a:lnTo>
                    <a:lnTo>
                      <a:pt x="625903" y="21393"/>
                    </a:lnTo>
                    <a:lnTo>
                      <a:pt x="690082" y="16045"/>
                    </a:lnTo>
                    <a:lnTo>
                      <a:pt x="719497" y="8023"/>
                    </a:lnTo>
                    <a:lnTo>
                      <a:pt x="775653" y="0"/>
                    </a:lnTo>
                    <a:lnTo>
                      <a:pt x="813091" y="10697"/>
                    </a:lnTo>
                    <a:lnTo>
                      <a:pt x="831809" y="16045"/>
                    </a:lnTo>
                    <a:lnTo>
                      <a:pt x="853202" y="10697"/>
                    </a:lnTo>
                    <a:lnTo>
                      <a:pt x="871921" y="18720"/>
                    </a:lnTo>
                    <a:lnTo>
                      <a:pt x="879943" y="0"/>
                    </a:lnTo>
                    <a:lnTo>
                      <a:pt x="946796" y="32089"/>
                    </a:lnTo>
                    <a:lnTo>
                      <a:pt x="951387" y="3311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A4308DC0-2901-6163-4295-1A25E84864F1}"/>
                  </a:ext>
                </a:extLst>
              </p:cNvPr>
              <p:cNvSpPr/>
              <p:nvPr/>
            </p:nvSpPr>
            <p:spPr>
              <a:xfrm>
                <a:off x="2298069" y="3735641"/>
                <a:ext cx="1079582" cy="609148"/>
              </a:xfrm>
              <a:custGeom>
                <a:avLst/>
                <a:gdLst>
                  <a:gd name="connsiteX0" fmla="*/ 722010 w 1079582"/>
                  <a:gd name="connsiteY0" fmla="*/ 0 h 609148"/>
                  <a:gd name="connsiteX1" fmla="*/ 770144 w 1079582"/>
                  <a:gd name="connsiteY1" fmla="*/ 34763 h 609148"/>
                  <a:gd name="connsiteX2" fmla="*/ 762122 w 1079582"/>
                  <a:gd name="connsiteY2" fmla="*/ 66853 h 609148"/>
                  <a:gd name="connsiteX3" fmla="*/ 754100 w 1079582"/>
                  <a:gd name="connsiteY3" fmla="*/ 85571 h 609148"/>
                  <a:gd name="connsiteX4" fmla="*/ 759448 w 1079582"/>
                  <a:gd name="connsiteY4" fmla="*/ 109638 h 609148"/>
                  <a:gd name="connsiteX5" fmla="*/ 772819 w 1079582"/>
                  <a:gd name="connsiteY5" fmla="*/ 117660 h 609148"/>
                  <a:gd name="connsiteX6" fmla="*/ 799560 w 1079582"/>
                  <a:gd name="connsiteY6" fmla="*/ 117660 h 609148"/>
                  <a:gd name="connsiteX7" fmla="*/ 810256 w 1079582"/>
                  <a:gd name="connsiteY7" fmla="*/ 88245 h 609148"/>
                  <a:gd name="connsiteX8" fmla="*/ 826301 w 1079582"/>
                  <a:gd name="connsiteY8" fmla="*/ 88245 h 609148"/>
                  <a:gd name="connsiteX9" fmla="*/ 853042 w 1079582"/>
                  <a:gd name="connsiteY9" fmla="*/ 101616 h 609148"/>
                  <a:gd name="connsiteX10" fmla="*/ 879783 w 1079582"/>
                  <a:gd name="connsiteY10" fmla="*/ 85571 h 609148"/>
                  <a:gd name="connsiteX11" fmla="*/ 895828 w 1079582"/>
                  <a:gd name="connsiteY11" fmla="*/ 96268 h 609148"/>
                  <a:gd name="connsiteX12" fmla="*/ 893154 w 1079582"/>
                  <a:gd name="connsiteY12" fmla="*/ 139052 h 609148"/>
                  <a:gd name="connsiteX13" fmla="*/ 877109 w 1079582"/>
                  <a:gd name="connsiteY13" fmla="*/ 152424 h 609148"/>
                  <a:gd name="connsiteX14" fmla="*/ 890480 w 1079582"/>
                  <a:gd name="connsiteY14" fmla="*/ 176492 h 609148"/>
                  <a:gd name="connsiteX15" fmla="*/ 906524 w 1079582"/>
                  <a:gd name="connsiteY15" fmla="*/ 181838 h 609148"/>
                  <a:gd name="connsiteX16" fmla="*/ 919895 w 1079582"/>
                  <a:gd name="connsiteY16" fmla="*/ 192534 h 609148"/>
                  <a:gd name="connsiteX17" fmla="*/ 954658 w 1079582"/>
                  <a:gd name="connsiteY17" fmla="*/ 197884 h 609148"/>
                  <a:gd name="connsiteX18" fmla="*/ 1000118 w 1079582"/>
                  <a:gd name="connsiteY18" fmla="*/ 240670 h 609148"/>
                  <a:gd name="connsiteX19" fmla="*/ 1026859 w 1079582"/>
                  <a:gd name="connsiteY19" fmla="*/ 237995 h 609148"/>
                  <a:gd name="connsiteX20" fmla="*/ 1053600 w 1079582"/>
                  <a:gd name="connsiteY20" fmla="*/ 224624 h 609148"/>
                  <a:gd name="connsiteX21" fmla="*/ 1066971 w 1079582"/>
                  <a:gd name="connsiteY21" fmla="*/ 270084 h 609148"/>
                  <a:gd name="connsiteX22" fmla="*/ 1079582 w 1079582"/>
                  <a:gd name="connsiteY22" fmla="*/ 287739 h 609148"/>
                  <a:gd name="connsiteX23" fmla="*/ 1079582 w 1079582"/>
                  <a:gd name="connsiteY23" fmla="*/ 372720 h 609148"/>
                  <a:gd name="connsiteX24" fmla="*/ 1074993 w 1079582"/>
                  <a:gd name="connsiteY24" fmla="*/ 371700 h 609148"/>
                  <a:gd name="connsiteX25" fmla="*/ 1008140 w 1079582"/>
                  <a:gd name="connsiteY25" fmla="*/ 339611 h 609148"/>
                  <a:gd name="connsiteX26" fmla="*/ 1000118 w 1079582"/>
                  <a:gd name="connsiteY26" fmla="*/ 358330 h 609148"/>
                  <a:gd name="connsiteX27" fmla="*/ 981399 w 1079582"/>
                  <a:gd name="connsiteY27" fmla="*/ 350307 h 609148"/>
                  <a:gd name="connsiteX28" fmla="*/ 960006 w 1079582"/>
                  <a:gd name="connsiteY28" fmla="*/ 355655 h 609148"/>
                  <a:gd name="connsiteX29" fmla="*/ 941288 w 1079582"/>
                  <a:gd name="connsiteY29" fmla="*/ 350307 h 609148"/>
                  <a:gd name="connsiteX30" fmla="*/ 903850 w 1079582"/>
                  <a:gd name="connsiteY30" fmla="*/ 339611 h 609148"/>
                  <a:gd name="connsiteX31" fmla="*/ 847694 w 1079582"/>
                  <a:gd name="connsiteY31" fmla="*/ 347634 h 609148"/>
                  <a:gd name="connsiteX32" fmla="*/ 818278 w 1079582"/>
                  <a:gd name="connsiteY32" fmla="*/ 355655 h 609148"/>
                  <a:gd name="connsiteX33" fmla="*/ 754100 w 1079582"/>
                  <a:gd name="connsiteY33" fmla="*/ 361004 h 609148"/>
                  <a:gd name="connsiteX34" fmla="*/ 740729 w 1079582"/>
                  <a:gd name="connsiteY34" fmla="*/ 403789 h 609148"/>
                  <a:gd name="connsiteX35" fmla="*/ 727359 w 1079582"/>
                  <a:gd name="connsiteY35" fmla="*/ 433205 h 609148"/>
                  <a:gd name="connsiteX36" fmla="*/ 705966 w 1079582"/>
                  <a:gd name="connsiteY36" fmla="*/ 441227 h 609148"/>
                  <a:gd name="connsiteX37" fmla="*/ 660506 w 1079582"/>
                  <a:gd name="connsiteY37" fmla="*/ 446575 h 609148"/>
                  <a:gd name="connsiteX38" fmla="*/ 620394 w 1079582"/>
                  <a:gd name="connsiteY38" fmla="*/ 446575 h 609148"/>
                  <a:gd name="connsiteX39" fmla="*/ 588305 w 1079582"/>
                  <a:gd name="connsiteY39" fmla="*/ 494709 h 609148"/>
                  <a:gd name="connsiteX40" fmla="*/ 569586 w 1079582"/>
                  <a:gd name="connsiteY40" fmla="*/ 508080 h 609148"/>
                  <a:gd name="connsiteX41" fmla="*/ 532148 w 1079582"/>
                  <a:gd name="connsiteY41" fmla="*/ 508080 h 609148"/>
                  <a:gd name="connsiteX42" fmla="*/ 494711 w 1079582"/>
                  <a:gd name="connsiteY42" fmla="*/ 494709 h 609148"/>
                  <a:gd name="connsiteX43" fmla="*/ 475992 w 1079582"/>
                  <a:gd name="connsiteY43" fmla="*/ 446575 h 609148"/>
                  <a:gd name="connsiteX44" fmla="*/ 425184 w 1079582"/>
                  <a:gd name="connsiteY44" fmla="*/ 462619 h 609148"/>
                  <a:gd name="connsiteX45" fmla="*/ 406465 w 1079582"/>
                  <a:gd name="connsiteY45" fmla="*/ 459944 h 609148"/>
                  <a:gd name="connsiteX46" fmla="*/ 369028 w 1079582"/>
                  <a:gd name="connsiteY46" fmla="*/ 467968 h 609148"/>
                  <a:gd name="connsiteX47" fmla="*/ 336938 w 1079582"/>
                  <a:gd name="connsiteY47" fmla="*/ 475991 h 609148"/>
                  <a:gd name="connsiteX48" fmla="*/ 326242 w 1079582"/>
                  <a:gd name="connsiteY48" fmla="*/ 494709 h 609148"/>
                  <a:gd name="connsiteX49" fmla="*/ 320894 w 1079582"/>
                  <a:gd name="connsiteY49" fmla="*/ 513426 h 609148"/>
                  <a:gd name="connsiteX50" fmla="*/ 296827 w 1079582"/>
                  <a:gd name="connsiteY50" fmla="*/ 521450 h 609148"/>
                  <a:gd name="connsiteX51" fmla="*/ 264737 w 1079582"/>
                  <a:gd name="connsiteY51" fmla="*/ 508080 h 609148"/>
                  <a:gd name="connsiteX52" fmla="*/ 221951 w 1079582"/>
                  <a:gd name="connsiteY52" fmla="*/ 537494 h 609148"/>
                  <a:gd name="connsiteX53" fmla="*/ 197884 w 1079582"/>
                  <a:gd name="connsiteY53" fmla="*/ 564235 h 609148"/>
                  <a:gd name="connsiteX54" fmla="*/ 197884 w 1079582"/>
                  <a:gd name="connsiteY54" fmla="*/ 596324 h 609148"/>
                  <a:gd name="connsiteX55" fmla="*/ 163121 w 1079582"/>
                  <a:gd name="connsiteY55" fmla="*/ 604347 h 609148"/>
                  <a:gd name="connsiteX56" fmla="*/ 160862 w 1079582"/>
                  <a:gd name="connsiteY56" fmla="*/ 609148 h 609148"/>
                  <a:gd name="connsiteX57" fmla="*/ 131032 w 1079582"/>
                  <a:gd name="connsiteY57" fmla="*/ 580280 h 609148"/>
                  <a:gd name="connsiteX58" fmla="*/ 98942 w 1079582"/>
                  <a:gd name="connsiteY58" fmla="*/ 590976 h 609148"/>
                  <a:gd name="connsiteX59" fmla="*/ 93594 w 1079582"/>
                  <a:gd name="connsiteY59" fmla="*/ 580280 h 609148"/>
                  <a:gd name="connsiteX60" fmla="*/ 72201 w 1079582"/>
                  <a:gd name="connsiteY60" fmla="*/ 577605 h 609148"/>
                  <a:gd name="connsiteX61" fmla="*/ 53482 w 1079582"/>
                  <a:gd name="connsiteY61" fmla="*/ 564235 h 609148"/>
                  <a:gd name="connsiteX62" fmla="*/ 80223 w 1079582"/>
                  <a:gd name="connsiteY62" fmla="*/ 540169 h 609148"/>
                  <a:gd name="connsiteX63" fmla="*/ 88246 w 1079582"/>
                  <a:gd name="connsiteY63" fmla="*/ 451923 h 609148"/>
                  <a:gd name="connsiteX64" fmla="*/ 80223 w 1079582"/>
                  <a:gd name="connsiteY64" fmla="*/ 435878 h 609148"/>
                  <a:gd name="connsiteX65" fmla="*/ 93594 w 1079582"/>
                  <a:gd name="connsiteY65" fmla="*/ 406462 h 609148"/>
                  <a:gd name="connsiteX66" fmla="*/ 106965 w 1079582"/>
                  <a:gd name="connsiteY66" fmla="*/ 328914 h 609148"/>
                  <a:gd name="connsiteX67" fmla="*/ 90920 w 1079582"/>
                  <a:gd name="connsiteY67" fmla="*/ 310195 h 609148"/>
                  <a:gd name="connsiteX68" fmla="*/ 45460 w 1079582"/>
                  <a:gd name="connsiteY68" fmla="*/ 264736 h 609148"/>
                  <a:gd name="connsiteX69" fmla="*/ 0 w 1079582"/>
                  <a:gd name="connsiteY69" fmla="*/ 224624 h 609148"/>
                  <a:gd name="connsiteX70" fmla="*/ 34764 w 1079582"/>
                  <a:gd name="connsiteY70" fmla="*/ 227299 h 609148"/>
                  <a:gd name="connsiteX71" fmla="*/ 58831 w 1079582"/>
                  <a:gd name="connsiteY71" fmla="*/ 240670 h 609148"/>
                  <a:gd name="connsiteX72" fmla="*/ 93594 w 1079582"/>
                  <a:gd name="connsiteY72" fmla="*/ 256713 h 609148"/>
                  <a:gd name="connsiteX73" fmla="*/ 125683 w 1079582"/>
                  <a:gd name="connsiteY73" fmla="*/ 254040 h 609148"/>
                  <a:gd name="connsiteX74" fmla="*/ 171143 w 1079582"/>
                  <a:gd name="connsiteY74" fmla="*/ 259388 h 609148"/>
                  <a:gd name="connsiteX75" fmla="*/ 181840 w 1079582"/>
                  <a:gd name="connsiteY75" fmla="*/ 259388 h 609148"/>
                  <a:gd name="connsiteX76" fmla="*/ 240670 w 1079582"/>
                  <a:gd name="connsiteY76" fmla="*/ 192534 h 609148"/>
                  <a:gd name="connsiteX77" fmla="*/ 280782 w 1079582"/>
                  <a:gd name="connsiteY77" fmla="*/ 165795 h 609148"/>
                  <a:gd name="connsiteX78" fmla="*/ 326242 w 1079582"/>
                  <a:gd name="connsiteY78" fmla="*/ 128356 h 609148"/>
                  <a:gd name="connsiteX79" fmla="*/ 363679 w 1079582"/>
                  <a:gd name="connsiteY79" fmla="*/ 120335 h 609148"/>
                  <a:gd name="connsiteX80" fmla="*/ 417162 w 1079582"/>
                  <a:gd name="connsiteY80" fmla="*/ 77549 h 609148"/>
                  <a:gd name="connsiteX81" fmla="*/ 425184 w 1079582"/>
                  <a:gd name="connsiteY81" fmla="*/ 61504 h 609148"/>
                  <a:gd name="connsiteX82" fmla="*/ 414488 w 1079582"/>
                  <a:gd name="connsiteY82" fmla="*/ 37438 h 609148"/>
                  <a:gd name="connsiteX83" fmla="*/ 454599 w 1079582"/>
                  <a:gd name="connsiteY83" fmla="*/ 37438 h 609148"/>
                  <a:gd name="connsiteX84" fmla="*/ 484014 w 1079582"/>
                  <a:gd name="connsiteY84" fmla="*/ 32089 h 609148"/>
                  <a:gd name="connsiteX85" fmla="*/ 537497 w 1079582"/>
                  <a:gd name="connsiteY85" fmla="*/ 61504 h 609148"/>
                  <a:gd name="connsiteX86" fmla="*/ 558890 w 1079582"/>
                  <a:gd name="connsiteY86" fmla="*/ 69527 h 609148"/>
                  <a:gd name="connsiteX87" fmla="*/ 628417 w 1079582"/>
                  <a:gd name="connsiteY87" fmla="*/ 77549 h 609148"/>
                  <a:gd name="connsiteX88" fmla="*/ 689921 w 1079582"/>
                  <a:gd name="connsiteY88" fmla="*/ 69527 h 609148"/>
                  <a:gd name="connsiteX89" fmla="*/ 676551 w 1079582"/>
                  <a:gd name="connsiteY89" fmla="*/ 50808 h 609148"/>
                  <a:gd name="connsiteX90" fmla="*/ 700618 w 1079582"/>
                  <a:gd name="connsiteY90" fmla="*/ 42786 h 609148"/>
                  <a:gd name="connsiteX91" fmla="*/ 713988 w 1079582"/>
                  <a:gd name="connsiteY91" fmla="*/ 34763 h 609148"/>
                  <a:gd name="connsiteX92" fmla="*/ 713988 w 1079582"/>
                  <a:gd name="connsiteY92" fmla="*/ 13371 h 609148"/>
                  <a:gd name="connsiteX0" fmla="*/ 722010 w 1390487"/>
                  <a:gd name="connsiteY0" fmla="*/ 0 h 609148"/>
                  <a:gd name="connsiteX1" fmla="*/ 770144 w 1390487"/>
                  <a:gd name="connsiteY1" fmla="*/ 34763 h 609148"/>
                  <a:gd name="connsiteX2" fmla="*/ 762122 w 1390487"/>
                  <a:gd name="connsiteY2" fmla="*/ 66853 h 609148"/>
                  <a:gd name="connsiteX3" fmla="*/ 754100 w 1390487"/>
                  <a:gd name="connsiteY3" fmla="*/ 85571 h 609148"/>
                  <a:gd name="connsiteX4" fmla="*/ 759448 w 1390487"/>
                  <a:gd name="connsiteY4" fmla="*/ 109638 h 609148"/>
                  <a:gd name="connsiteX5" fmla="*/ 772819 w 1390487"/>
                  <a:gd name="connsiteY5" fmla="*/ 117660 h 609148"/>
                  <a:gd name="connsiteX6" fmla="*/ 799560 w 1390487"/>
                  <a:gd name="connsiteY6" fmla="*/ 117660 h 609148"/>
                  <a:gd name="connsiteX7" fmla="*/ 810256 w 1390487"/>
                  <a:gd name="connsiteY7" fmla="*/ 88245 h 609148"/>
                  <a:gd name="connsiteX8" fmla="*/ 826301 w 1390487"/>
                  <a:gd name="connsiteY8" fmla="*/ 88245 h 609148"/>
                  <a:gd name="connsiteX9" fmla="*/ 853042 w 1390487"/>
                  <a:gd name="connsiteY9" fmla="*/ 101616 h 609148"/>
                  <a:gd name="connsiteX10" fmla="*/ 879783 w 1390487"/>
                  <a:gd name="connsiteY10" fmla="*/ 85571 h 609148"/>
                  <a:gd name="connsiteX11" fmla="*/ 895828 w 1390487"/>
                  <a:gd name="connsiteY11" fmla="*/ 96268 h 609148"/>
                  <a:gd name="connsiteX12" fmla="*/ 893154 w 1390487"/>
                  <a:gd name="connsiteY12" fmla="*/ 139052 h 609148"/>
                  <a:gd name="connsiteX13" fmla="*/ 877109 w 1390487"/>
                  <a:gd name="connsiteY13" fmla="*/ 152424 h 609148"/>
                  <a:gd name="connsiteX14" fmla="*/ 890480 w 1390487"/>
                  <a:gd name="connsiteY14" fmla="*/ 176492 h 609148"/>
                  <a:gd name="connsiteX15" fmla="*/ 906524 w 1390487"/>
                  <a:gd name="connsiteY15" fmla="*/ 181838 h 609148"/>
                  <a:gd name="connsiteX16" fmla="*/ 919895 w 1390487"/>
                  <a:gd name="connsiteY16" fmla="*/ 192534 h 609148"/>
                  <a:gd name="connsiteX17" fmla="*/ 954658 w 1390487"/>
                  <a:gd name="connsiteY17" fmla="*/ 197884 h 609148"/>
                  <a:gd name="connsiteX18" fmla="*/ 1000118 w 1390487"/>
                  <a:gd name="connsiteY18" fmla="*/ 240670 h 609148"/>
                  <a:gd name="connsiteX19" fmla="*/ 1026859 w 1390487"/>
                  <a:gd name="connsiteY19" fmla="*/ 237995 h 609148"/>
                  <a:gd name="connsiteX20" fmla="*/ 1053600 w 1390487"/>
                  <a:gd name="connsiteY20" fmla="*/ 224624 h 609148"/>
                  <a:gd name="connsiteX21" fmla="*/ 1066971 w 1390487"/>
                  <a:gd name="connsiteY21" fmla="*/ 270084 h 609148"/>
                  <a:gd name="connsiteX22" fmla="*/ 1079582 w 1390487"/>
                  <a:gd name="connsiteY22" fmla="*/ 287739 h 609148"/>
                  <a:gd name="connsiteX23" fmla="*/ 1390487 w 1390487"/>
                  <a:gd name="connsiteY23" fmla="*/ 343440 h 609148"/>
                  <a:gd name="connsiteX24" fmla="*/ 1079582 w 1390487"/>
                  <a:gd name="connsiteY24" fmla="*/ 372720 h 609148"/>
                  <a:gd name="connsiteX25" fmla="*/ 1074993 w 1390487"/>
                  <a:gd name="connsiteY25" fmla="*/ 371700 h 609148"/>
                  <a:gd name="connsiteX26" fmla="*/ 1008140 w 1390487"/>
                  <a:gd name="connsiteY26" fmla="*/ 339611 h 609148"/>
                  <a:gd name="connsiteX27" fmla="*/ 1000118 w 1390487"/>
                  <a:gd name="connsiteY27" fmla="*/ 358330 h 609148"/>
                  <a:gd name="connsiteX28" fmla="*/ 981399 w 1390487"/>
                  <a:gd name="connsiteY28" fmla="*/ 350307 h 609148"/>
                  <a:gd name="connsiteX29" fmla="*/ 960006 w 1390487"/>
                  <a:gd name="connsiteY29" fmla="*/ 355655 h 609148"/>
                  <a:gd name="connsiteX30" fmla="*/ 941288 w 1390487"/>
                  <a:gd name="connsiteY30" fmla="*/ 350307 h 609148"/>
                  <a:gd name="connsiteX31" fmla="*/ 903850 w 1390487"/>
                  <a:gd name="connsiteY31" fmla="*/ 339611 h 609148"/>
                  <a:gd name="connsiteX32" fmla="*/ 847694 w 1390487"/>
                  <a:gd name="connsiteY32" fmla="*/ 347634 h 609148"/>
                  <a:gd name="connsiteX33" fmla="*/ 818278 w 1390487"/>
                  <a:gd name="connsiteY33" fmla="*/ 355655 h 609148"/>
                  <a:gd name="connsiteX34" fmla="*/ 754100 w 1390487"/>
                  <a:gd name="connsiteY34" fmla="*/ 361004 h 609148"/>
                  <a:gd name="connsiteX35" fmla="*/ 740729 w 1390487"/>
                  <a:gd name="connsiteY35" fmla="*/ 403789 h 609148"/>
                  <a:gd name="connsiteX36" fmla="*/ 727359 w 1390487"/>
                  <a:gd name="connsiteY36" fmla="*/ 433205 h 609148"/>
                  <a:gd name="connsiteX37" fmla="*/ 705966 w 1390487"/>
                  <a:gd name="connsiteY37" fmla="*/ 441227 h 609148"/>
                  <a:gd name="connsiteX38" fmla="*/ 660506 w 1390487"/>
                  <a:gd name="connsiteY38" fmla="*/ 446575 h 609148"/>
                  <a:gd name="connsiteX39" fmla="*/ 620394 w 1390487"/>
                  <a:gd name="connsiteY39" fmla="*/ 446575 h 609148"/>
                  <a:gd name="connsiteX40" fmla="*/ 588305 w 1390487"/>
                  <a:gd name="connsiteY40" fmla="*/ 494709 h 609148"/>
                  <a:gd name="connsiteX41" fmla="*/ 569586 w 1390487"/>
                  <a:gd name="connsiteY41" fmla="*/ 508080 h 609148"/>
                  <a:gd name="connsiteX42" fmla="*/ 532148 w 1390487"/>
                  <a:gd name="connsiteY42" fmla="*/ 508080 h 609148"/>
                  <a:gd name="connsiteX43" fmla="*/ 494711 w 1390487"/>
                  <a:gd name="connsiteY43" fmla="*/ 494709 h 609148"/>
                  <a:gd name="connsiteX44" fmla="*/ 475992 w 1390487"/>
                  <a:gd name="connsiteY44" fmla="*/ 446575 h 609148"/>
                  <a:gd name="connsiteX45" fmla="*/ 425184 w 1390487"/>
                  <a:gd name="connsiteY45" fmla="*/ 462619 h 609148"/>
                  <a:gd name="connsiteX46" fmla="*/ 406465 w 1390487"/>
                  <a:gd name="connsiteY46" fmla="*/ 459944 h 609148"/>
                  <a:gd name="connsiteX47" fmla="*/ 369028 w 1390487"/>
                  <a:gd name="connsiteY47" fmla="*/ 467968 h 609148"/>
                  <a:gd name="connsiteX48" fmla="*/ 336938 w 1390487"/>
                  <a:gd name="connsiteY48" fmla="*/ 475991 h 609148"/>
                  <a:gd name="connsiteX49" fmla="*/ 326242 w 1390487"/>
                  <a:gd name="connsiteY49" fmla="*/ 494709 h 609148"/>
                  <a:gd name="connsiteX50" fmla="*/ 320894 w 1390487"/>
                  <a:gd name="connsiteY50" fmla="*/ 513426 h 609148"/>
                  <a:gd name="connsiteX51" fmla="*/ 296827 w 1390487"/>
                  <a:gd name="connsiteY51" fmla="*/ 521450 h 609148"/>
                  <a:gd name="connsiteX52" fmla="*/ 264737 w 1390487"/>
                  <a:gd name="connsiteY52" fmla="*/ 508080 h 609148"/>
                  <a:gd name="connsiteX53" fmla="*/ 221951 w 1390487"/>
                  <a:gd name="connsiteY53" fmla="*/ 537494 h 609148"/>
                  <a:gd name="connsiteX54" fmla="*/ 197884 w 1390487"/>
                  <a:gd name="connsiteY54" fmla="*/ 564235 h 609148"/>
                  <a:gd name="connsiteX55" fmla="*/ 197884 w 1390487"/>
                  <a:gd name="connsiteY55" fmla="*/ 596324 h 609148"/>
                  <a:gd name="connsiteX56" fmla="*/ 163121 w 1390487"/>
                  <a:gd name="connsiteY56" fmla="*/ 604347 h 609148"/>
                  <a:gd name="connsiteX57" fmla="*/ 160862 w 1390487"/>
                  <a:gd name="connsiteY57" fmla="*/ 609148 h 609148"/>
                  <a:gd name="connsiteX58" fmla="*/ 131032 w 1390487"/>
                  <a:gd name="connsiteY58" fmla="*/ 580280 h 609148"/>
                  <a:gd name="connsiteX59" fmla="*/ 98942 w 1390487"/>
                  <a:gd name="connsiteY59" fmla="*/ 590976 h 609148"/>
                  <a:gd name="connsiteX60" fmla="*/ 93594 w 1390487"/>
                  <a:gd name="connsiteY60" fmla="*/ 580280 h 609148"/>
                  <a:gd name="connsiteX61" fmla="*/ 72201 w 1390487"/>
                  <a:gd name="connsiteY61" fmla="*/ 577605 h 609148"/>
                  <a:gd name="connsiteX62" fmla="*/ 53482 w 1390487"/>
                  <a:gd name="connsiteY62" fmla="*/ 564235 h 609148"/>
                  <a:gd name="connsiteX63" fmla="*/ 80223 w 1390487"/>
                  <a:gd name="connsiteY63" fmla="*/ 540169 h 609148"/>
                  <a:gd name="connsiteX64" fmla="*/ 88246 w 1390487"/>
                  <a:gd name="connsiteY64" fmla="*/ 451923 h 609148"/>
                  <a:gd name="connsiteX65" fmla="*/ 80223 w 1390487"/>
                  <a:gd name="connsiteY65" fmla="*/ 435878 h 609148"/>
                  <a:gd name="connsiteX66" fmla="*/ 93594 w 1390487"/>
                  <a:gd name="connsiteY66" fmla="*/ 406462 h 609148"/>
                  <a:gd name="connsiteX67" fmla="*/ 106965 w 1390487"/>
                  <a:gd name="connsiteY67" fmla="*/ 328914 h 609148"/>
                  <a:gd name="connsiteX68" fmla="*/ 90920 w 1390487"/>
                  <a:gd name="connsiteY68" fmla="*/ 310195 h 609148"/>
                  <a:gd name="connsiteX69" fmla="*/ 45460 w 1390487"/>
                  <a:gd name="connsiteY69" fmla="*/ 264736 h 609148"/>
                  <a:gd name="connsiteX70" fmla="*/ 0 w 1390487"/>
                  <a:gd name="connsiteY70" fmla="*/ 224624 h 609148"/>
                  <a:gd name="connsiteX71" fmla="*/ 34764 w 1390487"/>
                  <a:gd name="connsiteY71" fmla="*/ 227299 h 609148"/>
                  <a:gd name="connsiteX72" fmla="*/ 58831 w 1390487"/>
                  <a:gd name="connsiteY72" fmla="*/ 240670 h 609148"/>
                  <a:gd name="connsiteX73" fmla="*/ 93594 w 1390487"/>
                  <a:gd name="connsiteY73" fmla="*/ 256713 h 609148"/>
                  <a:gd name="connsiteX74" fmla="*/ 125683 w 1390487"/>
                  <a:gd name="connsiteY74" fmla="*/ 254040 h 609148"/>
                  <a:gd name="connsiteX75" fmla="*/ 171143 w 1390487"/>
                  <a:gd name="connsiteY75" fmla="*/ 259388 h 609148"/>
                  <a:gd name="connsiteX76" fmla="*/ 181840 w 1390487"/>
                  <a:gd name="connsiteY76" fmla="*/ 259388 h 609148"/>
                  <a:gd name="connsiteX77" fmla="*/ 240670 w 1390487"/>
                  <a:gd name="connsiteY77" fmla="*/ 192534 h 609148"/>
                  <a:gd name="connsiteX78" fmla="*/ 280782 w 1390487"/>
                  <a:gd name="connsiteY78" fmla="*/ 165795 h 609148"/>
                  <a:gd name="connsiteX79" fmla="*/ 326242 w 1390487"/>
                  <a:gd name="connsiteY79" fmla="*/ 128356 h 609148"/>
                  <a:gd name="connsiteX80" fmla="*/ 363679 w 1390487"/>
                  <a:gd name="connsiteY80" fmla="*/ 120335 h 609148"/>
                  <a:gd name="connsiteX81" fmla="*/ 417162 w 1390487"/>
                  <a:gd name="connsiteY81" fmla="*/ 77549 h 609148"/>
                  <a:gd name="connsiteX82" fmla="*/ 425184 w 1390487"/>
                  <a:gd name="connsiteY82" fmla="*/ 61504 h 609148"/>
                  <a:gd name="connsiteX83" fmla="*/ 414488 w 1390487"/>
                  <a:gd name="connsiteY83" fmla="*/ 37438 h 609148"/>
                  <a:gd name="connsiteX84" fmla="*/ 454599 w 1390487"/>
                  <a:gd name="connsiteY84" fmla="*/ 37438 h 609148"/>
                  <a:gd name="connsiteX85" fmla="*/ 484014 w 1390487"/>
                  <a:gd name="connsiteY85" fmla="*/ 32089 h 609148"/>
                  <a:gd name="connsiteX86" fmla="*/ 537497 w 1390487"/>
                  <a:gd name="connsiteY86" fmla="*/ 61504 h 609148"/>
                  <a:gd name="connsiteX87" fmla="*/ 558890 w 1390487"/>
                  <a:gd name="connsiteY87" fmla="*/ 69527 h 609148"/>
                  <a:gd name="connsiteX88" fmla="*/ 628417 w 1390487"/>
                  <a:gd name="connsiteY88" fmla="*/ 77549 h 609148"/>
                  <a:gd name="connsiteX89" fmla="*/ 689921 w 1390487"/>
                  <a:gd name="connsiteY89" fmla="*/ 69527 h 609148"/>
                  <a:gd name="connsiteX90" fmla="*/ 676551 w 1390487"/>
                  <a:gd name="connsiteY90" fmla="*/ 50808 h 609148"/>
                  <a:gd name="connsiteX91" fmla="*/ 700618 w 1390487"/>
                  <a:gd name="connsiteY91" fmla="*/ 42786 h 609148"/>
                  <a:gd name="connsiteX92" fmla="*/ 713988 w 1390487"/>
                  <a:gd name="connsiteY92" fmla="*/ 34763 h 609148"/>
                  <a:gd name="connsiteX93" fmla="*/ 713988 w 1390487"/>
                  <a:gd name="connsiteY93" fmla="*/ 13371 h 609148"/>
                  <a:gd name="connsiteX94" fmla="*/ 722010 w 1390487"/>
                  <a:gd name="connsiteY94" fmla="*/ 0 h 609148"/>
                  <a:gd name="connsiteX0" fmla="*/ 1390487 w 1481927"/>
                  <a:gd name="connsiteY0" fmla="*/ 343440 h 609148"/>
                  <a:gd name="connsiteX1" fmla="*/ 1079582 w 1481927"/>
                  <a:gd name="connsiteY1" fmla="*/ 372720 h 609148"/>
                  <a:gd name="connsiteX2" fmla="*/ 1074993 w 1481927"/>
                  <a:gd name="connsiteY2" fmla="*/ 371700 h 609148"/>
                  <a:gd name="connsiteX3" fmla="*/ 1008140 w 1481927"/>
                  <a:gd name="connsiteY3" fmla="*/ 339611 h 609148"/>
                  <a:gd name="connsiteX4" fmla="*/ 1000118 w 1481927"/>
                  <a:gd name="connsiteY4" fmla="*/ 358330 h 609148"/>
                  <a:gd name="connsiteX5" fmla="*/ 981399 w 1481927"/>
                  <a:gd name="connsiteY5" fmla="*/ 350307 h 609148"/>
                  <a:gd name="connsiteX6" fmla="*/ 960006 w 1481927"/>
                  <a:gd name="connsiteY6" fmla="*/ 355655 h 609148"/>
                  <a:gd name="connsiteX7" fmla="*/ 941288 w 1481927"/>
                  <a:gd name="connsiteY7" fmla="*/ 350307 h 609148"/>
                  <a:gd name="connsiteX8" fmla="*/ 903850 w 1481927"/>
                  <a:gd name="connsiteY8" fmla="*/ 339611 h 609148"/>
                  <a:gd name="connsiteX9" fmla="*/ 847694 w 1481927"/>
                  <a:gd name="connsiteY9" fmla="*/ 347634 h 609148"/>
                  <a:gd name="connsiteX10" fmla="*/ 818278 w 1481927"/>
                  <a:gd name="connsiteY10" fmla="*/ 355655 h 609148"/>
                  <a:gd name="connsiteX11" fmla="*/ 754100 w 1481927"/>
                  <a:gd name="connsiteY11" fmla="*/ 361004 h 609148"/>
                  <a:gd name="connsiteX12" fmla="*/ 740729 w 1481927"/>
                  <a:gd name="connsiteY12" fmla="*/ 403789 h 609148"/>
                  <a:gd name="connsiteX13" fmla="*/ 727359 w 1481927"/>
                  <a:gd name="connsiteY13" fmla="*/ 433205 h 609148"/>
                  <a:gd name="connsiteX14" fmla="*/ 705966 w 1481927"/>
                  <a:gd name="connsiteY14" fmla="*/ 441227 h 609148"/>
                  <a:gd name="connsiteX15" fmla="*/ 660506 w 1481927"/>
                  <a:gd name="connsiteY15" fmla="*/ 446575 h 609148"/>
                  <a:gd name="connsiteX16" fmla="*/ 620394 w 1481927"/>
                  <a:gd name="connsiteY16" fmla="*/ 446575 h 609148"/>
                  <a:gd name="connsiteX17" fmla="*/ 588305 w 1481927"/>
                  <a:gd name="connsiteY17" fmla="*/ 494709 h 609148"/>
                  <a:gd name="connsiteX18" fmla="*/ 569586 w 1481927"/>
                  <a:gd name="connsiteY18" fmla="*/ 508080 h 609148"/>
                  <a:gd name="connsiteX19" fmla="*/ 532148 w 1481927"/>
                  <a:gd name="connsiteY19" fmla="*/ 508080 h 609148"/>
                  <a:gd name="connsiteX20" fmla="*/ 494711 w 1481927"/>
                  <a:gd name="connsiteY20" fmla="*/ 494709 h 609148"/>
                  <a:gd name="connsiteX21" fmla="*/ 475992 w 1481927"/>
                  <a:gd name="connsiteY21" fmla="*/ 446575 h 609148"/>
                  <a:gd name="connsiteX22" fmla="*/ 425184 w 1481927"/>
                  <a:gd name="connsiteY22" fmla="*/ 462619 h 609148"/>
                  <a:gd name="connsiteX23" fmla="*/ 406465 w 1481927"/>
                  <a:gd name="connsiteY23" fmla="*/ 459944 h 609148"/>
                  <a:gd name="connsiteX24" fmla="*/ 369028 w 1481927"/>
                  <a:gd name="connsiteY24" fmla="*/ 467968 h 609148"/>
                  <a:gd name="connsiteX25" fmla="*/ 336938 w 1481927"/>
                  <a:gd name="connsiteY25" fmla="*/ 475991 h 609148"/>
                  <a:gd name="connsiteX26" fmla="*/ 326242 w 1481927"/>
                  <a:gd name="connsiteY26" fmla="*/ 494709 h 609148"/>
                  <a:gd name="connsiteX27" fmla="*/ 320894 w 1481927"/>
                  <a:gd name="connsiteY27" fmla="*/ 513426 h 609148"/>
                  <a:gd name="connsiteX28" fmla="*/ 296827 w 1481927"/>
                  <a:gd name="connsiteY28" fmla="*/ 521450 h 609148"/>
                  <a:gd name="connsiteX29" fmla="*/ 264737 w 1481927"/>
                  <a:gd name="connsiteY29" fmla="*/ 508080 h 609148"/>
                  <a:gd name="connsiteX30" fmla="*/ 221951 w 1481927"/>
                  <a:gd name="connsiteY30" fmla="*/ 537494 h 609148"/>
                  <a:gd name="connsiteX31" fmla="*/ 197884 w 1481927"/>
                  <a:gd name="connsiteY31" fmla="*/ 564235 h 609148"/>
                  <a:gd name="connsiteX32" fmla="*/ 197884 w 1481927"/>
                  <a:gd name="connsiteY32" fmla="*/ 596324 h 609148"/>
                  <a:gd name="connsiteX33" fmla="*/ 163121 w 1481927"/>
                  <a:gd name="connsiteY33" fmla="*/ 604347 h 609148"/>
                  <a:gd name="connsiteX34" fmla="*/ 160862 w 1481927"/>
                  <a:gd name="connsiteY34" fmla="*/ 609148 h 609148"/>
                  <a:gd name="connsiteX35" fmla="*/ 131032 w 1481927"/>
                  <a:gd name="connsiteY35" fmla="*/ 580280 h 609148"/>
                  <a:gd name="connsiteX36" fmla="*/ 98942 w 1481927"/>
                  <a:gd name="connsiteY36" fmla="*/ 590976 h 609148"/>
                  <a:gd name="connsiteX37" fmla="*/ 93594 w 1481927"/>
                  <a:gd name="connsiteY37" fmla="*/ 580280 h 609148"/>
                  <a:gd name="connsiteX38" fmla="*/ 72201 w 1481927"/>
                  <a:gd name="connsiteY38" fmla="*/ 577605 h 609148"/>
                  <a:gd name="connsiteX39" fmla="*/ 53482 w 1481927"/>
                  <a:gd name="connsiteY39" fmla="*/ 564235 h 609148"/>
                  <a:gd name="connsiteX40" fmla="*/ 80223 w 1481927"/>
                  <a:gd name="connsiteY40" fmla="*/ 540169 h 609148"/>
                  <a:gd name="connsiteX41" fmla="*/ 88246 w 1481927"/>
                  <a:gd name="connsiteY41" fmla="*/ 451923 h 609148"/>
                  <a:gd name="connsiteX42" fmla="*/ 80223 w 1481927"/>
                  <a:gd name="connsiteY42" fmla="*/ 435878 h 609148"/>
                  <a:gd name="connsiteX43" fmla="*/ 93594 w 1481927"/>
                  <a:gd name="connsiteY43" fmla="*/ 406462 h 609148"/>
                  <a:gd name="connsiteX44" fmla="*/ 106965 w 1481927"/>
                  <a:gd name="connsiteY44" fmla="*/ 328914 h 609148"/>
                  <a:gd name="connsiteX45" fmla="*/ 90920 w 1481927"/>
                  <a:gd name="connsiteY45" fmla="*/ 310195 h 609148"/>
                  <a:gd name="connsiteX46" fmla="*/ 45460 w 1481927"/>
                  <a:gd name="connsiteY46" fmla="*/ 264736 h 609148"/>
                  <a:gd name="connsiteX47" fmla="*/ 0 w 1481927"/>
                  <a:gd name="connsiteY47" fmla="*/ 224624 h 609148"/>
                  <a:gd name="connsiteX48" fmla="*/ 34764 w 1481927"/>
                  <a:gd name="connsiteY48" fmla="*/ 227299 h 609148"/>
                  <a:gd name="connsiteX49" fmla="*/ 58831 w 1481927"/>
                  <a:gd name="connsiteY49" fmla="*/ 240670 h 609148"/>
                  <a:gd name="connsiteX50" fmla="*/ 93594 w 1481927"/>
                  <a:gd name="connsiteY50" fmla="*/ 256713 h 609148"/>
                  <a:gd name="connsiteX51" fmla="*/ 125683 w 1481927"/>
                  <a:gd name="connsiteY51" fmla="*/ 254040 h 609148"/>
                  <a:gd name="connsiteX52" fmla="*/ 171143 w 1481927"/>
                  <a:gd name="connsiteY52" fmla="*/ 259388 h 609148"/>
                  <a:gd name="connsiteX53" fmla="*/ 181840 w 1481927"/>
                  <a:gd name="connsiteY53" fmla="*/ 259388 h 609148"/>
                  <a:gd name="connsiteX54" fmla="*/ 240670 w 1481927"/>
                  <a:gd name="connsiteY54" fmla="*/ 192534 h 609148"/>
                  <a:gd name="connsiteX55" fmla="*/ 280782 w 1481927"/>
                  <a:gd name="connsiteY55" fmla="*/ 165795 h 609148"/>
                  <a:gd name="connsiteX56" fmla="*/ 326242 w 1481927"/>
                  <a:gd name="connsiteY56" fmla="*/ 128356 h 609148"/>
                  <a:gd name="connsiteX57" fmla="*/ 363679 w 1481927"/>
                  <a:gd name="connsiteY57" fmla="*/ 120335 h 609148"/>
                  <a:gd name="connsiteX58" fmla="*/ 417162 w 1481927"/>
                  <a:gd name="connsiteY58" fmla="*/ 77549 h 609148"/>
                  <a:gd name="connsiteX59" fmla="*/ 425184 w 1481927"/>
                  <a:gd name="connsiteY59" fmla="*/ 61504 h 609148"/>
                  <a:gd name="connsiteX60" fmla="*/ 414488 w 1481927"/>
                  <a:gd name="connsiteY60" fmla="*/ 37438 h 609148"/>
                  <a:gd name="connsiteX61" fmla="*/ 454599 w 1481927"/>
                  <a:gd name="connsiteY61" fmla="*/ 37438 h 609148"/>
                  <a:gd name="connsiteX62" fmla="*/ 484014 w 1481927"/>
                  <a:gd name="connsiteY62" fmla="*/ 32089 h 609148"/>
                  <a:gd name="connsiteX63" fmla="*/ 537497 w 1481927"/>
                  <a:gd name="connsiteY63" fmla="*/ 61504 h 609148"/>
                  <a:gd name="connsiteX64" fmla="*/ 558890 w 1481927"/>
                  <a:gd name="connsiteY64" fmla="*/ 69527 h 609148"/>
                  <a:gd name="connsiteX65" fmla="*/ 628417 w 1481927"/>
                  <a:gd name="connsiteY65" fmla="*/ 77549 h 609148"/>
                  <a:gd name="connsiteX66" fmla="*/ 689921 w 1481927"/>
                  <a:gd name="connsiteY66" fmla="*/ 69527 h 609148"/>
                  <a:gd name="connsiteX67" fmla="*/ 676551 w 1481927"/>
                  <a:gd name="connsiteY67" fmla="*/ 50808 h 609148"/>
                  <a:gd name="connsiteX68" fmla="*/ 700618 w 1481927"/>
                  <a:gd name="connsiteY68" fmla="*/ 42786 h 609148"/>
                  <a:gd name="connsiteX69" fmla="*/ 713988 w 1481927"/>
                  <a:gd name="connsiteY69" fmla="*/ 34763 h 609148"/>
                  <a:gd name="connsiteX70" fmla="*/ 713988 w 1481927"/>
                  <a:gd name="connsiteY70" fmla="*/ 13371 h 609148"/>
                  <a:gd name="connsiteX71" fmla="*/ 722010 w 1481927"/>
                  <a:gd name="connsiteY71" fmla="*/ 0 h 609148"/>
                  <a:gd name="connsiteX72" fmla="*/ 770144 w 1481927"/>
                  <a:gd name="connsiteY72" fmla="*/ 34763 h 609148"/>
                  <a:gd name="connsiteX73" fmla="*/ 762122 w 1481927"/>
                  <a:gd name="connsiteY73" fmla="*/ 66853 h 609148"/>
                  <a:gd name="connsiteX74" fmla="*/ 754100 w 1481927"/>
                  <a:gd name="connsiteY74" fmla="*/ 85571 h 609148"/>
                  <a:gd name="connsiteX75" fmla="*/ 759448 w 1481927"/>
                  <a:gd name="connsiteY75" fmla="*/ 109638 h 609148"/>
                  <a:gd name="connsiteX76" fmla="*/ 772819 w 1481927"/>
                  <a:gd name="connsiteY76" fmla="*/ 117660 h 609148"/>
                  <a:gd name="connsiteX77" fmla="*/ 799560 w 1481927"/>
                  <a:gd name="connsiteY77" fmla="*/ 117660 h 609148"/>
                  <a:gd name="connsiteX78" fmla="*/ 810256 w 1481927"/>
                  <a:gd name="connsiteY78" fmla="*/ 88245 h 609148"/>
                  <a:gd name="connsiteX79" fmla="*/ 826301 w 1481927"/>
                  <a:gd name="connsiteY79" fmla="*/ 88245 h 609148"/>
                  <a:gd name="connsiteX80" fmla="*/ 853042 w 1481927"/>
                  <a:gd name="connsiteY80" fmla="*/ 101616 h 609148"/>
                  <a:gd name="connsiteX81" fmla="*/ 879783 w 1481927"/>
                  <a:gd name="connsiteY81" fmla="*/ 85571 h 609148"/>
                  <a:gd name="connsiteX82" fmla="*/ 895828 w 1481927"/>
                  <a:gd name="connsiteY82" fmla="*/ 96268 h 609148"/>
                  <a:gd name="connsiteX83" fmla="*/ 893154 w 1481927"/>
                  <a:gd name="connsiteY83" fmla="*/ 139052 h 609148"/>
                  <a:gd name="connsiteX84" fmla="*/ 877109 w 1481927"/>
                  <a:gd name="connsiteY84" fmla="*/ 152424 h 609148"/>
                  <a:gd name="connsiteX85" fmla="*/ 890480 w 1481927"/>
                  <a:gd name="connsiteY85" fmla="*/ 176492 h 609148"/>
                  <a:gd name="connsiteX86" fmla="*/ 906524 w 1481927"/>
                  <a:gd name="connsiteY86" fmla="*/ 181838 h 609148"/>
                  <a:gd name="connsiteX87" fmla="*/ 919895 w 1481927"/>
                  <a:gd name="connsiteY87" fmla="*/ 192534 h 609148"/>
                  <a:gd name="connsiteX88" fmla="*/ 954658 w 1481927"/>
                  <a:gd name="connsiteY88" fmla="*/ 197884 h 609148"/>
                  <a:gd name="connsiteX89" fmla="*/ 1000118 w 1481927"/>
                  <a:gd name="connsiteY89" fmla="*/ 240670 h 609148"/>
                  <a:gd name="connsiteX90" fmla="*/ 1026859 w 1481927"/>
                  <a:gd name="connsiteY90" fmla="*/ 237995 h 609148"/>
                  <a:gd name="connsiteX91" fmla="*/ 1053600 w 1481927"/>
                  <a:gd name="connsiteY91" fmla="*/ 224624 h 609148"/>
                  <a:gd name="connsiteX92" fmla="*/ 1066971 w 1481927"/>
                  <a:gd name="connsiteY92" fmla="*/ 270084 h 609148"/>
                  <a:gd name="connsiteX93" fmla="*/ 1079582 w 1481927"/>
                  <a:gd name="connsiteY93" fmla="*/ 287739 h 609148"/>
                  <a:gd name="connsiteX94" fmla="*/ 1481927 w 1481927"/>
                  <a:gd name="connsiteY94" fmla="*/ 434880 h 609148"/>
                  <a:gd name="connsiteX0" fmla="*/ 1079582 w 1481927"/>
                  <a:gd name="connsiteY0" fmla="*/ 372720 h 609148"/>
                  <a:gd name="connsiteX1" fmla="*/ 1074993 w 1481927"/>
                  <a:gd name="connsiteY1" fmla="*/ 371700 h 609148"/>
                  <a:gd name="connsiteX2" fmla="*/ 1008140 w 1481927"/>
                  <a:gd name="connsiteY2" fmla="*/ 339611 h 609148"/>
                  <a:gd name="connsiteX3" fmla="*/ 1000118 w 1481927"/>
                  <a:gd name="connsiteY3" fmla="*/ 358330 h 609148"/>
                  <a:gd name="connsiteX4" fmla="*/ 981399 w 1481927"/>
                  <a:gd name="connsiteY4" fmla="*/ 350307 h 609148"/>
                  <a:gd name="connsiteX5" fmla="*/ 960006 w 1481927"/>
                  <a:gd name="connsiteY5" fmla="*/ 355655 h 609148"/>
                  <a:gd name="connsiteX6" fmla="*/ 941288 w 1481927"/>
                  <a:gd name="connsiteY6" fmla="*/ 350307 h 609148"/>
                  <a:gd name="connsiteX7" fmla="*/ 903850 w 1481927"/>
                  <a:gd name="connsiteY7" fmla="*/ 339611 h 609148"/>
                  <a:gd name="connsiteX8" fmla="*/ 847694 w 1481927"/>
                  <a:gd name="connsiteY8" fmla="*/ 347634 h 609148"/>
                  <a:gd name="connsiteX9" fmla="*/ 818278 w 1481927"/>
                  <a:gd name="connsiteY9" fmla="*/ 355655 h 609148"/>
                  <a:gd name="connsiteX10" fmla="*/ 754100 w 1481927"/>
                  <a:gd name="connsiteY10" fmla="*/ 361004 h 609148"/>
                  <a:gd name="connsiteX11" fmla="*/ 740729 w 1481927"/>
                  <a:gd name="connsiteY11" fmla="*/ 403789 h 609148"/>
                  <a:gd name="connsiteX12" fmla="*/ 727359 w 1481927"/>
                  <a:gd name="connsiteY12" fmla="*/ 433205 h 609148"/>
                  <a:gd name="connsiteX13" fmla="*/ 705966 w 1481927"/>
                  <a:gd name="connsiteY13" fmla="*/ 441227 h 609148"/>
                  <a:gd name="connsiteX14" fmla="*/ 660506 w 1481927"/>
                  <a:gd name="connsiteY14" fmla="*/ 446575 h 609148"/>
                  <a:gd name="connsiteX15" fmla="*/ 620394 w 1481927"/>
                  <a:gd name="connsiteY15" fmla="*/ 446575 h 609148"/>
                  <a:gd name="connsiteX16" fmla="*/ 588305 w 1481927"/>
                  <a:gd name="connsiteY16" fmla="*/ 494709 h 609148"/>
                  <a:gd name="connsiteX17" fmla="*/ 569586 w 1481927"/>
                  <a:gd name="connsiteY17" fmla="*/ 508080 h 609148"/>
                  <a:gd name="connsiteX18" fmla="*/ 532148 w 1481927"/>
                  <a:gd name="connsiteY18" fmla="*/ 508080 h 609148"/>
                  <a:gd name="connsiteX19" fmla="*/ 494711 w 1481927"/>
                  <a:gd name="connsiteY19" fmla="*/ 494709 h 609148"/>
                  <a:gd name="connsiteX20" fmla="*/ 475992 w 1481927"/>
                  <a:gd name="connsiteY20" fmla="*/ 446575 h 609148"/>
                  <a:gd name="connsiteX21" fmla="*/ 425184 w 1481927"/>
                  <a:gd name="connsiteY21" fmla="*/ 462619 h 609148"/>
                  <a:gd name="connsiteX22" fmla="*/ 406465 w 1481927"/>
                  <a:gd name="connsiteY22" fmla="*/ 459944 h 609148"/>
                  <a:gd name="connsiteX23" fmla="*/ 369028 w 1481927"/>
                  <a:gd name="connsiteY23" fmla="*/ 467968 h 609148"/>
                  <a:gd name="connsiteX24" fmla="*/ 336938 w 1481927"/>
                  <a:gd name="connsiteY24" fmla="*/ 475991 h 609148"/>
                  <a:gd name="connsiteX25" fmla="*/ 326242 w 1481927"/>
                  <a:gd name="connsiteY25" fmla="*/ 494709 h 609148"/>
                  <a:gd name="connsiteX26" fmla="*/ 320894 w 1481927"/>
                  <a:gd name="connsiteY26" fmla="*/ 513426 h 609148"/>
                  <a:gd name="connsiteX27" fmla="*/ 296827 w 1481927"/>
                  <a:gd name="connsiteY27" fmla="*/ 521450 h 609148"/>
                  <a:gd name="connsiteX28" fmla="*/ 264737 w 1481927"/>
                  <a:gd name="connsiteY28" fmla="*/ 508080 h 609148"/>
                  <a:gd name="connsiteX29" fmla="*/ 221951 w 1481927"/>
                  <a:gd name="connsiteY29" fmla="*/ 537494 h 609148"/>
                  <a:gd name="connsiteX30" fmla="*/ 197884 w 1481927"/>
                  <a:gd name="connsiteY30" fmla="*/ 564235 h 609148"/>
                  <a:gd name="connsiteX31" fmla="*/ 197884 w 1481927"/>
                  <a:gd name="connsiteY31" fmla="*/ 596324 h 609148"/>
                  <a:gd name="connsiteX32" fmla="*/ 163121 w 1481927"/>
                  <a:gd name="connsiteY32" fmla="*/ 604347 h 609148"/>
                  <a:gd name="connsiteX33" fmla="*/ 160862 w 1481927"/>
                  <a:gd name="connsiteY33" fmla="*/ 609148 h 609148"/>
                  <a:gd name="connsiteX34" fmla="*/ 131032 w 1481927"/>
                  <a:gd name="connsiteY34" fmla="*/ 580280 h 609148"/>
                  <a:gd name="connsiteX35" fmla="*/ 98942 w 1481927"/>
                  <a:gd name="connsiteY35" fmla="*/ 590976 h 609148"/>
                  <a:gd name="connsiteX36" fmla="*/ 93594 w 1481927"/>
                  <a:gd name="connsiteY36" fmla="*/ 580280 h 609148"/>
                  <a:gd name="connsiteX37" fmla="*/ 72201 w 1481927"/>
                  <a:gd name="connsiteY37" fmla="*/ 577605 h 609148"/>
                  <a:gd name="connsiteX38" fmla="*/ 53482 w 1481927"/>
                  <a:gd name="connsiteY38" fmla="*/ 564235 h 609148"/>
                  <a:gd name="connsiteX39" fmla="*/ 80223 w 1481927"/>
                  <a:gd name="connsiteY39" fmla="*/ 540169 h 609148"/>
                  <a:gd name="connsiteX40" fmla="*/ 88246 w 1481927"/>
                  <a:gd name="connsiteY40" fmla="*/ 451923 h 609148"/>
                  <a:gd name="connsiteX41" fmla="*/ 80223 w 1481927"/>
                  <a:gd name="connsiteY41" fmla="*/ 435878 h 609148"/>
                  <a:gd name="connsiteX42" fmla="*/ 93594 w 1481927"/>
                  <a:gd name="connsiteY42" fmla="*/ 406462 h 609148"/>
                  <a:gd name="connsiteX43" fmla="*/ 106965 w 1481927"/>
                  <a:gd name="connsiteY43" fmla="*/ 328914 h 609148"/>
                  <a:gd name="connsiteX44" fmla="*/ 90920 w 1481927"/>
                  <a:gd name="connsiteY44" fmla="*/ 310195 h 609148"/>
                  <a:gd name="connsiteX45" fmla="*/ 45460 w 1481927"/>
                  <a:gd name="connsiteY45" fmla="*/ 264736 h 609148"/>
                  <a:gd name="connsiteX46" fmla="*/ 0 w 1481927"/>
                  <a:gd name="connsiteY46" fmla="*/ 224624 h 609148"/>
                  <a:gd name="connsiteX47" fmla="*/ 34764 w 1481927"/>
                  <a:gd name="connsiteY47" fmla="*/ 227299 h 609148"/>
                  <a:gd name="connsiteX48" fmla="*/ 58831 w 1481927"/>
                  <a:gd name="connsiteY48" fmla="*/ 240670 h 609148"/>
                  <a:gd name="connsiteX49" fmla="*/ 93594 w 1481927"/>
                  <a:gd name="connsiteY49" fmla="*/ 256713 h 609148"/>
                  <a:gd name="connsiteX50" fmla="*/ 125683 w 1481927"/>
                  <a:gd name="connsiteY50" fmla="*/ 254040 h 609148"/>
                  <a:gd name="connsiteX51" fmla="*/ 171143 w 1481927"/>
                  <a:gd name="connsiteY51" fmla="*/ 259388 h 609148"/>
                  <a:gd name="connsiteX52" fmla="*/ 181840 w 1481927"/>
                  <a:gd name="connsiteY52" fmla="*/ 259388 h 609148"/>
                  <a:gd name="connsiteX53" fmla="*/ 240670 w 1481927"/>
                  <a:gd name="connsiteY53" fmla="*/ 192534 h 609148"/>
                  <a:gd name="connsiteX54" fmla="*/ 280782 w 1481927"/>
                  <a:gd name="connsiteY54" fmla="*/ 165795 h 609148"/>
                  <a:gd name="connsiteX55" fmla="*/ 326242 w 1481927"/>
                  <a:gd name="connsiteY55" fmla="*/ 128356 h 609148"/>
                  <a:gd name="connsiteX56" fmla="*/ 363679 w 1481927"/>
                  <a:gd name="connsiteY56" fmla="*/ 120335 h 609148"/>
                  <a:gd name="connsiteX57" fmla="*/ 417162 w 1481927"/>
                  <a:gd name="connsiteY57" fmla="*/ 77549 h 609148"/>
                  <a:gd name="connsiteX58" fmla="*/ 425184 w 1481927"/>
                  <a:gd name="connsiteY58" fmla="*/ 61504 h 609148"/>
                  <a:gd name="connsiteX59" fmla="*/ 414488 w 1481927"/>
                  <a:gd name="connsiteY59" fmla="*/ 37438 h 609148"/>
                  <a:gd name="connsiteX60" fmla="*/ 454599 w 1481927"/>
                  <a:gd name="connsiteY60" fmla="*/ 37438 h 609148"/>
                  <a:gd name="connsiteX61" fmla="*/ 484014 w 1481927"/>
                  <a:gd name="connsiteY61" fmla="*/ 32089 h 609148"/>
                  <a:gd name="connsiteX62" fmla="*/ 537497 w 1481927"/>
                  <a:gd name="connsiteY62" fmla="*/ 61504 h 609148"/>
                  <a:gd name="connsiteX63" fmla="*/ 558890 w 1481927"/>
                  <a:gd name="connsiteY63" fmla="*/ 69527 h 609148"/>
                  <a:gd name="connsiteX64" fmla="*/ 628417 w 1481927"/>
                  <a:gd name="connsiteY64" fmla="*/ 77549 h 609148"/>
                  <a:gd name="connsiteX65" fmla="*/ 689921 w 1481927"/>
                  <a:gd name="connsiteY65" fmla="*/ 69527 h 609148"/>
                  <a:gd name="connsiteX66" fmla="*/ 676551 w 1481927"/>
                  <a:gd name="connsiteY66" fmla="*/ 50808 h 609148"/>
                  <a:gd name="connsiteX67" fmla="*/ 700618 w 1481927"/>
                  <a:gd name="connsiteY67" fmla="*/ 42786 h 609148"/>
                  <a:gd name="connsiteX68" fmla="*/ 713988 w 1481927"/>
                  <a:gd name="connsiteY68" fmla="*/ 34763 h 609148"/>
                  <a:gd name="connsiteX69" fmla="*/ 713988 w 1481927"/>
                  <a:gd name="connsiteY69" fmla="*/ 13371 h 609148"/>
                  <a:gd name="connsiteX70" fmla="*/ 722010 w 1481927"/>
                  <a:gd name="connsiteY70" fmla="*/ 0 h 609148"/>
                  <a:gd name="connsiteX71" fmla="*/ 770144 w 1481927"/>
                  <a:gd name="connsiteY71" fmla="*/ 34763 h 609148"/>
                  <a:gd name="connsiteX72" fmla="*/ 762122 w 1481927"/>
                  <a:gd name="connsiteY72" fmla="*/ 66853 h 609148"/>
                  <a:gd name="connsiteX73" fmla="*/ 754100 w 1481927"/>
                  <a:gd name="connsiteY73" fmla="*/ 85571 h 609148"/>
                  <a:gd name="connsiteX74" fmla="*/ 759448 w 1481927"/>
                  <a:gd name="connsiteY74" fmla="*/ 109638 h 609148"/>
                  <a:gd name="connsiteX75" fmla="*/ 772819 w 1481927"/>
                  <a:gd name="connsiteY75" fmla="*/ 117660 h 609148"/>
                  <a:gd name="connsiteX76" fmla="*/ 799560 w 1481927"/>
                  <a:gd name="connsiteY76" fmla="*/ 117660 h 609148"/>
                  <a:gd name="connsiteX77" fmla="*/ 810256 w 1481927"/>
                  <a:gd name="connsiteY77" fmla="*/ 88245 h 609148"/>
                  <a:gd name="connsiteX78" fmla="*/ 826301 w 1481927"/>
                  <a:gd name="connsiteY78" fmla="*/ 88245 h 609148"/>
                  <a:gd name="connsiteX79" fmla="*/ 853042 w 1481927"/>
                  <a:gd name="connsiteY79" fmla="*/ 101616 h 609148"/>
                  <a:gd name="connsiteX80" fmla="*/ 879783 w 1481927"/>
                  <a:gd name="connsiteY80" fmla="*/ 85571 h 609148"/>
                  <a:gd name="connsiteX81" fmla="*/ 895828 w 1481927"/>
                  <a:gd name="connsiteY81" fmla="*/ 96268 h 609148"/>
                  <a:gd name="connsiteX82" fmla="*/ 893154 w 1481927"/>
                  <a:gd name="connsiteY82" fmla="*/ 139052 h 609148"/>
                  <a:gd name="connsiteX83" fmla="*/ 877109 w 1481927"/>
                  <a:gd name="connsiteY83" fmla="*/ 152424 h 609148"/>
                  <a:gd name="connsiteX84" fmla="*/ 890480 w 1481927"/>
                  <a:gd name="connsiteY84" fmla="*/ 176492 h 609148"/>
                  <a:gd name="connsiteX85" fmla="*/ 906524 w 1481927"/>
                  <a:gd name="connsiteY85" fmla="*/ 181838 h 609148"/>
                  <a:gd name="connsiteX86" fmla="*/ 919895 w 1481927"/>
                  <a:gd name="connsiteY86" fmla="*/ 192534 h 609148"/>
                  <a:gd name="connsiteX87" fmla="*/ 954658 w 1481927"/>
                  <a:gd name="connsiteY87" fmla="*/ 197884 h 609148"/>
                  <a:gd name="connsiteX88" fmla="*/ 1000118 w 1481927"/>
                  <a:gd name="connsiteY88" fmla="*/ 240670 h 609148"/>
                  <a:gd name="connsiteX89" fmla="*/ 1026859 w 1481927"/>
                  <a:gd name="connsiteY89" fmla="*/ 237995 h 609148"/>
                  <a:gd name="connsiteX90" fmla="*/ 1053600 w 1481927"/>
                  <a:gd name="connsiteY90" fmla="*/ 224624 h 609148"/>
                  <a:gd name="connsiteX91" fmla="*/ 1066971 w 1481927"/>
                  <a:gd name="connsiteY91" fmla="*/ 270084 h 609148"/>
                  <a:gd name="connsiteX92" fmla="*/ 1079582 w 1481927"/>
                  <a:gd name="connsiteY92" fmla="*/ 287739 h 609148"/>
                  <a:gd name="connsiteX93" fmla="*/ 1481927 w 1481927"/>
                  <a:gd name="connsiteY93" fmla="*/ 434880 h 609148"/>
                  <a:gd name="connsiteX0" fmla="*/ 1079582 w 1079582"/>
                  <a:gd name="connsiteY0" fmla="*/ 372720 h 609148"/>
                  <a:gd name="connsiteX1" fmla="*/ 1074993 w 1079582"/>
                  <a:gd name="connsiteY1" fmla="*/ 371700 h 609148"/>
                  <a:gd name="connsiteX2" fmla="*/ 1008140 w 1079582"/>
                  <a:gd name="connsiteY2" fmla="*/ 339611 h 609148"/>
                  <a:gd name="connsiteX3" fmla="*/ 1000118 w 1079582"/>
                  <a:gd name="connsiteY3" fmla="*/ 358330 h 609148"/>
                  <a:gd name="connsiteX4" fmla="*/ 981399 w 1079582"/>
                  <a:gd name="connsiteY4" fmla="*/ 350307 h 609148"/>
                  <a:gd name="connsiteX5" fmla="*/ 960006 w 1079582"/>
                  <a:gd name="connsiteY5" fmla="*/ 355655 h 609148"/>
                  <a:gd name="connsiteX6" fmla="*/ 941288 w 1079582"/>
                  <a:gd name="connsiteY6" fmla="*/ 350307 h 609148"/>
                  <a:gd name="connsiteX7" fmla="*/ 903850 w 1079582"/>
                  <a:gd name="connsiteY7" fmla="*/ 339611 h 609148"/>
                  <a:gd name="connsiteX8" fmla="*/ 847694 w 1079582"/>
                  <a:gd name="connsiteY8" fmla="*/ 347634 h 609148"/>
                  <a:gd name="connsiteX9" fmla="*/ 818278 w 1079582"/>
                  <a:gd name="connsiteY9" fmla="*/ 355655 h 609148"/>
                  <a:gd name="connsiteX10" fmla="*/ 754100 w 1079582"/>
                  <a:gd name="connsiteY10" fmla="*/ 361004 h 609148"/>
                  <a:gd name="connsiteX11" fmla="*/ 740729 w 1079582"/>
                  <a:gd name="connsiteY11" fmla="*/ 403789 h 609148"/>
                  <a:gd name="connsiteX12" fmla="*/ 727359 w 1079582"/>
                  <a:gd name="connsiteY12" fmla="*/ 433205 h 609148"/>
                  <a:gd name="connsiteX13" fmla="*/ 705966 w 1079582"/>
                  <a:gd name="connsiteY13" fmla="*/ 441227 h 609148"/>
                  <a:gd name="connsiteX14" fmla="*/ 660506 w 1079582"/>
                  <a:gd name="connsiteY14" fmla="*/ 446575 h 609148"/>
                  <a:gd name="connsiteX15" fmla="*/ 620394 w 1079582"/>
                  <a:gd name="connsiteY15" fmla="*/ 446575 h 609148"/>
                  <a:gd name="connsiteX16" fmla="*/ 588305 w 1079582"/>
                  <a:gd name="connsiteY16" fmla="*/ 494709 h 609148"/>
                  <a:gd name="connsiteX17" fmla="*/ 569586 w 1079582"/>
                  <a:gd name="connsiteY17" fmla="*/ 508080 h 609148"/>
                  <a:gd name="connsiteX18" fmla="*/ 532148 w 1079582"/>
                  <a:gd name="connsiteY18" fmla="*/ 508080 h 609148"/>
                  <a:gd name="connsiteX19" fmla="*/ 494711 w 1079582"/>
                  <a:gd name="connsiteY19" fmla="*/ 494709 h 609148"/>
                  <a:gd name="connsiteX20" fmla="*/ 475992 w 1079582"/>
                  <a:gd name="connsiteY20" fmla="*/ 446575 h 609148"/>
                  <a:gd name="connsiteX21" fmla="*/ 425184 w 1079582"/>
                  <a:gd name="connsiteY21" fmla="*/ 462619 h 609148"/>
                  <a:gd name="connsiteX22" fmla="*/ 406465 w 1079582"/>
                  <a:gd name="connsiteY22" fmla="*/ 459944 h 609148"/>
                  <a:gd name="connsiteX23" fmla="*/ 369028 w 1079582"/>
                  <a:gd name="connsiteY23" fmla="*/ 467968 h 609148"/>
                  <a:gd name="connsiteX24" fmla="*/ 336938 w 1079582"/>
                  <a:gd name="connsiteY24" fmla="*/ 475991 h 609148"/>
                  <a:gd name="connsiteX25" fmla="*/ 326242 w 1079582"/>
                  <a:gd name="connsiteY25" fmla="*/ 494709 h 609148"/>
                  <a:gd name="connsiteX26" fmla="*/ 320894 w 1079582"/>
                  <a:gd name="connsiteY26" fmla="*/ 513426 h 609148"/>
                  <a:gd name="connsiteX27" fmla="*/ 296827 w 1079582"/>
                  <a:gd name="connsiteY27" fmla="*/ 521450 h 609148"/>
                  <a:gd name="connsiteX28" fmla="*/ 264737 w 1079582"/>
                  <a:gd name="connsiteY28" fmla="*/ 508080 h 609148"/>
                  <a:gd name="connsiteX29" fmla="*/ 221951 w 1079582"/>
                  <a:gd name="connsiteY29" fmla="*/ 537494 h 609148"/>
                  <a:gd name="connsiteX30" fmla="*/ 197884 w 1079582"/>
                  <a:gd name="connsiteY30" fmla="*/ 564235 h 609148"/>
                  <a:gd name="connsiteX31" fmla="*/ 197884 w 1079582"/>
                  <a:gd name="connsiteY31" fmla="*/ 596324 h 609148"/>
                  <a:gd name="connsiteX32" fmla="*/ 163121 w 1079582"/>
                  <a:gd name="connsiteY32" fmla="*/ 604347 h 609148"/>
                  <a:gd name="connsiteX33" fmla="*/ 160862 w 1079582"/>
                  <a:gd name="connsiteY33" fmla="*/ 609148 h 609148"/>
                  <a:gd name="connsiteX34" fmla="*/ 131032 w 1079582"/>
                  <a:gd name="connsiteY34" fmla="*/ 580280 h 609148"/>
                  <a:gd name="connsiteX35" fmla="*/ 98942 w 1079582"/>
                  <a:gd name="connsiteY35" fmla="*/ 590976 h 609148"/>
                  <a:gd name="connsiteX36" fmla="*/ 93594 w 1079582"/>
                  <a:gd name="connsiteY36" fmla="*/ 580280 h 609148"/>
                  <a:gd name="connsiteX37" fmla="*/ 72201 w 1079582"/>
                  <a:gd name="connsiteY37" fmla="*/ 577605 h 609148"/>
                  <a:gd name="connsiteX38" fmla="*/ 53482 w 1079582"/>
                  <a:gd name="connsiteY38" fmla="*/ 564235 h 609148"/>
                  <a:gd name="connsiteX39" fmla="*/ 80223 w 1079582"/>
                  <a:gd name="connsiteY39" fmla="*/ 540169 h 609148"/>
                  <a:gd name="connsiteX40" fmla="*/ 88246 w 1079582"/>
                  <a:gd name="connsiteY40" fmla="*/ 451923 h 609148"/>
                  <a:gd name="connsiteX41" fmla="*/ 80223 w 1079582"/>
                  <a:gd name="connsiteY41" fmla="*/ 435878 h 609148"/>
                  <a:gd name="connsiteX42" fmla="*/ 93594 w 1079582"/>
                  <a:gd name="connsiteY42" fmla="*/ 406462 h 609148"/>
                  <a:gd name="connsiteX43" fmla="*/ 106965 w 1079582"/>
                  <a:gd name="connsiteY43" fmla="*/ 328914 h 609148"/>
                  <a:gd name="connsiteX44" fmla="*/ 90920 w 1079582"/>
                  <a:gd name="connsiteY44" fmla="*/ 310195 h 609148"/>
                  <a:gd name="connsiteX45" fmla="*/ 45460 w 1079582"/>
                  <a:gd name="connsiteY45" fmla="*/ 264736 h 609148"/>
                  <a:gd name="connsiteX46" fmla="*/ 0 w 1079582"/>
                  <a:gd name="connsiteY46" fmla="*/ 224624 h 609148"/>
                  <a:gd name="connsiteX47" fmla="*/ 34764 w 1079582"/>
                  <a:gd name="connsiteY47" fmla="*/ 227299 h 609148"/>
                  <a:gd name="connsiteX48" fmla="*/ 58831 w 1079582"/>
                  <a:gd name="connsiteY48" fmla="*/ 240670 h 609148"/>
                  <a:gd name="connsiteX49" fmla="*/ 93594 w 1079582"/>
                  <a:gd name="connsiteY49" fmla="*/ 256713 h 609148"/>
                  <a:gd name="connsiteX50" fmla="*/ 125683 w 1079582"/>
                  <a:gd name="connsiteY50" fmla="*/ 254040 h 609148"/>
                  <a:gd name="connsiteX51" fmla="*/ 171143 w 1079582"/>
                  <a:gd name="connsiteY51" fmla="*/ 259388 h 609148"/>
                  <a:gd name="connsiteX52" fmla="*/ 181840 w 1079582"/>
                  <a:gd name="connsiteY52" fmla="*/ 259388 h 609148"/>
                  <a:gd name="connsiteX53" fmla="*/ 240670 w 1079582"/>
                  <a:gd name="connsiteY53" fmla="*/ 192534 h 609148"/>
                  <a:gd name="connsiteX54" fmla="*/ 280782 w 1079582"/>
                  <a:gd name="connsiteY54" fmla="*/ 165795 h 609148"/>
                  <a:gd name="connsiteX55" fmla="*/ 326242 w 1079582"/>
                  <a:gd name="connsiteY55" fmla="*/ 128356 h 609148"/>
                  <a:gd name="connsiteX56" fmla="*/ 363679 w 1079582"/>
                  <a:gd name="connsiteY56" fmla="*/ 120335 h 609148"/>
                  <a:gd name="connsiteX57" fmla="*/ 417162 w 1079582"/>
                  <a:gd name="connsiteY57" fmla="*/ 77549 h 609148"/>
                  <a:gd name="connsiteX58" fmla="*/ 425184 w 1079582"/>
                  <a:gd name="connsiteY58" fmla="*/ 61504 h 609148"/>
                  <a:gd name="connsiteX59" fmla="*/ 414488 w 1079582"/>
                  <a:gd name="connsiteY59" fmla="*/ 37438 h 609148"/>
                  <a:gd name="connsiteX60" fmla="*/ 454599 w 1079582"/>
                  <a:gd name="connsiteY60" fmla="*/ 37438 h 609148"/>
                  <a:gd name="connsiteX61" fmla="*/ 484014 w 1079582"/>
                  <a:gd name="connsiteY61" fmla="*/ 32089 h 609148"/>
                  <a:gd name="connsiteX62" fmla="*/ 537497 w 1079582"/>
                  <a:gd name="connsiteY62" fmla="*/ 61504 h 609148"/>
                  <a:gd name="connsiteX63" fmla="*/ 558890 w 1079582"/>
                  <a:gd name="connsiteY63" fmla="*/ 69527 h 609148"/>
                  <a:gd name="connsiteX64" fmla="*/ 628417 w 1079582"/>
                  <a:gd name="connsiteY64" fmla="*/ 77549 h 609148"/>
                  <a:gd name="connsiteX65" fmla="*/ 689921 w 1079582"/>
                  <a:gd name="connsiteY65" fmla="*/ 69527 h 609148"/>
                  <a:gd name="connsiteX66" fmla="*/ 676551 w 1079582"/>
                  <a:gd name="connsiteY66" fmla="*/ 50808 h 609148"/>
                  <a:gd name="connsiteX67" fmla="*/ 700618 w 1079582"/>
                  <a:gd name="connsiteY67" fmla="*/ 42786 h 609148"/>
                  <a:gd name="connsiteX68" fmla="*/ 713988 w 1079582"/>
                  <a:gd name="connsiteY68" fmla="*/ 34763 h 609148"/>
                  <a:gd name="connsiteX69" fmla="*/ 713988 w 1079582"/>
                  <a:gd name="connsiteY69" fmla="*/ 13371 h 609148"/>
                  <a:gd name="connsiteX70" fmla="*/ 722010 w 1079582"/>
                  <a:gd name="connsiteY70" fmla="*/ 0 h 609148"/>
                  <a:gd name="connsiteX71" fmla="*/ 770144 w 1079582"/>
                  <a:gd name="connsiteY71" fmla="*/ 34763 h 609148"/>
                  <a:gd name="connsiteX72" fmla="*/ 762122 w 1079582"/>
                  <a:gd name="connsiteY72" fmla="*/ 66853 h 609148"/>
                  <a:gd name="connsiteX73" fmla="*/ 754100 w 1079582"/>
                  <a:gd name="connsiteY73" fmla="*/ 85571 h 609148"/>
                  <a:gd name="connsiteX74" fmla="*/ 759448 w 1079582"/>
                  <a:gd name="connsiteY74" fmla="*/ 109638 h 609148"/>
                  <a:gd name="connsiteX75" fmla="*/ 772819 w 1079582"/>
                  <a:gd name="connsiteY75" fmla="*/ 117660 h 609148"/>
                  <a:gd name="connsiteX76" fmla="*/ 799560 w 1079582"/>
                  <a:gd name="connsiteY76" fmla="*/ 117660 h 609148"/>
                  <a:gd name="connsiteX77" fmla="*/ 810256 w 1079582"/>
                  <a:gd name="connsiteY77" fmla="*/ 88245 h 609148"/>
                  <a:gd name="connsiteX78" fmla="*/ 826301 w 1079582"/>
                  <a:gd name="connsiteY78" fmla="*/ 88245 h 609148"/>
                  <a:gd name="connsiteX79" fmla="*/ 853042 w 1079582"/>
                  <a:gd name="connsiteY79" fmla="*/ 101616 h 609148"/>
                  <a:gd name="connsiteX80" fmla="*/ 879783 w 1079582"/>
                  <a:gd name="connsiteY80" fmla="*/ 85571 h 609148"/>
                  <a:gd name="connsiteX81" fmla="*/ 895828 w 1079582"/>
                  <a:gd name="connsiteY81" fmla="*/ 96268 h 609148"/>
                  <a:gd name="connsiteX82" fmla="*/ 893154 w 1079582"/>
                  <a:gd name="connsiteY82" fmla="*/ 139052 h 609148"/>
                  <a:gd name="connsiteX83" fmla="*/ 877109 w 1079582"/>
                  <a:gd name="connsiteY83" fmla="*/ 152424 h 609148"/>
                  <a:gd name="connsiteX84" fmla="*/ 890480 w 1079582"/>
                  <a:gd name="connsiteY84" fmla="*/ 176492 h 609148"/>
                  <a:gd name="connsiteX85" fmla="*/ 906524 w 1079582"/>
                  <a:gd name="connsiteY85" fmla="*/ 181838 h 609148"/>
                  <a:gd name="connsiteX86" fmla="*/ 919895 w 1079582"/>
                  <a:gd name="connsiteY86" fmla="*/ 192534 h 609148"/>
                  <a:gd name="connsiteX87" fmla="*/ 954658 w 1079582"/>
                  <a:gd name="connsiteY87" fmla="*/ 197884 h 609148"/>
                  <a:gd name="connsiteX88" fmla="*/ 1000118 w 1079582"/>
                  <a:gd name="connsiteY88" fmla="*/ 240670 h 609148"/>
                  <a:gd name="connsiteX89" fmla="*/ 1026859 w 1079582"/>
                  <a:gd name="connsiteY89" fmla="*/ 237995 h 609148"/>
                  <a:gd name="connsiteX90" fmla="*/ 1053600 w 1079582"/>
                  <a:gd name="connsiteY90" fmla="*/ 224624 h 609148"/>
                  <a:gd name="connsiteX91" fmla="*/ 1066971 w 1079582"/>
                  <a:gd name="connsiteY91" fmla="*/ 270084 h 609148"/>
                  <a:gd name="connsiteX92" fmla="*/ 1079582 w 1079582"/>
                  <a:gd name="connsiteY92" fmla="*/ 287739 h 609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079582" h="609148">
                    <a:moveTo>
                      <a:pt x="1079582" y="372720"/>
                    </a:moveTo>
                    <a:lnTo>
                      <a:pt x="1074993" y="371700"/>
                    </a:lnTo>
                    <a:lnTo>
                      <a:pt x="1008140" y="339611"/>
                    </a:lnTo>
                    <a:lnTo>
                      <a:pt x="1000118" y="358330"/>
                    </a:lnTo>
                    <a:lnTo>
                      <a:pt x="981399" y="350307"/>
                    </a:lnTo>
                    <a:lnTo>
                      <a:pt x="960006" y="355655"/>
                    </a:lnTo>
                    <a:lnTo>
                      <a:pt x="941288" y="350307"/>
                    </a:lnTo>
                    <a:lnTo>
                      <a:pt x="903850" y="339611"/>
                    </a:lnTo>
                    <a:lnTo>
                      <a:pt x="847694" y="347634"/>
                    </a:lnTo>
                    <a:lnTo>
                      <a:pt x="818278" y="355655"/>
                    </a:lnTo>
                    <a:lnTo>
                      <a:pt x="754100" y="361004"/>
                    </a:lnTo>
                    <a:lnTo>
                      <a:pt x="740729" y="403789"/>
                    </a:lnTo>
                    <a:lnTo>
                      <a:pt x="727359" y="433205"/>
                    </a:lnTo>
                    <a:lnTo>
                      <a:pt x="705966" y="441227"/>
                    </a:lnTo>
                    <a:lnTo>
                      <a:pt x="660506" y="446575"/>
                    </a:lnTo>
                    <a:lnTo>
                      <a:pt x="620394" y="446575"/>
                    </a:lnTo>
                    <a:lnTo>
                      <a:pt x="588305" y="494709"/>
                    </a:lnTo>
                    <a:lnTo>
                      <a:pt x="569586" y="508080"/>
                    </a:lnTo>
                    <a:lnTo>
                      <a:pt x="532148" y="508080"/>
                    </a:lnTo>
                    <a:lnTo>
                      <a:pt x="494711" y="494709"/>
                    </a:lnTo>
                    <a:lnTo>
                      <a:pt x="475992" y="446575"/>
                    </a:lnTo>
                    <a:lnTo>
                      <a:pt x="425184" y="462619"/>
                    </a:lnTo>
                    <a:lnTo>
                      <a:pt x="406465" y="459944"/>
                    </a:lnTo>
                    <a:lnTo>
                      <a:pt x="369028" y="467968"/>
                    </a:lnTo>
                    <a:lnTo>
                      <a:pt x="336938" y="475991"/>
                    </a:lnTo>
                    <a:lnTo>
                      <a:pt x="326242" y="494709"/>
                    </a:lnTo>
                    <a:lnTo>
                      <a:pt x="320894" y="513426"/>
                    </a:lnTo>
                    <a:lnTo>
                      <a:pt x="296827" y="521450"/>
                    </a:lnTo>
                    <a:lnTo>
                      <a:pt x="264737" y="508080"/>
                    </a:lnTo>
                    <a:lnTo>
                      <a:pt x="221951" y="537494"/>
                    </a:lnTo>
                    <a:lnTo>
                      <a:pt x="197884" y="564235"/>
                    </a:lnTo>
                    <a:lnTo>
                      <a:pt x="197884" y="596324"/>
                    </a:lnTo>
                    <a:lnTo>
                      <a:pt x="163121" y="604347"/>
                    </a:lnTo>
                    <a:lnTo>
                      <a:pt x="160862" y="609148"/>
                    </a:lnTo>
                    <a:lnTo>
                      <a:pt x="131032" y="580280"/>
                    </a:lnTo>
                    <a:lnTo>
                      <a:pt x="98942" y="590976"/>
                    </a:lnTo>
                    <a:lnTo>
                      <a:pt x="93594" y="580280"/>
                    </a:lnTo>
                    <a:lnTo>
                      <a:pt x="72201" y="577605"/>
                    </a:lnTo>
                    <a:lnTo>
                      <a:pt x="53482" y="564235"/>
                    </a:lnTo>
                    <a:lnTo>
                      <a:pt x="80223" y="540169"/>
                    </a:lnTo>
                    <a:lnTo>
                      <a:pt x="88246" y="451923"/>
                    </a:lnTo>
                    <a:lnTo>
                      <a:pt x="80223" y="435878"/>
                    </a:lnTo>
                    <a:lnTo>
                      <a:pt x="93594" y="406462"/>
                    </a:lnTo>
                    <a:lnTo>
                      <a:pt x="106965" y="328914"/>
                    </a:lnTo>
                    <a:lnTo>
                      <a:pt x="90920" y="310195"/>
                    </a:lnTo>
                    <a:lnTo>
                      <a:pt x="45460" y="264736"/>
                    </a:lnTo>
                    <a:lnTo>
                      <a:pt x="0" y="224624"/>
                    </a:lnTo>
                    <a:lnTo>
                      <a:pt x="34764" y="227299"/>
                    </a:lnTo>
                    <a:lnTo>
                      <a:pt x="58831" y="240670"/>
                    </a:lnTo>
                    <a:lnTo>
                      <a:pt x="93594" y="256713"/>
                    </a:lnTo>
                    <a:lnTo>
                      <a:pt x="125683" y="254040"/>
                    </a:lnTo>
                    <a:lnTo>
                      <a:pt x="171143" y="259388"/>
                    </a:lnTo>
                    <a:lnTo>
                      <a:pt x="181840" y="259388"/>
                    </a:lnTo>
                    <a:lnTo>
                      <a:pt x="240670" y="192534"/>
                    </a:lnTo>
                    <a:lnTo>
                      <a:pt x="280782" y="165795"/>
                    </a:lnTo>
                    <a:lnTo>
                      <a:pt x="326242" y="128356"/>
                    </a:lnTo>
                    <a:lnTo>
                      <a:pt x="363679" y="120335"/>
                    </a:lnTo>
                    <a:lnTo>
                      <a:pt x="417162" y="77549"/>
                    </a:lnTo>
                    <a:lnTo>
                      <a:pt x="425184" y="61504"/>
                    </a:lnTo>
                    <a:lnTo>
                      <a:pt x="414488" y="37438"/>
                    </a:lnTo>
                    <a:lnTo>
                      <a:pt x="454599" y="37438"/>
                    </a:lnTo>
                    <a:lnTo>
                      <a:pt x="484014" y="32089"/>
                    </a:lnTo>
                    <a:lnTo>
                      <a:pt x="537497" y="61504"/>
                    </a:lnTo>
                    <a:lnTo>
                      <a:pt x="558890" y="69527"/>
                    </a:lnTo>
                    <a:lnTo>
                      <a:pt x="628417" y="77549"/>
                    </a:lnTo>
                    <a:lnTo>
                      <a:pt x="689921" y="69527"/>
                    </a:lnTo>
                    <a:lnTo>
                      <a:pt x="676551" y="50808"/>
                    </a:lnTo>
                    <a:lnTo>
                      <a:pt x="700618" y="42786"/>
                    </a:lnTo>
                    <a:lnTo>
                      <a:pt x="713988" y="34763"/>
                    </a:lnTo>
                    <a:lnTo>
                      <a:pt x="713988" y="13371"/>
                    </a:lnTo>
                    <a:lnTo>
                      <a:pt x="722010" y="0"/>
                    </a:lnTo>
                    <a:lnTo>
                      <a:pt x="770144" y="34763"/>
                    </a:lnTo>
                    <a:lnTo>
                      <a:pt x="762122" y="66853"/>
                    </a:lnTo>
                    <a:lnTo>
                      <a:pt x="754100" y="85571"/>
                    </a:lnTo>
                    <a:lnTo>
                      <a:pt x="759448" y="109638"/>
                    </a:lnTo>
                    <a:lnTo>
                      <a:pt x="772819" y="117660"/>
                    </a:lnTo>
                    <a:lnTo>
                      <a:pt x="799560" y="117660"/>
                    </a:lnTo>
                    <a:lnTo>
                      <a:pt x="810256" y="88245"/>
                    </a:lnTo>
                    <a:lnTo>
                      <a:pt x="826301" y="88245"/>
                    </a:lnTo>
                    <a:lnTo>
                      <a:pt x="853042" y="101616"/>
                    </a:lnTo>
                    <a:lnTo>
                      <a:pt x="879783" y="85571"/>
                    </a:lnTo>
                    <a:lnTo>
                      <a:pt x="895828" y="96268"/>
                    </a:lnTo>
                    <a:lnTo>
                      <a:pt x="893154" y="139052"/>
                    </a:lnTo>
                    <a:lnTo>
                      <a:pt x="877109" y="152424"/>
                    </a:lnTo>
                    <a:lnTo>
                      <a:pt x="890480" y="176492"/>
                    </a:lnTo>
                    <a:lnTo>
                      <a:pt x="906524" y="181838"/>
                    </a:lnTo>
                    <a:lnTo>
                      <a:pt x="919895" y="192534"/>
                    </a:lnTo>
                    <a:lnTo>
                      <a:pt x="954658" y="197884"/>
                    </a:lnTo>
                    <a:lnTo>
                      <a:pt x="1000118" y="240670"/>
                    </a:lnTo>
                    <a:lnTo>
                      <a:pt x="1026859" y="237995"/>
                    </a:lnTo>
                    <a:lnTo>
                      <a:pt x="1053600" y="224624"/>
                    </a:lnTo>
                    <a:lnTo>
                      <a:pt x="1066971" y="270084"/>
                    </a:lnTo>
                    <a:lnTo>
                      <a:pt x="1079582" y="287739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DDB0466E-797B-3875-823D-C84116D296CA}"/>
                  </a:ext>
                </a:extLst>
              </p:cNvPr>
              <p:cNvSpPr/>
              <p:nvPr/>
            </p:nvSpPr>
            <p:spPr>
              <a:xfrm>
                <a:off x="670560" y="4150126"/>
                <a:ext cx="1970863" cy="1887922"/>
              </a:xfrm>
              <a:custGeom>
                <a:avLst/>
                <a:gdLst>
                  <a:gd name="connsiteX0" fmla="*/ 1970863 w 1970863"/>
                  <a:gd name="connsiteY0" fmla="*/ 460660 h 1887922"/>
                  <a:gd name="connsiteX1" fmla="*/ 1970861 w 1970863"/>
                  <a:gd name="connsiteY1" fmla="*/ 460661 h 1887922"/>
                  <a:gd name="connsiteX2" fmla="*/ 1943052 w 1970863"/>
                  <a:gd name="connsiteY2" fmla="*/ 465295 h 1887922"/>
                  <a:gd name="connsiteX3" fmla="*/ 833297 w 1970863"/>
                  <a:gd name="connsiteY3" fmla="*/ 0 h 1887922"/>
                  <a:gd name="connsiteX4" fmla="*/ 870734 w 1970863"/>
                  <a:gd name="connsiteY4" fmla="*/ 29416 h 1887922"/>
                  <a:gd name="connsiteX5" fmla="*/ 908172 w 1970863"/>
                  <a:gd name="connsiteY5" fmla="*/ 96268 h 1887922"/>
                  <a:gd name="connsiteX6" fmla="*/ 942935 w 1970863"/>
                  <a:gd name="connsiteY6" fmla="*/ 131031 h 1887922"/>
                  <a:gd name="connsiteX7" fmla="*/ 977699 w 1970863"/>
                  <a:gd name="connsiteY7" fmla="*/ 227299 h 1887922"/>
                  <a:gd name="connsiteX8" fmla="*/ 977699 w 1970863"/>
                  <a:gd name="connsiteY8" fmla="*/ 248692 h 1887922"/>
                  <a:gd name="connsiteX9" fmla="*/ 1023159 w 1970863"/>
                  <a:gd name="connsiteY9" fmla="*/ 302174 h 1887922"/>
                  <a:gd name="connsiteX10" fmla="*/ 1049900 w 1970863"/>
                  <a:gd name="connsiteY10" fmla="*/ 302174 h 1887922"/>
                  <a:gd name="connsiteX11" fmla="*/ 1063270 w 1970863"/>
                  <a:gd name="connsiteY11" fmla="*/ 312870 h 1887922"/>
                  <a:gd name="connsiteX12" fmla="*/ 1084663 w 1970863"/>
                  <a:gd name="connsiteY12" fmla="*/ 318220 h 1887922"/>
                  <a:gd name="connsiteX13" fmla="*/ 1196976 w 1970863"/>
                  <a:gd name="connsiteY13" fmla="*/ 283456 h 1887922"/>
                  <a:gd name="connsiteX14" fmla="*/ 1247784 w 1970863"/>
                  <a:gd name="connsiteY14" fmla="*/ 248692 h 1887922"/>
                  <a:gd name="connsiteX15" fmla="*/ 1274525 w 1970863"/>
                  <a:gd name="connsiteY15" fmla="*/ 246018 h 1887922"/>
                  <a:gd name="connsiteX16" fmla="*/ 1322659 w 1970863"/>
                  <a:gd name="connsiteY16" fmla="*/ 240670 h 1887922"/>
                  <a:gd name="connsiteX17" fmla="*/ 1451016 w 1970863"/>
                  <a:gd name="connsiteY17" fmla="*/ 227299 h 1887922"/>
                  <a:gd name="connsiteX18" fmla="*/ 1552632 w 1970863"/>
                  <a:gd name="connsiteY18" fmla="*/ 256715 h 1887922"/>
                  <a:gd name="connsiteX19" fmla="*/ 1598092 w 1970863"/>
                  <a:gd name="connsiteY19" fmla="*/ 213929 h 1887922"/>
                  <a:gd name="connsiteX20" fmla="*/ 1630182 w 1970863"/>
                  <a:gd name="connsiteY20" fmla="*/ 173817 h 1887922"/>
                  <a:gd name="connsiteX21" fmla="*/ 1680990 w 1970863"/>
                  <a:gd name="connsiteY21" fmla="*/ 152424 h 1887922"/>
                  <a:gd name="connsiteX22" fmla="*/ 1683625 w 1970863"/>
                  <a:gd name="connsiteY22" fmla="*/ 151634 h 1887922"/>
                  <a:gd name="connsiteX23" fmla="*/ 1699709 w 1970863"/>
                  <a:gd name="connsiteY23" fmla="*/ 163120 h 1887922"/>
                  <a:gd name="connsiteX24" fmla="*/ 1721101 w 1970863"/>
                  <a:gd name="connsiteY24" fmla="*/ 165795 h 1887922"/>
                  <a:gd name="connsiteX25" fmla="*/ 1726450 w 1970863"/>
                  <a:gd name="connsiteY25" fmla="*/ 176492 h 1887922"/>
                  <a:gd name="connsiteX26" fmla="*/ 1758539 w 1970863"/>
                  <a:gd name="connsiteY26" fmla="*/ 165795 h 1887922"/>
                  <a:gd name="connsiteX27" fmla="*/ 1788369 w 1970863"/>
                  <a:gd name="connsiteY27" fmla="*/ 194664 h 1887922"/>
                  <a:gd name="connsiteX28" fmla="*/ 1769235 w 1970863"/>
                  <a:gd name="connsiteY28" fmla="*/ 235322 h 1887922"/>
                  <a:gd name="connsiteX29" fmla="*/ 1779932 w 1970863"/>
                  <a:gd name="connsiteY29" fmla="*/ 272760 h 1887922"/>
                  <a:gd name="connsiteX30" fmla="*/ 1790628 w 1970863"/>
                  <a:gd name="connsiteY30" fmla="*/ 299501 h 1887922"/>
                  <a:gd name="connsiteX31" fmla="*/ 1779932 w 1970863"/>
                  <a:gd name="connsiteY31" fmla="*/ 334263 h 1887922"/>
                  <a:gd name="connsiteX32" fmla="*/ 1790628 w 1970863"/>
                  <a:gd name="connsiteY32" fmla="*/ 352983 h 1887922"/>
                  <a:gd name="connsiteX33" fmla="*/ 1763887 w 1970863"/>
                  <a:gd name="connsiteY33" fmla="*/ 374376 h 1887922"/>
                  <a:gd name="connsiteX34" fmla="*/ 1755865 w 1970863"/>
                  <a:gd name="connsiteY34" fmla="*/ 393095 h 1887922"/>
                  <a:gd name="connsiteX35" fmla="*/ 1755704 w 1970863"/>
                  <a:gd name="connsiteY35" fmla="*/ 394012 h 1887922"/>
                  <a:gd name="connsiteX36" fmla="*/ 1753191 w 1970863"/>
                  <a:gd name="connsiteY36" fmla="*/ 390420 h 1887922"/>
                  <a:gd name="connsiteX37" fmla="*/ 1721101 w 1970863"/>
                  <a:gd name="connsiteY37" fmla="*/ 403792 h 1887922"/>
                  <a:gd name="connsiteX38" fmla="*/ 1683664 w 1970863"/>
                  <a:gd name="connsiteY38" fmla="*/ 395769 h 1887922"/>
                  <a:gd name="connsiteX39" fmla="*/ 1651575 w 1970863"/>
                  <a:gd name="connsiteY39" fmla="*/ 414488 h 1887922"/>
                  <a:gd name="connsiteX40" fmla="*/ 1603441 w 1970863"/>
                  <a:gd name="connsiteY40" fmla="*/ 393095 h 1887922"/>
                  <a:gd name="connsiteX41" fmla="*/ 1547284 w 1970863"/>
                  <a:gd name="connsiteY41" fmla="*/ 470644 h 1887922"/>
                  <a:gd name="connsiteX42" fmla="*/ 1464387 w 1970863"/>
                  <a:gd name="connsiteY42" fmla="*/ 465295 h 1887922"/>
                  <a:gd name="connsiteX43" fmla="*/ 1426949 w 1970863"/>
                  <a:gd name="connsiteY43" fmla="*/ 451924 h 1887922"/>
                  <a:gd name="connsiteX44" fmla="*/ 1410905 w 1970863"/>
                  <a:gd name="connsiteY44" fmla="*/ 470644 h 1887922"/>
                  <a:gd name="connsiteX45" fmla="*/ 1370793 w 1970863"/>
                  <a:gd name="connsiteY45" fmla="*/ 459947 h 1887922"/>
                  <a:gd name="connsiteX46" fmla="*/ 1328007 w 1970863"/>
                  <a:gd name="connsiteY46" fmla="*/ 492037 h 1887922"/>
                  <a:gd name="connsiteX47" fmla="*/ 1266503 w 1970863"/>
                  <a:gd name="connsiteY47" fmla="*/ 475992 h 1887922"/>
                  <a:gd name="connsiteX48" fmla="*/ 1229065 w 1970863"/>
                  <a:gd name="connsiteY48" fmla="*/ 532149 h 1887922"/>
                  <a:gd name="connsiteX49" fmla="*/ 1188953 w 1970863"/>
                  <a:gd name="connsiteY49" fmla="*/ 548192 h 1887922"/>
                  <a:gd name="connsiteX50" fmla="*/ 1156864 w 1970863"/>
                  <a:gd name="connsiteY50" fmla="*/ 532149 h 1887922"/>
                  <a:gd name="connsiteX51" fmla="*/ 1114078 w 1970863"/>
                  <a:gd name="connsiteY51" fmla="*/ 596328 h 1887922"/>
                  <a:gd name="connsiteX52" fmla="*/ 1108730 w 1970863"/>
                  <a:gd name="connsiteY52" fmla="*/ 617721 h 1887922"/>
                  <a:gd name="connsiteX53" fmla="*/ 1090011 w 1970863"/>
                  <a:gd name="connsiteY53" fmla="*/ 641787 h 1887922"/>
                  <a:gd name="connsiteX54" fmla="*/ 1090011 w 1970863"/>
                  <a:gd name="connsiteY54" fmla="*/ 671203 h 1887922"/>
                  <a:gd name="connsiteX55" fmla="*/ 1063270 w 1970863"/>
                  <a:gd name="connsiteY55" fmla="*/ 681899 h 1887922"/>
                  <a:gd name="connsiteX56" fmla="*/ 1060596 w 1970863"/>
                  <a:gd name="connsiteY56" fmla="*/ 716662 h 1887922"/>
                  <a:gd name="connsiteX57" fmla="*/ 1041877 w 1970863"/>
                  <a:gd name="connsiteY57" fmla="*/ 743403 h 1887922"/>
                  <a:gd name="connsiteX58" fmla="*/ 1028507 w 1970863"/>
                  <a:gd name="connsiteY58" fmla="*/ 743403 h 1887922"/>
                  <a:gd name="connsiteX59" fmla="*/ 985721 w 1970863"/>
                  <a:gd name="connsiteY59" fmla="*/ 788864 h 1887922"/>
                  <a:gd name="connsiteX60" fmla="*/ 999092 w 1970863"/>
                  <a:gd name="connsiteY60" fmla="*/ 812930 h 1887922"/>
                  <a:gd name="connsiteX61" fmla="*/ 980373 w 1970863"/>
                  <a:gd name="connsiteY61" fmla="*/ 839671 h 1887922"/>
                  <a:gd name="connsiteX62" fmla="*/ 969677 w 1970863"/>
                  <a:gd name="connsiteY62" fmla="*/ 869085 h 1887922"/>
                  <a:gd name="connsiteX63" fmla="*/ 983047 w 1970863"/>
                  <a:gd name="connsiteY63" fmla="*/ 893153 h 1887922"/>
                  <a:gd name="connsiteX64" fmla="*/ 983047 w 1970863"/>
                  <a:gd name="connsiteY64" fmla="*/ 917221 h 1887922"/>
                  <a:gd name="connsiteX65" fmla="*/ 897476 w 1970863"/>
                  <a:gd name="connsiteY65" fmla="*/ 1018835 h 1887922"/>
                  <a:gd name="connsiteX66" fmla="*/ 838645 w 1970863"/>
                  <a:gd name="connsiteY66" fmla="*/ 1040228 h 1887922"/>
                  <a:gd name="connsiteX67" fmla="*/ 779815 w 1970863"/>
                  <a:gd name="connsiteY67" fmla="*/ 1026859 h 1887922"/>
                  <a:gd name="connsiteX68" fmla="*/ 742377 w 1970863"/>
                  <a:gd name="connsiteY68" fmla="*/ 1024185 h 1887922"/>
                  <a:gd name="connsiteX69" fmla="*/ 710288 w 1970863"/>
                  <a:gd name="connsiteY69" fmla="*/ 1016162 h 1887922"/>
                  <a:gd name="connsiteX70" fmla="*/ 656806 w 1970863"/>
                  <a:gd name="connsiteY70" fmla="*/ 1045578 h 1887922"/>
                  <a:gd name="connsiteX71" fmla="*/ 675525 w 1970863"/>
                  <a:gd name="connsiteY71" fmla="*/ 1072318 h 1887922"/>
                  <a:gd name="connsiteX72" fmla="*/ 691569 w 1970863"/>
                  <a:gd name="connsiteY72" fmla="*/ 1144519 h 1887922"/>
                  <a:gd name="connsiteX73" fmla="*/ 710288 w 1970863"/>
                  <a:gd name="connsiteY73" fmla="*/ 1152543 h 1887922"/>
                  <a:gd name="connsiteX74" fmla="*/ 715636 w 1970863"/>
                  <a:gd name="connsiteY74" fmla="*/ 1192653 h 1887922"/>
                  <a:gd name="connsiteX75" fmla="*/ 750400 w 1970863"/>
                  <a:gd name="connsiteY75" fmla="*/ 1203350 h 1887922"/>
                  <a:gd name="connsiteX76" fmla="*/ 777141 w 1970863"/>
                  <a:gd name="connsiteY76" fmla="*/ 1230091 h 1887922"/>
                  <a:gd name="connsiteX77" fmla="*/ 774467 w 1970863"/>
                  <a:gd name="connsiteY77" fmla="*/ 1264854 h 1887922"/>
                  <a:gd name="connsiteX78" fmla="*/ 696917 w 1970863"/>
                  <a:gd name="connsiteY78" fmla="*/ 1310314 h 1887922"/>
                  <a:gd name="connsiteX79" fmla="*/ 648783 w 1970863"/>
                  <a:gd name="connsiteY79" fmla="*/ 1323686 h 1887922"/>
                  <a:gd name="connsiteX80" fmla="*/ 622042 w 1970863"/>
                  <a:gd name="connsiteY80" fmla="*/ 1347752 h 1887922"/>
                  <a:gd name="connsiteX81" fmla="*/ 616694 w 1970863"/>
                  <a:gd name="connsiteY81" fmla="*/ 1385189 h 1887922"/>
                  <a:gd name="connsiteX82" fmla="*/ 608672 w 1970863"/>
                  <a:gd name="connsiteY82" fmla="*/ 1446693 h 1887922"/>
                  <a:gd name="connsiteX83" fmla="*/ 560538 w 1970863"/>
                  <a:gd name="connsiteY83" fmla="*/ 1441347 h 1887922"/>
                  <a:gd name="connsiteX84" fmla="*/ 560538 w 1970863"/>
                  <a:gd name="connsiteY84" fmla="*/ 1465413 h 1887922"/>
                  <a:gd name="connsiteX85" fmla="*/ 499033 w 1970863"/>
                  <a:gd name="connsiteY85" fmla="*/ 1534940 h 1887922"/>
                  <a:gd name="connsiteX86" fmla="*/ 437529 w 1970863"/>
                  <a:gd name="connsiteY86" fmla="*/ 1481457 h 1887922"/>
                  <a:gd name="connsiteX87" fmla="*/ 424158 w 1970863"/>
                  <a:gd name="connsiteY87" fmla="*/ 1473436 h 1887922"/>
                  <a:gd name="connsiteX88" fmla="*/ 400091 w 1970863"/>
                  <a:gd name="connsiteY88" fmla="*/ 1486806 h 1887922"/>
                  <a:gd name="connsiteX89" fmla="*/ 421484 w 1970863"/>
                  <a:gd name="connsiteY89" fmla="*/ 1529591 h 1887922"/>
                  <a:gd name="connsiteX90" fmla="*/ 418810 w 1970863"/>
                  <a:gd name="connsiteY90" fmla="*/ 1537615 h 1887922"/>
                  <a:gd name="connsiteX91" fmla="*/ 458922 w 1970863"/>
                  <a:gd name="connsiteY91" fmla="*/ 1591097 h 1887922"/>
                  <a:gd name="connsiteX92" fmla="*/ 477640 w 1970863"/>
                  <a:gd name="connsiteY92" fmla="*/ 1617836 h 1887922"/>
                  <a:gd name="connsiteX93" fmla="*/ 466944 w 1970863"/>
                  <a:gd name="connsiteY93" fmla="*/ 1665972 h 1887922"/>
                  <a:gd name="connsiteX94" fmla="*/ 480315 w 1970863"/>
                  <a:gd name="connsiteY94" fmla="*/ 1692711 h 1887922"/>
                  <a:gd name="connsiteX95" fmla="*/ 493685 w 1970863"/>
                  <a:gd name="connsiteY95" fmla="*/ 1837115 h 1887922"/>
                  <a:gd name="connsiteX96" fmla="*/ 461596 w 1970863"/>
                  <a:gd name="connsiteY96" fmla="*/ 1842461 h 1887922"/>
                  <a:gd name="connsiteX97" fmla="*/ 463940 w 1970863"/>
                  <a:gd name="connsiteY97" fmla="*/ 1865904 h 1887922"/>
                  <a:gd name="connsiteX98" fmla="*/ 461596 w 1970863"/>
                  <a:gd name="connsiteY98" fmla="*/ 1866529 h 1887922"/>
                  <a:gd name="connsiteX99" fmla="*/ 378698 w 1970863"/>
                  <a:gd name="connsiteY99" fmla="*/ 1887922 h 1887922"/>
                  <a:gd name="connsiteX100" fmla="*/ 359980 w 1970863"/>
                  <a:gd name="connsiteY100" fmla="*/ 1850485 h 1887922"/>
                  <a:gd name="connsiteX101" fmla="*/ 343935 w 1970863"/>
                  <a:gd name="connsiteY101" fmla="*/ 1850485 h 1887922"/>
                  <a:gd name="connsiteX102" fmla="*/ 314520 w 1970863"/>
                  <a:gd name="connsiteY102" fmla="*/ 1842461 h 1887922"/>
                  <a:gd name="connsiteX103" fmla="*/ 306497 w 1970863"/>
                  <a:gd name="connsiteY103" fmla="*/ 1818395 h 1887922"/>
                  <a:gd name="connsiteX104" fmla="*/ 266386 w 1970863"/>
                  <a:gd name="connsiteY104" fmla="*/ 1807699 h 1887922"/>
                  <a:gd name="connsiteX105" fmla="*/ 266386 w 1970863"/>
                  <a:gd name="connsiteY105" fmla="*/ 1762240 h 1887922"/>
                  <a:gd name="connsiteX106" fmla="*/ 247667 w 1970863"/>
                  <a:gd name="connsiteY106" fmla="*/ 1746193 h 1887922"/>
                  <a:gd name="connsiteX107" fmla="*/ 231622 w 1970863"/>
                  <a:gd name="connsiteY107" fmla="*/ 1722127 h 1887922"/>
                  <a:gd name="connsiteX108" fmla="*/ 226274 w 1970863"/>
                  <a:gd name="connsiteY108" fmla="*/ 1636556 h 1887922"/>
                  <a:gd name="connsiteX109" fmla="*/ 210229 w 1970863"/>
                  <a:gd name="connsiteY109" fmla="*/ 1617836 h 1887922"/>
                  <a:gd name="connsiteX110" fmla="*/ 215578 w 1970863"/>
                  <a:gd name="connsiteY110" fmla="*/ 1609815 h 1887922"/>
                  <a:gd name="connsiteX111" fmla="*/ 215578 w 1970863"/>
                  <a:gd name="connsiteY111" fmla="*/ 1575050 h 1887922"/>
                  <a:gd name="connsiteX112" fmla="*/ 244993 w 1970863"/>
                  <a:gd name="connsiteY112" fmla="*/ 1564354 h 1887922"/>
                  <a:gd name="connsiteX113" fmla="*/ 228948 w 1970863"/>
                  <a:gd name="connsiteY113" fmla="*/ 1540288 h 1887922"/>
                  <a:gd name="connsiteX114" fmla="*/ 202207 w 1970863"/>
                  <a:gd name="connsiteY114" fmla="*/ 1532265 h 1887922"/>
                  <a:gd name="connsiteX115" fmla="*/ 183488 w 1970863"/>
                  <a:gd name="connsiteY115" fmla="*/ 1526918 h 1887922"/>
                  <a:gd name="connsiteX116" fmla="*/ 183488 w 1970863"/>
                  <a:gd name="connsiteY116" fmla="*/ 1505525 h 1887922"/>
                  <a:gd name="connsiteX117" fmla="*/ 199533 w 1970863"/>
                  <a:gd name="connsiteY117" fmla="*/ 1486806 h 1887922"/>
                  <a:gd name="connsiteX118" fmla="*/ 226274 w 1970863"/>
                  <a:gd name="connsiteY118" fmla="*/ 1489479 h 1887922"/>
                  <a:gd name="connsiteX119" fmla="*/ 247667 w 1970863"/>
                  <a:gd name="connsiteY119" fmla="*/ 1484132 h 1887922"/>
                  <a:gd name="connsiteX120" fmla="*/ 255689 w 1970863"/>
                  <a:gd name="connsiteY120" fmla="*/ 1462739 h 1887922"/>
                  <a:gd name="connsiteX121" fmla="*/ 271734 w 1970863"/>
                  <a:gd name="connsiteY121" fmla="*/ 1422627 h 1887922"/>
                  <a:gd name="connsiteX122" fmla="*/ 309172 w 1970863"/>
                  <a:gd name="connsiteY122" fmla="*/ 1414604 h 1887922"/>
                  <a:gd name="connsiteX123" fmla="*/ 306497 w 1970863"/>
                  <a:gd name="connsiteY123" fmla="*/ 1398561 h 1887922"/>
                  <a:gd name="connsiteX124" fmla="*/ 287779 w 1970863"/>
                  <a:gd name="connsiteY124" fmla="*/ 1385189 h 1887922"/>
                  <a:gd name="connsiteX125" fmla="*/ 298475 w 1970863"/>
                  <a:gd name="connsiteY125" fmla="*/ 1363797 h 1887922"/>
                  <a:gd name="connsiteX126" fmla="*/ 263712 w 1970863"/>
                  <a:gd name="connsiteY126" fmla="*/ 1347752 h 1887922"/>
                  <a:gd name="connsiteX127" fmla="*/ 228948 w 1970863"/>
                  <a:gd name="connsiteY127" fmla="*/ 1337055 h 1887922"/>
                  <a:gd name="connsiteX128" fmla="*/ 239645 w 1970863"/>
                  <a:gd name="connsiteY128" fmla="*/ 1307639 h 1887922"/>
                  <a:gd name="connsiteX129" fmla="*/ 266386 w 1970863"/>
                  <a:gd name="connsiteY129" fmla="*/ 1299618 h 1887922"/>
                  <a:gd name="connsiteX130" fmla="*/ 279756 w 1970863"/>
                  <a:gd name="connsiteY130" fmla="*/ 1278225 h 1887922"/>
                  <a:gd name="connsiteX131" fmla="*/ 242319 w 1970863"/>
                  <a:gd name="connsiteY131" fmla="*/ 1259507 h 1887922"/>
                  <a:gd name="connsiteX132" fmla="*/ 223600 w 1970863"/>
                  <a:gd name="connsiteY132" fmla="*/ 1262180 h 1887922"/>
                  <a:gd name="connsiteX133" fmla="*/ 162096 w 1970863"/>
                  <a:gd name="connsiteY133" fmla="*/ 1262180 h 1887922"/>
                  <a:gd name="connsiteX134" fmla="*/ 151399 w 1970863"/>
                  <a:gd name="connsiteY134" fmla="*/ 1278225 h 1887922"/>
                  <a:gd name="connsiteX135" fmla="*/ 130006 w 1970863"/>
                  <a:gd name="connsiteY135" fmla="*/ 1275550 h 1887922"/>
                  <a:gd name="connsiteX136" fmla="*/ 105939 w 1970863"/>
                  <a:gd name="connsiteY136" fmla="*/ 1254157 h 1887922"/>
                  <a:gd name="connsiteX137" fmla="*/ 105939 w 1970863"/>
                  <a:gd name="connsiteY137" fmla="*/ 1232764 h 1887922"/>
                  <a:gd name="connsiteX138" fmla="*/ 148725 w 1970863"/>
                  <a:gd name="connsiteY138" fmla="*/ 1222068 h 1887922"/>
                  <a:gd name="connsiteX139" fmla="*/ 148725 w 1970863"/>
                  <a:gd name="connsiteY139" fmla="*/ 1187305 h 1887922"/>
                  <a:gd name="connsiteX140" fmla="*/ 124658 w 1970863"/>
                  <a:gd name="connsiteY140" fmla="*/ 1181957 h 1887922"/>
                  <a:gd name="connsiteX141" fmla="*/ 111287 w 1970863"/>
                  <a:gd name="connsiteY141" fmla="*/ 1176609 h 1887922"/>
                  <a:gd name="connsiteX142" fmla="*/ 119310 w 1970863"/>
                  <a:gd name="connsiteY142" fmla="*/ 1155216 h 1887922"/>
                  <a:gd name="connsiteX143" fmla="*/ 119310 w 1970863"/>
                  <a:gd name="connsiteY143" fmla="*/ 1109757 h 1887922"/>
                  <a:gd name="connsiteX144" fmla="*/ 127332 w 1970863"/>
                  <a:gd name="connsiteY144" fmla="*/ 1096385 h 1887922"/>
                  <a:gd name="connsiteX145" fmla="*/ 138029 w 1970863"/>
                  <a:gd name="connsiteY145" fmla="*/ 1053600 h 1887922"/>
                  <a:gd name="connsiteX146" fmla="*/ 108613 w 1970863"/>
                  <a:gd name="connsiteY146" fmla="*/ 1048252 h 1887922"/>
                  <a:gd name="connsiteX147" fmla="*/ 63153 w 1970863"/>
                  <a:gd name="connsiteY147" fmla="*/ 1021510 h 1887922"/>
                  <a:gd name="connsiteX148" fmla="*/ 4323 w 1970863"/>
                  <a:gd name="connsiteY148" fmla="*/ 1034882 h 1887922"/>
                  <a:gd name="connsiteX149" fmla="*/ 0 w 1970863"/>
                  <a:gd name="connsiteY149" fmla="*/ 1036009 h 1887922"/>
                  <a:gd name="connsiteX150" fmla="*/ 0 w 1970863"/>
                  <a:gd name="connsiteY150" fmla="*/ 997193 h 1887922"/>
                  <a:gd name="connsiteX151" fmla="*/ 25716 w 1970863"/>
                  <a:gd name="connsiteY151" fmla="*/ 984073 h 1887922"/>
                  <a:gd name="connsiteX152" fmla="*/ 151399 w 1970863"/>
                  <a:gd name="connsiteY152" fmla="*/ 906525 h 1887922"/>
                  <a:gd name="connsiteX153" fmla="*/ 234297 w 1970863"/>
                  <a:gd name="connsiteY153" fmla="*/ 794210 h 1887922"/>
                  <a:gd name="connsiteX154" fmla="*/ 378698 w 1970863"/>
                  <a:gd name="connsiteY154" fmla="*/ 732706 h 1887922"/>
                  <a:gd name="connsiteX155" fmla="*/ 464270 w 1970863"/>
                  <a:gd name="connsiteY155" fmla="*/ 676549 h 1887922"/>
                  <a:gd name="connsiteX156" fmla="*/ 496359 w 1970863"/>
                  <a:gd name="connsiteY156" fmla="*/ 609697 h 1887922"/>
                  <a:gd name="connsiteX157" fmla="*/ 515078 w 1970863"/>
                  <a:gd name="connsiteY157" fmla="*/ 580281 h 1887922"/>
                  <a:gd name="connsiteX158" fmla="*/ 499033 w 1970863"/>
                  <a:gd name="connsiteY158" fmla="*/ 492037 h 1887922"/>
                  <a:gd name="connsiteX159" fmla="*/ 517752 w 1970863"/>
                  <a:gd name="connsiteY159" fmla="*/ 443903 h 1887922"/>
                  <a:gd name="connsiteX160" fmla="*/ 509730 w 1970863"/>
                  <a:gd name="connsiteY160" fmla="*/ 414488 h 1887922"/>
                  <a:gd name="connsiteX161" fmla="*/ 531123 w 1970863"/>
                  <a:gd name="connsiteY161" fmla="*/ 352983 h 1887922"/>
                  <a:gd name="connsiteX162" fmla="*/ 560538 w 1970863"/>
                  <a:gd name="connsiteY162" fmla="*/ 358331 h 1887922"/>
                  <a:gd name="connsiteX163" fmla="*/ 581931 w 1970863"/>
                  <a:gd name="connsiteY163" fmla="*/ 350310 h 1887922"/>
                  <a:gd name="connsiteX164" fmla="*/ 597975 w 1970863"/>
                  <a:gd name="connsiteY164" fmla="*/ 304849 h 1887922"/>
                  <a:gd name="connsiteX165" fmla="*/ 608672 w 1970863"/>
                  <a:gd name="connsiteY165" fmla="*/ 205906 h 1887922"/>
                  <a:gd name="connsiteX166" fmla="*/ 670176 w 1970863"/>
                  <a:gd name="connsiteY166" fmla="*/ 163120 h 1887922"/>
                  <a:gd name="connsiteX167" fmla="*/ 691569 w 1970863"/>
                  <a:gd name="connsiteY167" fmla="*/ 133706 h 1887922"/>
                  <a:gd name="connsiteX168" fmla="*/ 769118 w 1970863"/>
                  <a:gd name="connsiteY168" fmla="*/ 114988 h 1887922"/>
                  <a:gd name="connsiteX169" fmla="*/ 785163 w 1970863"/>
                  <a:gd name="connsiteY169" fmla="*/ 114988 h 1887922"/>
                  <a:gd name="connsiteX170" fmla="*/ 795859 w 1970863"/>
                  <a:gd name="connsiteY170" fmla="*/ 109638 h 1887922"/>
                  <a:gd name="connsiteX171" fmla="*/ 803882 w 1970863"/>
                  <a:gd name="connsiteY171" fmla="*/ 58831 h 1887922"/>
                  <a:gd name="connsiteX172" fmla="*/ 798534 w 1970863"/>
                  <a:gd name="connsiteY172" fmla="*/ 24066 h 1887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</a:cxnLst>
                <a:rect l="l" t="t" r="r" b="b"/>
                <a:pathLst>
                  <a:path w="1970863" h="1887922">
                    <a:moveTo>
                      <a:pt x="1970863" y="460660"/>
                    </a:moveTo>
                    <a:lnTo>
                      <a:pt x="1970861" y="460661"/>
                    </a:lnTo>
                    <a:lnTo>
                      <a:pt x="1943052" y="465295"/>
                    </a:lnTo>
                    <a:close/>
                    <a:moveTo>
                      <a:pt x="833297" y="0"/>
                    </a:moveTo>
                    <a:lnTo>
                      <a:pt x="870734" y="29416"/>
                    </a:lnTo>
                    <a:lnTo>
                      <a:pt x="908172" y="96268"/>
                    </a:lnTo>
                    <a:lnTo>
                      <a:pt x="942935" y="131031"/>
                    </a:lnTo>
                    <a:lnTo>
                      <a:pt x="977699" y="227299"/>
                    </a:lnTo>
                    <a:lnTo>
                      <a:pt x="977699" y="248692"/>
                    </a:lnTo>
                    <a:lnTo>
                      <a:pt x="1023159" y="302174"/>
                    </a:lnTo>
                    <a:lnTo>
                      <a:pt x="1049900" y="302174"/>
                    </a:lnTo>
                    <a:lnTo>
                      <a:pt x="1063270" y="312870"/>
                    </a:lnTo>
                    <a:lnTo>
                      <a:pt x="1084663" y="318220"/>
                    </a:lnTo>
                    <a:lnTo>
                      <a:pt x="1196976" y="283456"/>
                    </a:lnTo>
                    <a:lnTo>
                      <a:pt x="1247784" y="248692"/>
                    </a:lnTo>
                    <a:lnTo>
                      <a:pt x="1274525" y="246018"/>
                    </a:lnTo>
                    <a:lnTo>
                      <a:pt x="1322659" y="240670"/>
                    </a:lnTo>
                    <a:lnTo>
                      <a:pt x="1451016" y="227299"/>
                    </a:lnTo>
                    <a:lnTo>
                      <a:pt x="1552632" y="256715"/>
                    </a:lnTo>
                    <a:lnTo>
                      <a:pt x="1598092" y="213929"/>
                    </a:lnTo>
                    <a:lnTo>
                      <a:pt x="1630182" y="173817"/>
                    </a:lnTo>
                    <a:lnTo>
                      <a:pt x="1680990" y="152424"/>
                    </a:lnTo>
                    <a:lnTo>
                      <a:pt x="1683625" y="151634"/>
                    </a:lnTo>
                    <a:lnTo>
                      <a:pt x="1699709" y="163120"/>
                    </a:lnTo>
                    <a:lnTo>
                      <a:pt x="1721101" y="165795"/>
                    </a:lnTo>
                    <a:lnTo>
                      <a:pt x="1726450" y="176492"/>
                    </a:lnTo>
                    <a:lnTo>
                      <a:pt x="1758539" y="165795"/>
                    </a:lnTo>
                    <a:lnTo>
                      <a:pt x="1788369" y="194664"/>
                    </a:lnTo>
                    <a:lnTo>
                      <a:pt x="1769235" y="235322"/>
                    </a:lnTo>
                    <a:lnTo>
                      <a:pt x="1779932" y="272760"/>
                    </a:lnTo>
                    <a:lnTo>
                      <a:pt x="1790628" y="299501"/>
                    </a:lnTo>
                    <a:lnTo>
                      <a:pt x="1779932" y="334263"/>
                    </a:lnTo>
                    <a:lnTo>
                      <a:pt x="1790628" y="352983"/>
                    </a:lnTo>
                    <a:lnTo>
                      <a:pt x="1763887" y="374376"/>
                    </a:lnTo>
                    <a:lnTo>
                      <a:pt x="1755865" y="393095"/>
                    </a:lnTo>
                    <a:lnTo>
                      <a:pt x="1755704" y="394012"/>
                    </a:lnTo>
                    <a:lnTo>
                      <a:pt x="1753191" y="390420"/>
                    </a:lnTo>
                    <a:lnTo>
                      <a:pt x="1721101" y="403792"/>
                    </a:lnTo>
                    <a:lnTo>
                      <a:pt x="1683664" y="395769"/>
                    </a:lnTo>
                    <a:lnTo>
                      <a:pt x="1651575" y="414488"/>
                    </a:lnTo>
                    <a:lnTo>
                      <a:pt x="1603441" y="393095"/>
                    </a:lnTo>
                    <a:lnTo>
                      <a:pt x="1547284" y="470644"/>
                    </a:lnTo>
                    <a:lnTo>
                      <a:pt x="1464387" y="465295"/>
                    </a:lnTo>
                    <a:lnTo>
                      <a:pt x="1426949" y="451924"/>
                    </a:lnTo>
                    <a:lnTo>
                      <a:pt x="1410905" y="470644"/>
                    </a:lnTo>
                    <a:lnTo>
                      <a:pt x="1370793" y="459947"/>
                    </a:lnTo>
                    <a:lnTo>
                      <a:pt x="1328007" y="492037"/>
                    </a:lnTo>
                    <a:lnTo>
                      <a:pt x="1266503" y="475992"/>
                    </a:lnTo>
                    <a:lnTo>
                      <a:pt x="1229065" y="532149"/>
                    </a:lnTo>
                    <a:lnTo>
                      <a:pt x="1188953" y="548192"/>
                    </a:lnTo>
                    <a:lnTo>
                      <a:pt x="1156864" y="532149"/>
                    </a:lnTo>
                    <a:lnTo>
                      <a:pt x="1114078" y="596328"/>
                    </a:lnTo>
                    <a:lnTo>
                      <a:pt x="1108730" y="617721"/>
                    </a:lnTo>
                    <a:lnTo>
                      <a:pt x="1090011" y="641787"/>
                    </a:lnTo>
                    <a:lnTo>
                      <a:pt x="1090011" y="671203"/>
                    </a:lnTo>
                    <a:lnTo>
                      <a:pt x="1063270" y="681899"/>
                    </a:lnTo>
                    <a:lnTo>
                      <a:pt x="1060596" y="716662"/>
                    </a:lnTo>
                    <a:lnTo>
                      <a:pt x="1041877" y="743403"/>
                    </a:lnTo>
                    <a:lnTo>
                      <a:pt x="1028507" y="743403"/>
                    </a:lnTo>
                    <a:lnTo>
                      <a:pt x="985721" y="788864"/>
                    </a:lnTo>
                    <a:lnTo>
                      <a:pt x="999092" y="812930"/>
                    </a:lnTo>
                    <a:lnTo>
                      <a:pt x="980373" y="839671"/>
                    </a:lnTo>
                    <a:lnTo>
                      <a:pt x="969677" y="869085"/>
                    </a:lnTo>
                    <a:lnTo>
                      <a:pt x="983047" y="893153"/>
                    </a:lnTo>
                    <a:lnTo>
                      <a:pt x="983047" y="917221"/>
                    </a:lnTo>
                    <a:lnTo>
                      <a:pt x="897476" y="1018835"/>
                    </a:lnTo>
                    <a:lnTo>
                      <a:pt x="838645" y="1040228"/>
                    </a:lnTo>
                    <a:lnTo>
                      <a:pt x="779815" y="1026859"/>
                    </a:lnTo>
                    <a:lnTo>
                      <a:pt x="742377" y="1024185"/>
                    </a:lnTo>
                    <a:lnTo>
                      <a:pt x="710288" y="1016162"/>
                    </a:lnTo>
                    <a:lnTo>
                      <a:pt x="656806" y="1045578"/>
                    </a:lnTo>
                    <a:lnTo>
                      <a:pt x="675525" y="1072318"/>
                    </a:lnTo>
                    <a:lnTo>
                      <a:pt x="691569" y="1144519"/>
                    </a:lnTo>
                    <a:lnTo>
                      <a:pt x="710288" y="1152543"/>
                    </a:lnTo>
                    <a:lnTo>
                      <a:pt x="715636" y="1192653"/>
                    </a:lnTo>
                    <a:lnTo>
                      <a:pt x="750400" y="1203350"/>
                    </a:lnTo>
                    <a:lnTo>
                      <a:pt x="777141" y="1230091"/>
                    </a:lnTo>
                    <a:lnTo>
                      <a:pt x="774467" y="1264854"/>
                    </a:lnTo>
                    <a:lnTo>
                      <a:pt x="696917" y="1310314"/>
                    </a:lnTo>
                    <a:lnTo>
                      <a:pt x="648783" y="1323686"/>
                    </a:lnTo>
                    <a:lnTo>
                      <a:pt x="622042" y="1347752"/>
                    </a:lnTo>
                    <a:lnTo>
                      <a:pt x="616694" y="1385189"/>
                    </a:lnTo>
                    <a:lnTo>
                      <a:pt x="608672" y="1446693"/>
                    </a:lnTo>
                    <a:lnTo>
                      <a:pt x="560538" y="1441347"/>
                    </a:lnTo>
                    <a:lnTo>
                      <a:pt x="560538" y="1465413"/>
                    </a:lnTo>
                    <a:lnTo>
                      <a:pt x="499033" y="1534940"/>
                    </a:lnTo>
                    <a:lnTo>
                      <a:pt x="437529" y="1481457"/>
                    </a:lnTo>
                    <a:lnTo>
                      <a:pt x="424158" y="1473436"/>
                    </a:lnTo>
                    <a:lnTo>
                      <a:pt x="400091" y="1486806"/>
                    </a:lnTo>
                    <a:lnTo>
                      <a:pt x="421484" y="1529591"/>
                    </a:lnTo>
                    <a:lnTo>
                      <a:pt x="418810" y="1537615"/>
                    </a:lnTo>
                    <a:lnTo>
                      <a:pt x="458922" y="1591097"/>
                    </a:lnTo>
                    <a:lnTo>
                      <a:pt x="477640" y="1617836"/>
                    </a:lnTo>
                    <a:lnTo>
                      <a:pt x="466944" y="1665972"/>
                    </a:lnTo>
                    <a:lnTo>
                      <a:pt x="480315" y="1692711"/>
                    </a:lnTo>
                    <a:lnTo>
                      <a:pt x="493685" y="1837115"/>
                    </a:lnTo>
                    <a:lnTo>
                      <a:pt x="461596" y="1842461"/>
                    </a:lnTo>
                    <a:lnTo>
                      <a:pt x="463940" y="1865904"/>
                    </a:lnTo>
                    <a:lnTo>
                      <a:pt x="461596" y="1866529"/>
                    </a:lnTo>
                    <a:lnTo>
                      <a:pt x="378698" y="1887922"/>
                    </a:lnTo>
                    <a:lnTo>
                      <a:pt x="359980" y="1850485"/>
                    </a:lnTo>
                    <a:lnTo>
                      <a:pt x="343935" y="1850485"/>
                    </a:lnTo>
                    <a:lnTo>
                      <a:pt x="314520" y="1842461"/>
                    </a:lnTo>
                    <a:lnTo>
                      <a:pt x="306497" y="1818395"/>
                    </a:lnTo>
                    <a:lnTo>
                      <a:pt x="266386" y="1807699"/>
                    </a:lnTo>
                    <a:lnTo>
                      <a:pt x="266386" y="1762240"/>
                    </a:lnTo>
                    <a:lnTo>
                      <a:pt x="247667" y="1746193"/>
                    </a:lnTo>
                    <a:lnTo>
                      <a:pt x="231622" y="1722127"/>
                    </a:lnTo>
                    <a:lnTo>
                      <a:pt x="226274" y="1636556"/>
                    </a:lnTo>
                    <a:lnTo>
                      <a:pt x="210229" y="1617836"/>
                    </a:lnTo>
                    <a:lnTo>
                      <a:pt x="215578" y="1609815"/>
                    </a:lnTo>
                    <a:lnTo>
                      <a:pt x="215578" y="1575050"/>
                    </a:lnTo>
                    <a:lnTo>
                      <a:pt x="244993" y="1564354"/>
                    </a:lnTo>
                    <a:lnTo>
                      <a:pt x="228948" y="1540288"/>
                    </a:lnTo>
                    <a:lnTo>
                      <a:pt x="202207" y="1532265"/>
                    </a:lnTo>
                    <a:lnTo>
                      <a:pt x="183488" y="1526918"/>
                    </a:lnTo>
                    <a:lnTo>
                      <a:pt x="183488" y="1505525"/>
                    </a:lnTo>
                    <a:lnTo>
                      <a:pt x="199533" y="1486806"/>
                    </a:lnTo>
                    <a:lnTo>
                      <a:pt x="226274" y="1489479"/>
                    </a:lnTo>
                    <a:lnTo>
                      <a:pt x="247667" y="1484132"/>
                    </a:lnTo>
                    <a:lnTo>
                      <a:pt x="255689" y="1462739"/>
                    </a:lnTo>
                    <a:lnTo>
                      <a:pt x="271734" y="1422627"/>
                    </a:lnTo>
                    <a:lnTo>
                      <a:pt x="309172" y="1414604"/>
                    </a:lnTo>
                    <a:lnTo>
                      <a:pt x="306497" y="1398561"/>
                    </a:lnTo>
                    <a:lnTo>
                      <a:pt x="287779" y="1385189"/>
                    </a:lnTo>
                    <a:lnTo>
                      <a:pt x="298475" y="1363797"/>
                    </a:lnTo>
                    <a:lnTo>
                      <a:pt x="263712" y="1347752"/>
                    </a:lnTo>
                    <a:lnTo>
                      <a:pt x="228948" y="1337055"/>
                    </a:lnTo>
                    <a:lnTo>
                      <a:pt x="239645" y="1307639"/>
                    </a:lnTo>
                    <a:lnTo>
                      <a:pt x="266386" y="1299618"/>
                    </a:lnTo>
                    <a:lnTo>
                      <a:pt x="279756" y="1278225"/>
                    </a:lnTo>
                    <a:lnTo>
                      <a:pt x="242319" y="1259507"/>
                    </a:lnTo>
                    <a:lnTo>
                      <a:pt x="223600" y="1262180"/>
                    </a:lnTo>
                    <a:lnTo>
                      <a:pt x="162096" y="1262180"/>
                    </a:lnTo>
                    <a:lnTo>
                      <a:pt x="151399" y="1278225"/>
                    </a:lnTo>
                    <a:lnTo>
                      <a:pt x="130006" y="1275550"/>
                    </a:lnTo>
                    <a:lnTo>
                      <a:pt x="105939" y="1254157"/>
                    </a:lnTo>
                    <a:lnTo>
                      <a:pt x="105939" y="1232764"/>
                    </a:lnTo>
                    <a:lnTo>
                      <a:pt x="148725" y="1222068"/>
                    </a:lnTo>
                    <a:lnTo>
                      <a:pt x="148725" y="1187305"/>
                    </a:lnTo>
                    <a:lnTo>
                      <a:pt x="124658" y="1181957"/>
                    </a:lnTo>
                    <a:lnTo>
                      <a:pt x="111287" y="1176609"/>
                    </a:lnTo>
                    <a:lnTo>
                      <a:pt x="119310" y="1155216"/>
                    </a:lnTo>
                    <a:lnTo>
                      <a:pt x="119310" y="1109757"/>
                    </a:lnTo>
                    <a:lnTo>
                      <a:pt x="127332" y="1096385"/>
                    </a:lnTo>
                    <a:lnTo>
                      <a:pt x="138029" y="1053600"/>
                    </a:lnTo>
                    <a:lnTo>
                      <a:pt x="108613" y="1048252"/>
                    </a:lnTo>
                    <a:lnTo>
                      <a:pt x="63153" y="1021510"/>
                    </a:lnTo>
                    <a:lnTo>
                      <a:pt x="4323" y="1034882"/>
                    </a:lnTo>
                    <a:lnTo>
                      <a:pt x="0" y="1036009"/>
                    </a:lnTo>
                    <a:lnTo>
                      <a:pt x="0" y="997193"/>
                    </a:lnTo>
                    <a:lnTo>
                      <a:pt x="25716" y="984073"/>
                    </a:lnTo>
                    <a:lnTo>
                      <a:pt x="151399" y="906525"/>
                    </a:lnTo>
                    <a:lnTo>
                      <a:pt x="234297" y="794210"/>
                    </a:lnTo>
                    <a:lnTo>
                      <a:pt x="378698" y="732706"/>
                    </a:lnTo>
                    <a:lnTo>
                      <a:pt x="464270" y="676549"/>
                    </a:lnTo>
                    <a:lnTo>
                      <a:pt x="496359" y="609697"/>
                    </a:lnTo>
                    <a:lnTo>
                      <a:pt x="515078" y="580281"/>
                    </a:lnTo>
                    <a:lnTo>
                      <a:pt x="499033" y="492037"/>
                    </a:lnTo>
                    <a:lnTo>
                      <a:pt x="517752" y="443903"/>
                    </a:lnTo>
                    <a:lnTo>
                      <a:pt x="509730" y="414488"/>
                    </a:lnTo>
                    <a:lnTo>
                      <a:pt x="531123" y="352983"/>
                    </a:lnTo>
                    <a:lnTo>
                      <a:pt x="560538" y="358331"/>
                    </a:lnTo>
                    <a:lnTo>
                      <a:pt x="581931" y="350310"/>
                    </a:lnTo>
                    <a:lnTo>
                      <a:pt x="597975" y="304849"/>
                    </a:lnTo>
                    <a:lnTo>
                      <a:pt x="608672" y="205906"/>
                    </a:lnTo>
                    <a:lnTo>
                      <a:pt x="670176" y="163120"/>
                    </a:lnTo>
                    <a:lnTo>
                      <a:pt x="691569" y="133706"/>
                    </a:lnTo>
                    <a:lnTo>
                      <a:pt x="769118" y="114988"/>
                    </a:lnTo>
                    <a:lnTo>
                      <a:pt x="785163" y="114988"/>
                    </a:lnTo>
                    <a:lnTo>
                      <a:pt x="795859" y="109638"/>
                    </a:lnTo>
                    <a:lnTo>
                      <a:pt x="803882" y="58831"/>
                    </a:lnTo>
                    <a:lnTo>
                      <a:pt x="798534" y="2406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0B001DE6-B8BD-7928-C91C-0782EDAD4644}"/>
                  </a:ext>
                </a:extLst>
              </p:cNvPr>
              <p:cNvSpPr/>
              <p:nvPr/>
            </p:nvSpPr>
            <p:spPr>
              <a:xfrm>
                <a:off x="670561" y="3741419"/>
                <a:ext cx="1111682" cy="315652"/>
              </a:xfrm>
              <a:custGeom>
                <a:avLst/>
                <a:gdLst>
                  <a:gd name="connsiteX0" fmla="*/ 0 w 1111682"/>
                  <a:gd name="connsiteY0" fmla="*/ 0 h 315652"/>
                  <a:gd name="connsiteX1" fmla="*/ 1111682 w 1111682"/>
                  <a:gd name="connsiteY1" fmla="*/ 0 h 315652"/>
                  <a:gd name="connsiteX2" fmla="*/ 1063806 w 1111682"/>
                  <a:gd name="connsiteY2" fmla="*/ 14013 h 315652"/>
                  <a:gd name="connsiteX3" fmla="*/ 1015672 w 1111682"/>
                  <a:gd name="connsiteY3" fmla="*/ 14013 h 315652"/>
                  <a:gd name="connsiteX4" fmla="*/ 993210 w 1111682"/>
                  <a:gd name="connsiteY4" fmla="*/ 78191 h 315652"/>
                  <a:gd name="connsiteX5" fmla="*/ 964329 w 1111682"/>
                  <a:gd name="connsiteY5" fmla="*/ 103863 h 315652"/>
                  <a:gd name="connsiteX6" fmla="*/ 832763 w 1111682"/>
                  <a:gd name="connsiteY6" fmla="*/ 81400 h 315652"/>
                  <a:gd name="connsiteX7" fmla="*/ 810301 w 1111682"/>
                  <a:gd name="connsiteY7" fmla="*/ 103863 h 315652"/>
                  <a:gd name="connsiteX8" fmla="*/ 762167 w 1111682"/>
                  <a:gd name="connsiteY8" fmla="*/ 107072 h 315652"/>
                  <a:gd name="connsiteX9" fmla="*/ 704406 w 1111682"/>
                  <a:gd name="connsiteY9" fmla="*/ 168041 h 315652"/>
                  <a:gd name="connsiteX10" fmla="*/ 678735 w 1111682"/>
                  <a:gd name="connsiteY10" fmla="*/ 139161 h 315652"/>
                  <a:gd name="connsiteX11" fmla="*/ 646646 w 1111682"/>
                  <a:gd name="connsiteY11" fmla="*/ 139161 h 315652"/>
                  <a:gd name="connsiteX12" fmla="*/ 640228 w 1111682"/>
                  <a:gd name="connsiteY12" fmla="*/ 180877 h 315652"/>
                  <a:gd name="connsiteX13" fmla="*/ 592094 w 1111682"/>
                  <a:gd name="connsiteY13" fmla="*/ 248265 h 315652"/>
                  <a:gd name="connsiteX14" fmla="*/ 502244 w 1111682"/>
                  <a:gd name="connsiteY14" fmla="*/ 248265 h 315652"/>
                  <a:gd name="connsiteX15" fmla="*/ 434856 w 1111682"/>
                  <a:gd name="connsiteY15" fmla="*/ 302816 h 315652"/>
                  <a:gd name="connsiteX16" fmla="*/ 399558 w 1111682"/>
                  <a:gd name="connsiteY16" fmla="*/ 283563 h 315652"/>
                  <a:gd name="connsiteX17" fmla="*/ 389931 w 1111682"/>
                  <a:gd name="connsiteY17" fmla="*/ 280354 h 315652"/>
                  <a:gd name="connsiteX18" fmla="*/ 348215 w 1111682"/>
                  <a:gd name="connsiteY18" fmla="*/ 315652 h 315652"/>
                  <a:gd name="connsiteX19" fmla="*/ 312917 w 1111682"/>
                  <a:gd name="connsiteY19" fmla="*/ 293190 h 315652"/>
                  <a:gd name="connsiteX20" fmla="*/ 335379 w 1111682"/>
                  <a:gd name="connsiteY20" fmla="*/ 264309 h 315652"/>
                  <a:gd name="connsiteX21" fmla="*/ 287246 w 1111682"/>
                  <a:gd name="connsiteY21" fmla="*/ 238638 h 315652"/>
                  <a:gd name="connsiteX22" fmla="*/ 255156 w 1111682"/>
                  <a:gd name="connsiteY22" fmla="*/ 161624 h 315652"/>
                  <a:gd name="connsiteX23" fmla="*/ 251947 w 1111682"/>
                  <a:gd name="connsiteY23" fmla="*/ 116699 h 315652"/>
                  <a:gd name="connsiteX24" fmla="*/ 261574 w 1111682"/>
                  <a:gd name="connsiteY24" fmla="*/ 81400 h 315652"/>
                  <a:gd name="connsiteX25" fmla="*/ 232694 w 1111682"/>
                  <a:gd name="connsiteY25" fmla="*/ 74982 h 315652"/>
                  <a:gd name="connsiteX26" fmla="*/ 190978 w 1111682"/>
                  <a:gd name="connsiteY26" fmla="*/ 91027 h 315652"/>
                  <a:gd name="connsiteX27" fmla="*/ 133217 w 1111682"/>
                  <a:gd name="connsiteY27" fmla="*/ 62147 h 315652"/>
                  <a:gd name="connsiteX28" fmla="*/ 91501 w 1111682"/>
                  <a:gd name="connsiteY28" fmla="*/ 68565 h 315652"/>
                  <a:gd name="connsiteX29" fmla="*/ 36949 w 1111682"/>
                  <a:gd name="connsiteY29" fmla="*/ 74982 h 315652"/>
                  <a:gd name="connsiteX30" fmla="*/ 20904 w 1111682"/>
                  <a:gd name="connsiteY30" fmla="*/ 123116 h 315652"/>
                  <a:gd name="connsiteX31" fmla="*/ 0 w 1111682"/>
                  <a:gd name="connsiteY31" fmla="*/ 142714 h 315652"/>
                  <a:gd name="connsiteX32" fmla="*/ 0 w 1111682"/>
                  <a:gd name="connsiteY32" fmla="*/ 0 h 315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682" h="315652">
                    <a:moveTo>
                      <a:pt x="0" y="0"/>
                    </a:moveTo>
                    <a:lnTo>
                      <a:pt x="1111682" y="0"/>
                    </a:lnTo>
                    <a:lnTo>
                      <a:pt x="1063806" y="14013"/>
                    </a:lnTo>
                    <a:lnTo>
                      <a:pt x="1015672" y="14013"/>
                    </a:lnTo>
                    <a:lnTo>
                      <a:pt x="993210" y="78191"/>
                    </a:lnTo>
                    <a:lnTo>
                      <a:pt x="964329" y="103863"/>
                    </a:lnTo>
                    <a:lnTo>
                      <a:pt x="832763" y="81400"/>
                    </a:lnTo>
                    <a:lnTo>
                      <a:pt x="810301" y="103863"/>
                    </a:lnTo>
                    <a:lnTo>
                      <a:pt x="762167" y="107072"/>
                    </a:lnTo>
                    <a:lnTo>
                      <a:pt x="704406" y="168041"/>
                    </a:lnTo>
                    <a:lnTo>
                      <a:pt x="678735" y="139161"/>
                    </a:lnTo>
                    <a:lnTo>
                      <a:pt x="646646" y="139161"/>
                    </a:lnTo>
                    <a:lnTo>
                      <a:pt x="640228" y="180877"/>
                    </a:lnTo>
                    <a:lnTo>
                      <a:pt x="592094" y="248265"/>
                    </a:lnTo>
                    <a:lnTo>
                      <a:pt x="502244" y="248265"/>
                    </a:lnTo>
                    <a:lnTo>
                      <a:pt x="434856" y="302816"/>
                    </a:lnTo>
                    <a:cubicBezTo>
                      <a:pt x="401850" y="283012"/>
                      <a:pt x="415240" y="283563"/>
                      <a:pt x="399558" y="283563"/>
                    </a:cubicBezTo>
                    <a:lnTo>
                      <a:pt x="389931" y="280354"/>
                    </a:lnTo>
                    <a:lnTo>
                      <a:pt x="348215" y="315652"/>
                    </a:lnTo>
                    <a:lnTo>
                      <a:pt x="312917" y="293190"/>
                    </a:lnTo>
                    <a:lnTo>
                      <a:pt x="335379" y="264309"/>
                    </a:lnTo>
                    <a:lnTo>
                      <a:pt x="287246" y="238638"/>
                    </a:lnTo>
                    <a:lnTo>
                      <a:pt x="255156" y="161624"/>
                    </a:lnTo>
                    <a:lnTo>
                      <a:pt x="251947" y="116699"/>
                    </a:lnTo>
                    <a:lnTo>
                      <a:pt x="261574" y="81400"/>
                    </a:lnTo>
                    <a:lnTo>
                      <a:pt x="232694" y="74982"/>
                    </a:lnTo>
                    <a:lnTo>
                      <a:pt x="190978" y="91027"/>
                    </a:lnTo>
                    <a:lnTo>
                      <a:pt x="133217" y="62147"/>
                    </a:lnTo>
                    <a:lnTo>
                      <a:pt x="91501" y="68565"/>
                    </a:lnTo>
                    <a:lnTo>
                      <a:pt x="36949" y="74982"/>
                    </a:lnTo>
                    <a:lnTo>
                      <a:pt x="20904" y="123116"/>
                    </a:lnTo>
                    <a:lnTo>
                      <a:pt x="0" y="1427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EC2DD5A0-A76E-C694-2BF8-C8C5EEEFE026}"/>
                  </a:ext>
                </a:extLst>
              </p:cNvPr>
              <p:cNvSpPr/>
              <p:nvPr/>
            </p:nvSpPr>
            <p:spPr>
              <a:xfrm>
                <a:off x="1914067" y="3741419"/>
                <a:ext cx="148917" cy="46102"/>
              </a:xfrm>
              <a:custGeom>
                <a:avLst/>
                <a:gdLst>
                  <a:gd name="connsiteX0" fmla="*/ 1595 w 148917"/>
                  <a:gd name="connsiteY0" fmla="*/ 0 h 46102"/>
                  <a:gd name="connsiteX1" fmla="*/ 148917 w 148917"/>
                  <a:gd name="connsiteY1" fmla="*/ 0 h 46102"/>
                  <a:gd name="connsiteX2" fmla="*/ 144402 w 148917"/>
                  <a:gd name="connsiteY2" fmla="*/ 42893 h 46102"/>
                  <a:gd name="connsiteX3" fmla="*/ 121939 w 148917"/>
                  <a:gd name="connsiteY3" fmla="*/ 46102 h 46102"/>
                  <a:gd name="connsiteX4" fmla="*/ 70597 w 148917"/>
                  <a:gd name="connsiteY4" fmla="*/ 26849 h 46102"/>
                  <a:gd name="connsiteX5" fmla="*/ 0 w 148917"/>
                  <a:gd name="connsiteY5" fmla="*/ 4386 h 46102"/>
                  <a:gd name="connsiteX6" fmla="*/ 1595 w 148917"/>
                  <a:gd name="connsiteY6" fmla="*/ 0 h 46102"/>
                  <a:gd name="connsiteX0" fmla="*/ 1595 w 148917"/>
                  <a:gd name="connsiteY0" fmla="*/ 138588 h 184690"/>
                  <a:gd name="connsiteX1" fmla="*/ 119521 w 148917"/>
                  <a:gd name="connsiteY1" fmla="*/ 0 h 184690"/>
                  <a:gd name="connsiteX2" fmla="*/ 148917 w 148917"/>
                  <a:gd name="connsiteY2" fmla="*/ 138588 h 184690"/>
                  <a:gd name="connsiteX3" fmla="*/ 144402 w 148917"/>
                  <a:gd name="connsiteY3" fmla="*/ 181481 h 184690"/>
                  <a:gd name="connsiteX4" fmla="*/ 121939 w 148917"/>
                  <a:gd name="connsiteY4" fmla="*/ 184690 h 184690"/>
                  <a:gd name="connsiteX5" fmla="*/ 70597 w 148917"/>
                  <a:gd name="connsiteY5" fmla="*/ 165437 h 184690"/>
                  <a:gd name="connsiteX6" fmla="*/ 0 w 148917"/>
                  <a:gd name="connsiteY6" fmla="*/ 142974 h 184690"/>
                  <a:gd name="connsiteX7" fmla="*/ 1595 w 148917"/>
                  <a:gd name="connsiteY7" fmla="*/ 138588 h 184690"/>
                  <a:gd name="connsiteX0" fmla="*/ 119521 w 210961"/>
                  <a:gd name="connsiteY0" fmla="*/ 0 h 184690"/>
                  <a:gd name="connsiteX1" fmla="*/ 148917 w 210961"/>
                  <a:gd name="connsiteY1" fmla="*/ 138588 h 184690"/>
                  <a:gd name="connsiteX2" fmla="*/ 144402 w 210961"/>
                  <a:gd name="connsiteY2" fmla="*/ 181481 h 184690"/>
                  <a:gd name="connsiteX3" fmla="*/ 121939 w 210961"/>
                  <a:gd name="connsiteY3" fmla="*/ 184690 h 184690"/>
                  <a:gd name="connsiteX4" fmla="*/ 70597 w 210961"/>
                  <a:gd name="connsiteY4" fmla="*/ 165437 h 184690"/>
                  <a:gd name="connsiteX5" fmla="*/ 0 w 210961"/>
                  <a:gd name="connsiteY5" fmla="*/ 142974 h 184690"/>
                  <a:gd name="connsiteX6" fmla="*/ 1595 w 210961"/>
                  <a:gd name="connsiteY6" fmla="*/ 138588 h 184690"/>
                  <a:gd name="connsiteX7" fmla="*/ 210961 w 210961"/>
                  <a:gd name="connsiteY7" fmla="*/ 91440 h 184690"/>
                  <a:gd name="connsiteX0" fmla="*/ 119521 w 148917"/>
                  <a:gd name="connsiteY0" fmla="*/ 0 h 184690"/>
                  <a:gd name="connsiteX1" fmla="*/ 148917 w 148917"/>
                  <a:gd name="connsiteY1" fmla="*/ 138588 h 184690"/>
                  <a:gd name="connsiteX2" fmla="*/ 144402 w 148917"/>
                  <a:gd name="connsiteY2" fmla="*/ 181481 h 184690"/>
                  <a:gd name="connsiteX3" fmla="*/ 121939 w 148917"/>
                  <a:gd name="connsiteY3" fmla="*/ 184690 h 184690"/>
                  <a:gd name="connsiteX4" fmla="*/ 70597 w 148917"/>
                  <a:gd name="connsiteY4" fmla="*/ 165437 h 184690"/>
                  <a:gd name="connsiteX5" fmla="*/ 0 w 148917"/>
                  <a:gd name="connsiteY5" fmla="*/ 142974 h 184690"/>
                  <a:gd name="connsiteX6" fmla="*/ 1595 w 148917"/>
                  <a:gd name="connsiteY6" fmla="*/ 138588 h 184690"/>
                  <a:gd name="connsiteX0" fmla="*/ 148917 w 148917"/>
                  <a:gd name="connsiteY0" fmla="*/ 0 h 46102"/>
                  <a:gd name="connsiteX1" fmla="*/ 144402 w 148917"/>
                  <a:gd name="connsiteY1" fmla="*/ 42893 h 46102"/>
                  <a:gd name="connsiteX2" fmla="*/ 121939 w 148917"/>
                  <a:gd name="connsiteY2" fmla="*/ 46102 h 46102"/>
                  <a:gd name="connsiteX3" fmla="*/ 70597 w 148917"/>
                  <a:gd name="connsiteY3" fmla="*/ 26849 h 46102"/>
                  <a:gd name="connsiteX4" fmla="*/ 0 w 148917"/>
                  <a:gd name="connsiteY4" fmla="*/ 4386 h 46102"/>
                  <a:gd name="connsiteX5" fmla="*/ 1595 w 148917"/>
                  <a:gd name="connsiteY5" fmla="*/ 0 h 4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917" h="46102">
                    <a:moveTo>
                      <a:pt x="148917" y="0"/>
                    </a:moveTo>
                    <a:lnTo>
                      <a:pt x="144402" y="42893"/>
                    </a:lnTo>
                    <a:lnTo>
                      <a:pt x="121939" y="46102"/>
                    </a:lnTo>
                    <a:lnTo>
                      <a:pt x="70597" y="26849"/>
                    </a:lnTo>
                    <a:lnTo>
                      <a:pt x="0" y="4386"/>
                    </a:lnTo>
                    <a:lnTo>
                      <a:pt x="1595" y="0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3A88BCD6-C3E3-DBAA-8D65-D1FB7AD4A12F}"/>
                  </a:ext>
                </a:extLst>
              </p:cNvPr>
              <p:cNvSpPr/>
              <p:nvPr/>
            </p:nvSpPr>
            <p:spPr>
              <a:xfrm>
                <a:off x="670561" y="3738870"/>
                <a:ext cx="1111682" cy="315652"/>
              </a:xfrm>
              <a:custGeom>
                <a:avLst/>
                <a:gdLst>
                  <a:gd name="connsiteX0" fmla="*/ 0 w 1111682"/>
                  <a:gd name="connsiteY0" fmla="*/ 0 h 315652"/>
                  <a:gd name="connsiteX1" fmla="*/ 1111682 w 1111682"/>
                  <a:gd name="connsiteY1" fmla="*/ 0 h 315652"/>
                  <a:gd name="connsiteX2" fmla="*/ 1063806 w 1111682"/>
                  <a:gd name="connsiteY2" fmla="*/ 14013 h 315652"/>
                  <a:gd name="connsiteX3" fmla="*/ 1015672 w 1111682"/>
                  <a:gd name="connsiteY3" fmla="*/ 14013 h 315652"/>
                  <a:gd name="connsiteX4" fmla="*/ 993210 w 1111682"/>
                  <a:gd name="connsiteY4" fmla="*/ 78191 h 315652"/>
                  <a:gd name="connsiteX5" fmla="*/ 964329 w 1111682"/>
                  <a:gd name="connsiteY5" fmla="*/ 103863 h 315652"/>
                  <a:gd name="connsiteX6" fmla="*/ 832763 w 1111682"/>
                  <a:gd name="connsiteY6" fmla="*/ 81400 h 315652"/>
                  <a:gd name="connsiteX7" fmla="*/ 810301 w 1111682"/>
                  <a:gd name="connsiteY7" fmla="*/ 103863 h 315652"/>
                  <a:gd name="connsiteX8" fmla="*/ 762167 w 1111682"/>
                  <a:gd name="connsiteY8" fmla="*/ 107072 h 315652"/>
                  <a:gd name="connsiteX9" fmla="*/ 704406 w 1111682"/>
                  <a:gd name="connsiteY9" fmla="*/ 168041 h 315652"/>
                  <a:gd name="connsiteX10" fmla="*/ 678735 w 1111682"/>
                  <a:gd name="connsiteY10" fmla="*/ 139161 h 315652"/>
                  <a:gd name="connsiteX11" fmla="*/ 646646 w 1111682"/>
                  <a:gd name="connsiteY11" fmla="*/ 139161 h 315652"/>
                  <a:gd name="connsiteX12" fmla="*/ 640228 w 1111682"/>
                  <a:gd name="connsiteY12" fmla="*/ 180877 h 315652"/>
                  <a:gd name="connsiteX13" fmla="*/ 592094 w 1111682"/>
                  <a:gd name="connsiteY13" fmla="*/ 248265 h 315652"/>
                  <a:gd name="connsiteX14" fmla="*/ 502244 w 1111682"/>
                  <a:gd name="connsiteY14" fmla="*/ 248265 h 315652"/>
                  <a:gd name="connsiteX15" fmla="*/ 434856 w 1111682"/>
                  <a:gd name="connsiteY15" fmla="*/ 302816 h 315652"/>
                  <a:gd name="connsiteX16" fmla="*/ 399558 w 1111682"/>
                  <a:gd name="connsiteY16" fmla="*/ 283563 h 315652"/>
                  <a:gd name="connsiteX17" fmla="*/ 389931 w 1111682"/>
                  <a:gd name="connsiteY17" fmla="*/ 280354 h 315652"/>
                  <a:gd name="connsiteX18" fmla="*/ 348215 w 1111682"/>
                  <a:gd name="connsiteY18" fmla="*/ 315652 h 315652"/>
                  <a:gd name="connsiteX19" fmla="*/ 312917 w 1111682"/>
                  <a:gd name="connsiteY19" fmla="*/ 293190 h 315652"/>
                  <a:gd name="connsiteX20" fmla="*/ 335379 w 1111682"/>
                  <a:gd name="connsiteY20" fmla="*/ 264309 h 315652"/>
                  <a:gd name="connsiteX21" fmla="*/ 287246 w 1111682"/>
                  <a:gd name="connsiteY21" fmla="*/ 238638 h 315652"/>
                  <a:gd name="connsiteX22" fmla="*/ 255156 w 1111682"/>
                  <a:gd name="connsiteY22" fmla="*/ 161624 h 315652"/>
                  <a:gd name="connsiteX23" fmla="*/ 251947 w 1111682"/>
                  <a:gd name="connsiteY23" fmla="*/ 116699 h 315652"/>
                  <a:gd name="connsiteX24" fmla="*/ 261574 w 1111682"/>
                  <a:gd name="connsiteY24" fmla="*/ 81400 h 315652"/>
                  <a:gd name="connsiteX25" fmla="*/ 232694 w 1111682"/>
                  <a:gd name="connsiteY25" fmla="*/ 74982 h 315652"/>
                  <a:gd name="connsiteX26" fmla="*/ 190978 w 1111682"/>
                  <a:gd name="connsiteY26" fmla="*/ 91027 h 315652"/>
                  <a:gd name="connsiteX27" fmla="*/ 133217 w 1111682"/>
                  <a:gd name="connsiteY27" fmla="*/ 62147 h 315652"/>
                  <a:gd name="connsiteX28" fmla="*/ 91501 w 1111682"/>
                  <a:gd name="connsiteY28" fmla="*/ 68565 h 315652"/>
                  <a:gd name="connsiteX29" fmla="*/ 36949 w 1111682"/>
                  <a:gd name="connsiteY29" fmla="*/ 74982 h 315652"/>
                  <a:gd name="connsiteX30" fmla="*/ 20904 w 1111682"/>
                  <a:gd name="connsiteY30" fmla="*/ 123116 h 315652"/>
                  <a:gd name="connsiteX31" fmla="*/ 0 w 1111682"/>
                  <a:gd name="connsiteY31" fmla="*/ 142714 h 315652"/>
                  <a:gd name="connsiteX32" fmla="*/ 0 w 1111682"/>
                  <a:gd name="connsiteY32" fmla="*/ 0 h 315652"/>
                  <a:gd name="connsiteX0" fmla="*/ 0 w 1345044"/>
                  <a:gd name="connsiteY0" fmla="*/ 0 h 446621"/>
                  <a:gd name="connsiteX1" fmla="*/ 1345044 w 1345044"/>
                  <a:gd name="connsiteY1" fmla="*/ 130969 h 446621"/>
                  <a:gd name="connsiteX2" fmla="*/ 1297168 w 1345044"/>
                  <a:gd name="connsiteY2" fmla="*/ 144982 h 446621"/>
                  <a:gd name="connsiteX3" fmla="*/ 1249034 w 1345044"/>
                  <a:gd name="connsiteY3" fmla="*/ 144982 h 446621"/>
                  <a:gd name="connsiteX4" fmla="*/ 1226572 w 1345044"/>
                  <a:gd name="connsiteY4" fmla="*/ 209160 h 446621"/>
                  <a:gd name="connsiteX5" fmla="*/ 1197691 w 1345044"/>
                  <a:gd name="connsiteY5" fmla="*/ 234832 h 446621"/>
                  <a:gd name="connsiteX6" fmla="*/ 1066125 w 1345044"/>
                  <a:gd name="connsiteY6" fmla="*/ 212369 h 446621"/>
                  <a:gd name="connsiteX7" fmla="*/ 1043663 w 1345044"/>
                  <a:gd name="connsiteY7" fmla="*/ 234832 h 446621"/>
                  <a:gd name="connsiteX8" fmla="*/ 995529 w 1345044"/>
                  <a:gd name="connsiteY8" fmla="*/ 238041 h 446621"/>
                  <a:gd name="connsiteX9" fmla="*/ 937768 w 1345044"/>
                  <a:gd name="connsiteY9" fmla="*/ 299010 h 446621"/>
                  <a:gd name="connsiteX10" fmla="*/ 912097 w 1345044"/>
                  <a:gd name="connsiteY10" fmla="*/ 270130 h 446621"/>
                  <a:gd name="connsiteX11" fmla="*/ 880008 w 1345044"/>
                  <a:gd name="connsiteY11" fmla="*/ 270130 h 446621"/>
                  <a:gd name="connsiteX12" fmla="*/ 873590 w 1345044"/>
                  <a:gd name="connsiteY12" fmla="*/ 311846 h 446621"/>
                  <a:gd name="connsiteX13" fmla="*/ 825456 w 1345044"/>
                  <a:gd name="connsiteY13" fmla="*/ 379234 h 446621"/>
                  <a:gd name="connsiteX14" fmla="*/ 735606 w 1345044"/>
                  <a:gd name="connsiteY14" fmla="*/ 379234 h 446621"/>
                  <a:gd name="connsiteX15" fmla="*/ 668218 w 1345044"/>
                  <a:gd name="connsiteY15" fmla="*/ 433785 h 446621"/>
                  <a:gd name="connsiteX16" fmla="*/ 632920 w 1345044"/>
                  <a:gd name="connsiteY16" fmla="*/ 414532 h 446621"/>
                  <a:gd name="connsiteX17" fmla="*/ 623293 w 1345044"/>
                  <a:gd name="connsiteY17" fmla="*/ 411323 h 446621"/>
                  <a:gd name="connsiteX18" fmla="*/ 581577 w 1345044"/>
                  <a:gd name="connsiteY18" fmla="*/ 446621 h 446621"/>
                  <a:gd name="connsiteX19" fmla="*/ 546279 w 1345044"/>
                  <a:gd name="connsiteY19" fmla="*/ 424159 h 446621"/>
                  <a:gd name="connsiteX20" fmla="*/ 568741 w 1345044"/>
                  <a:gd name="connsiteY20" fmla="*/ 395278 h 446621"/>
                  <a:gd name="connsiteX21" fmla="*/ 520608 w 1345044"/>
                  <a:gd name="connsiteY21" fmla="*/ 369607 h 446621"/>
                  <a:gd name="connsiteX22" fmla="*/ 488518 w 1345044"/>
                  <a:gd name="connsiteY22" fmla="*/ 292593 h 446621"/>
                  <a:gd name="connsiteX23" fmla="*/ 485309 w 1345044"/>
                  <a:gd name="connsiteY23" fmla="*/ 247668 h 446621"/>
                  <a:gd name="connsiteX24" fmla="*/ 494936 w 1345044"/>
                  <a:gd name="connsiteY24" fmla="*/ 212369 h 446621"/>
                  <a:gd name="connsiteX25" fmla="*/ 466056 w 1345044"/>
                  <a:gd name="connsiteY25" fmla="*/ 205951 h 446621"/>
                  <a:gd name="connsiteX26" fmla="*/ 424340 w 1345044"/>
                  <a:gd name="connsiteY26" fmla="*/ 221996 h 446621"/>
                  <a:gd name="connsiteX27" fmla="*/ 366579 w 1345044"/>
                  <a:gd name="connsiteY27" fmla="*/ 193116 h 446621"/>
                  <a:gd name="connsiteX28" fmla="*/ 324863 w 1345044"/>
                  <a:gd name="connsiteY28" fmla="*/ 199534 h 446621"/>
                  <a:gd name="connsiteX29" fmla="*/ 270311 w 1345044"/>
                  <a:gd name="connsiteY29" fmla="*/ 205951 h 446621"/>
                  <a:gd name="connsiteX30" fmla="*/ 254266 w 1345044"/>
                  <a:gd name="connsiteY30" fmla="*/ 254085 h 446621"/>
                  <a:gd name="connsiteX31" fmla="*/ 233362 w 1345044"/>
                  <a:gd name="connsiteY31" fmla="*/ 273683 h 446621"/>
                  <a:gd name="connsiteX32" fmla="*/ 0 w 1345044"/>
                  <a:gd name="connsiteY32" fmla="*/ 0 h 446621"/>
                  <a:gd name="connsiteX0" fmla="*/ 0 w 1345044"/>
                  <a:gd name="connsiteY0" fmla="*/ 0 h 446621"/>
                  <a:gd name="connsiteX1" fmla="*/ 1345044 w 1345044"/>
                  <a:gd name="connsiteY1" fmla="*/ 130969 h 446621"/>
                  <a:gd name="connsiteX2" fmla="*/ 1297168 w 1345044"/>
                  <a:gd name="connsiteY2" fmla="*/ 144982 h 446621"/>
                  <a:gd name="connsiteX3" fmla="*/ 1249034 w 1345044"/>
                  <a:gd name="connsiteY3" fmla="*/ 144982 h 446621"/>
                  <a:gd name="connsiteX4" fmla="*/ 1226572 w 1345044"/>
                  <a:gd name="connsiteY4" fmla="*/ 209160 h 446621"/>
                  <a:gd name="connsiteX5" fmla="*/ 1197691 w 1345044"/>
                  <a:gd name="connsiteY5" fmla="*/ 234832 h 446621"/>
                  <a:gd name="connsiteX6" fmla="*/ 1066125 w 1345044"/>
                  <a:gd name="connsiteY6" fmla="*/ 212369 h 446621"/>
                  <a:gd name="connsiteX7" fmla="*/ 1043663 w 1345044"/>
                  <a:gd name="connsiteY7" fmla="*/ 234832 h 446621"/>
                  <a:gd name="connsiteX8" fmla="*/ 995529 w 1345044"/>
                  <a:gd name="connsiteY8" fmla="*/ 238041 h 446621"/>
                  <a:gd name="connsiteX9" fmla="*/ 937768 w 1345044"/>
                  <a:gd name="connsiteY9" fmla="*/ 299010 h 446621"/>
                  <a:gd name="connsiteX10" fmla="*/ 912097 w 1345044"/>
                  <a:gd name="connsiteY10" fmla="*/ 270130 h 446621"/>
                  <a:gd name="connsiteX11" fmla="*/ 880008 w 1345044"/>
                  <a:gd name="connsiteY11" fmla="*/ 270130 h 446621"/>
                  <a:gd name="connsiteX12" fmla="*/ 873590 w 1345044"/>
                  <a:gd name="connsiteY12" fmla="*/ 311846 h 446621"/>
                  <a:gd name="connsiteX13" fmla="*/ 825456 w 1345044"/>
                  <a:gd name="connsiteY13" fmla="*/ 379234 h 446621"/>
                  <a:gd name="connsiteX14" fmla="*/ 735606 w 1345044"/>
                  <a:gd name="connsiteY14" fmla="*/ 379234 h 446621"/>
                  <a:gd name="connsiteX15" fmla="*/ 668218 w 1345044"/>
                  <a:gd name="connsiteY15" fmla="*/ 433785 h 446621"/>
                  <a:gd name="connsiteX16" fmla="*/ 632920 w 1345044"/>
                  <a:gd name="connsiteY16" fmla="*/ 414532 h 446621"/>
                  <a:gd name="connsiteX17" fmla="*/ 623293 w 1345044"/>
                  <a:gd name="connsiteY17" fmla="*/ 411323 h 446621"/>
                  <a:gd name="connsiteX18" fmla="*/ 581577 w 1345044"/>
                  <a:gd name="connsiteY18" fmla="*/ 446621 h 446621"/>
                  <a:gd name="connsiteX19" fmla="*/ 546279 w 1345044"/>
                  <a:gd name="connsiteY19" fmla="*/ 424159 h 446621"/>
                  <a:gd name="connsiteX20" fmla="*/ 568741 w 1345044"/>
                  <a:gd name="connsiteY20" fmla="*/ 395278 h 446621"/>
                  <a:gd name="connsiteX21" fmla="*/ 520608 w 1345044"/>
                  <a:gd name="connsiteY21" fmla="*/ 369607 h 446621"/>
                  <a:gd name="connsiteX22" fmla="*/ 488518 w 1345044"/>
                  <a:gd name="connsiteY22" fmla="*/ 292593 h 446621"/>
                  <a:gd name="connsiteX23" fmla="*/ 485309 w 1345044"/>
                  <a:gd name="connsiteY23" fmla="*/ 247668 h 446621"/>
                  <a:gd name="connsiteX24" fmla="*/ 494936 w 1345044"/>
                  <a:gd name="connsiteY24" fmla="*/ 212369 h 446621"/>
                  <a:gd name="connsiteX25" fmla="*/ 466056 w 1345044"/>
                  <a:gd name="connsiteY25" fmla="*/ 205951 h 446621"/>
                  <a:gd name="connsiteX26" fmla="*/ 424340 w 1345044"/>
                  <a:gd name="connsiteY26" fmla="*/ 221996 h 446621"/>
                  <a:gd name="connsiteX27" fmla="*/ 366579 w 1345044"/>
                  <a:gd name="connsiteY27" fmla="*/ 193116 h 446621"/>
                  <a:gd name="connsiteX28" fmla="*/ 324863 w 1345044"/>
                  <a:gd name="connsiteY28" fmla="*/ 199534 h 446621"/>
                  <a:gd name="connsiteX29" fmla="*/ 270311 w 1345044"/>
                  <a:gd name="connsiteY29" fmla="*/ 205951 h 446621"/>
                  <a:gd name="connsiteX30" fmla="*/ 254266 w 1345044"/>
                  <a:gd name="connsiteY30" fmla="*/ 254085 h 446621"/>
                  <a:gd name="connsiteX31" fmla="*/ 233362 w 1345044"/>
                  <a:gd name="connsiteY31" fmla="*/ 273683 h 446621"/>
                  <a:gd name="connsiteX32" fmla="*/ 91440 w 1345044"/>
                  <a:gd name="connsiteY32" fmla="*/ 91440 h 446621"/>
                  <a:gd name="connsiteX0" fmla="*/ 1253604 w 1253604"/>
                  <a:gd name="connsiteY0" fmla="*/ 39529 h 355181"/>
                  <a:gd name="connsiteX1" fmla="*/ 1205728 w 1253604"/>
                  <a:gd name="connsiteY1" fmla="*/ 53542 h 355181"/>
                  <a:gd name="connsiteX2" fmla="*/ 1157594 w 1253604"/>
                  <a:gd name="connsiteY2" fmla="*/ 53542 h 355181"/>
                  <a:gd name="connsiteX3" fmla="*/ 1135132 w 1253604"/>
                  <a:gd name="connsiteY3" fmla="*/ 117720 h 355181"/>
                  <a:gd name="connsiteX4" fmla="*/ 1106251 w 1253604"/>
                  <a:gd name="connsiteY4" fmla="*/ 143392 h 355181"/>
                  <a:gd name="connsiteX5" fmla="*/ 974685 w 1253604"/>
                  <a:gd name="connsiteY5" fmla="*/ 120929 h 355181"/>
                  <a:gd name="connsiteX6" fmla="*/ 952223 w 1253604"/>
                  <a:gd name="connsiteY6" fmla="*/ 143392 h 355181"/>
                  <a:gd name="connsiteX7" fmla="*/ 904089 w 1253604"/>
                  <a:gd name="connsiteY7" fmla="*/ 146601 h 355181"/>
                  <a:gd name="connsiteX8" fmla="*/ 846328 w 1253604"/>
                  <a:gd name="connsiteY8" fmla="*/ 207570 h 355181"/>
                  <a:gd name="connsiteX9" fmla="*/ 820657 w 1253604"/>
                  <a:gd name="connsiteY9" fmla="*/ 178690 h 355181"/>
                  <a:gd name="connsiteX10" fmla="*/ 788568 w 1253604"/>
                  <a:gd name="connsiteY10" fmla="*/ 178690 h 355181"/>
                  <a:gd name="connsiteX11" fmla="*/ 782150 w 1253604"/>
                  <a:gd name="connsiteY11" fmla="*/ 220406 h 355181"/>
                  <a:gd name="connsiteX12" fmla="*/ 734016 w 1253604"/>
                  <a:gd name="connsiteY12" fmla="*/ 287794 h 355181"/>
                  <a:gd name="connsiteX13" fmla="*/ 644166 w 1253604"/>
                  <a:gd name="connsiteY13" fmla="*/ 287794 h 355181"/>
                  <a:gd name="connsiteX14" fmla="*/ 576778 w 1253604"/>
                  <a:gd name="connsiteY14" fmla="*/ 342345 h 355181"/>
                  <a:gd name="connsiteX15" fmla="*/ 541480 w 1253604"/>
                  <a:gd name="connsiteY15" fmla="*/ 323092 h 355181"/>
                  <a:gd name="connsiteX16" fmla="*/ 531853 w 1253604"/>
                  <a:gd name="connsiteY16" fmla="*/ 319883 h 355181"/>
                  <a:gd name="connsiteX17" fmla="*/ 490137 w 1253604"/>
                  <a:gd name="connsiteY17" fmla="*/ 355181 h 355181"/>
                  <a:gd name="connsiteX18" fmla="*/ 454839 w 1253604"/>
                  <a:gd name="connsiteY18" fmla="*/ 332719 h 355181"/>
                  <a:gd name="connsiteX19" fmla="*/ 477301 w 1253604"/>
                  <a:gd name="connsiteY19" fmla="*/ 303838 h 355181"/>
                  <a:gd name="connsiteX20" fmla="*/ 429168 w 1253604"/>
                  <a:gd name="connsiteY20" fmla="*/ 278167 h 355181"/>
                  <a:gd name="connsiteX21" fmla="*/ 397078 w 1253604"/>
                  <a:gd name="connsiteY21" fmla="*/ 201153 h 355181"/>
                  <a:gd name="connsiteX22" fmla="*/ 393869 w 1253604"/>
                  <a:gd name="connsiteY22" fmla="*/ 156228 h 355181"/>
                  <a:gd name="connsiteX23" fmla="*/ 403496 w 1253604"/>
                  <a:gd name="connsiteY23" fmla="*/ 120929 h 355181"/>
                  <a:gd name="connsiteX24" fmla="*/ 374616 w 1253604"/>
                  <a:gd name="connsiteY24" fmla="*/ 114511 h 355181"/>
                  <a:gd name="connsiteX25" fmla="*/ 332900 w 1253604"/>
                  <a:gd name="connsiteY25" fmla="*/ 130556 h 355181"/>
                  <a:gd name="connsiteX26" fmla="*/ 275139 w 1253604"/>
                  <a:gd name="connsiteY26" fmla="*/ 101676 h 355181"/>
                  <a:gd name="connsiteX27" fmla="*/ 233423 w 1253604"/>
                  <a:gd name="connsiteY27" fmla="*/ 108094 h 355181"/>
                  <a:gd name="connsiteX28" fmla="*/ 178871 w 1253604"/>
                  <a:gd name="connsiteY28" fmla="*/ 114511 h 355181"/>
                  <a:gd name="connsiteX29" fmla="*/ 162826 w 1253604"/>
                  <a:gd name="connsiteY29" fmla="*/ 162645 h 355181"/>
                  <a:gd name="connsiteX30" fmla="*/ 141922 w 1253604"/>
                  <a:gd name="connsiteY30" fmla="*/ 182243 h 355181"/>
                  <a:gd name="connsiteX31" fmla="*/ 0 w 1253604"/>
                  <a:gd name="connsiteY31" fmla="*/ 0 h 355181"/>
                  <a:gd name="connsiteX0" fmla="*/ 1111682 w 1111682"/>
                  <a:gd name="connsiteY0" fmla="*/ 0 h 315652"/>
                  <a:gd name="connsiteX1" fmla="*/ 1063806 w 1111682"/>
                  <a:gd name="connsiteY1" fmla="*/ 14013 h 315652"/>
                  <a:gd name="connsiteX2" fmla="*/ 1015672 w 1111682"/>
                  <a:gd name="connsiteY2" fmla="*/ 14013 h 315652"/>
                  <a:gd name="connsiteX3" fmla="*/ 993210 w 1111682"/>
                  <a:gd name="connsiteY3" fmla="*/ 78191 h 315652"/>
                  <a:gd name="connsiteX4" fmla="*/ 964329 w 1111682"/>
                  <a:gd name="connsiteY4" fmla="*/ 103863 h 315652"/>
                  <a:gd name="connsiteX5" fmla="*/ 832763 w 1111682"/>
                  <a:gd name="connsiteY5" fmla="*/ 81400 h 315652"/>
                  <a:gd name="connsiteX6" fmla="*/ 810301 w 1111682"/>
                  <a:gd name="connsiteY6" fmla="*/ 103863 h 315652"/>
                  <a:gd name="connsiteX7" fmla="*/ 762167 w 1111682"/>
                  <a:gd name="connsiteY7" fmla="*/ 107072 h 315652"/>
                  <a:gd name="connsiteX8" fmla="*/ 704406 w 1111682"/>
                  <a:gd name="connsiteY8" fmla="*/ 168041 h 315652"/>
                  <a:gd name="connsiteX9" fmla="*/ 678735 w 1111682"/>
                  <a:gd name="connsiteY9" fmla="*/ 139161 h 315652"/>
                  <a:gd name="connsiteX10" fmla="*/ 646646 w 1111682"/>
                  <a:gd name="connsiteY10" fmla="*/ 139161 h 315652"/>
                  <a:gd name="connsiteX11" fmla="*/ 640228 w 1111682"/>
                  <a:gd name="connsiteY11" fmla="*/ 180877 h 315652"/>
                  <a:gd name="connsiteX12" fmla="*/ 592094 w 1111682"/>
                  <a:gd name="connsiteY12" fmla="*/ 248265 h 315652"/>
                  <a:gd name="connsiteX13" fmla="*/ 502244 w 1111682"/>
                  <a:gd name="connsiteY13" fmla="*/ 248265 h 315652"/>
                  <a:gd name="connsiteX14" fmla="*/ 434856 w 1111682"/>
                  <a:gd name="connsiteY14" fmla="*/ 302816 h 315652"/>
                  <a:gd name="connsiteX15" fmla="*/ 399558 w 1111682"/>
                  <a:gd name="connsiteY15" fmla="*/ 283563 h 315652"/>
                  <a:gd name="connsiteX16" fmla="*/ 389931 w 1111682"/>
                  <a:gd name="connsiteY16" fmla="*/ 280354 h 315652"/>
                  <a:gd name="connsiteX17" fmla="*/ 348215 w 1111682"/>
                  <a:gd name="connsiteY17" fmla="*/ 315652 h 315652"/>
                  <a:gd name="connsiteX18" fmla="*/ 312917 w 1111682"/>
                  <a:gd name="connsiteY18" fmla="*/ 293190 h 315652"/>
                  <a:gd name="connsiteX19" fmla="*/ 335379 w 1111682"/>
                  <a:gd name="connsiteY19" fmla="*/ 264309 h 315652"/>
                  <a:gd name="connsiteX20" fmla="*/ 287246 w 1111682"/>
                  <a:gd name="connsiteY20" fmla="*/ 238638 h 315652"/>
                  <a:gd name="connsiteX21" fmla="*/ 255156 w 1111682"/>
                  <a:gd name="connsiteY21" fmla="*/ 161624 h 315652"/>
                  <a:gd name="connsiteX22" fmla="*/ 251947 w 1111682"/>
                  <a:gd name="connsiteY22" fmla="*/ 116699 h 315652"/>
                  <a:gd name="connsiteX23" fmla="*/ 261574 w 1111682"/>
                  <a:gd name="connsiteY23" fmla="*/ 81400 h 315652"/>
                  <a:gd name="connsiteX24" fmla="*/ 232694 w 1111682"/>
                  <a:gd name="connsiteY24" fmla="*/ 74982 h 315652"/>
                  <a:gd name="connsiteX25" fmla="*/ 190978 w 1111682"/>
                  <a:gd name="connsiteY25" fmla="*/ 91027 h 315652"/>
                  <a:gd name="connsiteX26" fmla="*/ 133217 w 1111682"/>
                  <a:gd name="connsiteY26" fmla="*/ 62147 h 315652"/>
                  <a:gd name="connsiteX27" fmla="*/ 91501 w 1111682"/>
                  <a:gd name="connsiteY27" fmla="*/ 68565 h 315652"/>
                  <a:gd name="connsiteX28" fmla="*/ 36949 w 1111682"/>
                  <a:gd name="connsiteY28" fmla="*/ 74982 h 315652"/>
                  <a:gd name="connsiteX29" fmla="*/ 20904 w 1111682"/>
                  <a:gd name="connsiteY29" fmla="*/ 123116 h 315652"/>
                  <a:gd name="connsiteX30" fmla="*/ 0 w 1111682"/>
                  <a:gd name="connsiteY30" fmla="*/ 142714 h 315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11682" h="315652">
                    <a:moveTo>
                      <a:pt x="1111682" y="0"/>
                    </a:moveTo>
                    <a:lnTo>
                      <a:pt x="1063806" y="14013"/>
                    </a:lnTo>
                    <a:lnTo>
                      <a:pt x="1015672" y="14013"/>
                    </a:lnTo>
                    <a:lnTo>
                      <a:pt x="993210" y="78191"/>
                    </a:lnTo>
                    <a:lnTo>
                      <a:pt x="964329" y="103863"/>
                    </a:lnTo>
                    <a:lnTo>
                      <a:pt x="832763" y="81400"/>
                    </a:lnTo>
                    <a:lnTo>
                      <a:pt x="810301" y="103863"/>
                    </a:lnTo>
                    <a:lnTo>
                      <a:pt x="762167" y="107072"/>
                    </a:lnTo>
                    <a:lnTo>
                      <a:pt x="704406" y="168041"/>
                    </a:lnTo>
                    <a:lnTo>
                      <a:pt x="678735" y="139161"/>
                    </a:lnTo>
                    <a:lnTo>
                      <a:pt x="646646" y="139161"/>
                    </a:lnTo>
                    <a:lnTo>
                      <a:pt x="640228" y="180877"/>
                    </a:lnTo>
                    <a:lnTo>
                      <a:pt x="592094" y="248265"/>
                    </a:lnTo>
                    <a:lnTo>
                      <a:pt x="502244" y="248265"/>
                    </a:lnTo>
                    <a:lnTo>
                      <a:pt x="434856" y="302816"/>
                    </a:lnTo>
                    <a:cubicBezTo>
                      <a:pt x="401850" y="283012"/>
                      <a:pt x="415240" y="283563"/>
                      <a:pt x="399558" y="283563"/>
                    </a:cubicBezTo>
                    <a:lnTo>
                      <a:pt x="389931" y="280354"/>
                    </a:lnTo>
                    <a:lnTo>
                      <a:pt x="348215" y="315652"/>
                    </a:lnTo>
                    <a:lnTo>
                      <a:pt x="312917" y="293190"/>
                    </a:lnTo>
                    <a:lnTo>
                      <a:pt x="335379" y="264309"/>
                    </a:lnTo>
                    <a:lnTo>
                      <a:pt x="287246" y="238638"/>
                    </a:lnTo>
                    <a:lnTo>
                      <a:pt x="255156" y="161624"/>
                    </a:lnTo>
                    <a:lnTo>
                      <a:pt x="251947" y="116699"/>
                    </a:lnTo>
                    <a:lnTo>
                      <a:pt x="261574" y="81400"/>
                    </a:lnTo>
                    <a:lnTo>
                      <a:pt x="232694" y="74982"/>
                    </a:lnTo>
                    <a:lnTo>
                      <a:pt x="190978" y="91027"/>
                    </a:lnTo>
                    <a:lnTo>
                      <a:pt x="133217" y="62147"/>
                    </a:lnTo>
                    <a:lnTo>
                      <a:pt x="91501" y="68565"/>
                    </a:lnTo>
                    <a:lnTo>
                      <a:pt x="36949" y="74982"/>
                    </a:lnTo>
                    <a:lnTo>
                      <a:pt x="20904" y="123116"/>
                    </a:lnTo>
                    <a:lnTo>
                      <a:pt x="0" y="142714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A398277D-A5C7-2E29-CDC0-5F81EEF75736}"/>
                </a:ext>
              </a:extLst>
            </p:cNvPr>
            <p:cNvGrpSpPr/>
            <p:nvPr/>
          </p:nvGrpSpPr>
          <p:grpSpPr>
            <a:xfrm>
              <a:off x="7110177" y="4379950"/>
              <a:ext cx="2004115" cy="770768"/>
              <a:chOff x="1488459" y="1990663"/>
              <a:chExt cx="1102749" cy="424109"/>
            </a:xfrm>
          </p:grpSpPr>
          <p:sp>
            <p:nvSpPr>
              <p:cNvPr id="661" name="正方形/長方形 660">
                <a:extLst>
                  <a:ext uri="{FF2B5EF4-FFF2-40B4-BE49-F238E27FC236}">
                    <a16:creationId xmlns:a16="http://schemas.microsoft.com/office/drawing/2014/main" id="{7419832E-1E73-EED1-ADE4-6B2A8FBB68FB}"/>
                  </a:ext>
                </a:extLst>
              </p:cNvPr>
              <p:cNvSpPr/>
              <p:nvPr/>
            </p:nvSpPr>
            <p:spPr>
              <a:xfrm>
                <a:off x="2414800" y="1990663"/>
                <a:ext cx="176408" cy="10161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62" name="正方形/長方形 661">
                <a:extLst>
                  <a:ext uri="{FF2B5EF4-FFF2-40B4-BE49-F238E27FC236}">
                    <a16:creationId xmlns:a16="http://schemas.microsoft.com/office/drawing/2014/main" id="{AE58578D-8F8D-682D-8EE1-44FDF38DDB43}"/>
                  </a:ext>
                </a:extLst>
              </p:cNvPr>
              <p:cNvSpPr/>
              <p:nvPr/>
            </p:nvSpPr>
            <p:spPr>
              <a:xfrm rot="18900000">
                <a:off x="1488459" y="2231927"/>
                <a:ext cx="176408" cy="10161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663" name="正方形/長方形 662">
                <a:extLst>
                  <a:ext uri="{FF2B5EF4-FFF2-40B4-BE49-F238E27FC236}">
                    <a16:creationId xmlns:a16="http://schemas.microsoft.com/office/drawing/2014/main" id="{1F02FF1F-7585-4BAD-6B22-F66D87C521B4}"/>
                  </a:ext>
                </a:extLst>
              </p:cNvPr>
              <p:cNvSpPr/>
              <p:nvPr/>
            </p:nvSpPr>
            <p:spPr>
              <a:xfrm rot="19800000">
                <a:off x="1814744" y="2245420"/>
                <a:ext cx="289309" cy="16935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07646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9192C1-6178-75F0-E260-B69CDE08A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42DB76-EA10-1A26-A573-FFA283A82CDC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高知県のおとなり、隣接する県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F6F316D8-4077-2997-564D-496BDEA28CFA}"/>
              </a:ext>
            </a:extLst>
          </p:cNvPr>
          <p:cNvGrpSpPr/>
          <p:nvPr/>
        </p:nvGrpSpPr>
        <p:grpSpPr>
          <a:xfrm>
            <a:off x="743477" y="1587500"/>
            <a:ext cx="2433888" cy="1658438"/>
            <a:chOff x="743477" y="1587500"/>
            <a:chExt cx="2433888" cy="1658438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64598B1B-2274-EAE0-0D28-787E781CDEDB}"/>
                </a:ext>
              </a:extLst>
            </p:cNvPr>
            <p:cNvGrpSpPr/>
            <p:nvPr/>
          </p:nvGrpSpPr>
          <p:grpSpPr>
            <a:xfrm>
              <a:off x="743477" y="1587500"/>
              <a:ext cx="2433888" cy="1658438"/>
              <a:chOff x="1011363" y="1770036"/>
              <a:chExt cx="1898116" cy="1293366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1FB8E1F-A028-0986-8D61-2F23037B159F}"/>
                  </a:ext>
                </a:extLst>
              </p:cNvPr>
              <p:cNvSpPr/>
              <p:nvPr/>
            </p:nvSpPr>
            <p:spPr>
              <a:xfrm>
                <a:off x="1404230" y="2079032"/>
                <a:ext cx="1205082" cy="984370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73207080-3461-A329-182A-C66C746C6328}"/>
                  </a:ext>
                </a:extLst>
              </p:cNvPr>
              <p:cNvSpPr/>
              <p:nvPr/>
            </p:nvSpPr>
            <p:spPr>
              <a:xfrm>
                <a:off x="2150144" y="1770036"/>
                <a:ext cx="759335" cy="591506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A5CF6FF-6B88-1CA7-F201-5E542FE88316}"/>
                  </a:ext>
                </a:extLst>
              </p:cNvPr>
              <p:cNvSpPr/>
              <p:nvPr/>
            </p:nvSpPr>
            <p:spPr>
              <a:xfrm>
                <a:off x="1011363" y="1864205"/>
                <a:ext cx="1257170" cy="1038814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425440" h="4483100">
                    <a:moveTo>
                      <a:pt x="5425440" y="1093892"/>
                    </a:moveTo>
                    <a:lnTo>
                      <a:pt x="5425436" y="1093896"/>
                    </a:lnTo>
                    <a:lnTo>
                      <a:pt x="5359400" y="1104900"/>
                    </a:lnTo>
                    <a:close/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lnTo>
                      <a:pt x="4914518" y="935628"/>
                    </a:ln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DE8968B-A07E-B7E2-EF7D-A57B5C066E5A}"/>
                </a:ext>
              </a:extLst>
            </p:cNvPr>
            <p:cNvGrpSpPr/>
            <p:nvPr/>
          </p:nvGrpSpPr>
          <p:grpSpPr>
            <a:xfrm>
              <a:off x="2532267" y="1808780"/>
              <a:ext cx="346965" cy="156435"/>
              <a:chOff x="5559286" y="1975686"/>
              <a:chExt cx="346965" cy="156435"/>
            </a:xfrm>
          </p:grpSpPr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90E8F0A2-F182-11AC-728C-3815FDC5ACFF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EF34DC52-3F74-F7FB-0A1B-4C582E839067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838FB238-F776-5E1D-BAF8-3BF45F1710FE}"/>
                  </a:ext>
                </a:extLst>
              </p:cNvPr>
              <p:cNvSpPr/>
              <p:nvPr/>
            </p:nvSpPr>
            <p:spPr>
              <a:xfrm>
                <a:off x="5580885" y="20363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E758294F-A146-7469-C43A-D5CEC022A85E}"/>
                  </a:ext>
                </a:extLst>
              </p:cNvPr>
              <p:cNvSpPr/>
              <p:nvPr/>
            </p:nvSpPr>
            <p:spPr>
              <a:xfrm>
                <a:off x="5771415" y="20363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37353AB8-7BCA-740A-FA2E-6331A57CD810}"/>
                </a:ext>
              </a:extLst>
            </p:cNvPr>
            <p:cNvGrpSpPr/>
            <p:nvPr/>
          </p:nvGrpSpPr>
          <p:grpSpPr>
            <a:xfrm>
              <a:off x="1934158" y="2121744"/>
              <a:ext cx="346965" cy="156435"/>
              <a:chOff x="5559286" y="1975686"/>
              <a:chExt cx="346965" cy="156435"/>
            </a:xfrm>
          </p:grpSpPr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A3A49103-CA17-629D-E391-1C786C8BCC9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B22B3959-697F-71B0-86F3-87B742EA63F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664E60C3-D827-3CCB-89C3-6AFF9D2DEE37}"/>
                  </a:ext>
                </a:extLst>
              </p:cNvPr>
              <p:cNvSpPr/>
              <p:nvPr/>
            </p:nvSpPr>
            <p:spPr>
              <a:xfrm>
                <a:off x="560787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844291B4-F597-0066-FB8C-95178DB9320E}"/>
                  </a:ext>
                </a:extLst>
              </p:cNvPr>
              <p:cNvSpPr/>
              <p:nvPr/>
            </p:nvSpPr>
            <p:spPr>
              <a:xfrm>
                <a:off x="579840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AABA638-5FD3-BB35-88D7-832041FBAB88}"/>
                </a:ext>
              </a:extLst>
            </p:cNvPr>
            <p:cNvGrpSpPr/>
            <p:nvPr/>
          </p:nvGrpSpPr>
          <p:grpSpPr>
            <a:xfrm>
              <a:off x="1402326" y="1965215"/>
              <a:ext cx="346965" cy="156435"/>
              <a:chOff x="5559286" y="1975686"/>
              <a:chExt cx="346965" cy="156435"/>
            </a:xfrm>
          </p:grpSpPr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2E71408C-E735-0ED6-7F47-349F6004C91B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2A231547-A07C-73BF-E5DA-D718E30B1B82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CE46CF4B-A11E-8812-E4EB-11307654C4B4}"/>
                  </a:ext>
                </a:extLst>
              </p:cNvPr>
              <p:cNvSpPr/>
              <p:nvPr/>
            </p:nvSpPr>
            <p:spPr>
              <a:xfrm>
                <a:off x="5625335" y="203321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BD698EA2-56F4-6083-A26E-99B2173F3650}"/>
                  </a:ext>
                </a:extLst>
              </p:cNvPr>
              <p:cNvSpPr/>
              <p:nvPr/>
            </p:nvSpPr>
            <p:spPr>
              <a:xfrm>
                <a:off x="5815865" y="203321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5DF77F0C-8550-7B6B-632A-A6485959A732}"/>
              </a:ext>
            </a:extLst>
          </p:cNvPr>
          <p:cNvGrpSpPr/>
          <p:nvPr/>
        </p:nvGrpSpPr>
        <p:grpSpPr>
          <a:xfrm>
            <a:off x="6630174" y="4656392"/>
            <a:ext cx="2552325" cy="1120937"/>
            <a:chOff x="5005709" y="3756945"/>
            <a:chExt cx="2552325" cy="1120937"/>
          </a:xfrm>
        </p:grpSpPr>
        <p:sp>
          <p:nvSpPr>
            <p:cNvPr id="284" name="台形 283">
              <a:extLst>
                <a:ext uri="{FF2B5EF4-FFF2-40B4-BE49-F238E27FC236}">
                  <a16:creationId xmlns:a16="http://schemas.microsoft.com/office/drawing/2014/main" id="{3097DC4C-267E-96A0-CCF8-644951CA17F1}"/>
                </a:ext>
              </a:extLst>
            </p:cNvPr>
            <p:cNvSpPr/>
            <p:nvPr/>
          </p:nvSpPr>
          <p:spPr>
            <a:xfrm rot="8100000" flipH="1">
              <a:off x="7359382" y="4339285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25D0BEB8-D640-7790-F8E4-AFCCEAB1350F}"/>
                </a:ext>
              </a:extLst>
            </p:cNvPr>
            <p:cNvGrpSpPr/>
            <p:nvPr/>
          </p:nvGrpSpPr>
          <p:grpSpPr>
            <a:xfrm>
              <a:off x="6909593" y="4582058"/>
              <a:ext cx="160531" cy="295824"/>
              <a:chOff x="5146675" y="2893474"/>
              <a:chExt cx="276225" cy="577278"/>
            </a:xfrm>
          </p:grpSpPr>
          <p:sp>
            <p:nvSpPr>
              <p:cNvPr id="286" name="台形 285">
                <a:extLst>
                  <a:ext uri="{FF2B5EF4-FFF2-40B4-BE49-F238E27FC236}">
                    <a16:creationId xmlns:a16="http://schemas.microsoft.com/office/drawing/2014/main" id="{6653B2C2-D82C-30C2-C6FC-6E31BF2EFD89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台形 286">
                <a:extLst>
                  <a:ext uri="{FF2B5EF4-FFF2-40B4-BE49-F238E27FC236}">
                    <a16:creationId xmlns:a16="http://schemas.microsoft.com/office/drawing/2014/main" id="{67CA1C66-A5CA-22D4-FCBA-244AEA661A2A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17A91E00-68A8-CDA3-77D0-7D2E8688E058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CFBC3526-B3DB-C49C-E9AF-D3D2B19420DD}"/>
                </a:ext>
              </a:extLst>
            </p:cNvPr>
            <p:cNvGrpSpPr/>
            <p:nvPr/>
          </p:nvGrpSpPr>
          <p:grpSpPr>
            <a:xfrm>
              <a:off x="7092950" y="4582058"/>
              <a:ext cx="160531" cy="295824"/>
              <a:chOff x="5146675" y="2893474"/>
              <a:chExt cx="276225" cy="577278"/>
            </a:xfrm>
          </p:grpSpPr>
          <p:sp>
            <p:nvSpPr>
              <p:cNvPr id="290" name="台形 289">
                <a:extLst>
                  <a:ext uri="{FF2B5EF4-FFF2-40B4-BE49-F238E27FC236}">
                    <a16:creationId xmlns:a16="http://schemas.microsoft.com/office/drawing/2014/main" id="{E3AE7577-5028-E55C-A91D-10F89FA0781E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台形 290">
                <a:extLst>
                  <a:ext uri="{FF2B5EF4-FFF2-40B4-BE49-F238E27FC236}">
                    <a16:creationId xmlns:a16="http://schemas.microsoft.com/office/drawing/2014/main" id="{F80C71F7-A9A6-F835-D6F3-2BFBFEA73516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587B3BC6-6406-0E0E-FD11-7529ACCDAEAC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8CF01DAC-FAFC-9494-234D-075B0CCC5DD6}"/>
                </a:ext>
              </a:extLst>
            </p:cNvPr>
            <p:cNvSpPr/>
            <p:nvPr/>
          </p:nvSpPr>
          <p:spPr>
            <a:xfrm rot="10800000">
              <a:off x="6880224" y="4531806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台形 293">
              <a:extLst>
                <a:ext uri="{FF2B5EF4-FFF2-40B4-BE49-F238E27FC236}">
                  <a16:creationId xmlns:a16="http://schemas.microsoft.com/office/drawing/2014/main" id="{D27EA084-5B3A-49C1-FA90-A2AF530F0FEF}"/>
                </a:ext>
              </a:extLst>
            </p:cNvPr>
            <p:cNvSpPr/>
            <p:nvPr/>
          </p:nvSpPr>
          <p:spPr>
            <a:xfrm rot="13500000">
              <a:off x="6758777" y="4339284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73F580AE-E5BC-DE56-37AB-115217439053}"/>
                </a:ext>
              </a:extLst>
            </p:cNvPr>
            <p:cNvSpPr/>
            <p:nvPr/>
          </p:nvSpPr>
          <p:spPr>
            <a:xfrm>
              <a:off x="6761627" y="4228759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7ADD6E49-1048-024C-61BC-63F133551EBA}"/>
                </a:ext>
              </a:extLst>
            </p:cNvPr>
            <p:cNvGrpSpPr/>
            <p:nvPr/>
          </p:nvGrpSpPr>
          <p:grpSpPr>
            <a:xfrm>
              <a:off x="5883859" y="4228759"/>
              <a:ext cx="732515" cy="649123"/>
              <a:chOff x="5445709" y="4203669"/>
              <a:chExt cx="732515" cy="649123"/>
            </a:xfrm>
          </p:grpSpPr>
          <p:sp>
            <p:nvSpPr>
              <p:cNvPr id="299" name="台形 298">
                <a:extLst>
                  <a:ext uri="{FF2B5EF4-FFF2-40B4-BE49-F238E27FC236}">
                    <a16:creationId xmlns:a16="http://schemas.microsoft.com/office/drawing/2014/main" id="{A0BEC252-1169-9BB7-70EC-1F9775808A82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8408900B-53E0-E85E-8E3B-D1B0E6F219E0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10" name="台形 309">
                  <a:extLst>
                    <a:ext uri="{FF2B5EF4-FFF2-40B4-BE49-F238E27FC236}">
                      <a16:creationId xmlns:a16="http://schemas.microsoft.com/office/drawing/2014/main" id="{0180E896-299F-01F0-CB66-3731679ECA1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台形 310">
                  <a:extLst>
                    <a:ext uri="{FF2B5EF4-FFF2-40B4-BE49-F238E27FC236}">
                      <a16:creationId xmlns:a16="http://schemas.microsoft.com/office/drawing/2014/main" id="{ED8ACC08-8B1E-5258-09F9-E6DA860DE1B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BF3251E7-7740-2B90-423C-53847660A8B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BF2E3BCB-F0DB-4A60-9628-590F19484AD7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07" name="台形 306">
                  <a:extLst>
                    <a:ext uri="{FF2B5EF4-FFF2-40B4-BE49-F238E27FC236}">
                      <a16:creationId xmlns:a16="http://schemas.microsoft.com/office/drawing/2014/main" id="{6CD63C10-793E-4209-8DD3-57F3F83D2B3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台形 307">
                  <a:extLst>
                    <a:ext uri="{FF2B5EF4-FFF2-40B4-BE49-F238E27FC236}">
                      <a16:creationId xmlns:a16="http://schemas.microsoft.com/office/drawing/2014/main" id="{E60CB349-A899-93E4-8F3C-83D01B9562E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4517B4F7-1F09-7EAE-0109-0068C511C39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58AD61DC-9F7D-C60B-74C4-644DCA62B72A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台形 302">
                <a:extLst>
                  <a:ext uri="{FF2B5EF4-FFF2-40B4-BE49-F238E27FC236}">
                    <a16:creationId xmlns:a16="http://schemas.microsoft.com/office/drawing/2014/main" id="{7ABA02E1-6E6B-73B9-ED44-E2A68F5C9AA4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FCC6E006-6B73-29B8-6EFC-38A966DFBC8D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1F279A71-68A4-8481-FA2E-5D6ACF0E52DE}"/>
                </a:ext>
              </a:extLst>
            </p:cNvPr>
            <p:cNvGrpSpPr/>
            <p:nvPr/>
          </p:nvGrpSpPr>
          <p:grpSpPr>
            <a:xfrm>
              <a:off x="5005709" y="4228759"/>
              <a:ext cx="820090" cy="649123"/>
              <a:chOff x="5358134" y="4203669"/>
              <a:chExt cx="820090" cy="649123"/>
            </a:xfrm>
          </p:grpSpPr>
          <p:sp>
            <p:nvSpPr>
              <p:cNvPr id="314" name="台形 313">
                <a:extLst>
                  <a:ext uri="{FF2B5EF4-FFF2-40B4-BE49-F238E27FC236}">
                    <a16:creationId xmlns:a16="http://schemas.microsoft.com/office/drawing/2014/main" id="{5448CA16-AA44-038C-7291-CEB984BF0C09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BC888930-9902-72F8-366F-AFE2126C3A10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28" name="台形 327">
                  <a:extLst>
                    <a:ext uri="{FF2B5EF4-FFF2-40B4-BE49-F238E27FC236}">
                      <a16:creationId xmlns:a16="http://schemas.microsoft.com/office/drawing/2014/main" id="{506AD99C-5D08-7EF8-A04B-D53716717D3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台形 328">
                  <a:extLst>
                    <a:ext uri="{FF2B5EF4-FFF2-40B4-BE49-F238E27FC236}">
                      <a16:creationId xmlns:a16="http://schemas.microsoft.com/office/drawing/2014/main" id="{EF76B4EA-A8E0-C697-CA07-1E3A1D59F5F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98E51190-1E33-12C9-F453-51FD3CE0176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045C465F-0341-446D-8E7F-7C1E02146E12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25" name="台形 324">
                  <a:extLst>
                    <a:ext uri="{FF2B5EF4-FFF2-40B4-BE49-F238E27FC236}">
                      <a16:creationId xmlns:a16="http://schemas.microsoft.com/office/drawing/2014/main" id="{004AAFEF-CF6E-EE4D-E0D6-9697A8B933F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台形 325">
                  <a:extLst>
                    <a:ext uri="{FF2B5EF4-FFF2-40B4-BE49-F238E27FC236}">
                      <a16:creationId xmlns:a16="http://schemas.microsoft.com/office/drawing/2014/main" id="{02ECCAD2-7434-5D56-FDEA-72325B02F91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3C1734DA-A74D-60DA-86FD-3F8ACB8E382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E512674C-66FB-5AA7-7888-BED2C65AC6E2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台形 317">
                <a:extLst>
                  <a:ext uri="{FF2B5EF4-FFF2-40B4-BE49-F238E27FC236}">
                    <a16:creationId xmlns:a16="http://schemas.microsoft.com/office/drawing/2014/main" id="{8587404D-D25A-D5DC-3C25-6AB6AC3F88CF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A7ED9E54-CEF6-24D0-04F0-D504EDE63EC7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5FACEE9F-2CAB-2C06-EE2E-07AF3D67EDEC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323" name="四角形: 上の 2 つの角を丸める 322">
                  <a:extLst>
                    <a:ext uri="{FF2B5EF4-FFF2-40B4-BE49-F238E27FC236}">
                      <a16:creationId xmlns:a16="http://schemas.microsoft.com/office/drawing/2014/main" id="{4EEA7EA9-0B1C-446D-0BFB-0C972EFF5B9B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37D9DA8A-5382-5EA1-C07E-76C9AE65A429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AA3AB98C-0973-04AF-1D0E-B3B5377B7BBC}"/>
                </a:ext>
              </a:extLst>
            </p:cNvPr>
            <p:cNvGrpSpPr/>
            <p:nvPr/>
          </p:nvGrpSpPr>
          <p:grpSpPr>
            <a:xfrm>
              <a:off x="5787996" y="443061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32" name="四角形: 上の 2 つの角を丸める 331">
                <a:extLst>
                  <a:ext uri="{FF2B5EF4-FFF2-40B4-BE49-F238E27FC236}">
                    <a16:creationId xmlns:a16="http://schemas.microsoft.com/office/drawing/2014/main" id="{5C92F72C-2B1B-55CD-9D17-3E280E99D569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7E55438F-5E4C-65B0-CE5E-34F4CF785B7A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四角形: 上の 2 つの角を丸める 333">
                <a:extLst>
                  <a:ext uri="{FF2B5EF4-FFF2-40B4-BE49-F238E27FC236}">
                    <a16:creationId xmlns:a16="http://schemas.microsoft.com/office/drawing/2014/main" id="{18931E12-4FA6-B194-4EB4-3A19768FA9FB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35" name="四角形: 上の 2 つの角を丸める 334">
                <a:extLst>
                  <a:ext uri="{FF2B5EF4-FFF2-40B4-BE49-F238E27FC236}">
                    <a16:creationId xmlns:a16="http://schemas.microsoft.com/office/drawing/2014/main" id="{F995489C-D27A-3629-9AD0-51FB10B18BF9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四角形: 上の 2 つの角を丸める 335">
                <a:extLst>
                  <a:ext uri="{FF2B5EF4-FFF2-40B4-BE49-F238E27FC236}">
                    <a16:creationId xmlns:a16="http://schemas.microsoft.com/office/drawing/2014/main" id="{2C82E9F6-0A94-B2FB-AB0A-33CF3017E30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四角形: 上の 2 つの角を丸める 336">
                <a:extLst>
                  <a:ext uri="{FF2B5EF4-FFF2-40B4-BE49-F238E27FC236}">
                    <a16:creationId xmlns:a16="http://schemas.microsoft.com/office/drawing/2014/main" id="{C2382BCC-6A66-6B27-8091-C1E252A32C39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737C172E-493B-B724-9B8B-A6518EF02414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FE117498-8784-0253-2E5F-554A901004F4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179D010B-A9C8-9E39-6B65-5253D95085DE}"/>
                </a:ext>
              </a:extLst>
            </p:cNvPr>
            <p:cNvGrpSpPr/>
            <p:nvPr/>
          </p:nvGrpSpPr>
          <p:grpSpPr>
            <a:xfrm>
              <a:off x="6581746" y="443061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41" name="四角形: 上の 2 つの角を丸める 340">
                <a:extLst>
                  <a:ext uri="{FF2B5EF4-FFF2-40B4-BE49-F238E27FC236}">
                    <a16:creationId xmlns:a16="http://schemas.microsoft.com/office/drawing/2014/main" id="{BBC906F8-5421-7833-AEAF-638C5832DD9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AABF2DA5-C790-086E-E749-69880F41CAB7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四角形: 上の 2 つの角を丸める 342">
                <a:extLst>
                  <a:ext uri="{FF2B5EF4-FFF2-40B4-BE49-F238E27FC236}">
                    <a16:creationId xmlns:a16="http://schemas.microsoft.com/office/drawing/2014/main" id="{E7CBE7FB-89AF-192B-82AC-7C91693B3966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44" name="四角形: 上の 2 つの角を丸める 343">
                <a:extLst>
                  <a:ext uri="{FF2B5EF4-FFF2-40B4-BE49-F238E27FC236}">
                    <a16:creationId xmlns:a16="http://schemas.microsoft.com/office/drawing/2014/main" id="{F85CA220-4531-43F3-7EDE-A756245FB952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85EEFCB9-B793-1F4F-28C9-0CC0E9088C45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四角形: 上の 2 つの角を丸める 345">
                <a:extLst>
                  <a:ext uri="{FF2B5EF4-FFF2-40B4-BE49-F238E27FC236}">
                    <a16:creationId xmlns:a16="http://schemas.microsoft.com/office/drawing/2014/main" id="{17F27EFB-292C-75C0-6719-210C062ACE94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C12287DC-8FB0-5EB2-C6A2-7A708E14751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四角形: 上の 2 つの角を丸める 347">
                <a:extLst>
                  <a:ext uri="{FF2B5EF4-FFF2-40B4-BE49-F238E27FC236}">
                    <a16:creationId xmlns:a16="http://schemas.microsoft.com/office/drawing/2014/main" id="{09A09696-97AD-569B-2BB1-2A28492439E5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16D2CAB9-1FD1-34BE-6432-4B5A11B22615}"/>
                </a:ext>
              </a:extLst>
            </p:cNvPr>
            <p:cNvGrpSpPr/>
            <p:nvPr/>
          </p:nvGrpSpPr>
          <p:grpSpPr>
            <a:xfrm>
              <a:off x="7361906" y="4452208"/>
              <a:ext cx="196128" cy="185649"/>
              <a:chOff x="8095331" y="5472437"/>
              <a:chExt cx="196128" cy="185649"/>
            </a:xfrm>
          </p:grpSpPr>
          <p:sp>
            <p:nvSpPr>
              <p:cNvPr id="350" name="四角形: 上の 2 つの角を丸める 349">
                <a:extLst>
                  <a:ext uri="{FF2B5EF4-FFF2-40B4-BE49-F238E27FC236}">
                    <a16:creationId xmlns:a16="http://schemas.microsoft.com/office/drawing/2014/main" id="{57296267-53E4-9B10-2965-798D7BBEDF06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4918DBE6-97FA-E67B-1060-DBEB0CFC20CD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A6CF4E68-BC5B-8ECF-F1DE-175E162E0C29}"/>
                </a:ext>
              </a:extLst>
            </p:cNvPr>
            <p:cNvGrpSpPr/>
            <p:nvPr/>
          </p:nvGrpSpPr>
          <p:grpSpPr>
            <a:xfrm>
              <a:off x="5233802" y="3756945"/>
              <a:ext cx="527424" cy="527424"/>
              <a:chOff x="5209989" y="3310357"/>
              <a:chExt cx="527424" cy="527424"/>
            </a:xfrm>
          </p:grpSpPr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4547A70C-FCAC-96E8-EB45-CD8301FB5C2D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4" name="テキスト ボックス 353">
                <a:extLst>
                  <a:ext uri="{FF2B5EF4-FFF2-40B4-BE49-F238E27FC236}">
                    <a16:creationId xmlns:a16="http://schemas.microsoft.com/office/drawing/2014/main" id="{E441B502-4BA7-6D30-24C1-DA0879F28993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　媛</a:t>
                </a: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23AA57A4-9D15-86F1-E6B0-60FAD2AC40BC}"/>
                </a:ext>
              </a:extLst>
            </p:cNvPr>
            <p:cNvGrpSpPr/>
            <p:nvPr/>
          </p:nvGrpSpPr>
          <p:grpSpPr>
            <a:xfrm>
              <a:off x="6024377" y="3756945"/>
              <a:ext cx="527424" cy="527424"/>
              <a:chOff x="5209989" y="3310357"/>
              <a:chExt cx="527424" cy="527424"/>
            </a:xfrm>
          </p:grpSpPr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CCECED90-41A4-516B-2C2B-3D85B85A9672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7" name="テキスト ボックス 356">
                <a:extLst>
                  <a:ext uri="{FF2B5EF4-FFF2-40B4-BE49-F238E27FC236}">
                    <a16:creationId xmlns:a16="http://schemas.microsoft.com/office/drawing/2014/main" id="{B8AC952E-8D64-C7D6-F6F1-7F738E630FB5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　知</a:t>
                </a:r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D9A52E4F-C1D2-109B-6C67-85A6B3F6DAA7}"/>
                </a:ext>
              </a:extLst>
            </p:cNvPr>
            <p:cNvGrpSpPr/>
            <p:nvPr/>
          </p:nvGrpSpPr>
          <p:grpSpPr>
            <a:xfrm>
              <a:off x="6802569" y="3756945"/>
              <a:ext cx="527424" cy="527424"/>
              <a:chOff x="5209989" y="3310357"/>
              <a:chExt cx="527424" cy="527424"/>
            </a:xfrm>
          </p:grpSpPr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F898A2FD-95FD-4930-70AD-4FADE1096658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0" name="テキスト ボックス 359">
                <a:extLst>
                  <a:ext uri="{FF2B5EF4-FFF2-40B4-BE49-F238E27FC236}">
                    <a16:creationId xmlns:a16="http://schemas.microsoft.com/office/drawing/2014/main" id="{5A9949AD-8DEB-4F74-ABAC-94BB10660489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　島</a:t>
                </a:r>
              </a:p>
            </p:txBody>
          </p:sp>
        </p:grp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71869BE0-01BD-38D5-94EE-38CB8BAEB5DF}"/>
              </a:ext>
            </a:extLst>
          </p:cNvPr>
          <p:cNvGrpSpPr/>
          <p:nvPr/>
        </p:nvGrpSpPr>
        <p:grpSpPr>
          <a:xfrm>
            <a:off x="3639928" y="1664579"/>
            <a:ext cx="2546645" cy="1737211"/>
            <a:chOff x="3639928" y="1664579"/>
            <a:chExt cx="2546645" cy="1737211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F1CD40E-D2DC-BA47-BFBC-1BB18402FE7D}"/>
                </a:ext>
              </a:extLst>
            </p:cNvPr>
            <p:cNvSpPr/>
            <p:nvPr/>
          </p:nvSpPr>
          <p:spPr>
            <a:xfrm>
              <a:off x="4273877" y="2290682"/>
              <a:ext cx="1360238" cy="1111108"/>
            </a:xfrm>
            <a:custGeom>
              <a:avLst/>
              <a:gdLst>
                <a:gd name="connsiteX0" fmla="*/ 31750 w 5200650"/>
                <a:gd name="connsiteY0" fmla="*/ 4089400 h 4248150"/>
                <a:gd name="connsiteX1" fmla="*/ 234950 w 5200650"/>
                <a:gd name="connsiteY1" fmla="*/ 4044950 h 4248150"/>
                <a:gd name="connsiteX2" fmla="*/ 298450 w 5200650"/>
                <a:gd name="connsiteY2" fmla="*/ 3987800 h 4248150"/>
                <a:gd name="connsiteX3" fmla="*/ 425450 w 5200650"/>
                <a:gd name="connsiteY3" fmla="*/ 4114800 h 4248150"/>
                <a:gd name="connsiteX4" fmla="*/ 609600 w 5200650"/>
                <a:gd name="connsiteY4" fmla="*/ 4152900 h 4248150"/>
                <a:gd name="connsiteX5" fmla="*/ 704850 w 5200650"/>
                <a:gd name="connsiteY5" fmla="*/ 4032250 h 4248150"/>
                <a:gd name="connsiteX6" fmla="*/ 920750 w 5200650"/>
                <a:gd name="connsiteY6" fmla="*/ 4013200 h 4248150"/>
                <a:gd name="connsiteX7" fmla="*/ 984250 w 5200650"/>
                <a:gd name="connsiteY7" fmla="*/ 4051300 h 4248150"/>
                <a:gd name="connsiteX8" fmla="*/ 1079500 w 5200650"/>
                <a:gd name="connsiteY8" fmla="*/ 4171950 h 4248150"/>
                <a:gd name="connsiteX9" fmla="*/ 1085850 w 5200650"/>
                <a:gd name="connsiteY9" fmla="*/ 4216400 h 4248150"/>
                <a:gd name="connsiteX10" fmla="*/ 1231900 w 5200650"/>
                <a:gd name="connsiteY10" fmla="*/ 4248150 h 4248150"/>
                <a:gd name="connsiteX11" fmla="*/ 1257300 w 5200650"/>
                <a:gd name="connsiteY11" fmla="*/ 4133850 h 4248150"/>
                <a:gd name="connsiteX12" fmla="*/ 1187450 w 5200650"/>
                <a:gd name="connsiteY12" fmla="*/ 4032250 h 4248150"/>
                <a:gd name="connsiteX13" fmla="*/ 1028700 w 5200650"/>
                <a:gd name="connsiteY13" fmla="*/ 3943350 h 4248150"/>
                <a:gd name="connsiteX14" fmla="*/ 1041400 w 5200650"/>
                <a:gd name="connsiteY14" fmla="*/ 3892550 h 4248150"/>
                <a:gd name="connsiteX15" fmla="*/ 1022350 w 5200650"/>
                <a:gd name="connsiteY15" fmla="*/ 3752850 h 4248150"/>
                <a:gd name="connsiteX16" fmla="*/ 1130300 w 5200650"/>
                <a:gd name="connsiteY16" fmla="*/ 3740150 h 4248150"/>
                <a:gd name="connsiteX17" fmla="*/ 1193800 w 5200650"/>
                <a:gd name="connsiteY17" fmla="*/ 3676650 h 4248150"/>
                <a:gd name="connsiteX18" fmla="*/ 1193800 w 5200650"/>
                <a:gd name="connsiteY18" fmla="*/ 3524250 h 4248150"/>
                <a:gd name="connsiteX19" fmla="*/ 1187450 w 5200650"/>
                <a:gd name="connsiteY19" fmla="*/ 3409950 h 4248150"/>
                <a:gd name="connsiteX20" fmla="*/ 1187450 w 5200650"/>
                <a:gd name="connsiteY20" fmla="*/ 3333750 h 4248150"/>
                <a:gd name="connsiteX21" fmla="*/ 1238250 w 5200650"/>
                <a:gd name="connsiteY21" fmla="*/ 3117850 h 4248150"/>
                <a:gd name="connsiteX22" fmla="*/ 1377950 w 5200650"/>
                <a:gd name="connsiteY22" fmla="*/ 3092450 h 4248150"/>
                <a:gd name="connsiteX23" fmla="*/ 1447800 w 5200650"/>
                <a:gd name="connsiteY23" fmla="*/ 3155950 h 4248150"/>
                <a:gd name="connsiteX24" fmla="*/ 1485900 w 5200650"/>
                <a:gd name="connsiteY24" fmla="*/ 3098800 h 4248150"/>
                <a:gd name="connsiteX25" fmla="*/ 1568450 w 5200650"/>
                <a:gd name="connsiteY25" fmla="*/ 2908300 h 4248150"/>
                <a:gd name="connsiteX26" fmla="*/ 1612900 w 5200650"/>
                <a:gd name="connsiteY26" fmla="*/ 2889250 h 4248150"/>
                <a:gd name="connsiteX27" fmla="*/ 1701800 w 5200650"/>
                <a:gd name="connsiteY27" fmla="*/ 2692400 h 4248150"/>
                <a:gd name="connsiteX28" fmla="*/ 1784350 w 5200650"/>
                <a:gd name="connsiteY28" fmla="*/ 2654300 h 4248150"/>
                <a:gd name="connsiteX29" fmla="*/ 1854200 w 5200650"/>
                <a:gd name="connsiteY29" fmla="*/ 2698750 h 4248150"/>
                <a:gd name="connsiteX30" fmla="*/ 1873250 w 5200650"/>
                <a:gd name="connsiteY30" fmla="*/ 2603500 h 4248150"/>
                <a:gd name="connsiteX31" fmla="*/ 1854200 w 5200650"/>
                <a:gd name="connsiteY31" fmla="*/ 2559050 h 4248150"/>
                <a:gd name="connsiteX32" fmla="*/ 1917700 w 5200650"/>
                <a:gd name="connsiteY32" fmla="*/ 2514600 h 4248150"/>
                <a:gd name="connsiteX33" fmla="*/ 1962150 w 5200650"/>
                <a:gd name="connsiteY33" fmla="*/ 2406650 h 4248150"/>
                <a:gd name="connsiteX34" fmla="*/ 1962150 w 5200650"/>
                <a:gd name="connsiteY34" fmla="*/ 2330450 h 4248150"/>
                <a:gd name="connsiteX35" fmla="*/ 1987550 w 5200650"/>
                <a:gd name="connsiteY35" fmla="*/ 2247900 h 4248150"/>
                <a:gd name="connsiteX36" fmla="*/ 1962150 w 5200650"/>
                <a:gd name="connsiteY36" fmla="*/ 2222500 h 4248150"/>
                <a:gd name="connsiteX37" fmla="*/ 1955800 w 5200650"/>
                <a:gd name="connsiteY37" fmla="*/ 2051050 h 4248150"/>
                <a:gd name="connsiteX38" fmla="*/ 1949450 w 5200650"/>
                <a:gd name="connsiteY38" fmla="*/ 2000250 h 4248150"/>
                <a:gd name="connsiteX39" fmla="*/ 1981200 w 5200650"/>
                <a:gd name="connsiteY39" fmla="*/ 1955800 h 4248150"/>
                <a:gd name="connsiteX40" fmla="*/ 2000250 w 5200650"/>
                <a:gd name="connsiteY40" fmla="*/ 1892300 h 4248150"/>
                <a:gd name="connsiteX41" fmla="*/ 2057400 w 5200650"/>
                <a:gd name="connsiteY41" fmla="*/ 1828800 h 4248150"/>
                <a:gd name="connsiteX42" fmla="*/ 2133600 w 5200650"/>
                <a:gd name="connsiteY42" fmla="*/ 1854200 h 4248150"/>
                <a:gd name="connsiteX43" fmla="*/ 2178050 w 5200650"/>
                <a:gd name="connsiteY43" fmla="*/ 1866900 h 4248150"/>
                <a:gd name="connsiteX44" fmla="*/ 2241550 w 5200650"/>
                <a:gd name="connsiteY44" fmla="*/ 1765300 h 4248150"/>
                <a:gd name="connsiteX45" fmla="*/ 2279650 w 5200650"/>
                <a:gd name="connsiteY45" fmla="*/ 1720850 h 4248150"/>
                <a:gd name="connsiteX46" fmla="*/ 2476500 w 5200650"/>
                <a:gd name="connsiteY46" fmla="*/ 1644650 h 4248150"/>
                <a:gd name="connsiteX47" fmla="*/ 2559050 w 5200650"/>
                <a:gd name="connsiteY47" fmla="*/ 1625600 h 4248150"/>
                <a:gd name="connsiteX48" fmla="*/ 2952750 w 5200650"/>
                <a:gd name="connsiteY48" fmla="*/ 1416050 h 4248150"/>
                <a:gd name="connsiteX49" fmla="*/ 3073400 w 5200650"/>
                <a:gd name="connsiteY49" fmla="*/ 1327150 h 4248150"/>
                <a:gd name="connsiteX50" fmla="*/ 3441700 w 5200650"/>
                <a:gd name="connsiteY50" fmla="*/ 1263650 h 4248150"/>
                <a:gd name="connsiteX51" fmla="*/ 3492500 w 5200650"/>
                <a:gd name="connsiteY51" fmla="*/ 1320800 h 4248150"/>
                <a:gd name="connsiteX52" fmla="*/ 3765550 w 5200650"/>
                <a:gd name="connsiteY52" fmla="*/ 1390650 h 4248150"/>
                <a:gd name="connsiteX53" fmla="*/ 4025900 w 5200650"/>
                <a:gd name="connsiteY53" fmla="*/ 1441450 h 4248150"/>
                <a:gd name="connsiteX54" fmla="*/ 4057650 w 5200650"/>
                <a:gd name="connsiteY54" fmla="*/ 1485900 h 4248150"/>
                <a:gd name="connsiteX55" fmla="*/ 4095750 w 5200650"/>
                <a:gd name="connsiteY55" fmla="*/ 1606550 h 4248150"/>
                <a:gd name="connsiteX56" fmla="*/ 4337050 w 5200650"/>
                <a:gd name="connsiteY56" fmla="*/ 1746250 h 4248150"/>
                <a:gd name="connsiteX57" fmla="*/ 4337050 w 5200650"/>
                <a:gd name="connsiteY57" fmla="*/ 1854200 h 4248150"/>
                <a:gd name="connsiteX58" fmla="*/ 4362450 w 5200650"/>
                <a:gd name="connsiteY58" fmla="*/ 1892300 h 4248150"/>
                <a:gd name="connsiteX59" fmla="*/ 4565650 w 5200650"/>
                <a:gd name="connsiteY59" fmla="*/ 2063750 h 4248150"/>
                <a:gd name="connsiteX60" fmla="*/ 4565650 w 5200650"/>
                <a:gd name="connsiteY60" fmla="*/ 2133600 h 4248150"/>
                <a:gd name="connsiteX61" fmla="*/ 4654550 w 5200650"/>
                <a:gd name="connsiteY61" fmla="*/ 2159000 h 4248150"/>
                <a:gd name="connsiteX62" fmla="*/ 4794250 w 5200650"/>
                <a:gd name="connsiteY62" fmla="*/ 2343150 h 4248150"/>
                <a:gd name="connsiteX63" fmla="*/ 4832350 w 5200650"/>
                <a:gd name="connsiteY63" fmla="*/ 2051050 h 4248150"/>
                <a:gd name="connsiteX64" fmla="*/ 4914900 w 5200650"/>
                <a:gd name="connsiteY64" fmla="*/ 1746250 h 4248150"/>
                <a:gd name="connsiteX65" fmla="*/ 5080000 w 5200650"/>
                <a:gd name="connsiteY65" fmla="*/ 1346200 h 4248150"/>
                <a:gd name="connsiteX66" fmla="*/ 5162550 w 5200650"/>
                <a:gd name="connsiteY66" fmla="*/ 1257300 h 4248150"/>
                <a:gd name="connsiteX67" fmla="*/ 5200650 w 5200650"/>
                <a:gd name="connsiteY67" fmla="*/ 1206500 h 4248150"/>
                <a:gd name="connsiteX68" fmla="*/ 4997450 w 5200650"/>
                <a:gd name="connsiteY68" fmla="*/ 1219200 h 4248150"/>
                <a:gd name="connsiteX69" fmla="*/ 4927600 w 5200650"/>
                <a:gd name="connsiteY69" fmla="*/ 1162050 h 4248150"/>
                <a:gd name="connsiteX70" fmla="*/ 4857750 w 5200650"/>
                <a:gd name="connsiteY70" fmla="*/ 1162050 h 4248150"/>
                <a:gd name="connsiteX71" fmla="*/ 4775200 w 5200650"/>
                <a:gd name="connsiteY71" fmla="*/ 1009650 h 4248150"/>
                <a:gd name="connsiteX72" fmla="*/ 4730750 w 5200650"/>
                <a:gd name="connsiteY72" fmla="*/ 996950 h 4248150"/>
                <a:gd name="connsiteX73" fmla="*/ 4718050 w 5200650"/>
                <a:gd name="connsiteY73" fmla="*/ 946150 h 4248150"/>
                <a:gd name="connsiteX74" fmla="*/ 4806950 w 5200650"/>
                <a:gd name="connsiteY74" fmla="*/ 876300 h 4248150"/>
                <a:gd name="connsiteX75" fmla="*/ 4762500 w 5200650"/>
                <a:gd name="connsiteY75" fmla="*/ 825500 h 4248150"/>
                <a:gd name="connsiteX76" fmla="*/ 4762500 w 5200650"/>
                <a:gd name="connsiteY76" fmla="*/ 755650 h 4248150"/>
                <a:gd name="connsiteX77" fmla="*/ 4629150 w 5200650"/>
                <a:gd name="connsiteY77" fmla="*/ 704850 h 4248150"/>
                <a:gd name="connsiteX78" fmla="*/ 4419600 w 5200650"/>
                <a:gd name="connsiteY78" fmla="*/ 704850 h 4248150"/>
                <a:gd name="connsiteX79" fmla="*/ 4445000 w 5200650"/>
                <a:gd name="connsiteY79" fmla="*/ 615950 h 4248150"/>
                <a:gd name="connsiteX80" fmla="*/ 4406900 w 5200650"/>
                <a:gd name="connsiteY80" fmla="*/ 349250 h 4248150"/>
                <a:gd name="connsiteX81" fmla="*/ 4349750 w 5200650"/>
                <a:gd name="connsiteY81" fmla="*/ 304800 h 4248150"/>
                <a:gd name="connsiteX82" fmla="*/ 4349750 w 5200650"/>
                <a:gd name="connsiteY82" fmla="*/ 209550 h 4248150"/>
                <a:gd name="connsiteX83" fmla="*/ 4279900 w 5200650"/>
                <a:gd name="connsiteY83" fmla="*/ 222250 h 4248150"/>
                <a:gd name="connsiteX84" fmla="*/ 4235450 w 5200650"/>
                <a:gd name="connsiteY84" fmla="*/ 228600 h 4248150"/>
                <a:gd name="connsiteX85" fmla="*/ 4203700 w 5200650"/>
                <a:gd name="connsiteY85" fmla="*/ 165100 h 4248150"/>
                <a:gd name="connsiteX86" fmla="*/ 4127500 w 5200650"/>
                <a:gd name="connsiteY86" fmla="*/ 190500 h 4248150"/>
                <a:gd name="connsiteX87" fmla="*/ 4121150 w 5200650"/>
                <a:gd name="connsiteY87" fmla="*/ 247650 h 4248150"/>
                <a:gd name="connsiteX88" fmla="*/ 4044950 w 5200650"/>
                <a:gd name="connsiteY88" fmla="*/ 323850 h 4248150"/>
                <a:gd name="connsiteX89" fmla="*/ 3873500 w 5200650"/>
                <a:gd name="connsiteY89" fmla="*/ 292100 h 4248150"/>
                <a:gd name="connsiteX90" fmla="*/ 3740150 w 5200650"/>
                <a:gd name="connsiteY90" fmla="*/ 165100 h 4248150"/>
                <a:gd name="connsiteX91" fmla="*/ 3663950 w 5200650"/>
                <a:gd name="connsiteY91" fmla="*/ 177800 h 4248150"/>
                <a:gd name="connsiteX92" fmla="*/ 3606800 w 5200650"/>
                <a:gd name="connsiteY92" fmla="*/ 171450 h 4248150"/>
                <a:gd name="connsiteX93" fmla="*/ 3524250 w 5200650"/>
                <a:gd name="connsiteY93" fmla="*/ 171450 h 4248150"/>
                <a:gd name="connsiteX94" fmla="*/ 3409950 w 5200650"/>
                <a:gd name="connsiteY94" fmla="*/ 133350 h 4248150"/>
                <a:gd name="connsiteX95" fmla="*/ 3308350 w 5200650"/>
                <a:gd name="connsiteY95" fmla="*/ 120650 h 4248150"/>
                <a:gd name="connsiteX96" fmla="*/ 3257550 w 5200650"/>
                <a:gd name="connsiteY96" fmla="*/ 63500 h 4248150"/>
                <a:gd name="connsiteX97" fmla="*/ 3213100 w 5200650"/>
                <a:gd name="connsiteY97" fmla="*/ 0 h 4248150"/>
                <a:gd name="connsiteX98" fmla="*/ 3136900 w 5200650"/>
                <a:gd name="connsiteY98" fmla="*/ 31750 h 4248150"/>
                <a:gd name="connsiteX99" fmla="*/ 3048000 w 5200650"/>
                <a:gd name="connsiteY99" fmla="*/ 12700 h 4248150"/>
                <a:gd name="connsiteX100" fmla="*/ 2971800 w 5200650"/>
                <a:gd name="connsiteY100" fmla="*/ 57150 h 4248150"/>
                <a:gd name="connsiteX101" fmla="*/ 2857500 w 5200650"/>
                <a:gd name="connsiteY101" fmla="*/ 6350 h 4248150"/>
                <a:gd name="connsiteX102" fmla="*/ 2724150 w 5200650"/>
                <a:gd name="connsiteY102" fmla="*/ 190500 h 4248150"/>
                <a:gd name="connsiteX103" fmla="*/ 2527300 w 5200650"/>
                <a:gd name="connsiteY103" fmla="*/ 177800 h 4248150"/>
                <a:gd name="connsiteX104" fmla="*/ 2438400 w 5200650"/>
                <a:gd name="connsiteY104" fmla="*/ 146050 h 4248150"/>
                <a:gd name="connsiteX105" fmla="*/ 2400300 w 5200650"/>
                <a:gd name="connsiteY105" fmla="*/ 190500 h 4248150"/>
                <a:gd name="connsiteX106" fmla="*/ 2305050 w 5200650"/>
                <a:gd name="connsiteY106" fmla="*/ 165100 h 4248150"/>
                <a:gd name="connsiteX107" fmla="*/ 2203450 w 5200650"/>
                <a:gd name="connsiteY107" fmla="*/ 241300 h 4248150"/>
                <a:gd name="connsiteX108" fmla="*/ 2057400 w 5200650"/>
                <a:gd name="connsiteY108" fmla="*/ 203200 h 4248150"/>
                <a:gd name="connsiteX109" fmla="*/ 1968500 w 5200650"/>
                <a:gd name="connsiteY109" fmla="*/ 336550 h 4248150"/>
                <a:gd name="connsiteX110" fmla="*/ 1873250 w 5200650"/>
                <a:gd name="connsiteY110" fmla="*/ 374650 h 4248150"/>
                <a:gd name="connsiteX111" fmla="*/ 1797050 w 5200650"/>
                <a:gd name="connsiteY111" fmla="*/ 336550 h 4248150"/>
                <a:gd name="connsiteX112" fmla="*/ 1695450 w 5200650"/>
                <a:gd name="connsiteY112" fmla="*/ 488950 h 4248150"/>
                <a:gd name="connsiteX113" fmla="*/ 1682750 w 5200650"/>
                <a:gd name="connsiteY113" fmla="*/ 539750 h 4248150"/>
                <a:gd name="connsiteX114" fmla="*/ 1638300 w 5200650"/>
                <a:gd name="connsiteY114" fmla="*/ 596900 h 4248150"/>
                <a:gd name="connsiteX115" fmla="*/ 1638300 w 5200650"/>
                <a:gd name="connsiteY115" fmla="*/ 666750 h 4248150"/>
                <a:gd name="connsiteX116" fmla="*/ 1574800 w 5200650"/>
                <a:gd name="connsiteY116" fmla="*/ 692150 h 4248150"/>
                <a:gd name="connsiteX117" fmla="*/ 1568450 w 5200650"/>
                <a:gd name="connsiteY117" fmla="*/ 774700 h 4248150"/>
                <a:gd name="connsiteX118" fmla="*/ 1524000 w 5200650"/>
                <a:gd name="connsiteY118" fmla="*/ 838200 h 4248150"/>
                <a:gd name="connsiteX119" fmla="*/ 1492250 w 5200650"/>
                <a:gd name="connsiteY119" fmla="*/ 838200 h 4248150"/>
                <a:gd name="connsiteX120" fmla="*/ 1390650 w 5200650"/>
                <a:gd name="connsiteY120" fmla="*/ 946150 h 4248150"/>
                <a:gd name="connsiteX121" fmla="*/ 1422400 w 5200650"/>
                <a:gd name="connsiteY121" fmla="*/ 1003300 h 4248150"/>
                <a:gd name="connsiteX122" fmla="*/ 1377950 w 5200650"/>
                <a:gd name="connsiteY122" fmla="*/ 1066800 h 4248150"/>
                <a:gd name="connsiteX123" fmla="*/ 1352550 w 5200650"/>
                <a:gd name="connsiteY123" fmla="*/ 1136650 h 4248150"/>
                <a:gd name="connsiteX124" fmla="*/ 1384300 w 5200650"/>
                <a:gd name="connsiteY124" fmla="*/ 1193800 h 4248150"/>
                <a:gd name="connsiteX125" fmla="*/ 1384300 w 5200650"/>
                <a:gd name="connsiteY125" fmla="*/ 1250950 h 4248150"/>
                <a:gd name="connsiteX126" fmla="*/ 1181100 w 5200650"/>
                <a:gd name="connsiteY126" fmla="*/ 1492250 h 4248150"/>
                <a:gd name="connsiteX127" fmla="*/ 1041400 w 5200650"/>
                <a:gd name="connsiteY127" fmla="*/ 1543050 h 4248150"/>
                <a:gd name="connsiteX128" fmla="*/ 901700 w 5200650"/>
                <a:gd name="connsiteY128" fmla="*/ 1511300 h 4248150"/>
                <a:gd name="connsiteX129" fmla="*/ 812800 w 5200650"/>
                <a:gd name="connsiteY129" fmla="*/ 1504950 h 4248150"/>
                <a:gd name="connsiteX130" fmla="*/ 736600 w 5200650"/>
                <a:gd name="connsiteY130" fmla="*/ 1485900 h 4248150"/>
                <a:gd name="connsiteX131" fmla="*/ 609600 w 5200650"/>
                <a:gd name="connsiteY131" fmla="*/ 1555750 h 4248150"/>
                <a:gd name="connsiteX132" fmla="*/ 654050 w 5200650"/>
                <a:gd name="connsiteY132" fmla="*/ 1619250 h 4248150"/>
                <a:gd name="connsiteX133" fmla="*/ 692150 w 5200650"/>
                <a:gd name="connsiteY133" fmla="*/ 1790700 h 4248150"/>
                <a:gd name="connsiteX134" fmla="*/ 736600 w 5200650"/>
                <a:gd name="connsiteY134" fmla="*/ 1809750 h 4248150"/>
                <a:gd name="connsiteX135" fmla="*/ 749300 w 5200650"/>
                <a:gd name="connsiteY135" fmla="*/ 1905000 h 4248150"/>
                <a:gd name="connsiteX136" fmla="*/ 831850 w 5200650"/>
                <a:gd name="connsiteY136" fmla="*/ 1930400 h 4248150"/>
                <a:gd name="connsiteX137" fmla="*/ 895350 w 5200650"/>
                <a:gd name="connsiteY137" fmla="*/ 1993900 h 4248150"/>
                <a:gd name="connsiteX138" fmla="*/ 889000 w 5200650"/>
                <a:gd name="connsiteY138" fmla="*/ 2076450 h 4248150"/>
                <a:gd name="connsiteX139" fmla="*/ 704850 w 5200650"/>
                <a:gd name="connsiteY139" fmla="*/ 2184400 h 4248150"/>
                <a:gd name="connsiteX140" fmla="*/ 590550 w 5200650"/>
                <a:gd name="connsiteY140" fmla="*/ 2216150 h 4248150"/>
                <a:gd name="connsiteX141" fmla="*/ 527050 w 5200650"/>
                <a:gd name="connsiteY141" fmla="*/ 2273300 h 4248150"/>
                <a:gd name="connsiteX142" fmla="*/ 514350 w 5200650"/>
                <a:gd name="connsiteY142" fmla="*/ 2362200 h 4248150"/>
                <a:gd name="connsiteX143" fmla="*/ 495300 w 5200650"/>
                <a:gd name="connsiteY143" fmla="*/ 2508250 h 4248150"/>
                <a:gd name="connsiteX144" fmla="*/ 381000 w 5200650"/>
                <a:gd name="connsiteY144" fmla="*/ 2495550 h 4248150"/>
                <a:gd name="connsiteX145" fmla="*/ 381000 w 5200650"/>
                <a:gd name="connsiteY145" fmla="*/ 2552700 h 4248150"/>
                <a:gd name="connsiteX146" fmla="*/ 234950 w 5200650"/>
                <a:gd name="connsiteY146" fmla="*/ 2717800 h 4248150"/>
                <a:gd name="connsiteX147" fmla="*/ 88900 w 5200650"/>
                <a:gd name="connsiteY147" fmla="*/ 2590800 h 4248150"/>
                <a:gd name="connsiteX148" fmla="*/ 57150 w 5200650"/>
                <a:gd name="connsiteY148" fmla="*/ 2571750 h 4248150"/>
                <a:gd name="connsiteX149" fmla="*/ 0 w 5200650"/>
                <a:gd name="connsiteY149" fmla="*/ 2603500 h 4248150"/>
                <a:gd name="connsiteX150" fmla="*/ 50800 w 5200650"/>
                <a:gd name="connsiteY150" fmla="*/ 2705100 h 4248150"/>
                <a:gd name="connsiteX151" fmla="*/ 44450 w 5200650"/>
                <a:gd name="connsiteY151" fmla="*/ 2724150 h 4248150"/>
                <a:gd name="connsiteX152" fmla="*/ 139700 w 5200650"/>
                <a:gd name="connsiteY152" fmla="*/ 2851150 h 4248150"/>
                <a:gd name="connsiteX153" fmla="*/ 184150 w 5200650"/>
                <a:gd name="connsiteY153" fmla="*/ 2914650 h 4248150"/>
                <a:gd name="connsiteX154" fmla="*/ 158750 w 5200650"/>
                <a:gd name="connsiteY154" fmla="*/ 3028950 h 4248150"/>
                <a:gd name="connsiteX155" fmla="*/ 190500 w 5200650"/>
                <a:gd name="connsiteY155" fmla="*/ 3092450 h 4248150"/>
                <a:gd name="connsiteX156" fmla="*/ 222250 w 5200650"/>
                <a:gd name="connsiteY156" fmla="*/ 3435350 h 4248150"/>
                <a:gd name="connsiteX157" fmla="*/ 146050 w 5200650"/>
                <a:gd name="connsiteY157" fmla="*/ 3448050 h 4248150"/>
                <a:gd name="connsiteX158" fmla="*/ 152400 w 5200650"/>
                <a:gd name="connsiteY158" fmla="*/ 3511550 h 4248150"/>
                <a:gd name="connsiteX159" fmla="*/ 279400 w 5200650"/>
                <a:gd name="connsiteY159" fmla="*/ 3530600 h 4248150"/>
                <a:gd name="connsiteX160" fmla="*/ 298450 w 5200650"/>
                <a:gd name="connsiteY160" fmla="*/ 3644900 h 4248150"/>
                <a:gd name="connsiteX161" fmla="*/ 139700 w 5200650"/>
                <a:gd name="connsiteY161" fmla="*/ 3765550 h 4248150"/>
                <a:gd name="connsiteX162" fmla="*/ 158750 w 5200650"/>
                <a:gd name="connsiteY162" fmla="*/ 3803650 h 4248150"/>
                <a:gd name="connsiteX163" fmla="*/ 120650 w 5200650"/>
                <a:gd name="connsiteY163" fmla="*/ 3892550 h 4248150"/>
                <a:gd name="connsiteX164" fmla="*/ 120650 w 5200650"/>
                <a:gd name="connsiteY164" fmla="*/ 3949700 h 4248150"/>
                <a:gd name="connsiteX165" fmla="*/ 63500 w 5200650"/>
                <a:gd name="connsiteY165" fmla="*/ 3981450 h 4248150"/>
                <a:gd name="connsiteX166" fmla="*/ 69850 w 5200650"/>
                <a:gd name="connsiteY166" fmla="*/ 4019550 h 4248150"/>
                <a:gd name="connsiteX167" fmla="*/ 31750 w 5200650"/>
                <a:gd name="connsiteY167" fmla="*/ 4089400 h 424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200650" h="4248150">
                  <a:moveTo>
                    <a:pt x="31750" y="4089400"/>
                  </a:moveTo>
                  <a:lnTo>
                    <a:pt x="234950" y="4044950"/>
                  </a:lnTo>
                  <a:lnTo>
                    <a:pt x="298450" y="3987800"/>
                  </a:lnTo>
                  <a:lnTo>
                    <a:pt x="425450" y="4114800"/>
                  </a:lnTo>
                  <a:lnTo>
                    <a:pt x="609600" y="4152900"/>
                  </a:lnTo>
                  <a:lnTo>
                    <a:pt x="704850" y="4032250"/>
                  </a:lnTo>
                  <a:lnTo>
                    <a:pt x="920750" y="4013200"/>
                  </a:lnTo>
                  <a:lnTo>
                    <a:pt x="984250" y="4051300"/>
                  </a:lnTo>
                  <a:lnTo>
                    <a:pt x="1079500" y="4171950"/>
                  </a:lnTo>
                  <a:lnTo>
                    <a:pt x="1085850" y="4216400"/>
                  </a:lnTo>
                  <a:lnTo>
                    <a:pt x="1231900" y="4248150"/>
                  </a:lnTo>
                  <a:lnTo>
                    <a:pt x="1257300" y="4133850"/>
                  </a:lnTo>
                  <a:lnTo>
                    <a:pt x="1187450" y="4032250"/>
                  </a:lnTo>
                  <a:lnTo>
                    <a:pt x="1028700" y="3943350"/>
                  </a:lnTo>
                  <a:lnTo>
                    <a:pt x="1041400" y="3892550"/>
                  </a:lnTo>
                  <a:lnTo>
                    <a:pt x="1022350" y="3752850"/>
                  </a:lnTo>
                  <a:lnTo>
                    <a:pt x="1130300" y="3740150"/>
                  </a:lnTo>
                  <a:lnTo>
                    <a:pt x="1193800" y="3676650"/>
                  </a:lnTo>
                  <a:lnTo>
                    <a:pt x="1193800" y="3524250"/>
                  </a:lnTo>
                  <a:lnTo>
                    <a:pt x="1187450" y="3409950"/>
                  </a:lnTo>
                  <a:lnTo>
                    <a:pt x="1187450" y="3333750"/>
                  </a:lnTo>
                  <a:lnTo>
                    <a:pt x="1238250" y="3117850"/>
                  </a:lnTo>
                  <a:lnTo>
                    <a:pt x="1377950" y="3092450"/>
                  </a:lnTo>
                  <a:lnTo>
                    <a:pt x="1447800" y="3155950"/>
                  </a:lnTo>
                  <a:lnTo>
                    <a:pt x="1485900" y="3098800"/>
                  </a:lnTo>
                  <a:lnTo>
                    <a:pt x="1568450" y="2908300"/>
                  </a:lnTo>
                  <a:lnTo>
                    <a:pt x="1612900" y="2889250"/>
                  </a:lnTo>
                  <a:lnTo>
                    <a:pt x="1701800" y="2692400"/>
                  </a:lnTo>
                  <a:lnTo>
                    <a:pt x="1784350" y="2654300"/>
                  </a:lnTo>
                  <a:lnTo>
                    <a:pt x="1854200" y="2698750"/>
                  </a:lnTo>
                  <a:lnTo>
                    <a:pt x="1873250" y="2603500"/>
                  </a:lnTo>
                  <a:lnTo>
                    <a:pt x="1854200" y="2559050"/>
                  </a:lnTo>
                  <a:lnTo>
                    <a:pt x="1917700" y="2514600"/>
                  </a:lnTo>
                  <a:lnTo>
                    <a:pt x="1962150" y="2406650"/>
                  </a:lnTo>
                  <a:lnTo>
                    <a:pt x="1962150" y="2330450"/>
                  </a:lnTo>
                  <a:lnTo>
                    <a:pt x="1987550" y="2247900"/>
                  </a:lnTo>
                  <a:lnTo>
                    <a:pt x="1962150" y="2222500"/>
                  </a:lnTo>
                  <a:lnTo>
                    <a:pt x="1955800" y="2051050"/>
                  </a:lnTo>
                  <a:lnTo>
                    <a:pt x="1949450" y="2000250"/>
                  </a:lnTo>
                  <a:lnTo>
                    <a:pt x="1981200" y="1955800"/>
                  </a:lnTo>
                  <a:lnTo>
                    <a:pt x="2000250" y="1892300"/>
                  </a:lnTo>
                  <a:lnTo>
                    <a:pt x="2057400" y="1828800"/>
                  </a:lnTo>
                  <a:lnTo>
                    <a:pt x="2133600" y="1854200"/>
                  </a:lnTo>
                  <a:lnTo>
                    <a:pt x="2178050" y="1866900"/>
                  </a:lnTo>
                  <a:lnTo>
                    <a:pt x="2241550" y="1765300"/>
                  </a:lnTo>
                  <a:lnTo>
                    <a:pt x="2279650" y="1720850"/>
                  </a:lnTo>
                  <a:lnTo>
                    <a:pt x="2476500" y="1644650"/>
                  </a:lnTo>
                  <a:lnTo>
                    <a:pt x="2559050" y="1625600"/>
                  </a:lnTo>
                  <a:lnTo>
                    <a:pt x="2952750" y="1416050"/>
                  </a:lnTo>
                  <a:lnTo>
                    <a:pt x="3073400" y="1327150"/>
                  </a:lnTo>
                  <a:lnTo>
                    <a:pt x="3441700" y="1263650"/>
                  </a:lnTo>
                  <a:lnTo>
                    <a:pt x="3492500" y="1320800"/>
                  </a:lnTo>
                  <a:lnTo>
                    <a:pt x="3765550" y="1390650"/>
                  </a:lnTo>
                  <a:lnTo>
                    <a:pt x="4025900" y="1441450"/>
                  </a:lnTo>
                  <a:lnTo>
                    <a:pt x="4057650" y="1485900"/>
                  </a:lnTo>
                  <a:lnTo>
                    <a:pt x="4095750" y="1606550"/>
                  </a:lnTo>
                  <a:lnTo>
                    <a:pt x="4337050" y="1746250"/>
                  </a:lnTo>
                  <a:lnTo>
                    <a:pt x="4337050" y="1854200"/>
                  </a:lnTo>
                  <a:lnTo>
                    <a:pt x="4362450" y="1892300"/>
                  </a:lnTo>
                  <a:lnTo>
                    <a:pt x="4565650" y="2063750"/>
                  </a:lnTo>
                  <a:lnTo>
                    <a:pt x="4565650" y="2133600"/>
                  </a:lnTo>
                  <a:lnTo>
                    <a:pt x="4654550" y="2159000"/>
                  </a:lnTo>
                  <a:lnTo>
                    <a:pt x="4794250" y="2343150"/>
                  </a:lnTo>
                  <a:lnTo>
                    <a:pt x="4832350" y="2051050"/>
                  </a:lnTo>
                  <a:lnTo>
                    <a:pt x="4914900" y="1746250"/>
                  </a:lnTo>
                  <a:lnTo>
                    <a:pt x="5080000" y="1346200"/>
                  </a:lnTo>
                  <a:lnTo>
                    <a:pt x="5162550" y="1257300"/>
                  </a:lnTo>
                  <a:lnTo>
                    <a:pt x="5200650" y="1206500"/>
                  </a:lnTo>
                  <a:lnTo>
                    <a:pt x="4997450" y="1219200"/>
                  </a:lnTo>
                  <a:lnTo>
                    <a:pt x="4927600" y="1162050"/>
                  </a:lnTo>
                  <a:lnTo>
                    <a:pt x="4857750" y="1162050"/>
                  </a:lnTo>
                  <a:lnTo>
                    <a:pt x="4775200" y="1009650"/>
                  </a:lnTo>
                  <a:lnTo>
                    <a:pt x="4730750" y="996950"/>
                  </a:lnTo>
                  <a:lnTo>
                    <a:pt x="4718050" y="946150"/>
                  </a:lnTo>
                  <a:lnTo>
                    <a:pt x="4806950" y="876300"/>
                  </a:lnTo>
                  <a:lnTo>
                    <a:pt x="4762500" y="825500"/>
                  </a:lnTo>
                  <a:lnTo>
                    <a:pt x="4762500" y="755650"/>
                  </a:lnTo>
                  <a:lnTo>
                    <a:pt x="4629150" y="704850"/>
                  </a:lnTo>
                  <a:lnTo>
                    <a:pt x="4419600" y="704850"/>
                  </a:lnTo>
                  <a:lnTo>
                    <a:pt x="4445000" y="615950"/>
                  </a:lnTo>
                  <a:lnTo>
                    <a:pt x="4406900" y="349250"/>
                  </a:lnTo>
                  <a:lnTo>
                    <a:pt x="4349750" y="304800"/>
                  </a:lnTo>
                  <a:lnTo>
                    <a:pt x="4349750" y="209550"/>
                  </a:lnTo>
                  <a:lnTo>
                    <a:pt x="4279900" y="222250"/>
                  </a:lnTo>
                  <a:lnTo>
                    <a:pt x="4235450" y="228600"/>
                  </a:lnTo>
                  <a:lnTo>
                    <a:pt x="4203700" y="165100"/>
                  </a:lnTo>
                  <a:lnTo>
                    <a:pt x="4127500" y="190500"/>
                  </a:lnTo>
                  <a:lnTo>
                    <a:pt x="4121150" y="247650"/>
                  </a:lnTo>
                  <a:lnTo>
                    <a:pt x="4044950" y="323850"/>
                  </a:lnTo>
                  <a:lnTo>
                    <a:pt x="3873500" y="292100"/>
                  </a:lnTo>
                  <a:lnTo>
                    <a:pt x="3740150" y="165100"/>
                  </a:lnTo>
                  <a:lnTo>
                    <a:pt x="3663950" y="177800"/>
                  </a:lnTo>
                  <a:lnTo>
                    <a:pt x="3606800" y="171450"/>
                  </a:lnTo>
                  <a:lnTo>
                    <a:pt x="3524250" y="171450"/>
                  </a:lnTo>
                  <a:lnTo>
                    <a:pt x="3409950" y="133350"/>
                  </a:lnTo>
                  <a:lnTo>
                    <a:pt x="3308350" y="120650"/>
                  </a:lnTo>
                  <a:lnTo>
                    <a:pt x="3257550" y="63500"/>
                  </a:lnTo>
                  <a:lnTo>
                    <a:pt x="3213100" y="0"/>
                  </a:lnTo>
                  <a:lnTo>
                    <a:pt x="3136900" y="31750"/>
                  </a:lnTo>
                  <a:lnTo>
                    <a:pt x="3048000" y="12700"/>
                  </a:lnTo>
                  <a:lnTo>
                    <a:pt x="2971800" y="57150"/>
                  </a:lnTo>
                  <a:lnTo>
                    <a:pt x="2857500" y="6350"/>
                  </a:lnTo>
                  <a:lnTo>
                    <a:pt x="2724150" y="190500"/>
                  </a:lnTo>
                  <a:lnTo>
                    <a:pt x="2527300" y="177800"/>
                  </a:lnTo>
                  <a:lnTo>
                    <a:pt x="2438400" y="146050"/>
                  </a:lnTo>
                  <a:lnTo>
                    <a:pt x="2400300" y="190500"/>
                  </a:lnTo>
                  <a:lnTo>
                    <a:pt x="2305050" y="165100"/>
                  </a:lnTo>
                  <a:lnTo>
                    <a:pt x="2203450" y="241300"/>
                  </a:lnTo>
                  <a:lnTo>
                    <a:pt x="2057400" y="203200"/>
                  </a:lnTo>
                  <a:lnTo>
                    <a:pt x="1968500" y="336550"/>
                  </a:lnTo>
                  <a:lnTo>
                    <a:pt x="1873250" y="374650"/>
                  </a:lnTo>
                  <a:lnTo>
                    <a:pt x="1797050" y="336550"/>
                  </a:lnTo>
                  <a:lnTo>
                    <a:pt x="1695450" y="488950"/>
                  </a:lnTo>
                  <a:lnTo>
                    <a:pt x="1682750" y="539750"/>
                  </a:lnTo>
                  <a:lnTo>
                    <a:pt x="1638300" y="596900"/>
                  </a:lnTo>
                  <a:lnTo>
                    <a:pt x="1638300" y="666750"/>
                  </a:lnTo>
                  <a:lnTo>
                    <a:pt x="1574800" y="692150"/>
                  </a:lnTo>
                  <a:lnTo>
                    <a:pt x="1568450" y="774700"/>
                  </a:lnTo>
                  <a:lnTo>
                    <a:pt x="1524000" y="838200"/>
                  </a:lnTo>
                  <a:lnTo>
                    <a:pt x="1492250" y="838200"/>
                  </a:lnTo>
                  <a:lnTo>
                    <a:pt x="1390650" y="946150"/>
                  </a:lnTo>
                  <a:lnTo>
                    <a:pt x="1422400" y="1003300"/>
                  </a:lnTo>
                  <a:lnTo>
                    <a:pt x="1377950" y="1066800"/>
                  </a:lnTo>
                  <a:lnTo>
                    <a:pt x="1352550" y="1136650"/>
                  </a:lnTo>
                  <a:lnTo>
                    <a:pt x="1384300" y="1193800"/>
                  </a:lnTo>
                  <a:lnTo>
                    <a:pt x="1384300" y="1250950"/>
                  </a:lnTo>
                  <a:lnTo>
                    <a:pt x="1181100" y="1492250"/>
                  </a:lnTo>
                  <a:lnTo>
                    <a:pt x="1041400" y="1543050"/>
                  </a:lnTo>
                  <a:lnTo>
                    <a:pt x="901700" y="1511300"/>
                  </a:lnTo>
                  <a:lnTo>
                    <a:pt x="812800" y="1504950"/>
                  </a:lnTo>
                  <a:lnTo>
                    <a:pt x="736600" y="1485900"/>
                  </a:lnTo>
                  <a:lnTo>
                    <a:pt x="609600" y="1555750"/>
                  </a:lnTo>
                  <a:lnTo>
                    <a:pt x="654050" y="1619250"/>
                  </a:lnTo>
                  <a:lnTo>
                    <a:pt x="692150" y="1790700"/>
                  </a:lnTo>
                  <a:lnTo>
                    <a:pt x="736600" y="1809750"/>
                  </a:lnTo>
                  <a:lnTo>
                    <a:pt x="749300" y="1905000"/>
                  </a:lnTo>
                  <a:lnTo>
                    <a:pt x="831850" y="1930400"/>
                  </a:lnTo>
                  <a:lnTo>
                    <a:pt x="895350" y="1993900"/>
                  </a:lnTo>
                  <a:lnTo>
                    <a:pt x="889000" y="2076450"/>
                  </a:lnTo>
                  <a:lnTo>
                    <a:pt x="704850" y="2184400"/>
                  </a:lnTo>
                  <a:lnTo>
                    <a:pt x="590550" y="2216150"/>
                  </a:lnTo>
                  <a:lnTo>
                    <a:pt x="527050" y="2273300"/>
                  </a:lnTo>
                  <a:lnTo>
                    <a:pt x="514350" y="2362200"/>
                  </a:lnTo>
                  <a:lnTo>
                    <a:pt x="495300" y="2508250"/>
                  </a:lnTo>
                  <a:lnTo>
                    <a:pt x="381000" y="2495550"/>
                  </a:lnTo>
                  <a:lnTo>
                    <a:pt x="381000" y="2552700"/>
                  </a:lnTo>
                  <a:lnTo>
                    <a:pt x="234950" y="2717800"/>
                  </a:lnTo>
                  <a:lnTo>
                    <a:pt x="88900" y="2590800"/>
                  </a:lnTo>
                  <a:lnTo>
                    <a:pt x="57150" y="2571750"/>
                  </a:lnTo>
                  <a:lnTo>
                    <a:pt x="0" y="2603500"/>
                  </a:lnTo>
                  <a:lnTo>
                    <a:pt x="50800" y="2705100"/>
                  </a:lnTo>
                  <a:lnTo>
                    <a:pt x="44450" y="2724150"/>
                  </a:lnTo>
                  <a:lnTo>
                    <a:pt x="139700" y="2851150"/>
                  </a:lnTo>
                  <a:lnTo>
                    <a:pt x="184150" y="2914650"/>
                  </a:lnTo>
                  <a:lnTo>
                    <a:pt x="158750" y="3028950"/>
                  </a:lnTo>
                  <a:lnTo>
                    <a:pt x="190500" y="3092450"/>
                  </a:lnTo>
                  <a:lnTo>
                    <a:pt x="222250" y="3435350"/>
                  </a:lnTo>
                  <a:lnTo>
                    <a:pt x="146050" y="3448050"/>
                  </a:lnTo>
                  <a:lnTo>
                    <a:pt x="152400" y="3511550"/>
                  </a:lnTo>
                  <a:lnTo>
                    <a:pt x="279400" y="3530600"/>
                  </a:lnTo>
                  <a:lnTo>
                    <a:pt x="298450" y="3644900"/>
                  </a:lnTo>
                  <a:lnTo>
                    <a:pt x="139700" y="3765550"/>
                  </a:lnTo>
                  <a:lnTo>
                    <a:pt x="158750" y="3803650"/>
                  </a:lnTo>
                  <a:lnTo>
                    <a:pt x="120650" y="3892550"/>
                  </a:lnTo>
                  <a:lnTo>
                    <a:pt x="120650" y="3949700"/>
                  </a:lnTo>
                  <a:lnTo>
                    <a:pt x="63500" y="3981450"/>
                  </a:lnTo>
                  <a:lnTo>
                    <a:pt x="69850" y="4019550"/>
                  </a:lnTo>
                  <a:lnTo>
                    <a:pt x="31750" y="40894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8BB2224-FD2C-2430-4827-705274FD867E}"/>
                </a:ext>
              </a:extLst>
            </p:cNvPr>
            <p:cNvSpPr/>
            <p:nvPr/>
          </p:nvSpPr>
          <p:spPr>
            <a:xfrm>
              <a:off x="5329473" y="1688914"/>
              <a:ext cx="857100" cy="667663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93494877-A2CE-7659-807C-AAA02DE010A3}"/>
                </a:ext>
              </a:extLst>
            </p:cNvPr>
            <p:cNvGrpSpPr/>
            <p:nvPr/>
          </p:nvGrpSpPr>
          <p:grpSpPr>
            <a:xfrm>
              <a:off x="5618707" y="1883702"/>
              <a:ext cx="305426" cy="137706"/>
              <a:chOff x="5406096" y="1808780"/>
              <a:chExt cx="346965" cy="156435"/>
            </a:xfrm>
          </p:grpSpPr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D830D44C-D3DB-AB50-1085-5F5A5DB92363}"/>
                  </a:ext>
                </a:extLst>
              </p:cNvPr>
              <p:cNvSpPr/>
              <p:nvPr/>
            </p:nvSpPr>
            <p:spPr>
              <a:xfrm>
                <a:off x="5406096" y="1808780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2994AFF0-1F23-0EE3-F07D-8A2F93A5D1DB}"/>
                  </a:ext>
                </a:extLst>
              </p:cNvPr>
              <p:cNvSpPr/>
              <p:nvPr/>
            </p:nvSpPr>
            <p:spPr>
              <a:xfrm>
                <a:off x="5596626" y="1808780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27072EF9-491B-8EBC-1B72-58E7969655E3}"/>
                  </a:ext>
                </a:extLst>
              </p:cNvPr>
              <p:cNvSpPr/>
              <p:nvPr/>
            </p:nvSpPr>
            <p:spPr>
              <a:xfrm>
                <a:off x="5427695" y="186948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244F8F5F-EA30-436C-EA61-778FC9DD17EE}"/>
                  </a:ext>
                </a:extLst>
              </p:cNvPr>
              <p:cNvSpPr/>
              <p:nvPr/>
            </p:nvSpPr>
            <p:spPr>
              <a:xfrm>
                <a:off x="5618225" y="186948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3B93545D-841C-95AA-0553-1B5F3A50D066}"/>
                </a:ext>
              </a:extLst>
            </p:cNvPr>
            <p:cNvGrpSpPr/>
            <p:nvPr/>
          </p:nvGrpSpPr>
          <p:grpSpPr>
            <a:xfrm>
              <a:off x="4878559" y="2412186"/>
              <a:ext cx="305426" cy="137706"/>
              <a:chOff x="4807987" y="2121744"/>
              <a:chExt cx="346965" cy="156435"/>
            </a:xfrm>
          </p:grpSpPr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A61B7BC8-0E25-399C-430D-58D3CE88A00D}"/>
                  </a:ext>
                </a:extLst>
              </p:cNvPr>
              <p:cNvSpPr/>
              <p:nvPr/>
            </p:nvSpPr>
            <p:spPr>
              <a:xfrm>
                <a:off x="4807987" y="212174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795EC0CB-7092-6525-A174-2A0891DDBA34}"/>
                  </a:ext>
                </a:extLst>
              </p:cNvPr>
              <p:cNvSpPr/>
              <p:nvPr/>
            </p:nvSpPr>
            <p:spPr>
              <a:xfrm>
                <a:off x="4998517" y="212174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D94D54FB-A4E2-4A93-D26C-971D7915B0EC}"/>
                  </a:ext>
                </a:extLst>
              </p:cNvPr>
              <p:cNvSpPr/>
              <p:nvPr/>
            </p:nvSpPr>
            <p:spPr>
              <a:xfrm>
                <a:off x="4856574" y="216974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539EE94A-7F40-3AEF-F29E-6C6E8CF04D98}"/>
                  </a:ext>
                </a:extLst>
              </p:cNvPr>
              <p:cNvSpPr/>
              <p:nvPr/>
            </p:nvSpPr>
            <p:spPr>
              <a:xfrm>
                <a:off x="5047104" y="216974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926F2006-4120-CE10-F98A-8F6C06F2E89B}"/>
                </a:ext>
              </a:extLst>
            </p:cNvPr>
            <p:cNvGrpSpPr/>
            <p:nvPr/>
          </p:nvGrpSpPr>
          <p:grpSpPr>
            <a:xfrm>
              <a:off x="4219899" y="1890780"/>
              <a:ext cx="305426" cy="137706"/>
              <a:chOff x="4276155" y="1965215"/>
              <a:chExt cx="346965" cy="156435"/>
            </a:xfrm>
          </p:grpSpPr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4529D3B9-EAD9-20C1-F4C7-0256E7E69CEB}"/>
                  </a:ext>
                </a:extLst>
              </p:cNvPr>
              <p:cNvSpPr/>
              <p:nvPr/>
            </p:nvSpPr>
            <p:spPr>
              <a:xfrm>
                <a:off x="4276155" y="1965215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CA1B5CFA-1443-0CFC-9F75-1A92D7515BE9}"/>
                  </a:ext>
                </a:extLst>
              </p:cNvPr>
              <p:cNvSpPr/>
              <p:nvPr/>
            </p:nvSpPr>
            <p:spPr>
              <a:xfrm>
                <a:off x="4466685" y="1965215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F4885D31-E1BA-33AF-8D3E-0F99E7DBBA01}"/>
                  </a:ext>
                </a:extLst>
              </p:cNvPr>
              <p:cNvSpPr/>
              <p:nvPr/>
            </p:nvSpPr>
            <p:spPr>
              <a:xfrm>
                <a:off x="4342204" y="202274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CF0DE0B9-D4E6-A6C2-C5EF-0A4205D34C60}"/>
                  </a:ext>
                </a:extLst>
              </p:cNvPr>
              <p:cNvSpPr/>
              <p:nvPr/>
            </p:nvSpPr>
            <p:spPr>
              <a:xfrm>
                <a:off x="4532734" y="202274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74F2A938-B5A7-8DF5-7989-BF46D06E536B}"/>
                </a:ext>
              </a:extLst>
            </p:cNvPr>
            <p:cNvSpPr/>
            <p:nvPr/>
          </p:nvSpPr>
          <p:spPr>
            <a:xfrm>
              <a:off x="3639928" y="1664579"/>
              <a:ext cx="1307090" cy="1172562"/>
            </a:xfrm>
            <a:custGeom>
              <a:avLst/>
              <a:gdLst>
                <a:gd name="connsiteX0" fmla="*/ 712505 w 1307090"/>
                <a:gd name="connsiteY0" fmla="*/ 0 h 1172562"/>
                <a:gd name="connsiteX1" fmla="*/ 735757 w 1307090"/>
                <a:gd name="connsiteY1" fmla="*/ 18270 h 1172562"/>
                <a:gd name="connsiteX2" fmla="*/ 759009 w 1307090"/>
                <a:gd name="connsiteY2" fmla="*/ 59791 h 1172562"/>
                <a:gd name="connsiteX3" fmla="*/ 780600 w 1307090"/>
                <a:gd name="connsiteY3" fmla="*/ 81381 h 1172562"/>
                <a:gd name="connsiteX4" fmla="*/ 802191 w 1307090"/>
                <a:gd name="connsiteY4" fmla="*/ 141172 h 1172562"/>
                <a:gd name="connsiteX5" fmla="*/ 802191 w 1307090"/>
                <a:gd name="connsiteY5" fmla="*/ 154459 h 1172562"/>
                <a:gd name="connsiteX6" fmla="*/ 830426 w 1307090"/>
                <a:gd name="connsiteY6" fmla="*/ 187676 h 1172562"/>
                <a:gd name="connsiteX7" fmla="*/ 847034 w 1307090"/>
                <a:gd name="connsiteY7" fmla="*/ 187676 h 1172562"/>
                <a:gd name="connsiteX8" fmla="*/ 855338 w 1307090"/>
                <a:gd name="connsiteY8" fmla="*/ 194319 h 1172562"/>
                <a:gd name="connsiteX9" fmla="*/ 868625 w 1307090"/>
                <a:gd name="connsiteY9" fmla="*/ 197642 h 1172562"/>
                <a:gd name="connsiteX10" fmla="*/ 938381 w 1307090"/>
                <a:gd name="connsiteY10" fmla="*/ 176050 h 1172562"/>
                <a:gd name="connsiteX11" fmla="*/ 969937 w 1307090"/>
                <a:gd name="connsiteY11" fmla="*/ 154459 h 1172562"/>
                <a:gd name="connsiteX12" fmla="*/ 986546 w 1307090"/>
                <a:gd name="connsiteY12" fmla="*/ 152799 h 1172562"/>
                <a:gd name="connsiteX13" fmla="*/ 1016441 w 1307090"/>
                <a:gd name="connsiteY13" fmla="*/ 149477 h 1172562"/>
                <a:gd name="connsiteX14" fmla="*/ 1096162 w 1307090"/>
                <a:gd name="connsiteY14" fmla="*/ 141172 h 1172562"/>
                <a:gd name="connsiteX15" fmla="*/ 1159274 w 1307090"/>
                <a:gd name="connsiteY15" fmla="*/ 159442 h 1172562"/>
                <a:gd name="connsiteX16" fmla="*/ 1187509 w 1307090"/>
                <a:gd name="connsiteY16" fmla="*/ 132868 h 1172562"/>
                <a:gd name="connsiteX17" fmla="*/ 1207439 w 1307090"/>
                <a:gd name="connsiteY17" fmla="*/ 107955 h 1172562"/>
                <a:gd name="connsiteX18" fmla="*/ 1238995 w 1307090"/>
                <a:gd name="connsiteY18" fmla="*/ 94668 h 1172562"/>
                <a:gd name="connsiteX19" fmla="*/ 1240632 w 1307090"/>
                <a:gd name="connsiteY19" fmla="*/ 94177 h 1172562"/>
                <a:gd name="connsiteX20" fmla="*/ 1250621 w 1307090"/>
                <a:gd name="connsiteY20" fmla="*/ 101312 h 1172562"/>
                <a:gd name="connsiteX21" fmla="*/ 1263908 w 1307090"/>
                <a:gd name="connsiteY21" fmla="*/ 102973 h 1172562"/>
                <a:gd name="connsiteX22" fmla="*/ 1267229 w 1307090"/>
                <a:gd name="connsiteY22" fmla="*/ 109616 h 1172562"/>
                <a:gd name="connsiteX23" fmla="*/ 1287160 w 1307090"/>
                <a:gd name="connsiteY23" fmla="*/ 102973 h 1172562"/>
                <a:gd name="connsiteX24" fmla="*/ 1305687 w 1307090"/>
                <a:gd name="connsiteY24" fmla="*/ 120903 h 1172562"/>
                <a:gd name="connsiteX25" fmla="*/ 1293803 w 1307090"/>
                <a:gd name="connsiteY25" fmla="*/ 146155 h 1172562"/>
                <a:gd name="connsiteX26" fmla="*/ 1300446 w 1307090"/>
                <a:gd name="connsiteY26" fmla="*/ 169407 h 1172562"/>
                <a:gd name="connsiteX27" fmla="*/ 1307090 w 1307090"/>
                <a:gd name="connsiteY27" fmla="*/ 186016 h 1172562"/>
                <a:gd name="connsiteX28" fmla="*/ 1300446 w 1307090"/>
                <a:gd name="connsiteY28" fmla="*/ 207606 h 1172562"/>
                <a:gd name="connsiteX29" fmla="*/ 1307090 w 1307090"/>
                <a:gd name="connsiteY29" fmla="*/ 219233 h 1172562"/>
                <a:gd name="connsiteX30" fmla="*/ 1290481 w 1307090"/>
                <a:gd name="connsiteY30" fmla="*/ 232519 h 1172562"/>
                <a:gd name="connsiteX31" fmla="*/ 1285499 w 1307090"/>
                <a:gd name="connsiteY31" fmla="*/ 244146 h 1172562"/>
                <a:gd name="connsiteX32" fmla="*/ 1285399 w 1307090"/>
                <a:gd name="connsiteY32" fmla="*/ 244715 h 1172562"/>
                <a:gd name="connsiteX33" fmla="*/ 1283838 w 1307090"/>
                <a:gd name="connsiteY33" fmla="*/ 242485 h 1172562"/>
                <a:gd name="connsiteX34" fmla="*/ 1263908 w 1307090"/>
                <a:gd name="connsiteY34" fmla="*/ 250789 h 1172562"/>
                <a:gd name="connsiteX35" fmla="*/ 1240656 w 1307090"/>
                <a:gd name="connsiteY35" fmla="*/ 245806 h 1172562"/>
                <a:gd name="connsiteX36" fmla="*/ 1220726 w 1307090"/>
                <a:gd name="connsiteY36" fmla="*/ 257433 h 1172562"/>
                <a:gd name="connsiteX37" fmla="*/ 1190830 w 1307090"/>
                <a:gd name="connsiteY37" fmla="*/ 244146 h 1172562"/>
                <a:gd name="connsiteX38" fmla="*/ 1155952 w 1307090"/>
                <a:gd name="connsiteY38" fmla="*/ 292310 h 1172562"/>
                <a:gd name="connsiteX39" fmla="*/ 1104466 w 1307090"/>
                <a:gd name="connsiteY39" fmla="*/ 288988 h 1172562"/>
                <a:gd name="connsiteX40" fmla="*/ 1081214 w 1307090"/>
                <a:gd name="connsiteY40" fmla="*/ 280684 h 1172562"/>
                <a:gd name="connsiteX41" fmla="*/ 1071249 w 1307090"/>
                <a:gd name="connsiteY41" fmla="*/ 292310 h 1172562"/>
                <a:gd name="connsiteX42" fmla="*/ 1046336 w 1307090"/>
                <a:gd name="connsiteY42" fmla="*/ 285667 h 1172562"/>
                <a:gd name="connsiteX43" fmla="*/ 1019763 w 1307090"/>
                <a:gd name="connsiteY43" fmla="*/ 305597 h 1172562"/>
                <a:gd name="connsiteX44" fmla="*/ 981563 w 1307090"/>
                <a:gd name="connsiteY44" fmla="*/ 295632 h 1172562"/>
                <a:gd name="connsiteX45" fmla="*/ 958311 w 1307090"/>
                <a:gd name="connsiteY45" fmla="*/ 330510 h 1172562"/>
                <a:gd name="connsiteX46" fmla="*/ 933398 w 1307090"/>
                <a:gd name="connsiteY46" fmla="*/ 340474 h 1172562"/>
                <a:gd name="connsiteX47" fmla="*/ 913468 w 1307090"/>
                <a:gd name="connsiteY47" fmla="*/ 330510 h 1172562"/>
                <a:gd name="connsiteX48" fmla="*/ 886895 w 1307090"/>
                <a:gd name="connsiteY48" fmla="*/ 370371 h 1172562"/>
                <a:gd name="connsiteX49" fmla="*/ 883573 w 1307090"/>
                <a:gd name="connsiteY49" fmla="*/ 383658 h 1172562"/>
                <a:gd name="connsiteX50" fmla="*/ 871947 w 1307090"/>
                <a:gd name="connsiteY50" fmla="*/ 398605 h 1172562"/>
                <a:gd name="connsiteX51" fmla="*/ 871947 w 1307090"/>
                <a:gd name="connsiteY51" fmla="*/ 416875 h 1172562"/>
                <a:gd name="connsiteX52" fmla="*/ 855338 w 1307090"/>
                <a:gd name="connsiteY52" fmla="*/ 423518 h 1172562"/>
                <a:gd name="connsiteX53" fmla="*/ 853678 w 1307090"/>
                <a:gd name="connsiteY53" fmla="*/ 445109 h 1172562"/>
                <a:gd name="connsiteX54" fmla="*/ 842052 w 1307090"/>
                <a:gd name="connsiteY54" fmla="*/ 461717 h 1172562"/>
                <a:gd name="connsiteX55" fmla="*/ 833747 w 1307090"/>
                <a:gd name="connsiteY55" fmla="*/ 461717 h 1172562"/>
                <a:gd name="connsiteX56" fmla="*/ 807174 w 1307090"/>
                <a:gd name="connsiteY56" fmla="*/ 489952 h 1172562"/>
                <a:gd name="connsiteX57" fmla="*/ 815478 w 1307090"/>
                <a:gd name="connsiteY57" fmla="*/ 504899 h 1172562"/>
                <a:gd name="connsiteX58" fmla="*/ 803852 w 1307090"/>
                <a:gd name="connsiteY58" fmla="*/ 521508 h 1172562"/>
                <a:gd name="connsiteX59" fmla="*/ 797209 w 1307090"/>
                <a:gd name="connsiteY59" fmla="*/ 539777 h 1172562"/>
                <a:gd name="connsiteX60" fmla="*/ 805513 w 1307090"/>
                <a:gd name="connsiteY60" fmla="*/ 554725 h 1172562"/>
                <a:gd name="connsiteX61" fmla="*/ 805513 w 1307090"/>
                <a:gd name="connsiteY61" fmla="*/ 569673 h 1172562"/>
                <a:gd name="connsiteX62" fmla="*/ 752366 w 1307090"/>
                <a:gd name="connsiteY62" fmla="*/ 632785 h 1172562"/>
                <a:gd name="connsiteX63" fmla="*/ 715827 w 1307090"/>
                <a:gd name="connsiteY63" fmla="*/ 646071 h 1172562"/>
                <a:gd name="connsiteX64" fmla="*/ 679288 w 1307090"/>
                <a:gd name="connsiteY64" fmla="*/ 637768 h 1172562"/>
                <a:gd name="connsiteX65" fmla="*/ 656036 w 1307090"/>
                <a:gd name="connsiteY65" fmla="*/ 636107 h 1172562"/>
                <a:gd name="connsiteX66" fmla="*/ 636106 w 1307090"/>
                <a:gd name="connsiteY66" fmla="*/ 631124 h 1172562"/>
                <a:gd name="connsiteX67" fmla="*/ 602889 w 1307090"/>
                <a:gd name="connsiteY67" fmla="*/ 649394 h 1172562"/>
                <a:gd name="connsiteX68" fmla="*/ 614515 w 1307090"/>
                <a:gd name="connsiteY68" fmla="*/ 666002 h 1172562"/>
                <a:gd name="connsiteX69" fmla="*/ 624480 w 1307090"/>
                <a:gd name="connsiteY69" fmla="*/ 710845 h 1172562"/>
                <a:gd name="connsiteX70" fmla="*/ 636106 w 1307090"/>
                <a:gd name="connsiteY70" fmla="*/ 715828 h 1172562"/>
                <a:gd name="connsiteX71" fmla="*/ 639428 w 1307090"/>
                <a:gd name="connsiteY71" fmla="*/ 740740 h 1172562"/>
                <a:gd name="connsiteX72" fmla="*/ 661019 w 1307090"/>
                <a:gd name="connsiteY72" fmla="*/ 747384 h 1172562"/>
                <a:gd name="connsiteX73" fmla="*/ 677627 w 1307090"/>
                <a:gd name="connsiteY73" fmla="*/ 763992 h 1172562"/>
                <a:gd name="connsiteX74" fmla="*/ 675967 w 1307090"/>
                <a:gd name="connsiteY74" fmla="*/ 785583 h 1172562"/>
                <a:gd name="connsiteX75" fmla="*/ 627802 w 1307090"/>
                <a:gd name="connsiteY75" fmla="*/ 813818 h 1172562"/>
                <a:gd name="connsiteX76" fmla="*/ 597907 w 1307090"/>
                <a:gd name="connsiteY76" fmla="*/ 822123 h 1172562"/>
                <a:gd name="connsiteX77" fmla="*/ 581298 w 1307090"/>
                <a:gd name="connsiteY77" fmla="*/ 837070 h 1172562"/>
                <a:gd name="connsiteX78" fmla="*/ 577976 w 1307090"/>
                <a:gd name="connsiteY78" fmla="*/ 860322 h 1172562"/>
                <a:gd name="connsiteX79" fmla="*/ 572994 w 1307090"/>
                <a:gd name="connsiteY79" fmla="*/ 898521 h 1172562"/>
                <a:gd name="connsiteX80" fmla="*/ 543098 w 1307090"/>
                <a:gd name="connsiteY80" fmla="*/ 895200 h 1172562"/>
                <a:gd name="connsiteX81" fmla="*/ 543098 w 1307090"/>
                <a:gd name="connsiteY81" fmla="*/ 910147 h 1172562"/>
                <a:gd name="connsiteX82" fmla="*/ 504899 w 1307090"/>
                <a:gd name="connsiteY82" fmla="*/ 953330 h 1172562"/>
                <a:gd name="connsiteX83" fmla="*/ 466699 w 1307090"/>
                <a:gd name="connsiteY83" fmla="*/ 920113 h 1172562"/>
                <a:gd name="connsiteX84" fmla="*/ 458395 w 1307090"/>
                <a:gd name="connsiteY84" fmla="*/ 915131 h 1172562"/>
                <a:gd name="connsiteX85" fmla="*/ 443447 w 1307090"/>
                <a:gd name="connsiteY85" fmla="*/ 923434 h 1172562"/>
                <a:gd name="connsiteX86" fmla="*/ 456734 w 1307090"/>
                <a:gd name="connsiteY86" fmla="*/ 950008 h 1172562"/>
                <a:gd name="connsiteX87" fmla="*/ 455073 w 1307090"/>
                <a:gd name="connsiteY87" fmla="*/ 954991 h 1172562"/>
                <a:gd name="connsiteX88" fmla="*/ 479986 w 1307090"/>
                <a:gd name="connsiteY88" fmla="*/ 988208 h 1172562"/>
                <a:gd name="connsiteX89" fmla="*/ 491612 w 1307090"/>
                <a:gd name="connsiteY89" fmla="*/ 1004816 h 1172562"/>
                <a:gd name="connsiteX90" fmla="*/ 484969 w 1307090"/>
                <a:gd name="connsiteY90" fmla="*/ 1034712 h 1172562"/>
                <a:gd name="connsiteX91" fmla="*/ 493273 w 1307090"/>
                <a:gd name="connsiteY91" fmla="*/ 1051319 h 1172562"/>
                <a:gd name="connsiteX92" fmla="*/ 501577 w 1307090"/>
                <a:gd name="connsiteY92" fmla="*/ 1141007 h 1172562"/>
                <a:gd name="connsiteX93" fmla="*/ 481647 w 1307090"/>
                <a:gd name="connsiteY93" fmla="*/ 1144327 h 1172562"/>
                <a:gd name="connsiteX94" fmla="*/ 483103 w 1307090"/>
                <a:gd name="connsiteY94" fmla="*/ 1158887 h 1172562"/>
                <a:gd name="connsiteX95" fmla="*/ 481647 w 1307090"/>
                <a:gd name="connsiteY95" fmla="*/ 1159275 h 1172562"/>
                <a:gd name="connsiteX96" fmla="*/ 430161 w 1307090"/>
                <a:gd name="connsiteY96" fmla="*/ 1172562 h 1172562"/>
                <a:gd name="connsiteX97" fmla="*/ 418535 w 1307090"/>
                <a:gd name="connsiteY97" fmla="*/ 1149310 h 1172562"/>
                <a:gd name="connsiteX98" fmla="*/ 408569 w 1307090"/>
                <a:gd name="connsiteY98" fmla="*/ 1149310 h 1172562"/>
                <a:gd name="connsiteX99" fmla="*/ 390300 w 1307090"/>
                <a:gd name="connsiteY99" fmla="*/ 1144327 h 1172562"/>
                <a:gd name="connsiteX100" fmla="*/ 385318 w 1307090"/>
                <a:gd name="connsiteY100" fmla="*/ 1129380 h 1172562"/>
                <a:gd name="connsiteX101" fmla="*/ 360405 w 1307090"/>
                <a:gd name="connsiteY101" fmla="*/ 1122737 h 1172562"/>
                <a:gd name="connsiteX102" fmla="*/ 360405 w 1307090"/>
                <a:gd name="connsiteY102" fmla="*/ 1094503 h 1172562"/>
                <a:gd name="connsiteX103" fmla="*/ 348779 w 1307090"/>
                <a:gd name="connsiteY103" fmla="*/ 1084536 h 1172562"/>
                <a:gd name="connsiteX104" fmla="*/ 338814 w 1307090"/>
                <a:gd name="connsiteY104" fmla="*/ 1069589 h 1172562"/>
                <a:gd name="connsiteX105" fmla="*/ 335492 w 1307090"/>
                <a:gd name="connsiteY105" fmla="*/ 1016442 h 1172562"/>
                <a:gd name="connsiteX106" fmla="*/ 325527 w 1307090"/>
                <a:gd name="connsiteY106" fmla="*/ 1004816 h 1172562"/>
                <a:gd name="connsiteX107" fmla="*/ 328849 w 1307090"/>
                <a:gd name="connsiteY107" fmla="*/ 999833 h 1172562"/>
                <a:gd name="connsiteX108" fmla="*/ 328849 w 1307090"/>
                <a:gd name="connsiteY108" fmla="*/ 978242 h 1172562"/>
                <a:gd name="connsiteX109" fmla="*/ 347118 w 1307090"/>
                <a:gd name="connsiteY109" fmla="*/ 971598 h 1172562"/>
                <a:gd name="connsiteX110" fmla="*/ 337153 w 1307090"/>
                <a:gd name="connsiteY110" fmla="*/ 956651 h 1172562"/>
                <a:gd name="connsiteX111" fmla="*/ 320544 w 1307090"/>
                <a:gd name="connsiteY111" fmla="*/ 951668 h 1172562"/>
                <a:gd name="connsiteX112" fmla="*/ 308918 w 1307090"/>
                <a:gd name="connsiteY112" fmla="*/ 948348 h 1172562"/>
                <a:gd name="connsiteX113" fmla="*/ 308918 w 1307090"/>
                <a:gd name="connsiteY113" fmla="*/ 935061 h 1172562"/>
                <a:gd name="connsiteX114" fmla="*/ 318884 w 1307090"/>
                <a:gd name="connsiteY114" fmla="*/ 923434 h 1172562"/>
                <a:gd name="connsiteX115" fmla="*/ 335492 w 1307090"/>
                <a:gd name="connsiteY115" fmla="*/ 925095 h 1172562"/>
                <a:gd name="connsiteX116" fmla="*/ 348779 w 1307090"/>
                <a:gd name="connsiteY116" fmla="*/ 921774 h 1172562"/>
                <a:gd name="connsiteX117" fmla="*/ 353761 w 1307090"/>
                <a:gd name="connsiteY117" fmla="*/ 908487 h 1172562"/>
                <a:gd name="connsiteX118" fmla="*/ 363726 w 1307090"/>
                <a:gd name="connsiteY118" fmla="*/ 883574 h 1172562"/>
                <a:gd name="connsiteX119" fmla="*/ 386978 w 1307090"/>
                <a:gd name="connsiteY119" fmla="*/ 878591 h 1172562"/>
                <a:gd name="connsiteX120" fmla="*/ 385318 w 1307090"/>
                <a:gd name="connsiteY120" fmla="*/ 868627 h 1172562"/>
                <a:gd name="connsiteX121" fmla="*/ 373692 w 1307090"/>
                <a:gd name="connsiteY121" fmla="*/ 860322 h 1172562"/>
                <a:gd name="connsiteX122" fmla="*/ 380335 w 1307090"/>
                <a:gd name="connsiteY122" fmla="*/ 847035 h 1172562"/>
                <a:gd name="connsiteX123" fmla="*/ 358744 w 1307090"/>
                <a:gd name="connsiteY123" fmla="*/ 837070 h 1172562"/>
                <a:gd name="connsiteX124" fmla="*/ 337153 w 1307090"/>
                <a:gd name="connsiteY124" fmla="*/ 830427 h 1172562"/>
                <a:gd name="connsiteX125" fmla="*/ 343796 w 1307090"/>
                <a:gd name="connsiteY125" fmla="*/ 812157 h 1172562"/>
                <a:gd name="connsiteX126" fmla="*/ 360405 w 1307090"/>
                <a:gd name="connsiteY126" fmla="*/ 807175 h 1172562"/>
                <a:gd name="connsiteX127" fmla="*/ 368709 w 1307090"/>
                <a:gd name="connsiteY127" fmla="*/ 793888 h 1172562"/>
                <a:gd name="connsiteX128" fmla="*/ 345457 w 1307090"/>
                <a:gd name="connsiteY128" fmla="*/ 782262 h 1172562"/>
                <a:gd name="connsiteX129" fmla="*/ 333831 w 1307090"/>
                <a:gd name="connsiteY129" fmla="*/ 783923 h 1172562"/>
                <a:gd name="connsiteX130" fmla="*/ 295632 w 1307090"/>
                <a:gd name="connsiteY130" fmla="*/ 783923 h 1172562"/>
                <a:gd name="connsiteX131" fmla="*/ 288988 w 1307090"/>
                <a:gd name="connsiteY131" fmla="*/ 793888 h 1172562"/>
                <a:gd name="connsiteX132" fmla="*/ 275701 w 1307090"/>
                <a:gd name="connsiteY132" fmla="*/ 792226 h 1172562"/>
                <a:gd name="connsiteX133" fmla="*/ 260754 w 1307090"/>
                <a:gd name="connsiteY133" fmla="*/ 778940 h 1172562"/>
                <a:gd name="connsiteX134" fmla="*/ 260754 w 1307090"/>
                <a:gd name="connsiteY134" fmla="*/ 765653 h 1172562"/>
                <a:gd name="connsiteX135" fmla="*/ 287327 w 1307090"/>
                <a:gd name="connsiteY135" fmla="*/ 759009 h 1172562"/>
                <a:gd name="connsiteX136" fmla="*/ 287327 w 1307090"/>
                <a:gd name="connsiteY136" fmla="*/ 737419 h 1172562"/>
                <a:gd name="connsiteX137" fmla="*/ 272380 w 1307090"/>
                <a:gd name="connsiteY137" fmla="*/ 734097 h 1172562"/>
                <a:gd name="connsiteX138" fmla="*/ 264075 w 1307090"/>
                <a:gd name="connsiteY138" fmla="*/ 730775 h 1172562"/>
                <a:gd name="connsiteX139" fmla="*/ 269058 w 1307090"/>
                <a:gd name="connsiteY139" fmla="*/ 717489 h 1172562"/>
                <a:gd name="connsiteX140" fmla="*/ 269058 w 1307090"/>
                <a:gd name="connsiteY140" fmla="*/ 689255 h 1172562"/>
                <a:gd name="connsiteX141" fmla="*/ 274041 w 1307090"/>
                <a:gd name="connsiteY141" fmla="*/ 680950 h 1172562"/>
                <a:gd name="connsiteX142" fmla="*/ 280684 w 1307090"/>
                <a:gd name="connsiteY142" fmla="*/ 654376 h 1172562"/>
                <a:gd name="connsiteX143" fmla="*/ 262415 w 1307090"/>
                <a:gd name="connsiteY143" fmla="*/ 651054 h 1172562"/>
                <a:gd name="connsiteX144" fmla="*/ 234180 w 1307090"/>
                <a:gd name="connsiteY144" fmla="*/ 634446 h 1172562"/>
                <a:gd name="connsiteX145" fmla="*/ 197641 w 1307090"/>
                <a:gd name="connsiteY145" fmla="*/ 642751 h 1172562"/>
                <a:gd name="connsiteX146" fmla="*/ 159442 w 1307090"/>
                <a:gd name="connsiteY146" fmla="*/ 652715 h 1172562"/>
                <a:gd name="connsiteX147" fmla="*/ 132868 w 1307090"/>
                <a:gd name="connsiteY147" fmla="*/ 679288 h 1172562"/>
                <a:gd name="connsiteX148" fmla="*/ 107955 w 1307090"/>
                <a:gd name="connsiteY148" fmla="*/ 695898 h 1172562"/>
                <a:gd name="connsiteX149" fmla="*/ 81382 w 1307090"/>
                <a:gd name="connsiteY149" fmla="*/ 712505 h 1172562"/>
                <a:gd name="connsiteX150" fmla="*/ 71417 w 1307090"/>
                <a:gd name="connsiteY150" fmla="*/ 734097 h 1172562"/>
                <a:gd name="connsiteX151" fmla="*/ 39861 w 1307090"/>
                <a:gd name="connsiteY151" fmla="*/ 732436 h 1172562"/>
                <a:gd name="connsiteX152" fmla="*/ 34878 w 1307090"/>
                <a:gd name="connsiteY152" fmla="*/ 720810 h 1172562"/>
                <a:gd name="connsiteX153" fmla="*/ 0 w 1307090"/>
                <a:gd name="connsiteY153" fmla="*/ 727454 h 1172562"/>
                <a:gd name="connsiteX154" fmla="*/ 58130 w 1307090"/>
                <a:gd name="connsiteY154" fmla="*/ 689255 h 1172562"/>
                <a:gd name="connsiteX155" fmla="*/ 86364 w 1307090"/>
                <a:gd name="connsiteY155" fmla="*/ 684271 h 1172562"/>
                <a:gd name="connsiteX156" fmla="*/ 91347 w 1307090"/>
                <a:gd name="connsiteY156" fmla="*/ 664341 h 1172562"/>
                <a:gd name="connsiteX157" fmla="*/ 109616 w 1307090"/>
                <a:gd name="connsiteY157" fmla="*/ 664341 h 1172562"/>
                <a:gd name="connsiteX158" fmla="*/ 129546 w 1307090"/>
                <a:gd name="connsiteY158" fmla="*/ 652715 h 1172562"/>
                <a:gd name="connsiteX159" fmla="*/ 210928 w 1307090"/>
                <a:gd name="connsiteY159" fmla="*/ 611194 h 1172562"/>
                <a:gd name="connsiteX160" fmla="*/ 288988 w 1307090"/>
                <a:gd name="connsiteY160" fmla="*/ 563030 h 1172562"/>
                <a:gd name="connsiteX161" fmla="*/ 340475 w 1307090"/>
                <a:gd name="connsiteY161" fmla="*/ 493273 h 1172562"/>
                <a:gd name="connsiteX162" fmla="*/ 430161 w 1307090"/>
                <a:gd name="connsiteY162" fmla="*/ 455074 h 1172562"/>
                <a:gd name="connsiteX163" fmla="*/ 483308 w 1307090"/>
                <a:gd name="connsiteY163" fmla="*/ 420195 h 1172562"/>
                <a:gd name="connsiteX164" fmla="*/ 503238 w 1307090"/>
                <a:gd name="connsiteY164" fmla="*/ 378674 h 1172562"/>
                <a:gd name="connsiteX165" fmla="*/ 514864 w 1307090"/>
                <a:gd name="connsiteY165" fmla="*/ 360405 h 1172562"/>
                <a:gd name="connsiteX166" fmla="*/ 504899 w 1307090"/>
                <a:gd name="connsiteY166" fmla="*/ 305597 h 1172562"/>
                <a:gd name="connsiteX167" fmla="*/ 516525 w 1307090"/>
                <a:gd name="connsiteY167" fmla="*/ 275702 h 1172562"/>
                <a:gd name="connsiteX168" fmla="*/ 511542 w 1307090"/>
                <a:gd name="connsiteY168" fmla="*/ 257433 h 1172562"/>
                <a:gd name="connsiteX169" fmla="*/ 524829 w 1307090"/>
                <a:gd name="connsiteY169" fmla="*/ 219233 h 1172562"/>
                <a:gd name="connsiteX170" fmla="*/ 543098 w 1307090"/>
                <a:gd name="connsiteY170" fmla="*/ 222554 h 1172562"/>
                <a:gd name="connsiteX171" fmla="*/ 556385 w 1307090"/>
                <a:gd name="connsiteY171" fmla="*/ 217572 h 1172562"/>
                <a:gd name="connsiteX172" fmla="*/ 566350 w 1307090"/>
                <a:gd name="connsiteY172" fmla="*/ 189337 h 1172562"/>
                <a:gd name="connsiteX173" fmla="*/ 572994 w 1307090"/>
                <a:gd name="connsiteY173" fmla="*/ 127885 h 1172562"/>
                <a:gd name="connsiteX174" fmla="*/ 611193 w 1307090"/>
                <a:gd name="connsiteY174" fmla="*/ 101312 h 1172562"/>
                <a:gd name="connsiteX175" fmla="*/ 624480 w 1307090"/>
                <a:gd name="connsiteY175" fmla="*/ 83043 h 1172562"/>
                <a:gd name="connsiteX176" fmla="*/ 672645 w 1307090"/>
                <a:gd name="connsiteY176" fmla="*/ 71417 h 1172562"/>
                <a:gd name="connsiteX177" fmla="*/ 682610 w 1307090"/>
                <a:gd name="connsiteY177" fmla="*/ 71417 h 1172562"/>
                <a:gd name="connsiteX178" fmla="*/ 689253 w 1307090"/>
                <a:gd name="connsiteY178" fmla="*/ 68095 h 1172562"/>
                <a:gd name="connsiteX179" fmla="*/ 694236 w 1307090"/>
                <a:gd name="connsiteY179" fmla="*/ 36539 h 1172562"/>
                <a:gd name="connsiteX180" fmla="*/ 690914 w 1307090"/>
                <a:gd name="connsiteY180" fmla="*/ 14947 h 1172562"/>
                <a:gd name="connsiteX181" fmla="*/ 712505 w 1307090"/>
                <a:gd name="connsiteY181" fmla="*/ 0 h 117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1307090" h="1172562">
                  <a:moveTo>
                    <a:pt x="712505" y="0"/>
                  </a:moveTo>
                  <a:lnTo>
                    <a:pt x="735757" y="18270"/>
                  </a:lnTo>
                  <a:lnTo>
                    <a:pt x="759009" y="59791"/>
                  </a:lnTo>
                  <a:lnTo>
                    <a:pt x="780600" y="81381"/>
                  </a:lnTo>
                  <a:lnTo>
                    <a:pt x="802191" y="141172"/>
                  </a:lnTo>
                  <a:lnTo>
                    <a:pt x="802191" y="154459"/>
                  </a:lnTo>
                  <a:lnTo>
                    <a:pt x="830426" y="187676"/>
                  </a:lnTo>
                  <a:lnTo>
                    <a:pt x="847034" y="187676"/>
                  </a:lnTo>
                  <a:lnTo>
                    <a:pt x="855338" y="194319"/>
                  </a:lnTo>
                  <a:lnTo>
                    <a:pt x="868625" y="197642"/>
                  </a:lnTo>
                  <a:lnTo>
                    <a:pt x="938381" y="176050"/>
                  </a:lnTo>
                  <a:lnTo>
                    <a:pt x="969937" y="154459"/>
                  </a:lnTo>
                  <a:lnTo>
                    <a:pt x="986546" y="152799"/>
                  </a:lnTo>
                  <a:lnTo>
                    <a:pt x="1016441" y="149477"/>
                  </a:lnTo>
                  <a:lnTo>
                    <a:pt x="1096162" y="141172"/>
                  </a:lnTo>
                  <a:lnTo>
                    <a:pt x="1159274" y="159442"/>
                  </a:lnTo>
                  <a:lnTo>
                    <a:pt x="1187509" y="132868"/>
                  </a:lnTo>
                  <a:lnTo>
                    <a:pt x="1207439" y="107955"/>
                  </a:lnTo>
                  <a:lnTo>
                    <a:pt x="1238995" y="94668"/>
                  </a:lnTo>
                  <a:lnTo>
                    <a:pt x="1240632" y="94177"/>
                  </a:lnTo>
                  <a:lnTo>
                    <a:pt x="1250621" y="101312"/>
                  </a:lnTo>
                  <a:lnTo>
                    <a:pt x="1263908" y="102973"/>
                  </a:lnTo>
                  <a:lnTo>
                    <a:pt x="1267229" y="109616"/>
                  </a:lnTo>
                  <a:lnTo>
                    <a:pt x="1287160" y="102973"/>
                  </a:lnTo>
                  <a:lnTo>
                    <a:pt x="1305687" y="120903"/>
                  </a:lnTo>
                  <a:lnTo>
                    <a:pt x="1293803" y="146155"/>
                  </a:lnTo>
                  <a:lnTo>
                    <a:pt x="1300446" y="169407"/>
                  </a:lnTo>
                  <a:lnTo>
                    <a:pt x="1307090" y="186016"/>
                  </a:lnTo>
                  <a:lnTo>
                    <a:pt x="1300446" y="207606"/>
                  </a:lnTo>
                  <a:lnTo>
                    <a:pt x="1307090" y="219233"/>
                  </a:lnTo>
                  <a:lnTo>
                    <a:pt x="1290481" y="232519"/>
                  </a:lnTo>
                  <a:lnTo>
                    <a:pt x="1285499" y="244146"/>
                  </a:lnTo>
                  <a:lnTo>
                    <a:pt x="1285399" y="244715"/>
                  </a:lnTo>
                  <a:lnTo>
                    <a:pt x="1283838" y="242485"/>
                  </a:lnTo>
                  <a:lnTo>
                    <a:pt x="1263908" y="250789"/>
                  </a:lnTo>
                  <a:lnTo>
                    <a:pt x="1240656" y="245806"/>
                  </a:lnTo>
                  <a:lnTo>
                    <a:pt x="1220726" y="257433"/>
                  </a:lnTo>
                  <a:lnTo>
                    <a:pt x="1190830" y="244146"/>
                  </a:lnTo>
                  <a:lnTo>
                    <a:pt x="1155952" y="292310"/>
                  </a:lnTo>
                  <a:lnTo>
                    <a:pt x="1104466" y="288988"/>
                  </a:lnTo>
                  <a:lnTo>
                    <a:pt x="1081214" y="280684"/>
                  </a:lnTo>
                  <a:lnTo>
                    <a:pt x="1071249" y="292310"/>
                  </a:lnTo>
                  <a:lnTo>
                    <a:pt x="1046336" y="285667"/>
                  </a:lnTo>
                  <a:lnTo>
                    <a:pt x="1019763" y="305597"/>
                  </a:lnTo>
                  <a:lnTo>
                    <a:pt x="981563" y="295632"/>
                  </a:lnTo>
                  <a:lnTo>
                    <a:pt x="958311" y="330510"/>
                  </a:lnTo>
                  <a:lnTo>
                    <a:pt x="933398" y="340474"/>
                  </a:lnTo>
                  <a:lnTo>
                    <a:pt x="913468" y="330510"/>
                  </a:lnTo>
                  <a:lnTo>
                    <a:pt x="886895" y="370371"/>
                  </a:lnTo>
                  <a:lnTo>
                    <a:pt x="883573" y="383658"/>
                  </a:lnTo>
                  <a:lnTo>
                    <a:pt x="871947" y="398605"/>
                  </a:lnTo>
                  <a:lnTo>
                    <a:pt x="871947" y="416875"/>
                  </a:lnTo>
                  <a:lnTo>
                    <a:pt x="855338" y="423518"/>
                  </a:lnTo>
                  <a:lnTo>
                    <a:pt x="853678" y="445109"/>
                  </a:lnTo>
                  <a:lnTo>
                    <a:pt x="842052" y="461717"/>
                  </a:lnTo>
                  <a:lnTo>
                    <a:pt x="833747" y="461717"/>
                  </a:lnTo>
                  <a:lnTo>
                    <a:pt x="807174" y="489952"/>
                  </a:lnTo>
                  <a:lnTo>
                    <a:pt x="815478" y="504899"/>
                  </a:lnTo>
                  <a:lnTo>
                    <a:pt x="803852" y="521508"/>
                  </a:lnTo>
                  <a:lnTo>
                    <a:pt x="797209" y="539777"/>
                  </a:lnTo>
                  <a:lnTo>
                    <a:pt x="805513" y="554725"/>
                  </a:lnTo>
                  <a:lnTo>
                    <a:pt x="805513" y="569673"/>
                  </a:lnTo>
                  <a:lnTo>
                    <a:pt x="752366" y="632785"/>
                  </a:lnTo>
                  <a:lnTo>
                    <a:pt x="715827" y="646071"/>
                  </a:lnTo>
                  <a:lnTo>
                    <a:pt x="679288" y="637768"/>
                  </a:lnTo>
                  <a:lnTo>
                    <a:pt x="656036" y="636107"/>
                  </a:lnTo>
                  <a:lnTo>
                    <a:pt x="636106" y="631124"/>
                  </a:lnTo>
                  <a:lnTo>
                    <a:pt x="602889" y="649394"/>
                  </a:lnTo>
                  <a:lnTo>
                    <a:pt x="614515" y="666002"/>
                  </a:lnTo>
                  <a:lnTo>
                    <a:pt x="624480" y="710845"/>
                  </a:lnTo>
                  <a:lnTo>
                    <a:pt x="636106" y="715828"/>
                  </a:lnTo>
                  <a:lnTo>
                    <a:pt x="639428" y="740740"/>
                  </a:lnTo>
                  <a:lnTo>
                    <a:pt x="661019" y="747384"/>
                  </a:lnTo>
                  <a:lnTo>
                    <a:pt x="677627" y="763992"/>
                  </a:lnTo>
                  <a:lnTo>
                    <a:pt x="675967" y="785583"/>
                  </a:lnTo>
                  <a:lnTo>
                    <a:pt x="627802" y="813818"/>
                  </a:lnTo>
                  <a:lnTo>
                    <a:pt x="597907" y="822123"/>
                  </a:lnTo>
                  <a:lnTo>
                    <a:pt x="581298" y="837070"/>
                  </a:lnTo>
                  <a:lnTo>
                    <a:pt x="577976" y="860322"/>
                  </a:lnTo>
                  <a:lnTo>
                    <a:pt x="572994" y="898521"/>
                  </a:lnTo>
                  <a:lnTo>
                    <a:pt x="543098" y="895200"/>
                  </a:lnTo>
                  <a:lnTo>
                    <a:pt x="543098" y="910147"/>
                  </a:lnTo>
                  <a:lnTo>
                    <a:pt x="504899" y="953330"/>
                  </a:lnTo>
                  <a:lnTo>
                    <a:pt x="466699" y="920113"/>
                  </a:lnTo>
                  <a:lnTo>
                    <a:pt x="458395" y="915131"/>
                  </a:lnTo>
                  <a:lnTo>
                    <a:pt x="443447" y="923434"/>
                  </a:lnTo>
                  <a:lnTo>
                    <a:pt x="456734" y="950008"/>
                  </a:lnTo>
                  <a:lnTo>
                    <a:pt x="455073" y="954991"/>
                  </a:lnTo>
                  <a:lnTo>
                    <a:pt x="479986" y="988208"/>
                  </a:lnTo>
                  <a:lnTo>
                    <a:pt x="491612" y="1004816"/>
                  </a:lnTo>
                  <a:lnTo>
                    <a:pt x="484969" y="1034712"/>
                  </a:lnTo>
                  <a:lnTo>
                    <a:pt x="493273" y="1051319"/>
                  </a:lnTo>
                  <a:lnTo>
                    <a:pt x="501577" y="1141007"/>
                  </a:lnTo>
                  <a:lnTo>
                    <a:pt x="481647" y="1144327"/>
                  </a:lnTo>
                  <a:lnTo>
                    <a:pt x="483103" y="1158887"/>
                  </a:lnTo>
                  <a:lnTo>
                    <a:pt x="481647" y="1159275"/>
                  </a:lnTo>
                  <a:lnTo>
                    <a:pt x="430161" y="1172562"/>
                  </a:lnTo>
                  <a:lnTo>
                    <a:pt x="418535" y="1149310"/>
                  </a:lnTo>
                  <a:lnTo>
                    <a:pt x="408569" y="1149310"/>
                  </a:lnTo>
                  <a:lnTo>
                    <a:pt x="390300" y="1144327"/>
                  </a:lnTo>
                  <a:lnTo>
                    <a:pt x="385318" y="1129380"/>
                  </a:lnTo>
                  <a:lnTo>
                    <a:pt x="360405" y="1122737"/>
                  </a:lnTo>
                  <a:lnTo>
                    <a:pt x="360405" y="1094503"/>
                  </a:lnTo>
                  <a:lnTo>
                    <a:pt x="348779" y="1084536"/>
                  </a:lnTo>
                  <a:lnTo>
                    <a:pt x="338814" y="1069589"/>
                  </a:lnTo>
                  <a:lnTo>
                    <a:pt x="335492" y="1016442"/>
                  </a:lnTo>
                  <a:lnTo>
                    <a:pt x="325527" y="1004816"/>
                  </a:lnTo>
                  <a:lnTo>
                    <a:pt x="328849" y="999833"/>
                  </a:lnTo>
                  <a:lnTo>
                    <a:pt x="328849" y="978242"/>
                  </a:lnTo>
                  <a:lnTo>
                    <a:pt x="347118" y="971598"/>
                  </a:lnTo>
                  <a:lnTo>
                    <a:pt x="337153" y="956651"/>
                  </a:lnTo>
                  <a:lnTo>
                    <a:pt x="320544" y="951668"/>
                  </a:lnTo>
                  <a:lnTo>
                    <a:pt x="308918" y="948348"/>
                  </a:lnTo>
                  <a:lnTo>
                    <a:pt x="308918" y="935061"/>
                  </a:lnTo>
                  <a:lnTo>
                    <a:pt x="318884" y="923434"/>
                  </a:lnTo>
                  <a:lnTo>
                    <a:pt x="335492" y="925095"/>
                  </a:lnTo>
                  <a:lnTo>
                    <a:pt x="348779" y="921774"/>
                  </a:lnTo>
                  <a:lnTo>
                    <a:pt x="353761" y="908487"/>
                  </a:lnTo>
                  <a:lnTo>
                    <a:pt x="363726" y="883574"/>
                  </a:lnTo>
                  <a:lnTo>
                    <a:pt x="386978" y="878591"/>
                  </a:lnTo>
                  <a:lnTo>
                    <a:pt x="385318" y="868627"/>
                  </a:lnTo>
                  <a:lnTo>
                    <a:pt x="373692" y="860322"/>
                  </a:lnTo>
                  <a:lnTo>
                    <a:pt x="380335" y="847035"/>
                  </a:lnTo>
                  <a:lnTo>
                    <a:pt x="358744" y="837070"/>
                  </a:lnTo>
                  <a:lnTo>
                    <a:pt x="337153" y="830427"/>
                  </a:lnTo>
                  <a:lnTo>
                    <a:pt x="343796" y="812157"/>
                  </a:lnTo>
                  <a:lnTo>
                    <a:pt x="360405" y="807175"/>
                  </a:lnTo>
                  <a:lnTo>
                    <a:pt x="368709" y="793888"/>
                  </a:lnTo>
                  <a:lnTo>
                    <a:pt x="345457" y="782262"/>
                  </a:lnTo>
                  <a:lnTo>
                    <a:pt x="333831" y="783923"/>
                  </a:lnTo>
                  <a:lnTo>
                    <a:pt x="295632" y="783923"/>
                  </a:lnTo>
                  <a:lnTo>
                    <a:pt x="288988" y="793888"/>
                  </a:lnTo>
                  <a:lnTo>
                    <a:pt x="275701" y="792226"/>
                  </a:lnTo>
                  <a:lnTo>
                    <a:pt x="260754" y="778940"/>
                  </a:lnTo>
                  <a:lnTo>
                    <a:pt x="260754" y="765653"/>
                  </a:lnTo>
                  <a:lnTo>
                    <a:pt x="287327" y="759009"/>
                  </a:lnTo>
                  <a:lnTo>
                    <a:pt x="287327" y="737419"/>
                  </a:lnTo>
                  <a:lnTo>
                    <a:pt x="272380" y="734097"/>
                  </a:lnTo>
                  <a:lnTo>
                    <a:pt x="264075" y="730775"/>
                  </a:lnTo>
                  <a:lnTo>
                    <a:pt x="269058" y="717489"/>
                  </a:lnTo>
                  <a:lnTo>
                    <a:pt x="269058" y="689255"/>
                  </a:lnTo>
                  <a:lnTo>
                    <a:pt x="274041" y="680950"/>
                  </a:lnTo>
                  <a:lnTo>
                    <a:pt x="280684" y="654376"/>
                  </a:lnTo>
                  <a:lnTo>
                    <a:pt x="262415" y="651054"/>
                  </a:lnTo>
                  <a:lnTo>
                    <a:pt x="234180" y="634446"/>
                  </a:lnTo>
                  <a:lnTo>
                    <a:pt x="197641" y="642751"/>
                  </a:lnTo>
                  <a:lnTo>
                    <a:pt x="159442" y="652715"/>
                  </a:lnTo>
                  <a:lnTo>
                    <a:pt x="132868" y="679288"/>
                  </a:lnTo>
                  <a:lnTo>
                    <a:pt x="107955" y="695898"/>
                  </a:lnTo>
                  <a:lnTo>
                    <a:pt x="81382" y="712505"/>
                  </a:lnTo>
                  <a:lnTo>
                    <a:pt x="71417" y="734097"/>
                  </a:lnTo>
                  <a:lnTo>
                    <a:pt x="39861" y="732436"/>
                  </a:lnTo>
                  <a:lnTo>
                    <a:pt x="34878" y="720810"/>
                  </a:lnTo>
                  <a:lnTo>
                    <a:pt x="0" y="727454"/>
                  </a:lnTo>
                  <a:lnTo>
                    <a:pt x="58130" y="689255"/>
                  </a:lnTo>
                  <a:lnTo>
                    <a:pt x="86364" y="684271"/>
                  </a:lnTo>
                  <a:lnTo>
                    <a:pt x="91347" y="664341"/>
                  </a:lnTo>
                  <a:lnTo>
                    <a:pt x="109616" y="664341"/>
                  </a:lnTo>
                  <a:lnTo>
                    <a:pt x="129546" y="652715"/>
                  </a:lnTo>
                  <a:lnTo>
                    <a:pt x="210928" y="611194"/>
                  </a:lnTo>
                  <a:lnTo>
                    <a:pt x="288988" y="563030"/>
                  </a:lnTo>
                  <a:lnTo>
                    <a:pt x="340475" y="493273"/>
                  </a:lnTo>
                  <a:lnTo>
                    <a:pt x="430161" y="455074"/>
                  </a:lnTo>
                  <a:lnTo>
                    <a:pt x="483308" y="420195"/>
                  </a:lnTo>
                  <a:lnTo>
                    <a:pt x="503238" y="378674"/>
                  </a:lnTo>
                  <a:lnTo>
                    <a:pt x="514864" y="360405"/>
                  </a:lnTo>
                  <a:lnTo>
                    <a:pt x="504899" y="305597"/>
                  </a:lnTo>
                  <a:lnTo>
                    <a:pt x="516525" y="275702"/>
                  </a:lnTo>
                  <a:lnTo>
                    <a:pt x="511542" y="257433"/>
                  </a:lnTo>
                  <a:lnTo>
                    <a:pt x="524829" y="219233"/>
                  </a:lnTo>
                  <a:lnTo>
                    <a:pt x="543098" y="222554"/>
                  </a:lnTo>
                  <a:lnTo>
                    <a:pt x="556385" y="217572"/>
                  </a:lnTo>
                  <a:lnTo>
                    <a:pt x="566350" y="189337"/>
                  </a:lnTo>
                  <a:lnTo>
                    <a:pt x="572994" y="127885"/>
                  </a:lnTo>
                  <a:lnTo>
                    <a:pt x="611193" y="101312"/>
                  </a:lnTo>
                  <a:lnTo>
                    <a:pt x="624480" y="83043"/>
                  </a:lnTo>
                  <a:lnTo>
                    <a:pt x="672645" y="71417"/>
                  </a:lnTo>
                  <a:lnTo>
                    <a:pt x="682610" y="71417"/>
                  </a:lnTo>
                  <a:lnTo>
                    <a:pt x="689253" y="68095"/>
                  </a:lnTo>
                  <a:lnTo>
                    <a:pt x="694236" y="36539"/>
                  </a:lnTo>
                  <a:lnTo>
                    <a:pt x="690914" y="14947"/>
                  </a:lnTo>
                  <a:lnTo>
                    <a:pt x="712505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071CC156-0CFC-CF87-AF05-F1406E2A2B78}"/>
                </a:ext>
              </a:extLst>
            </p:cNvPr>
            <p:cNvGrpSpPr/>
            <p:nvPr/>
          </p:nvGrpSpPr>
          <p:grpSpPr>
            <a:xfrm>
              <a:off x="4228057" y="1883702"/>
              <a:ext cx="305426" cy="137706"/>
              <a:chOff x="5406096" y="1808780"/>
              <a:chExt cx="346965" cy="156435"/>
            </a:xfrm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B8FF65E5-4BB6-BF57-7805-CAD7634FE3C5}"/>
                  </a:ext>
                </a:extLst>
              </p:cNvPr>
              <p:cNvSpPr/>
              <p:nvPr/>
            </p:nvSpPr>
            <p:spPr>
              <a:xfrm>
                <a:off x="5406096" y="1808780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63093FF3-F68E-66E8-B9F5-9D0E1554D69A}"/>
                  </a:ext>
                </a:extLst>
              </p:cNvPr>
              <p:cNvSpPr/>
              <p:nvPr/>
            </p:nvSpPr>
            <p:spPr>
              <a:xfrm>
                <a:off x="5596626" y="1808780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D2EE13D0-DD91-9EC2-FD66-AB3FCEE2F180}"/>
                  </a:ext>
                </a:extLst>
              </p:cNvPr>
              <p:cNvSpPr/>
              <p:nvPr/>
            </p:nvSpPr>
            <p:spPr>
              <a:xfrm>
                <a:off x="5476387" y="1883011"/>
                <a:ext cx="60167" cy="60167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388F3A57-885E-B4D4-C154-BB26F68CF6D4}"/>
                  </a:ext>
                </a:extLst>
              </p:cNvPr>
              <p:cNvSpPr/>
              <p:nvPr/>
            </p:nvSpPr>
            <p:spPr>
              <a:xfrm>
                <a:off x="5666918" y="1883011"/>
                <a:ext cx="60167" cy="60167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3FE9A76C-4CA3-C508-44B8-1804DACC08AB}"/>
              </a:ext>
            </a:extLst>
          </p:cNvPr>
          <p:cNvGrpSpPr/>
          <p:nvPr/>
        </p:nvGrpSpPr>
        <p:grpSpPr>
          <a:xfrm>
            <a:off x="6589503" y="1493129"/>
            <a:ext cx="2546645" cy="1870561"/>
            <a:chOff x="6589503" y="1493129"/>
            <a:chExt cx="2546645" cy="1870561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992C75B4-E599-C887-42B0-65C1B05E45DE}"/>
                </a:ext>
              </a:extLst>
            </p:cNvPr>
            <p:cNvGrpSpPr/>
            <p:nvPr/>
          </p:nvGrpSpPr>
          <p:grpSpPr>
            <a:xfrm rot="18900000">
              <a:off x="8381304" y="2032613"/>
              <a:ext cx="511662" cy="448624"/>
              <a:chOff x="7830602" y="3040956"/>
              <a:chExt cx="447858" cy="392679"/>
            </a:xfrm>
          </p:grpSpPr>
          <p:sp>
            <p:nvSpPr>
              <p:cNvPr id="117" name="台形 116">
                <a:extLst>
                  <a:ext uri="{FF2B5EF4-FFF2-40B4-BE49-F238E27FC236}">
                    <a16:creationId xmlns:a16="http://schemas.microsoft.com/office/drawing/2014/main" id="{6F9840B0-6D29-3B41-7B9B-34C1B815F527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台形 117">
                <a:extLst>
                  <a:ext uri="{FF2B5EF4-FFF2-40B4-BE49-F238E27FC236}">
                    <a16:creationId xmlns:a16="http://schemas.microsoft.com/office/drawing/2014/main" id="{44D3DBED-71F5-BA21-5D8A-913080FB7A88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3664B685-1AF0-184B-8434-76EAF43BFF0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AB0745E7-6AD5-6C84-21DB-68512EC75733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02B30AD6-F304-BF41-87E7-334D4DF75BC3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EBCB8DC8-3166-291A-9C86-4B97C726A31D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5190E4F0-9252-24F8-B9D9-3C8346962BB3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D0B0E22C-6FEB-0A4A-29EB-871EC35ED490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2B634063-5138-7FF1-6332-018FAE5D6644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7230845F-5D9E-9B46-DF57-54C0E3383DC3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85E70C74-2EDB-738B-6408-86ECA652F0BD}"/>
                </a:ext>
              </a:extLst>
            </p:cNvPr>
            <p:cNvGrpSpPr/>
            <p:nvPr/>
          </p:nvGrpSpPr>
          <p:grpSpPr>
            <a:xfrm rot="13525553">
              <a:off x="7360106" y="1804270"/>
              <a:ext cx="511662" cy="448624"/>
              <a:chOff x="7830602" y="3040956"/>
              <a:chExt cx="447858" cy="392679"/>
            </a:xfrm>
          </p:grpSpPr>
          <p:sp>
            <p:nvSpPr>
              <p:cNvPr id="130" name="台形 129">
                <a:extLst>
                  <a:ext uri="{FF2B5EF4-FFF2-40B4-BE49-F238E27FC236}">
                    <a16:creationId xmlns:a16="http://schemas.microsoft.com/office/drawing/2014/main" id="{4AF4A5FF-7394-4CEA-26D5-3AB556DB6BB3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台形 130">
                <a:extLst>
                  <a:ext uri="{FF2B5EF4-FFF2-40B4-BE49-F238E27FC236}">
                    <a16:creationId xmlns:a16="http://schemas.microsoft.com/office/drawing/2014/main" id="{5F99DAE4-5BD3-24C4-FE81-03F079A3002F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DD9AAC02-D0C5-804C-0C3D-C19747A330FF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F6F59B73-EE9E-510D-2A80-DD6806518748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2B8EF0B9-742A-A930-864C-1D464FFFD6C8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BA565634-D6E3-F259-39BE-349C609B3DE5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3C42AA74-252C-B041-78BB-ABBF01960CEA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C45CE249-FDAE-A151-DD4A-77C88D2F9127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D295351B-C098-B079-9986-AF757A19E2DE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3FF79115-E43C-6158-0C42-E461811177B9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043E5848-4548-9EA3-4532-A311A67090A2}"/>
                </a:ext>
              </a:extLst>
            </p:cNvPr>
            <p:cNvSpPr/>
            <p:nvPr/>
          </p:nvSpPr>
          <p:spPr>
            <a:xfrm>
              <a:off x="7217102" y="2252582"/>
              <a:ext cx="1360238" cy="1111108"/>
            </a:xfrm>
            <a:custGeom>
              <a:avLst/>
              <a:gdLst>
                <a:gd name="connsiteX0" fmla="*/ 31750 w 5200650"/>
                <a:gd name="connsiteY0" fmla="*/ 4089400 h 4248150"/>
                <a:gd name="connsiteX1" fmla="*/ 234950 w 5200650"/>
                <a:gd name="connsiteY1" fmla="*/ 4044950 h 4248150"/>
                <a:gd name="connsiteX2" fmla="*/ 298450 w 5200650"/>
                <a:gd name="connsiteY2" fmla="*/ 3987800 h 4248150"/>
                <a:gd name="connsiteX3" fmla="*/ 425450 w 5200650"/>
                <a:gd name="connsiteY3" fmla="*/ 4114800 h 4248150"/>
                <a:gd name="connsiteX4" fmla="*/ 609600 w 5200650"/>
                <a:gd name="connsiteY4" fmla="*/ 4152900 h 4248150"/>
                <a:gd name="connsiteX5" fmla="*/ 704850 w 5200650"/>
                <a:gd name="connsiteY5" fmla="*/ 4032250 h 4248150"/>
                <a:gd name="connsiteX6" fmla="*/ 920750 w 5200650"/>
                <a:gd name="connsiteY6" fmla="*/ 4013200 h 4248150"/>
                <a:gd name="connsiteX7" fmla="*/ 984250 w 5200650"/>
                <a:gd name="connsiteY7" fmla="*/ 4051300 h 4248150"/>
                <a:gd name="connsiteX8" fmla="*/ 1079500 w 5200650"/>
                <a:gd name="connsiteY8" fmla="*/ 4171950 h 4248150"/>
                <a:gd name="connsiteX9" fmla="*/ 1085850 w 5200650"/>
                <a:gd name="connsiteY9" fmla="*/ 4216400 h 4248150"/>
                <a:gd name="connsiteX10" fmla="*/ 1231900 w 5200650"/>
                <a:gd name="connsiteY10" fmla="*/ 4248150 h 4248150"/>
                <a:gd name="connsiteX11" fmla="*/ 1257300 w 5200650"/>
                <a:gd name="connsiteY11" fmla="*/ 4133850 h 4248150"/>
                <a:gd name="connsiteX12" fmla="*/ 1187450 w 5200650"/>
                <a:gd name="connsiteY12" fmla="*/ 4032250 h 4248150"/>
                <a:gd name="connsiteX13" fmla="*/ 1028700 w 5200650"/>
                <a:gd name="connsiteY13" fmla="*/ 3943350 h 4248150"/>
                <a:gd name="connsiteX14" fmla="*/ 1041400 w 5200650"/>
                <a:gd name="connsiteY14" fmla="*/ 3892550 h 4248150"/>
                <a:gd name="connsiteX15" fmla="*/ 1022350 w 5200650"/>
                <a:gd name="connsiteY15" fmla="*/ 3752850 h 4248150"/>
                <a:gd name="connsiteX16" fmla="*/ 1130300 w 5200650"/>
                <a:gd name="connsiteY16" fmla="*/ 3740150 h 4248150"/>
                <a:gd name="connsiteX17" fmla="*/ 1193800 w 5200650"/>
                <a:gd name="connsiteY17" fmla="*/ 3676650 h 4248150"/>
                <a:gd name="connsiteX18" fmla="*/ 1193800 w 5200650"/>
                <a:gd name="connsiteY18" fmla="*/ 3524250 h 4248150"/>
                <a:gd name="connsiteX19" fmla="*/ 1187450 w 5200650"/>
                <a:gd name="connsiteY19" fmla="*/ 3409950 h 4248150"/>
                <a:gd name="connsiteX20" fmla="*/ 1187450 w 5200650"/>
                <a:gd name="connsiteY20" fmla="*/ 3333750 h 4248150"/>
                <a:gd name="connsiteX21" fmla="*/ 1238250 w 5200650"/>
                <a:gd name="connsiteY21" fmla="*/ 3117850 h 4248150"/>
                <a:gd name="connsiteX22" fmla="*/ 1377950 w 5200650"/>
                <a:gd name="connsiteY22" fmla="*/ 3092450 h 4248150"/>
                <a:gd name="connsiteX23" fmla="*/ 1447800 w 5200650"/>
                <a:gd name="connsiteY23" fmla="*/ 3155950 h 4248150"/>
                <a:gd name="connsiteX24" fmla="*/ 1485900 w 5200650"/>
                <a:gd name="connsiteY24" fmla="*/ 3098800 h 4248150"/>
                <a:gd name="connsiteX25" fmla="*/ 1568450 w 5200650"/>
                <a:gd name="connsiteY25" fmla="*/ 2908300 h 4248150"/>
                <a:gd name="connsiteX26" fmla="*/ 1612900 w 5200650"/>
                <a:gd name="connsiteY26" fmla="*/ 2889250 h 4248150"/>
                <a:gd name="connsiteX27" fmla="*/ 1701800 w 5200650"/>
                <a:gd name="connsiteY27" fmla="*/ 2692400 h 4248150"/>
                <a:gd name="connsiteX28" fmla="*/ 1784350 w 5200650"/>
                <a:gd name="connsiteY28" fmla="*/ 2654300 h 4248150"/>
                <a:gd name="connsiteX29" fmla="*/ 1854200 w 5200650"/>
                <a:gd name="connsiteY29" fmla="*/ 2698750 h 4248150"/>
                <a:gd name="connsiteX30" fmla="*/ 1873250 w 5200650"/>
                <a:gd name="connsiteY30" fmla="*/ 2603500 h 4248150"/>
                <a:gd name="connsiteX31" fmla="*/ 1854200 w 5200650"/>
                <a:gd name="connsiteY31" fmla="*/ 2559050 h 4248150"/>
                <a:gd name="connsiteX32" fmla="*/ 1917700 w 5200650"/>
                <a:gd name="connsiteY32" fmla="*/ 2514600 h 4248150"/>
                <a:gd name="connsiteX33" fmla="*/ 1962150 w 5200650"/>
                <a:gd name="connsiteY33" fmla="*/ 2406650 h 4248150"/>
                <a:gd name="connsiteX34" fmla="*/ 1962150 w 5200650"/>
                <a:gd name="connsiteY34" fmla="*/ 2330450 h 4248150"/>
                <a:gd name="connsiteX35" fmla="*/ 1987550 w 5200650"/>
                <a:gd name="connsiteY35" fmla="*/ 2247900 h 4248150"/>
                <a:gd name="connsiteX36" fmla="*/ 1962150 w 5200650"/>
                <a:gd name="connsiteY36" fmla="*/ 2222500 h 4248150"/>
                <a:gd name="connsiteX37" fmla="*/ 1955800 w 5200650"/>
                <a:gd name="connsiteY37" fmla="*/ 2051050 h 4248150"/>
                <a:gd name="connsiteX38" fmla="*/ 1949450 w 5200650"/>
                <a:gd name="connsiteY38" fmla="*/ 2000250 h 4248150"/>
                <a:gd name="connsiteX39" fmla="*/ 1981200 w 5200650"/>
                <a:gd name="connsiteY39" fmla="*/ 1955800 h 4248150"/>
                <a:gd name="connsiteX40" fmla="*/ 2000250 w 5200650"/>
                <a:gd name="connsiteY40" fmla="*/ 1892300 h 4248150"/>
                <a:gd name="connsiteX41" fmla="*/ 2057400 w 5200650"/>
                <a:gd name="connsiteY41" fmla="*/ 1828800 h 4248150"/>
                <a:gd name="connsiteX42" fmla="*/ 2133600 w 5200650"/>
                <a:gd name="connsiteY42" fmla="*/ 1854200 h 4248150"/>
                <a:gd name="connsiteX43" fmla="*/ 2178050 w 5200650"/>
                <a:gd name="connsiteY43" fmla="*/ 1866900 h 4248150"/>
                <a:gd name="connsiteX44" fmla="*/ 2241550 w 5200650"/>
                <a:gd name="connsiteY44" fmla="*/ 1765300 h 4248150"/>
                <a:gd name="connsiteX45" fmla="*/ 2279650 w 5200650"/>
                <a:gd name="connsiteY45" fmla="*/ 1720850 h 4248150"/>
                <a:gd name="connsiteX46" fmla="*/ 2476500 w 5200650"/>
                <a:gd name="connsiteY46" fmla="*/ 1644650 h 4248150"/>
                <a:gd name="connsiteX47" fmla="*/ 2559050 w 5200650"/>
                <a:gd name="connsiteY47" fmla="*/ 1625600 h 4248150"/>
                <a:gd name="connsiteX48" fmla="*/ 2952750 w 5200650"/>
                <a:gd name="connsiteY48" fmla="*/ 1416050 h 4248150"/>
                <a:gd name="connsiteX49" fmla="*/ 3073400 w 5200650"/>
                <a:gd name="connsiteY49" fmla="*/ 1327150 h 4248150"/>
                <a:gd name="connsiteX50" fmla="*/ 3441700 w 5200650"/>
                <a:gd name="connsiteY50" fmla="*/ 1263650 h 4248150"/>
                <a:gd name="connsiteX51" fmla="*/ 3492500 w 5200650"/>
                <a:gd name="connsiteY51" fmla="*/ 1320800 h 4248150"/>
                <a:gd name="connsiteX52" fmla="*/ 3765550 w 5200650"/>
                <a:gd name="connsiteY52" fmla="*/ 1390650 h 4248150"/>
                <a:gd name="connsiteX53" fmla="*/ 4025900 w 5200650"/>
                <a:gd name="connsiteY53" fmla="*/ 1441450 h 4248150"/>
                <a:gd name="connsiteX54" fmla="*/ 4057650 w 5200650"/>
                <a:gd name="connsiteY54" fmla="*/ 1485900 h 4248150"/>
                <a:gd name="connsiteX55" fmla="*/ 4095750 w 5200650"/>
                <a:gd name="connsiteY55" fmla="*/ 1606550 h 4248150"/>
                <a:gd name="connsiteX56" fmla="*/ 4337050 w 5200650"/>
                <a:gd name="connsiteY56" fmla="*/ 1746250 h 4248150"/>
                <a:gd name="connsiteX57" fmla="*/ 4337050 w 5200650"/>
                <a:gd name="connsiteY57" fmla="*/ 1854200 h 4248150"/>
                <a:gd name="connsiteX58" fmla="*/ 4362450 w 5200650"/>
                <a:gd name="connsiteY58" fmla="*/ 1892300 h 4248150"/>
                <a:gd name="connsiteX59" fmla="*/ 4565650 w 5200650"/>
                <a:gd name="connsiteY59" fmla="*/ 2063750 h 4248150"/>
                <a:gd name="connsiteX60" fmla="*/ 4565650 w 5200650"/>
                <a:gd name="connsiteY60" fmla="*/ 2133600 h 4248150"/>
                <a:gd name="connsiteX61" fmla="*/ 4654550 w 5200650"/>
                <a:gd name="connsiteY61" fmla="*/ 2159000 h 4248150"/>
                <a:gd name="connsiteX62" fmla="*/ 4794250 w 5200650"/>
                <a:gd name="connsiteY62" fmla="*/ 2343150 h 4248150"/>
                <a:gd name="connsiteX63" fmla="*/ 4832350 w 5200650"/>
                <a:gd name="connsiteY63" fmla="*/ 2051050 h 4248150"/>
                <a:gd name="connsiteX64" fmla="*/ 4914900 w 5200650"/>
                <a:gd name="connsiteY64" fmla="*/ 1746250 h 4248150"/>
                <a:gd name="connsiteX65" fmla="*/ 5080000 w 5200650"/>
                <a:gd name="connsiteY65" fmla="*/ 1346200 h 4248150"/>
                <a:gd name="connsiteX66" fmla="*/ 5162550 w 5200650"/>
                <a:gd name="connsiteY66" fmla="*/ 1257300 h 4248150"/>
                <a:gd name="connsiteX67" fmla="*/ 5200650 w 5200650"/>
                <a:gd name="connsiteY67" fmla="*/ 1206500 h 4248150"/>
                <a:gd name="connsiteX68" fmla="*/ 4997450 w 5200650"/>
                <a:gd name="connsiteY68" fmla="*/ 1219200 h 4248150"/>
                <a:gd name="connsiteX69" fmla="*/ 4927600 w 5200650"/>
                <a:gd name="connsiteY69" fmla="*/ 1162050 h 4248150"/>
                <a:gd name="connsiteX70" fmla="*/ 4857750 w 5200650"/>
                <a:gd name="connsiteY70" fmla="*/ 1162050 h 4248150"/>
                <a:gd name="connsiteX71" fmla="*/ 4775200 w 5200650"/>
                <a:gd name="connsiteY71" fmla="*/ 1009650 h 4248150"/>
                <a:gd name="connsiteX72" fmla="*/ 4730750 w 5200650"/>
                <a:gd name="connsiteY72" fmla="*/ 996950 h 4248150"/>
                <a:gd name="connsiteX73" fmla="*/ 4718050 w 5200650"/>
                <a:gd name="connsiteY73" fmla="*/ 946150 h 4248150"/>
                <a:gd name="connsiteX74" fmla="*/ 4806950 w 5200650"/>
                <a:gd name="connsiteY74" fmla="*/ 876300 h 4248150"/>
                <a:gd name="connsiteX75" fmla="*/ 4762500 w 5200650"/>
                <a:gd name="connsiteY75" fmla="*/ 825500 h 4248150"/>
                <a:gd name="connsiteX76" fmla="*/ 4762500 w 5200650"/>
                <a:gd name="connsiteY76" fmla="*/ 755650 h 4248150"/>
                <a:gd name="connsiteX77" fmla="*/ 4629150 w 5200650"/>
                <a:gd name="connsiteY77" fmla="*/ 704850 h 4248150"/>
                <a:gd name="connsiteX78" fmla="*/ 4419600 w 5200650"/>
                <a:gd name="connsiteY78" fmla="*/ 704850 h 4248150"/>
                <a:gd name="connsiteX79" fmla="*/ 4445000 w 5200650"/>
                <a:gd name="connsiteY79" fmla="*/ 615950 h 4248150"/>
                <a:gd name="connsiteX80" fmla="*/ 4406900 w 5200650"/>
                <a:gd name="connsiteY80" fmla="*/ 349250 h 4248150"/>
                <a:gd name="connsiteX81" fmla="*/ 4349750 w 5200650"/>
                <a:gd name="connsiteY81" fmla="*/ 304800 h 4248150"/>
                <a:gd name="connsiteX82" fmla="*/ 4349750 w 5200650"/>
                <a:gd name="connsiteY82" fmla="*/ 209550 h 4248150"/>
                <a:gd name="connsiteX83" fmla="*/ 4279900 w 5200650"/>
                <a:gd name="connsiteY83" fmla="*/ 222250 h 4248150"/>
                <a:gd name="connsiteX84" fmla="*/ 4235450 w 5200650"/>
                <a:gd name="connsiteY84" fmla="*/ 228600 h 4248150"/>
                <a:gd name="connsiteX85" fmla="*/ 4203700 w 5200650"/>
                <a:gd name="connsiteY85" fmla="*/ 165100 h 4248150"/>
                <a:gd name="connsiteX86" fmla="*/ 4127500 w 5200650"/>
                <a:gd name="connsiteY86" fmla="*/ 190500 h 4248150"/>
                <a:gd name="connsiteX87" fmla="*/ 4121150 w 5200650"/>
                <a:gd name="connsiteY87" fmla="*/ 247650 h 4248150"/>
                <a:gd name="connsiteX88" fmla="*/ 4044950 w 5200650"/>
                <a:gd name="connsiteY88" fmla="*/ 323850 h 4248150"/>
                <a:gd name="connsiteX89" fmla="*/ 3873500 w 5200650"/>
                <a:gd name="connsiteY89" fmla="*/ 292100 h 4248150"/>
                <a:gd name="connsiteX90" fmla="*/ 3740150 w 5200650"/>
                <a:gd name="connsiteY90" fmla="*/ 165100 h 4248150"/>
                <a:gd name="connsiteX91" fmla="*/ 3663950 w 5200650"/>
                <a:gd name="connsiteY91" fmla="*/ 177800 h 4248150"/>
                <a:gd name="connsiteX92" fmla="*/ 3606800 w 5200650"/>
                <a:gd name="connsiteY92" fmla="*/ 171450 h 4248150"/>
                <a:gd name="connsiteX93" fmla="*/ 3524250 w 5200650"/>
                <a:gd name="connsiteY93" fmla="*/ 171450 h 4248150"/>
                <a:gd name="connsiteX94" fmla="*/ 3409950 w 5200650"/>
                <a:gd name="connsiteY94" fmla="*/ 133350 h 4248150"/>
                <a:gd name="connsiteX95" fmla="*/ 3308350 w 5200650"/>
                <a:gd name="connsiteY95" fmla="*/ 120650 h 4248150"/>
                <a:gd name="connsiteX96" fmla="*/ 3257550 w 5200650"/>
                <a:gd name="connsiteY96" fmla="*/ 63500 h 4248150"/>
                <a:gd name="connsiteX97" fmla="*/ 3213100 w 5200650"/>
                <a:gd name="connsiteY97" fmla="*/ 0 h 4248150"/>
                <a:gd name="connsiteX98" fmla="*/ 3136900 w 5200650"/>
                <a:gd name="connsiteY98" fmla="*/ 31750 h 4248150"/>
                <a:gd name="connsiteX99" fmla="*/ 3048000 w 5200650"/>
                <a:gd name="connsiteY99" fmla="*/ 12700 h 4248150"/>
                <a:gd name="connsiteX100" fmla="*/ 2971800 w 5200650"/>
                <a:gd name="connsiteY100" fmla="*/ 57150 h 4248150"/>
                <a:gd name="connsiteX101" fmla="*/ 2857500 w 5200650"/>
                <a:gd name="connsiteY101" fmla="*/ 6350 h 4248150"/>
                <a:gd name="connsiteX102" fmla="*/ 2724150 w 5200650"/>
                <a:gd name="connsiteY102" fmla="*/ 190500 h 4248150"/>
                <a:gd name="connsiteX103" fmla="*/ 2527300 w 5200650"/>
                <a:gd name="connsiteY103" fmla="*/ 177800 h 4248150"/>
                <a:gd name="connsiteX104" fmla="*/ 2438400 w 5200650"/>
                <a:gd name="connsiteY104" fmla="*/ 146050 h 4248150"/>
                <a:gd name="connsiteX105" fmla="*/ 2400300 w 5200650"/>
                <a:gd name="connsiteY105" fmla="*/ 190500 h 4248150"/>
                <a:gd name="connsiteX106" fmla="*/ 2305050 w 5200650"/>
                <a:gd name="connsiteY106" fmla="*/ 165100 h 4248150"/>
                <a:gd name="connsiteX107" fmla="*/ 2203450 w 5200650"/>
                <a:gd name="connsiteY107" fmla="*/ 241300 h 4248150"/>
                <a:gd name="connsiteX108" fmla="*/ 2057400 w 5200650"/>
                <a:gd name="connsiteY108" fmla="*/ 203200 h 4248150"/>
                <a:gd name="connsiteX109" fmla="*/ 1968500 w 5200650"/>
                <a:gd name="connsiteY109" fmla="*/ 336550 h 4248150"/>
                <a:gd name="connsiteX110" fmla="*/ 1873250 w 5200650"/>
                <a:gd name="connsiteY110" fmla="*/ 374650 h 4248150"/>
                <a:gd name="connsiteX111" fmla="*/ 1797050 w 5200650"/>
                <a:gd name="connsiteY111" fmla="*/ 336550 h 4248150"/>
                <a:gd name="connsiteX112" fmla="*/ 1695450 w 5200650"/>
                <a:gd name="connsiteY112" fmla="*/ 488950 h 4248150"/>
                <a:gd name="connsiteX113" fmla="*/ 1682750 w 5200650"/>
                <a:gd name="connsiteY113" fmla="*/ 539750 h 4248150"/>
                <a:gd name="connsiteX114" fmla="*/ 1638300 w 5200650"/>
                <a:gd name="connsiteY114" fmla="*/ 596900 h 4248150"/>
                <a:gd name="connsiteX115" fmla="*/ 1638300 w 5200650"/>
                <a:gd name="connsiteY115" fmla="*/ 666750 h 4248150"/>
                <a:gd name="connsiteX116" fmla="*/ 1574800 w 5200650"/>
                <a:gd name="connsiteY116" fmla="*/ 692150 h 4248150"/>
                <a:gd name="connsiteX117" fmla="*/ 1568450 w 5200650"/>
                <a:gd name="connsiteY117" fmla="*/ 774700 h 4248150"/>
                <a:gd name="connsiteX118" fmla="*/ 1524000 w 5200650"/>
                <a:gd name="connsiteY118" fmla="*/ 838200 h 4248150"/>
                <a:gd name="connsiteX119" fmla="*/ 1492250 w 5200650"/>
                <a:gd name="connsiteY119" fmla="*/ 838200 h 4248150"/>
                <a:gd name="connsiteX120" fmla="*/ 1390650 w 5200650"/>
                <a:gd name="connsiteY120" fmla="*/ 946150 h 4248150"/>
                <a:gd name="connsiteX121" fmla="*/ 1422400 w 5200650"/>
                <a:gd name="connsiteY121" fmla="*/ 1003300 h 4248150"/>
                <a:gd name="connsiteX122" fmla="*/ 1377950 w 5200650"/>
                <a:gd name="connsiteY122" fmla="*/ 1066800 h 4248150"/>
                <a:gd name="connsiteX123" fmla="*/ 1352550 w 5200650"/>
                <a:gd name="connsiteY123" fmla="*/ 1136650 h 4248150"/>
                <a:gd name="connsiteX124" fmla="*/ 1384300 w 5200650"/>
                <a:gd name="connsiteY124" fmla="*/ 1193800 h 4248150"/>
                <a:gd name="connsiteX125" fmla="*/ 1384300 w 5200650"/>
                <a:gd name="connsiteY125" fmla="*/ 1250950 h 4248150"/>
                <a:gd name="connsiteX126" fmla="*/ 1181100 w 5200650"/>
                <a:gd name="connsiteY126" fmla="*/ 1492250 h 4248150"/>
                <a:gd name="connsiteX127" fmla="*/ 1041400 w 5200650"/>
                <a:gd name="connsiteY127" fmla="*/ 1543050 h 4248150"/>
                <a:gd name="connsiteX128" fmla="*/ 901700 w 5200650"/>
                <a:gd name="connsiteY128" fmla="*/ 1511300 h 4248150"/>
                <a:gd name="connsiteX129" fmla="*/ 812800 w 5200650"/>
                <a:gd name="connsiteY129" fmla="*/ 1504950 h 4248150"/>
                <a:gd name="connsiteX130" fmla="*/ 736600 w 5200650"/>
                <a:gd name="connsiteY130" fmla="*/ 1485900 h 4248150"/>
                <a:gd name="connsiteX131" fmla="*/ 609600 w 5200650"/>
                <a:gd name="connsiteY131" fmla="*/ 1555750 h 4248150"/>
                <a:gd name="connsiteX132" fmla="*/ 654050 w 5200650"/>
                <a:gd name="connsiteY132" fmla="*/ 1619250 h 4248150"/>
                <a:gd name="connsiteX133" fmla="*/ 692150 w 5200650"/>
                <a:gd name="connsiteY133" fmla="*/ 1790700 h 4248150"/>
                <a:gd name="connsiteX134" fmla="*/ 736600 w 5200650"/>
                <a:gd name="connsiteY134" fmla="*/ 1809750 h 4248150"/>
                <a:gd name="connsiteX135" fmla="*/ 749300 w 5200650"/>
                <a:gd name="connsiteY135" fmla="*/ 1905000 h 4248150"/>
                <a:gd name="connsiteX136" fmla="*/ 831850 w 5200650"/>
                <a:gd name="connsiteY136" fmla="*/ 1930400 h 4248150"/>
                <a:gd name="connsiteX137" fmla="*/ 895350 w 5200650"/>
                <a:gd name="connsiteY137" fmla="*/ 1993900 h 4248150"/>
                <a:gd name="connsiteX138" fmla="*/ 889000 w 5200650"/>
                <a:gd name="connsiteY138" fmla="*/ 2076450 h 4248150"/>
                <a:gd name="connsiteX139" fmla="*/ 704850 w 5200650"/>
                <a:gd name="connsiteY139" fmla="*/ 2184400 h 4248150"/>
                <a:gd name="connsiteX140" fmla="*/ 590550 w 5200650"/>
                <a:gd name="connsiteY140" fmla="*/ 2216150 h 4248150"/>
                <a:gd name="connsiteX141" fmla="*/ 527050 w 5200650"/>
                <a:gd name="connsiteY141" fmla="*/ 2273300 h 4248150"/>
                <a:gd name="connsiteX142" fmla="*/ 514350 w 5200650"/>
                <a:gd name="connsiteY142" fmla="*/ 2362200 h 4248150"/>
                <a:gd name="connsiteX143" fmla="*/ 495300 w 5200650"/>
                <a:gd name="connsiteY143" fmla="*/ 2508250 h 4248150"/>
                <a:gd name="connsiteX144" fmla="*/ 381000 w 5200650"/>
                <a:gd name="connsiteY144" fmla="*/ 2495550 h 4248150"/>
                <a:gd name="connsiteX145" fmla="*/ 381000 w 5200650"/>
                <a:gd name="connsiteY145" fmla="*/ 2552700 h 4248150"/>
                <a:gd name="connsiteX146" fmla="*/ 234950 w 5200650"/>
                <a:gd name="connsiteY146" fmla="*/ 2717800 h 4248150"/>
                <a:gd name="connsiteX147" fmla="*/ 88900 w 5200650"/>
                <a:gd name="connsiteY147" fmla="*/ 2590800 h 4248150"/>
                <a:gd name="connsiteX148" fmla="*/ 57150 w 5200650"/>
                <a:gd name="connsiteY148" fmla="*/ 2571750 h 4248150"/>
                <a:gd name="connsiteX149" fmla="*/ 0 w 5200650"/>
                <a:gd name="connsiteY149" fmla="*/ 2603500 h 4248150"/>
                <a:gd name="connsiteX150" fmla="*/ 50800 w 5200650"/>
                <a:gd name="connsiteY150" fmla="*/ 2705100 h 4248150"/>
                <a:gd name="connsiteX151" fmla="*/ 44450 w 5200650"/>
                <a:gd name="connsiteY151" fmla="*/ 2724150 h 4248150"/>
                <a:gd name="connsiteX152" fmla="*/ 139700 w 5200650"/>
                <a:gd name="connsiteY152" fmla="*/ 2851150 h 4248150"/>
                <a:gd name="connsiteX153" fmla="*/ 184150 w 5200650"/>
                <a:gd name="connsiteY153" fmla="*/ 2914650 h 4248150"/>
                <a:gd name="connsiteX154" fmla="*/ 158750 w 5200650"/>
                <a:gd name="connsiteY154" fmla="*/ 3028950 h 4248150"/>
                <a:gd name="connsiteX155" fmla="*/ 190500 w 5200650"/>
                <a:gd name="connsiteY155" fmla="*/ 3092450 h 4248150"/>
                <a:gd name="connsiteX156" fmla="*/ 222250 w 5200650"/>
                <a:gd name="connsiteY156" fmla="*/ 3435350 h 4248150"/>
                <a:gd name="connsiteX157" fmla="*/ 146050 w 5200650"/>
                <a:gd name="connsiteY157" fmla="*/ 3448050 h 4248150"/>
                <a:gd name="connsiteX158" fmla="*/ 152400 w 5200650"/>
                <a:gd name="connsiteY158" fmla="*/ 3511550 h 4248150"/>
                <a:gd name="connsiteX159" fmla="*/ 279400 w 5200650"/>
                <a:gd name="connsiteY159" fmla="*/ 3530600 h 4248150"/>
                <a:gd name="connsiteX160" fmla="*/ 298450 w 5200650"/>
                <a:gd name="connsiteY160" fmla="*/ 3644900 h 4248150"/>
                <a:gd name="connsiteX161" fmla="*/ 139700 w 5200650"/>
                <a:gd name="connsiteY161" fmla="*/ 3765550 h 4248150"/>
                <a:gd name="connsiteX162" fmla="*/ 158750 w 5200650"/>
                <a:gd name="connsiteY162" fmla="*/ 3803650 h 4248150"/>
                <a:gd name="connsiteX163" fmla="*/ 120650 w 5200650"/>
                <a:gd name="connsiteY163" fmla="*/ 3892550 h 4248150"/>
                <a:gd name="connsiteX164" fmla="*/ 120650 w 5200650"/>
                <a:gd name="connsiteY164" fmla="*/ 3949700 h 4248150"/>
                <a:gd name="connsiteX165" fmla="*/ 63500 w 5200650"/>
                <a:gd name="connsiteY165" fmla="*/ 3981450 h 4248150"/>
                <a:gd name="connsiteX166" fmla="*/ 69850 w 5200650"/>
                <a:gd name="connsiteY166" fmla="*/ 4019550 h 4248150"/>
                <a:gd name="connsiteX167" fmla="*/ 31750 w 5200650"/>
                <a:gd name="connsiteY167" fmla="*/ 4089400 h 424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200650" h="4248150">
                  <a:moveTo>
                    <a:pt x="31750" y="4089400"/>
                  </a:moveTo>
                  <a:lnTo>
                    <a:pt x="234950" y="4044950"/>
                  </a:lnTo>
                  <a:lnTo>
                    <a:pt x="298450" y="3987800"/>
                  </a:lnTo>
                  <a:lnTo>
                    <a:pt x="425450" y="4114800"/>
                  </a:lnTo>
                  <a:lnTo>
                    <a:pt x="609600" y="4152900"/>
                  </a:lnTo>
                  <a:lnTo>
                    <a:pt x="704850" y="4032250"/>
                  </a:lnTo>
                  <a:lnTo>
                    <a:pt x="920750" y="4013200"/>
                  </a:lnTo>
                  <a:lnTo>
                    <a:pt x="984250" y="4051300"/>
                  </a:lnTo>
                  <a:lnTo>
                    <a:pt x="1079500" y="4171950"/>
                  </a:lnTo>
                  <a:lnTo>
                    <a:pt x="1085850" y="4216400"/>
                  </a:lnTo>
                  <a:lnTo>
                    <a:pt x="1231900" y="4248150"/>
                  </a:lnTo>
                  <a:lnTo>
                    <a:pt x="1257300" y="4133850"/>
                  </a:lnTo>
                  <a:lnTo>
                    <a:pt x="1187450" y="4032250"/>
                  </a:lnTo>
                  <a:lnTo>
                    <a:pt x="1028700" y="3943350"/>
                  </a:lnTo>
                  <a:lnTo>
                    <a:pt x="1041400" y="3892550"/>
                  </a:lnTo>
                  <a:lnTo>
                    <a:pt x="1022350" y="3752850"/>
                  </a:lnTo>
                  <a:lnTo>
                    <a:pt x="1130300" y="3740150"/>
                  </a:lnTo>
                  <a:lnTo>
                    <a:pt x="1193800" y="3676650"/>
                  </a:lnTo>
                  <a:lnTo>
                    <a:pt x="1193800" y="3524250"/>
                  </a:lnTo>
                  <a:lnTo>
                    <a:pt x="1187450" y="3409950"/>
                  </a:lnTo>
                  <a:lnTo>
                    <a:pt x="1187450" y="3333750"/>
                  </a:lnTo>
                  <a:lnTo>
                    <a:pt x="1238250" y="3117850"/>
                  </a:lnTo>
                  <a:lnTo>
                    <a:pt x="1377950" y="3092450"/>
                  </a:lnTo>
                  <a:lnTo>
                    <a:pt x="1447800" y="3155950"/>
                  </a:lnTo>
                  <a:lnTo>
                    <a:pt x="1485900" y="3098800"/>
                  </a:lnTo>
                  <a:lnTo>
                    <a:pt x="1568450" y="2908300"/>
                  </a:lnTo>
                  <a:lnTo>
                    <a:pt x="1612900" y="2889250"/>
                  </a:lnTo>
                  <a:lnTo>
                    <a:pt x="1701800" y="2692400"/>
                  </a:lnTo>
                  <a:lnTo>
                    <a:pt x="1784350" y="2654300"/>
                  </a:lnTo>
                  <a:lnTo>
                    <a:pt x="1854200" y="2698750"/>
                  </a:lnTo>
                  <a:lnTo>
                    <a:pt x="1873250" y="2603500"/>
                  </a:lnTo>
                  <a:lnTo>
                    <a:pt x="1854200" y="2559050"/>
                  </a:lnTo>
                  <a:lnTo>
                    <a:pt x="1917700" y="2514600"/>
                  </a:lnTo>
                  <a:lnTo>
                    <a:pt x="1962150" y="2406650"/>
                  </a:lnTo>
                  <a:lnTo>
                    <a:pt x="1962150" y="2330450"/>
                  </a:lnTo>
                  <a:lnTo>
                    <a:pt x="1987550" y="2247900"/>
                  </a:lnTo>
                  <a:lnTo>
                    <a:pt x="1962150" y="2222500"/>
                  </a:lnTo>
                  <a:lnTo>
                    <a:pt x="1955800" y="2051050"/>
                  </a:lnTo>
                  <a:lnTo>
                    <a:pt x="1949450" y="2000250"/>
                  </a:lnTo>
                  <a:lnTo>
                    <a:pt x="1981200" y="1955800"/>
                  </a:lnTo>
                  <a:lnTo>
                    <a:pt x="2000250" y="1892300"/>
                  </a:lnTo>
                  <a:lnTo>
                    <a:pt x="2057400" y="1828800"/>
                  </a:lnTo>
                  <a:lnTo>
                    <a:pt x="2133600" y="1854200"/>
                  </a:lnTo>
                  <a:lnTo>
                    <a:pt x="2178050" y="1866900"/>
                  </a:lnTo>
                  <a:lnTo>
                    <a:pt x="2241550" y="1765300"/>
                  </a:lnTo>
                  <a:lnTo>
                    <a:pt x="2279650" y="1720850"/>
                  </a:lnTo>
                  <a:lnTo>
                    <a:pt x="2476500" y="1644650"/>
                  </a:lnTo>
                  <a:lnTo>
                    <a:pt x="2559050" y="1625600"/>
                  </a:lnTo>
                  <a:lnTo>
                    <a:pt x="2952750" y="1416050"/>
                  </a:lnTo>
                  <a:lnTo>
                    <a:pt x="3073400" y="1327150"/>
                  </a:lnTo>
                  <a:lnTo>
                    <a:pt x="3441700" y="1263650"/>
                  </a:lnTo>
                  <a:lnTo>
                    <a:pt x="3492500" y="1320800"/>
                  </a:lnTo>
                  <a:lnTo>
                    <a:pt x="3765550" y="1390650"/>
                  </a:lnTo>
                  <a:lnTo>
                    <a:pt x="4025900" y="1441450"/>
                  </a:lnTo>
                  <a:lnTo>
                    <a:pt x="4057650" y="1485900"/>
                  </a:lnTo>
                  <a:lnTo>
                    <a:pt x="4095750" y="1606550"/>
                  </a:lnTo>
                  <a:lnTo>
                    <a:pt x="4337050" y="1746250"/>
                  </a:lnTo>
                  <a:lnTo>
                    <a:pt x="4337050" y="1854200"/>
                  </a:lnTo>
                  <a:lnTo>
                    <a:pt x="4362450" y="1892300"/>
                  </a:lnTo>
                  <a:lnTo>
                    <a:pt x="4565650" y="2063750"/>
                  </a:lnTo>
                  <a:lnTo>
                    <a:pt x="4565650" y="2133600"/>
                  </a:lnTo>
                  <a:lnTo>
                    <a:pt x="4654550" y="2159000"/>
                  </a:lnTo>
                  <a:lnTo>
                    <a:pt x="4794250" y="2343150"/>
                  </a:lnTo>
                  <a:lnTo>
                    <a:pt x="4832350" y="2051050"/>
                  </a:lnTo>
                  <a:lnTo>
                    <a:pt x="4914900" y="1746250"/>
                  </a:lnTo>
                  <a:lnTo>
                    <a:pt x="5080000" y="1346200"/>
                  </a:lnTo>
                  <a:lnTo>
                    <a:pt x="5162550" y="1257300"/>
                  </a:lnTo>
                  <a:lnTo>
                    <a:pt x="5200650" y="1206500"/>
                  </a:lnTo>
                  <a:lnTo>
                    <a:pt x="4997450" y="1219200"/>
                  </a:lnTo>
                  <a:lnTo>
                    <a:pt x="4927600" y="1162050"/>
                  </a:lnTo>
                  <a:lnTo>
                    <a:pt x="4857750" y="1162050"/>
                  </a:lnTo>
                  <a:lnTo>
                    <a:pt x="4775200" y="1009650"/>
                  </a:lnTo>
                  <a:lnTo>
                    <a:pt x="4730750" y="996950"/>
                  </a:lnTo>
                  <a:lnTo>
                    <a:pt x="4718050" y="946150"/>
                  </a:lnTo>
                  <a:lnTo>
                    <a:pt x="4806950" y="876300"/>
                  </a:lnTo>
                  <a:lnTo>
                    <a:pt x="4762500" y="825500"/>
                  </a:lnTo>
                  <a:lnTo>
                    <a:pt x="4762500" y="755650"/>
                  </a:lnTo>
                  <a:lnTo>
                    <a:pt x="4629150" y="704850"/>
                  </a:lnTo>
                  <a:lnTo>
                    <a:pt x="4419600" y="704850"/>
                  </a:lnTo>
                  <a:lnTo>
                    <a:pt x="4445000" y="615950"/>
                  </a:lnTo>
                  <a:lnTo>
                    <a:pt x="4406900" y="349250"/>
                  </a:lnTo>
                  <a:lnTo>
                    <a:pt x="4349750" y="304800"/>
                  </a:lnTo>
                  <a:lnTo>
                    <a:pt x="4349750" y="209550"/>
                  </a:lnTo>
                  <a:lnTo>
                    <a:pt x="4279900" y="222250"/>
                  </a:lnTo>
                  <a:lnTo>
                    <a:pt x="4235450" y="228600"/>
                  </a:lnTo>
                  <a:lnTo>
                    <a:pt x="4203700" y="165100"/>
                  </a:lnTo>
                  <a:lnTo>
                    <a:pt x="4127500" y="190500"/>
                  </a:lnTo>
                  <a:lnTo>
                    <a:pt x="4121150" y="247650"/>
                  </a:lnTo>
                  <a:lnTo>
                    <a:pt x="4044950" y="323850"/>
                  </a:lnTo>
                  <a:lnTo>
                    <a:pt x="3873500" y="292100"/>
                  </a:lnTo>
                  <a:lnTo>
                    <a:pt x="3740150" y="165100"/>
                  </a:lnTo>
                  <a:lnTo>
                    <a:pt x="3663950" y="177800"/>
                  </a:lnTo>
                  <a:lnTo>
                    <a:pt x="3606800" y="171450"/>
                  </a:lnTo>
                  <a:lnTo>
                    <a:pt x="3524250" y="171450"/>
                  </a:lnTo>
                  <a:lnTo>
                    <a:pt x="3409950" y="133350"/>
                  </a:lnTo>
                  <a:lnTo>
                    <a:pt x="3308350" y="120650"/>
                  </a:lnTo>
                  <a:lnTo>
                    <a:pt x="3257550" y="63500"/>
                  </a:lnTo>
                  <a:lnTo>
                    <a:pt x="3213100" y="0"/>
                  </a:lnTo>
                  <a:lnTo>
                    <a:pt x="3136900" y="31750"/>
                  </a:lnTo>
                  <a:lnTo>
                    <a:pt x="3048000" y="12700"/>
                  </a:lnTo>
                  <a:lnTo>
                    <a:pt x="2971800" y="57150"/>
                  </a:lnTo>
                  <a:lnTo>
                    <a:pt x="2857500" y="6350"/>
                  </a:lnTo>
                  <a:lnTo>
                    <a:pt x="2724150" y="190500"/>
                  </a:lnTo>
                  <a:lnTo>
                    <a:pt x="2527300" y="177800"/>
                  </a:lnTo>
                  <a:lnTo>
                    <a:pt x="2438400" y="146050"/>
                  </a:lnTo>
                  <a:lnTo>
                    <a:pt x="2400300" y="190500"/>
                  </a:lnTo>
                  <a:lnTo>
                    <a:pt x="2305050" y="165100"/>
                  </a:lnTo>
                  <a:lnTo>
                    <a:pt x="2203450" y="241300"/>
                  </a:lnTo>
                  <a:lnTo>
                    <a:pt x="2057400" y="203200"/>
                  </a:lnTo>
                  <a:lnTo>
                    <a:pt x="1968500" y="336550"/>
                  </a:lnTo>
                  <a:lnTo>
                    <a:pt x="1873250" y="374650"/>
                  </a:lnTo>
                  <a:lnTo>
                    <a:pt x="1797050" y="336550"/>
                  </a:lnTo>
                  <a:lnTo>
                    <a:pt x="1695450" y="488950"/>
                  </a:lnTo>
                  <a:lnTo>
                    <a:pt x="1682750" y="539750"/>
                  </a:lnTo>
                  <a:lnTo>
                    <a:pt x="1638300" y="596900"/>
                  </a:lnTo>
                  <a:lnTo>
                    <a:pt x="1638300" y="666750"/>
                  </a:lnTo>
                  <a:lnTo>
                    <a:pt x="1574800" y="692150"/>
                  </a:lnTo>
                  <a:lnTo>
                    <a:pt x="1568450" y="774700"/>
                  </a:lnTo>
                  <a:lnTo>
                    <a:pt x="1524000" y="838200"/>
                  </a:lnTo>
                  <a:lnTo>
                    <a:pt x="1492250" y="838200"/>
                  </a:lnTo>
                  <a:lnTo>
                    <a:pt x="1390650" y="946150"/>
                  </a:lnTo>
                  <a:lnTo>
                    <a:pt x="1422400" y="1003300"/>
                  </a:lnTo>
                  <a:lnTo>
                    <a:pt x="1377950" y="1066800"/>
                  </a:lnTo>
                  <a:lnTo>
                    <a:pt x="1352550" y="1136650"/>
                  </a:lnTo>
                  <a:lnTo>
                    <a:pt x="1384300" y="1193800"/>
                  </a:lnTo>
                  <a:lnTo>
                    <a:pt x="1384300" y="1250950"/>
                  </a:lnTo>
                  <a:lnTo>
                    <a:pt x="1181100" y="1492250"/>
                  </a:lnTo>
                  <a:lnTo>
                    <a:pt x="1041400" y="1543050"/>
                  </a:lnTo>
                  <a:lnTo>
                    <a:pt x="901700" y="1511300"/>
                  </a:lnTo>
                  <a:lnTo>
                    <a:pt x="812800" y="1504950"/>
                  </a:lnTo>
                  <a:lnTo>
                    <a:pt x="736600" y="1485900"/>
                  </a:lnTo>
                  <a:lnTo>
                    <a:pt x="609600" y="1555750"/>
                  </a:lnTo>
                  <a:lnTo>
                    <a:pt x="654050" y="1619250"/>
                  </a:lnTo>
                  <a:lnTo>
                    <a:pt x="692150" y="1790700"/>
                  </a:lnTo>
                  <a:lnTo>
                    <a:pt x="736600" y="1809750"/>
                  </a:lnTo>
                  <a:lnTo>
                    <a:pt x="749300" y="1905000"/>
                  </a:lnTo>
                  <a:lnTo>
                    <a:pt x="831850" y="1930400"/>
                  </a:lnTo>
                  <a:lnTo>
                    <a:pt x="895350" y="1993900"/>
                  </a:lnTo>
                  <a:lnTo>
                    <a:pt x="889000" y="2076450"/>
                  </a:lnTo>
                  <a:lnTo>
                    <a:pt x="704850" y="2184400"/>
                  </a:lnTo>
                  <a:lnTo>
                    <a:pt x="590550" y="2216150"/>
                  </a:lnTo>
                  <a:lnTo>
                    <a:pt x="527050" y="2273300"/>
                  </a:lnTo>
                  <a:lnTo>
                    <a:pt x="514350" y="2362200"/>
                  </a:lnTo>
                  <a:lnTo>
                    <a:pt x="495300" y="2508250"/>
                  </a:lnTo>
                  <a:lnTo>
                    <a:pt x="381000" y="2495550"/>
                  </a:lnTo>
                  <a:lnTo>
                    <a:pt x="381000" y="2552700"/>
                  </a:lnTo>
                  <a:lnTo>
                    <a:pt x="234950" y="2717800"/>
                  </a:lnTo>
                  <a:lnTo>
                    <a:pt x="88900" y="2590800"/>
                  </a:lnTo>
                  <a:lnTo>
                    <a:pt x="57150" y="2571750"/>
                  </a:lnTo>
                  <a:lnTo>
                    <a:pt x="0" y="2603500"/>
                  </a:lnTo>
                  <a:lnTo>
                    <a:pt x="50800" y="2705100"/>
                  </a:lnTo>
                  <a:lnTo>
                    <a:pt x="44450" y="2724150"/>
                  </a:lnTo>
                  <a:lnTo>
                    <a:pt x="139700" y="2851150"/>
                  </a:lnTo>
                  <a:lnTo>
                    <a:pt x="184150" y="2914650"/>
                  </a:lnTo>
                  <a:lnTo>
                    <a:pt x="158750" y="3028950"/>
                  </a:lnTo>
                  <a:lnTo>
                    <a:pt x="190500" y="3092450"/>
                  </a:lnTo>
                  <a:lnTo>
                    <a:pt x="222250" y="3435350"/>
                  </a:lnTo>
                  <a:lnTo>
                    <a:pt x="146050" y="3448050"/>
                  </a:lnTo>
                  <a:lnTo>
                    <a:pt x="152400" y="3511550"/>
                  </a:lnTo>
                  <a:lnTo>
                    <a:pt x="279400" y="3530600"/>
                  </a:lnTo>
                  <a:lnTo>
                    <a:pt x="298450" y="3644900"/>
                  </a:lnTo>
                  <a:lnTo>
                    <a:pt x="139700" y="3765550"/>
                  </a:lnTo>
                  <a:lnTo>
                    <a:pt x="158750" y="3803650"/>
                  </a:lnTo>
                  <a:lnTo>
                    <a:pt x="120650" y="3892550"/>
                  </a:lnTo>
                  <a:lnTo>
                    <a:pt x="120650" y="3949700"/>
                  </a:lnTo>
                  <a:lnTo>
                    <a:pt x="63500" y="3981450"/>
                  </a:lnTo>
                  <a:lnTo>
                    <a:pt x="69850" y="4019550"/>
                  </a:lnTo>
                  <a:lnTo>
                    <a:pt x="31750" y="40894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4B967597-224B-B803-3D30-9F15C2661551}"/>
                </a:ext>
              </a:extLst>
            </p:cNvPr>
            <p:cNvSpPr/>
            <p:nvPr/>
          </p:nvSpPr>
          <p:spPr>
            <a:xfrm>
              <a:off x="8279048" y="1517464"/>
              <a:ext cx="857100" cy="667663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B787099D-3B68-ED82-A4B4-2A62113BF05F}"/>
                </a:ext>
              </a:extLst>
            </p:cNvPr>
            <p:cNvGrpSpPr/>
            <p:nvPr/>
          </p:nvGrpSpPr>
          <p:grpSpPr>
            <a:xfrm>
              <a:off x="8568282" y="1712252"/>
              <a:ext cx="305426" cy="137706"/>
              <a:chOff x="5406096" y="1808780"/>
              <a:chExt cx="346965" cy="156435"/>
            </a:xfrm>
          </p:grpSpPr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DFF0E731-C286-7B44-EF7E-91C8CA036A6C}"/>
                  </a:ext>
                </a:extLst>
              </p:cNvPr>
              <p:cNvSpPr/>
              <p:nvPr/>
            </p:nvSpPr>
            <p:spPr>
              <a:xfrm>
                <a:off x="5406096" y="1808780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0A75B5EA-7560-9181-EB4E-A41BA691E19D}"/>
                  </a:ext>
                </a:extLst>
              </p:cNvPr>
              <p:cNvSpPr/>
              <p:nvPr/>
            </p:nvSpPr>
            <p:spPr>
              <a:xfrm>
                <a:off x="5596626" y="1808780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07553815-466F-E662-137F-67EEA3E972A2}"/>
                  </a:ext>
                </a:extLst>
              </p:cNvPr>
              <p:cNvSpPr/>
              <p:nvPr/>
            </p:nvSpPr>
            <p:spPr>
              <a:xfrm>
                <a:off x="5427695" y="186948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324C17F4-6262-F881-9A95-734A346332FF}"/>
                  </a:ext>
                </a:extLst>
              </p:cNvPr>
              <p:cNvSpPr/>
              <p:nvPr/>
            </p:nvSpPr>
            <p:spPr>
              <a:xfrm>
                <a:off x="5618225" y="186948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85A33935-0FF2-08BF-ADF1-1647CB1DF099}"/>
                </a:ext>
              </a:extLst>
            </p:cNvPr>
            <p:cNvGrpSpPr/>
            <p:nvPr/>
          </p:nvGrpSpPr>
          <p:grpSpPr>
            <a:xfrm>
              <a:off x="7821784" y="2374086"/>
              <a:ext cx="305426" cy="137706"/>
              <a:chOff x="4807987" y="2121744"/>
              <a:chExt cx="346965" cy="156435"/>
            </a:xfrm>
          </p:grpSpPr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1DA5E519-57A1-FB63-D3EE-7F0209169ED1}"/>
                  </a:ext>
                </a:extLst>
              </p:cNvPr>
              <p:cNvSpPr/>
              <p:nvPr/>
            </p:nvSpPr>
            <p:spPr>
              <a:xfrm>
                <a:off x="4807987" y="212174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BB1408C3-7BB5-AE7A-57DA-C3FF6FEEAF66}"/>
                  </a:ext>
                </a:extLst>
              </p:cNvPr>
              <p:cNvSpPr/>
              <p:nvPr/>
            </p:nvSpPr>
            <p:spPr>
              <a:xfrm>
                <a:off x="4998517" y="212174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7D2BCAB7-2493-2A9B-C11D-EF73D1DA5590}"/>
                  </a:ext>
                </a:extLst>
              </p:cNvPr>
              <p:cNvSpPr/>
              <p:nvPr/>
            </p:nvSpPr>
            <p:spPr>
              <a:xfrm>
                <a:off x="4856574" y="216974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6C895B21-CEAF-AD19-4FF6-CC1C2AECF50C}"/>
                  </a:ext>
                </a:extLst>
              </p:cNvPr>
              <p:cNvSpPr/>
              <p:nvPr/>
            </p:nvSpPr>
            <p:spPr>
              <a:xfrm>
                <a:off x="5047104" y="216974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F7733863-E599-F194-4C85-78B8790B06DE}"/>
                </a:ext>
              </a:extLst>
            </p:cNvPr>
            <p:cNvGrpSpPr/>
            <p:nvPr/>
          </p:nvGrpSpPr>
          <p:grpSpPr>
            <a:xfrm>
              <a:off x="7169474" y="1719330"/>
              <a:ext cx="305426" cy="137706"/>
              <a:chOff x="4276155" y="1965215"/>
              <a:chExt cx="346965" cy="156435"/>
            </a:xfrm>
          </p:grpSpPr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EDB4B3A1-218D-D57D-F721-C7C009E54FF3}"/>
                  </a:ext>
                </a:extLst>
              </p:cNvPr>
              <p:cNvSpPr/>
              <p:nvPr/>
            </p:nvSpPr>
            <p:spPr>
              <a:xfrm>
                <a:off x="4276155" y="1965215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5BB4243F-D49A-BFFC-4B42-10EEED6FFE52}"/>
                  </a:ext>
                </a:extLst>
              </p:cNvPr>
              <p:cNvSpPr/>
              <p:nvPr/>
            </p:nvSpPr>
            <p:spPr>
              <a:xfrm>
                <a:off x="4466685" y="1965215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13946491-10D6-DE3A-F679-74FFE867A016}"/>
                  </a:ext>
                </a:extLst>
              </p:cNvPr>
              <p:cNvSpPr/>
              <p:nvPr/>
            </p:nvSpPr>
            <p:spPr>
              <a:xfrm>
                <a:off x="4342204" y="202274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16411451-730B-55A6-1B4B-6FD5744A6E06}"/>
                  </a:ext>
                </a:extLst>
              </p:cNvPr>
              <p:cNvSpPr/>
              <p:nvPr/>
            </p:nvSpPr>
            <p:spPr>
              <a:xfrm>
                <a:off x="4532734" y="202274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9C996C17-27D0-2D7A-BD0A-6FF5A816009A}"/>
                </a:ext>
              </a:extLst>
            </p:cNvPr>
            <p:cNvSpPr/>
            <p:nvPr/>
          </p:nvSpPr>
          <p:spPr>
            <a:xfrm>
              <a:off x="6589503" y="1493129"/>
              <a:ext cx="1307090" cy="1172562"/>
            </a:xfrm>
            <a:custGeom>
              <a:avLst/>
              <a:gdLst>
                <a:gd name="connsiteX0" fmla="*/ 712505 w 1307090"/>
                <a:gd name="connsiteY0" fmla="*/ 0 h 1172562"/>
                <a:gd name="connsiteX1" fmla="*/ 735757 w 1307090"/>
                <a:gd name="connsiteY1" fmla="*/ 18270 h 1172562"/>
                <a:gd name="connsiteX2" fmla="*/ 759009 w 1307090"/>
                <a:gd name="connsiteY2" fmla="*/ 59791 h 1172562"/>
                <a:gd name="connsiteX3" fmla="*/ 780600 w 1307090"/>
                <a:gd name="connsiteY3" fmla="*/ 81381 h 1172562"/>
                <a:gd name="connsiteX4" fmla="*/ 802191 w 1307090"/>
                <a:gd name="connsiteY4" fmla="*/ 141172 h 1172562"/>
                <a:gd name="connsiteX5" fmla="*/ 802191 w 1307090"/>
                <a:gd name="connsiteY5" fmla="*/ 154459 h 1172562"/>
                <a:gd name="connsiteX6" fmla="*/ 830426 w 1307090"/>
                <a:gd name="connsiteY6" fmla="*/ 187676 h 1172562"/>
                <a:gd name="connsiteX7" fmla="*/ 847034 w 1307090"/>
                <a:gd name="connsiteY7" fmla="*/ 187676 h 1172562"/>
                <a:gd name="connsiteX8" fmla="*/ 855338 w 1307090"/>
                <a:gd name="connsiteY8" fmla="*/ 194319 h 1172562"/>
                <a:gd name="connsiteX9" fmla="*/ 868625 w 1307090"/>
                <a:gd name="connsiteY9" fmla="*/ 197642 h 1172562"/>
                <a:gd name="connsiteX10" fmla="*/ 938381 w 1307090"/>
                <a:gd name="connsiteY10" fmla="*/ 176050 h 1172562"/>
                <a:gd name="connsiteX11" fmla="*/ 969937 w 1307090"/>
                <a:gd name="connsiteY11" fmla="*/ 154459 h 1172562"/>
                <a:gd name="connsiteX12" fmla="*/ 986546 w 1307090"/>
                <a:gd name="connsiteY12" fmla="*/ 152799 h 1172562"/>
                <a:gd name="connsiteX13" fmla="*/ 1016441 w 1307090"/>
                <a:gd name="connsiteY13" fmla="*/ 149477 h 1172562"/>
                <a:gd name="connsiteX14" fmla="*/ 1096162 w 1307090"/>
                <a:gd name="connsiteY14" fmla="*/ 141172 h 1172562"/>
                <a:gd name="connsiteX15" fmla="*/ 1159274 w 1307090"/>
                <a:gd name="connsiteY15" fmla="*/ 159442 h 1172562"/>
                <a:gd name="connsiteX16" fmla="*/ 1187509 w 1307090"/>
                <a:gd name="connsiteY16" fmla="*/ 132868 h 1172562"/>
                <a:gd name="connsiteX17" fmla="*/ 1207439 w 1307090"/>
                <a:gd name="connsiteY17" fmla="*/ 107955 h 1172562"/>
                <a:gd name="connsiteX18" fmla="*/ 1238995 w 1307090"/>
                <a:gd name="connsiteY18" fmla="*/ 94668 h 1172562"/>
                <a:gd name="connsiteX19" fmla="*/ 1240632 w 1307090"/>
                <a:gd name="connsiteY19" fmla="*/ 94177 h 1172562"/>
                <a:gd name="connsiteX20" fmla="*/ 1250621 w 1307090"/>
                <a:gd name="connsiteY20" fmla="*/ 101312 h 1172562"/>
                <a:gd name="connsiteX21" fmla="*/ 1263908 w 1307090"/>
                <a:gd name="connsiteY21" fmla="*/ 102973 h 1172562"/>
                <a:gd name="connsiteX22" fmla="*/ 1267229 w 1307090"/>
                <a:gd name="connsiteY22" fmla="*/ 109616 h 1172562"/>
                <a:gd name="connsiteX23" fmla="*/ 1287160 w 1307090"/>
                <a:gd name="connsiteY23" fmla="*/ 102973 h 1172562"/>
                <a:gd name="connsiteX24" fmla="*/ 1305687 w 1307090"/>
                <a:gd name="connsiteY24" fmla="*/ 120903 h 1172562"/>
                <a:gd name="connsiteX25" fmla="*/ 1293803 w 1307090"/>
                <a:gd name="connsiteY25" fmla="*/ 146155 h 1172562"/>
                <a:gd name="connsiteX26" fmla="*/ 1300446 w 1307090"/>
                <a:gd name="connsiteY26" fmla="*/ 169407 h 1172562"/>
                <a:gd name="connsiteX27" fmla="*/ 1307090 w 1307090"/>
                <a:gd name="connsiteY27" fmla="*/ 186016 h 1172562"/>
                <a:gd name="connsiteX28" fmla="*/ 1300446 w 1307090"/>
                <a:gd name="connsiteY28" fmla="*/ 207606 h 1172562"/>
                <a:gd name="connsiteX29" fmla="*/ 1307090 w 1307090"/>
                <a:gd name="connsiteY29" fmla="*/ 219233 h 1172562"/>
                <a:gd name="connsiteX30" fmla="*/ 1290481 w 1307090"/>
                <a:gd name="connsiteY30" fmla="*/ 232519 h 1172562"/>
                <a:gd name="connsiteX31" fmla="*/ 1285499 w 1307090"/>
                <a:gd name="connsiteY31" fmla="*/ 244146 h 1172562"/>
                <a:gd name="connsiteX32" fmla="*/ 1285399 w 1307090"/>
                <a:gd name="connsiteY32" fmla="*/ 244715 h 1172562"/>
                <a:gd name="connsiteX33" fmla="*/ 1283838 w 1307090"/>
                <a:gd name="connsiteY33" fmla="*/ 242485 h 1172562"/>
                <a:gd name="connsiteX34" fmla="*/ 1263908 w 1307090"/>
                <a:gd name="connsiteY34" fmla="*/ 250789 h 1172562"/>
                <a:gd name="connsiteX35" fmla="*/ 1240656 w 1307090"/>
                <a:gd name="connsiteY35" fmla="*/ 245806 h 1172562"/>
                <a:gd name="connsiteX36" fmla="*/ 1220726 w 1307090"/>
                <a:gd name="connsiteY36" fmla="*/ 257433 h 1172562"/>
                <a:gd name="connsiteX37" fmla="*/ 1190830 w 1307090"/>
                <a:gd name="connsiteY37" fmla="*/ 244146 h 1172562"/>
                <a:gd name="connsiteX38" fmla="*/ 1155952 w 1307090"/>
                <a:gd name="connsiteY38" fmla="*/ 292310 h 1172562"/>
                <a:gd name="connsiteX39" fmla="*/ 1104466 w 1307090"/>
                <a:gd name="connsiteY39" fmla="*/ 288988 h 1172562"/>
                <a:gd name="connsiteX40" fmla="*/ 1081214 w 1307090"/>
                <a:gd name="connsiteY40" fmla="*/ 280684 h 1172562"/>
                <a:gd name="connsiteX41" fmla="*/ 1071249 w 1307090"/>
                <a:gd name="connsiteY41" fmla="*/ 292310 h 1172562"/>
                <a:gd name="connsiteX42" fmla="*/ 1046336 w 1307090"/>
                <a:gd name="connsiteY42" fmla="*/ 285667 h 1172562"/>
                <a:gd name="connsiteX43" fmla="*/ 1019763 w 1307090"/>
                <a:gd name="connsiteY43" fmla="*/ 305597 h 1172562"/>
                <a:gd name="connsiteX44" fmla="*/ 981563 w 1307090"/>
                <a:gd name="connsiteY44" fmla="*/ 295632 h 1172562"/>
                <a:gd name="connsiteX45" fmla="*/ 958311 w 1307090"/>
                <a:gd name="connsiteY45" fmla="*/ 330510 h 1172562"/>
                <a:gd name="connsiteX46" fmla="*/ 933398 w 1307090"/>
                <a:gd name="connsiteY46" fmla="*/ 340474 h 1172562"/>
                <a:gd name="connsiteX47" fmla="*/ 913468 w 1307090"/>
                <a:gd name="connsiteY47" fmla="*/ 330510 h 1172562"/>
                <a:gd name="connsiteX48" fmla="*/ 886895 w 1307090"/>
                <a:gd name="connsiteY48" fmla="*/ 370371 h 1172562"/>
                <a:gd name="connsiteX49" fmla="*/ 883573 w 1307090"/>
                <a:gd name="connsiteY49" fmla="*/ 383658 h 1172562"/>
                <a:gd name="connsiteX50" fmla="*/ 871947 w 1307090"/>
                <a:gd name="connsiteY50" fmla="*/ 398605 h 1172562"/>
                <a:gd name="connsiteX51" fmla="*/ 871947 w 1307090"/>
                <a:gd name="connsiteY51" fmla="*/ 416875 h 1172562"/>
                <a:gd name="connsiteX52" fmla="*/ 855338 w 1307090"/>
                <a:gd name="connsiteY52" fmla="*/ 423518 h 1172562"/>
                <a:gd name="connsiteX53" fmla="*/ 853678 w 1307090"/>
                <a:gd name="connsiteY53" fmla="*/ 445109 h 1172562"/>
                <a:gd name="connsiteX54" fmla="*/ 842052 w 1307090"/>
                <a:gd name="connsiteY54" fmla="*/ 461717 h 1172562"/>
                <a:gd name="connsiteX55" fmla="*/ 833747 w 1307090"/>
                <a:gd name="connsiteY55" fmla="*/ 461717 h 1172562"/>
                <a:gd name="connsiteX56" fmla="*/ 807174 w 1307090"/>
                <a:gd name="connsiteY56" fmla="*/ 489952 h 1172562"/>
                <a:gd name="connsiteX57" fmla="*/ 815478 w 1307090"/>
                <a:gd name="connsiteY57" fmla="*/ 504899 h 1172562"/>
                <a:gd name="connsiteX58" fmla="*/ 803852 w 1307090"/>
                <a:gd name="connsiteY58" fmla="*/ 521508 h 1172562"/>
                <a:gd name="connsiteX59" fmla="*/ 797209 w 1307090"/>
                <a:gd name="connsiteY59" fmla="*/ 539777 h 1172562"/>
                <a:gd name="connsiteX60" fmla="*/ 805513 w 1307090"/>
                <a:gd name="connsiteY60" fmla="*/ 554725 h 1172562"/>
                <a:gd name="connsiteX61" fmla="*/ 805513 w 1307090"/>
                <a:gd name="connsiteY61" fmla="*/ 569673 h 1172562"/>
                <a:gd name="connsiteX62" fmla="*/ 752366 w 1307090"/>
                <a:gd name="connsiteY62" fmla="*/ 632785 h 1172562"/>
                <a:gd name="connsiteX63" fmla="*/ 715827 w 1307090"/>
                <a:gd name="connsiteY63" fmla="*/ 646071 h 1172562"/>
                <a:gd name="connsiteX64" fmla="*/ 679288 w 1307090"/>
                <a:gd name="connsiteY64" fmla="*/ 637768 h 1172562"/>
                <a:gd name="connsiteX65" fmla="*/ 656036 w 1307090"/>
                <a:gd name="connsiteY65" fmla="*/ 636107 h 1172562"/>
                <a:gd name="connsiteX66" fmla="*/ 636106 w 1307090"/>
                <a:gd name="connsiteY66" fmla="*/ 631124 h 1172562"/>
                <a:gd name="connsiteX67" fmla="*/ 602889 w 1307090"/>
                <a:gd name="connsiteY67" fmla="*/ 649394 h 1172562"/>
                <a:gd name="connsiteX68" fmla="*/ 614515 w 1307090"/>
                <a:gd name="connsiteY68" fmla="*/ 666002 h 1172562"/>
                <a:gd name="connsiteX69" fmla="*/ 624480 w 1307090"/>
                <a:gd name="connsiteY69" fmla="*/ 710845 h 1172562"/>
                <a:gd name="connsiteX70" fmla="*/ 636106 w 1307090"/>
                <a:gd name="connsiteY70" fmla="*/ 715828 h 1172562"/>
                <a:gd name="connsiteX71" fmla="*/ 639428 w 1307090"/>
                <a:gd name="connsiteY71" fmla="*/ 740740 h 1172562"/>
                <a:gd name="connsiteX72" fmla="*/ 661019 w 1307090"/>
                <a:gd name="connsiteY72" fmla="*/ 747384 h 1172562"/>
                <a:gd name="connsiteX73" fmla="*/ 677627 w 1307090"/>
                <a:gd name="connsiteY73" fmla="*/ 763992 h 1172562"/>
                <a:gd name="connsiteX74" fmla="*/ 675967 w 1307090"/>
                <a:gd name="connsiteY74" fmla="*/ 785583 h 1172562"/>
                <a:gd name="connsiteX75" fmla="*/ 627802 w 1307090"/>
                <a:gd name="connsiteY75" fmla="*/ 813818 h 1172562"/>
                <a:gd name="connsiteX76" fmla="*/ 597907 w 1307090"/>
                <a:gd name="connsiteY76" fmla="*/ 822123 h 1172562"/>
                <a:gd name="connsiteX77" fmla="*/ 581298 w 1307090"/>
                <a:gd name="connsiteY77" fmla="*/ 837070 h 1172562"/>
                <a:gd name="connsiteX78" fmla="*/ 577976 w 1307090"/>
                <a:gd name="connsiteY78" fmla="*/ 860322 h 1172562"/>
                <a:gd name="connsiteX79" fmla="*/ 572994 w 1307090"/>
                <a:gd name="connsiteY79" fmla="*/ 898521 h 1172562"/>
                <a:gd name="connsiteX80" fmla="*/ 543098 w 1307090"/>
                <a:gd name="connsiteY80" fmla="*/ 895200 h 1172562"/>
                <a:gd name="connsiteX81" fmla="*/ 543098 w 1307090"/>
                <a:gd name="connsiteY81" fmla="*/ 910147 h 1172562"/>
                <a:gd name="connsiteX82" fmla="*/ 504899 w 1307090"/>
                <a:gd name="connsiteY82" fmla="*/ 953330 h 1172562"/>
                <a:gd name="connsiteX83" fmla="*/ 466699 w 1307090"/>
                <a:gd name="connsiteY83" fmla="*/ 920113 h 1172562"/>
                <a:gd name="connsiteX84" fmla="*/ 458395 w 1307090"/>
                <a:gd name="connsiteY84" fmla="*/ 915131 h 1172562"/>
                <a:gd name="connsiteX85" fmla="*/ 443447 w 1307090"/>
                <a:gd name="connsiteY85" fmla="*/ 923434 h 1172562"/>
                <a:gd name="connsiteX86" fmla="*/ 456734 w 1307090"/>
                <a:gd name="connsiteY86" fmla="*/ 950008 h 1172562"/>
                <a:gd name="connsiteX87" fmla="*/ 455073 w 1307090"/>
                <a:gd name="connsiteY87" fmla="*/ 954991 h 1172562"/>
                <a:gd name="connsiteX88" fmla="*/ 479986 w 1307090"/>
                <a:gd name="connsiteY88" fmla="*/ 988208 h 1172562"/>
                <a:gd name="connsiteX89" fmla="*/ 491612 w 1307090"/>
                <a:gd name="connsiteY89" fmla="*/ 1004816 h 1172562"/>
                <a:gd name="connsiteX90" fmla="*/ 484969 w 1307090"/>
                <a:gd name="connsiteY90" fmla="*/ 1034712 h 1172562"/>
                <a:gd name="connsiteX91" fmla="*/ 493273 w 1307090"/>
                <a:gd name="connsiteY91" fmla="*/ 1051319 h 1172562"/>
                <a:gd name="connsiteX92" fmla="*/ 501577 w 1307090"/>
                <a:gd name="connsiteY92" fmla="*/ 1141007 h 1172562"/>
                <a:gd name="connsiteX93" fmla="*/ 481647 w 1307090"/>
                <a:gd name="connsiteY93" fmla="*/ 1144327 h 1172562"/>
                <a:gd name="connsiteX94" fmla="*/ 483103 w 1307090"/>
                <a:gd name="connsiteY94" fmla="*/ 1158887 h 1172562"/>
                <a:gd name="connsiteX95" fmla="*/ 481647 w 1307090"/>
                <a:gd name="connsiteY95" fmla="*/ 1159275 h 1172562"/>
                <a:gd name="connsiteX96" fmla="*/ 430161 w 1307090"/>
                <a:gd name="connsiteY96" fmla="*/ 1172562 h 1172562"/>
                <a:gd name="connsiteX97" fmla="*/ 418535 w 1307090"/>
                <a:gd name="connsiteY97" fmla="*/ 1149310 h 1172562"/>
                <a:gd name="connsiteX98" fmla="*/ 408569 w 1307090"/>
                <a:gd name="connsiteY98" fmla="*/ 1149310 h 1172562"/>
                <a:gd name="connsiteX99" fmla="*/ 390300 w 1307090"/>
                <a:gd name="connsiteY99" fmla="*/ 1144327 h 1172562"/>
                <a:gd name="connsiteX100" fmla="*/ 385318 w 1307090"/>
                <a:gd name="connsiteY100" fmla="*/ 1129380 h 1172562"/>
                <a:gd name="connsiteX101" fmla="*/ 360405 w 1307090"/>
                <a:gd name="connsiteY101" fmla="*/ 1122737 h 1172562"/>
                <a:gd name="connsiteX102" fmla="*/ 360405 w 1307090"/>
                <a:gd name="connsiteY102" fmla="*/ 1094503 h 1172562"/>
                <a:gd name="connsiteX103" fmla="*/ 348779 w 1307090"/>
                <a:gd name="connsiteY103" fmla="*/ 1084536 h 1172562"/>
                <a:gd name="connsiteX104" fmla="*/ 338814 w 1307090"/>
                <a:gd name="connsiteY104" fmla="*/ 1069589 h 1172562"/>
                <a:gd name="connsiteX105" fmla="*/ 335492 w 1307090"/>
                <a:gd name="connsiteY105" fmla="*/ 1016442 h 1172562"/>
                <a:gd name="connsiteX106" fmla="*/ 325527 w 1307090"/>
                <a:gd name="connsiteY106" fmla="*/ 1004816 h 1172562"/>
                <a:gd name="connsiteX107" fmla="*/ 328849 w 1307090"/>
                <a:gd name="connsiteY107" fmla="*/ 999833 h 1172562"/>
                <a:gd name="connsiteX108" fmla="*/ 328849 w 1307090"/>
                <a:gd name="connsiteY108" fmla="*/ 978242 h 1172562"/>
                <a:gd name="connsiteX109" fmla="*/ 347118 w 1307090"/>
                <a:gd name="connsiteY109" fmla="*/ 971598 h 1172562"/>
                <a:gd name="connsiteX110" fmla="*/ 337153 w 1307090"/>
                <a:gd name="connsiteY110" fmla="*/ 956651 h 1172562"/>
                <a:gd name="connsiteX111" fmla="*/ 320544 w 1307090"/>
                <a:gd name="connsiteY111" fmla="*/ 951668 h 1172562"/>
                <a:gd name="connsiteX112" fmla="*/ 308918 w 1307090"/>
                <a:gd name="connsiteY112" fmla="*/ 948348 h 1172562"/>
                <a:gd name="connsiteX113" fmla="*/ 308918 w 1307090"/>
                <a:gd name="connsiteY113" fmla="*/ 935061 h 1172562"/>
                <a:gd name="connsiteX114" fmla="*/ 318884 w 1307090"/>
                <a:gd name="connsiteY114" fmla="*/ 923434 h 1172562"/>
                <a:gd name="connsiteX115" fmla="*/ 335492 w 1307090"/>
                <a:gd name="connsiteY115" fmla="*/ 925095 h 1172562"/>
                <a:gd name="connsiteX116" fmla="*/ 348779 w 1307090"/>
                <a:gd name="connsiteY116" fmla="*/ 921774 h 1172562"/>
                <a:gd name="connsiteX117" fmla="*/ 353761 w 1307090"/>
                <a:gd name="connsiteY117" fmla="*/ 908487 h 1172562"/>
                <a:gd name="connsiteX118" fmla="*/ 363726 w 1307090"/>
                <a:gd name="connsiteY118" fmla="*/ 883574 h 1172562"/>
                <a:gd name="connsiteX119" fmla="*/ 386978 w 1307090"/>
                <a:gd name="connsiteY119" fmla="*/ 878591 h 1172562"/>
                <a:gd name="connsiteX120" fmla="*/ 385318 w 1307090"/>
                <a:gd name="connsiteY120" fmla="*/ 868627 h 1172562"/>
                <a:gd name="connsiteX121" fmla="*/ 373692 w 1307090"/>
                <a:gd name="connsiteY121" fmla="*/ 860322 h 1172562"/>
                <a:gd name="connsiteX122" fmla="*/ 380335 w 1307090"/>
                <a:gd name="connsiteY122" fmla="*/ 847035 h 1172562"/>
                <a:gd name="connsiteX123" fmla="*/ 358744 w 1307090"/>
                <a:gd name="connsiteY123" fmla="*/ 837070 h 1172562"/>
                <a:gd name="connsiteX124" fmla="*/ 337153 w 1307090"/>
                <a:gd name="connsiteY124" fmla="*/ 830427 h 1172562"/>
                <a:gd name="connsiteX125" fmla="*/ 343796 w 1307090"/>
                <a:gd name="connsiteY125" fmla="*/ 812157 h 1172562"/>
                <a:gd name="connsiteX126" fmla="*/ 360405 w 1307090"/>
                <a:gd name="connsiteY126" fmla="*/ 807175 h 1172562"/>
                <a:gd name="connsiteX127" fmla="*/ 368709 w 1307090"/>
                <a:gd name="connsiteY127" fmla="*/ 793888 h 1172562"/>
                <a:gd name="connsiteX128" fmla="*/ 345457 w 1307090"/>
                <a:gd name="connsiteY128" fmla="*/ 782262 h 1172562"/>
                <a:gd name="connsiteX129" fmla="*/ 333831 w 1307090"/>
                <a:gd name="connsiteY129" fmla="*/ 783923 h 1172562"/>
                <a:gd name="connsiteX130" fmla="*/ 295632 w 1307090"/>
                <a:gd name="connsiteY130" fmla="*/ 783923 h 1172562"/>
                <a:gd name="connsiteX131" fmla="*/ 288988 w 1307090"/>
                <a:gd name="connsiteY131" fmla="*/ 793888 h 1172562"/>
                <a:gd name="connsiteX132" fmla="*/ 275701 w 1307090"/>
                <a:gd name="connsiteY132" fmla="*/ 792226 h 1172562"/>
                <a:gd name="connsiteX133" fmla="*/ 260754 w 1307090"/>
                <a:gd name="connsiteY133" fmla="*/ 778940 h 1172562"/>
                <a:gd name="connsiteX134" fmla="*/ 260754 w 1307090"/>
                <a:gd name="connsiteY134" fmla="*/ 765653 h 1172562"/>
                <a:gd name="connsiteX135" fmla="*/ 287327 w 1307090"/>
                <a:gd name="connsiteY135" fmla="*/ 759009 h 1172562"/>
                <a:gd name="connsiteX136" fmla="*/ 287327 w 1307090"/>
                <a:gd name="connsiteY136" fmla="*/ 737419 h 1172562"/>
                <a:gd name="connsiteX137" fmla="*/ 272380 w 1307090"/>
                <a:gd name="connsiteY137" fmla="*/ 734097 h 1172562"/>
                <a:gd name="connsiteX138" fmla="*/ 264075 w 1307090"/>
                <a:gd name="connsiteY138" fmla="*/ 730775 h 1172562"/>
                <a:gd name="connsiteX139" fmla="*/ 269058 w 1307090"/>
                <a:gd name="connsiteY139" fmla="*/ 717489 h 1172562"/>
                <a:gd name="connsiteX140" fmla="*/ 269058 w 1307090"/>
                <a:gd name="connsiteY140" fmla="*/ 689255 h 1172562"/>
                <a:gd name="connsiteX141" fmla="*/ 274041 w 1307090"/>
                <a:gd name="connsiteY141" fmla="*/ 680950 h 1172562"/>
                <a:gd name="connsiteX142" fmla="*/ 280684 w 1307090"/>
                <a:gd name="connsiteY142" fmla="*/ 654376 h 1172562"/>
                <a:gd name="connsiteX143" fmla="*/ 262415 w 1307090"/>
                <a:gd name="connsiteY143" fmla="*/ 651054 h 1172562"/>
                <a:gd name="connsiteX144" fmla="*/ 234180 w 1307090"/>
                <a:gd name="connsiteY144" fmla="*/ 634446 h 1172562"/>
                <a:gd name="connsiteX145" fmla="*/ 197641 w 1307090"/>
                <a:gd name="connsiteY145" fmla="*/ 642751 h 1172562"/>
                <a:gd name="connsiteX146" fmla="*/ 159442 w 1307090"/>
                <a:gd name="connsiteY146" fmla="*/ 652715 h 1172562"/>
                <a:gd name="connsiteX147" fmla="*/ 132868 w 1307090"/>
                <a:gd name="connsiteY147" fmla="*/ 679288 h 1172562"/>
                <a:gd name="connsiteX148" fmla="*/ 107955 w 1307090"/>
                <a:gd name="connsiteY148" fmla="*/ 695898 h 1172562"/>
                <a:gd name="connsiteX149" fmla="*/ 81382 w 1307090"/>
                <a:gd name="connsiteY149" fmla="*/ 712505 h 1172562"/>
                <a:gd name="connsiteX150" fmla="*/ 71417 w 1307090"/>
                <a:gd name="connsiteY150" fmla="*/ 734097 h 1172562"/>
                <a:gd name="connsiteX151" fmla="*/ 39861 w 1307090"/>
                <a:gd name="connsiteY151" fmla="*/ 732436 h 1172562"/>
                <a:gd name="connsiteX152" fmla="*/ 34878 w 1307090"/>
                <a:gd name="connsiteY152" fmla="*/ 720810 h 1172562"/>
                <a:gd name="connsiteX153" fmla="*/ 0 w 1307090"/>
                <a:gd name="connsiteY153" fmla="*/ 727454 h 1172562"/>
                <a:gd name="connsiteX154" fmla="*/ 58130 w 1307090"/>
                <a:gd name="connsiteY154" fmla="*/ 689255 h 1172562"/>
                <a:gd name="connsiteX155" fmla="*/ 86364 w 1307090"/>
                <a:gd name="connsiteY155" fmla="*/ 684271 h 1172562"/>
                <a:gd name="connsiteX156" fmla="*/ 91347 w 1307090"/>
                <a:gd name="connsiteY156" fmla="*/ 664341 h 1172562"/>
                <a:gd name="connsiteX157" fmla="*/ 109616 w 1307090"/>
                <a:gd name="connsiteY157" fmla="*/ 664341 h 1172562"/>
                <a:gd name="connsiteX158" fmla="*/ 129546 w 1307090"/>
                <a:gd name="connsiteY158" fmla="*/ 652715 h 1172562"/>
                <a:gd name="connsiteX159" fmla="*/ 210928 w 1307090"/>
                <a:gd name="connsiteY159" fmla="*/ 611194 h 1172562"/>
                <a:gd name="connsiteX160" fmla="*/ 288988 w 1307090"/>
                <a:gd name="connsiteY160" fmla="*/ 563030 h 1172562"/>
                <a:gd name="connsiteX161" fmla="*/ 340475 w 1307090"/>
                <a:gd name="connsiteY161" fmla="*/ 493273 h 1172562"/>
                <a:gd name="connsiteX162" fmla="*/ 430161 w 1307090"/>
                <a:gd name="connsiteY162" fmla="*/ 455074 h 1172562"/>
                <a:gd name="connsiteX163" fmla="*/ 483308 w 1307090"/>
                <a:gd name="connsiteY163" fmla="*/ 420195 h 1172562"/>
                <a:gd name="connsiteX164" fmla="*/ 503238 w 1307090"/>
                <a:gd name="connsiteY164" fmla="*/ 378674 h 1172562"/>
                <a:gd name="connsiteX165" fmla="*/ 514864 w 1307090"/>
                <a:gd name="connsiteY165" fmla="*/ 360405 h 1172562"/>
                <a:gd name="connsiteX166" fmla="*/ 504899 w 1307090"/>
                <a:gd name="connsiteY166" fmla="*/ 305597 h 1172562"/>
                <a:gd name="connsiteX167" fmla="*/ 516525 w 1307090"/>
                <a:gd name="connsiteY167" fmla="*/ 275702 h 1172562"/>
                <a:gd name="connsiteX168" fmla="*/ 511542 w 1307090"/>
                <a:gd name="connsiteY168" fmla="*/ 257433 h 1172562"/>
                <a:gd name="connsiteX169" fmla="*/ 524829 w 1307090"/>
                <a:gd name="connsiteY169" fmla="*/ 219233 h 1172562"/>
                <a:gd name="connsiteX170" fmla="*/ 543098 w 1307090"/>
                <a:gd name="connsiteY170" fmla="*/ 222554 h 1172562"/>
                <a:gd name="connsiteX171" fmla="*/ 556385 w 1307090"/>
                <a:gd name="connsiteY171" fmla="*/ 217572 h 1172562"/>
                <a:gd name="connsiteX172" fmla="*/ 566350 w 1307090"/>
                <a:gd name="connsiteY172" fmla="*/ 189337 h 1172562"/>
                <a:gd name="connsiteX173" fmla="*/ 572994 w 1307090"/>
                <a:gd name="connsiteY173" fmla="*/ 127885 h 1172562"/>
                <a:gd name="connsiteX174" fmla="*/ 611193 w 1307090"/>
                <a:gd name="connsiteY174" fmla="*/ 101312 h 1172562"/>
                <a:gd name="connsiteX175" fmla="*/ 624480 w 1307090"/>
                <a:gd name="connsiteY175" fmla="*/ 83043 h 1172562"/>
                <a:gd name="connsiteX176" fmla="*/ 672645 w 1307090"/>
                <a:gd name="connsiteY176" fmla="*/ 71417 h 1172562"/>
                <a:gd name="connsiteX177" fmla="*/ 682610 w 1307090"/>
                <a:gd name="connsiteY177" fmla="*/ 71417 h 1172562"/>
                <a:gd name="connsiteX178" fmla="*/ 689253 w 1307090"/>
                <a:gd name="connsiteY178" fmla="*/ 68095 h 1172562"/>
                <a:gd name="connsiteX179" fmla="*/ 694236 w 1307090"/>
                <a:gd name="connsiteY179" fmla="*/ 36539 h 1172562"/>
                <a:gd name="connsiteX180" fmla="*/ 690914 w 1307090"/>
                <a:gd name="connsiteY180" fmla="*/ 14947 h 1172562"/>
                <a:gd name="connsiteX181" fmla="*/ 712505 w 1307090"/>
                <a:gd name="connsiteY181" fmla="*/ 0 h 117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1307090" h="1172562">
                  <a:moveTo>
                    <a:pt x="712505" y="0"/>
                  </a:moveTo>
                  <a:lnTo>
                    <a:pt x="735757" y="18270"/>
                  </a:lnTo>
                  <a:lnTo>
                    <a:pt x="759009" y="59791"/>
                  </a:lnTo>
                  <a:lnTo>
                    <a:pt x="780600" y="81381"/>
                  </a:lnTo>
                  <a:lnTo>
                    <a:pt x="802191" y="141172"/>
                  </a:lnTo>
                  <a:lnTo>
                    <a:pt x="802191" y="154459"/>
                  </a:lnTo>
                  <a:lnTo>
                    <a:pt x="830426" y="187676"/>
                  </a:lnTo>
                  <a:lnTo>
                    <a:pt x="847034" y="187676"/>
                  </a:lnTo>
                  <a:lnTo>
                    <a:pt x="855338" y="194319"/>
                  </a:lnTo>
                  <a:lnTo>
                    <a:pt x="868625" y="197642"/>
                  </a:lnTo>
                  <a:lnTo>
                    <a:pt x="938381" y="176050"/>
                  </a:lnTo>
                  <a:lnTo>
                    <a:pt x="969937" y="154459"/>
                  </a:lnTo>
                  <a:lnTo>
                    <a:pt x="986546" y="152799"/>
                  </a:lnTo>
                  <a:lnTo>
                    <a:pt x="1016441" y="149477"/>
                  </a:lnTo>
                  <a:lnTo>
                    <a:pt x="1096162" y="141172"/>
                  </a:lnTo>
                  <a:lnTo>
                    <a:pt x="1159274" y="159442"/>
                  </a:lnTo>
                  <a:lnTo>
                    <a:pt x="1187509" y="132868"/>
                  </a:lnTo>
                  <a:lnTo>
                    <a:pt x="1207439" y="107955"/>
                  </a:lnTo>
                  <a:lnTo>
                    <a:pt x="1238995" y="94668"/>
                  </a:lnTo>
                  <a:lnTo>
                    <a:pt x="1240632" y="94177"/>
                  </a:lnTo>
                  <a:lnTo>
                    <a:pt x="1250621" y="101312"/>
                  </a:lnTo>
                  <a:lnTo>
                    <a:pt x="1263908" y="102973"/>
                  </a:lnTo>
                  <a:lnTo>
                    <a:pt x="1267229" y="109616"/>
                  </a:lnTo>
                  <a:lnTo>
                    <a:pt x="1287160" y="102973"/>
                  </a:lnTo>
                  <a:lnTo>
                    <a:pt x="1305687" y="120903"/>
                  </a:lnTo>
                  <a:lnTo>
                    <a:pt x="1293803" y="146155"/>
                  </a:lnTo>
                  <a:lnTo>
                    <a:pt x="1300446" y="169407"/>
                  </a:lnTo>
                  <a:lnTo>
                    <a:pt x="1307090" y="186016"/>
                  </a:lnTo>
                  <a:lnTo>
                    <a:pt x="1300446" y="207606"/>
                  </a:lnTo>
                  <a:lnTo>
                    <a:pt x="1307090" y="219233"/>
                  </a:lnTo>
                  <a:lnTo>
                    <a:pt x="1290481" y="232519"/>
                  </a:lnTo>
                  <a:lnTo>
                    <a:pt x="1285499" y="244146"/>
                  </a:lnTo>
                  <a:lnTo>
                    <a:pt x="1285399" y="244715"/>
                  </a:lnTo>
                  <a:lnTo>
                    <a:pt x="1283838" y="242485"/>
                  </a:lnTo>
                  <a:lnTo>
                    <a:pt x="1263908" y="250789"/>
                  </a:lnTo>
                  <a:lnTo>
                    <a:pt x="1240656" y="245806"/>
                  </a:lnTo>
                  <a:lnTo>
                    <a:pt x="1220726" y="257433"/>
                  </a:lnTo>
                  <a:lnTo>
                    <a:pt x="1190830" y="244146"/>
                  </a:lnTo>
                  <a:lnTo>
                    <a:pt x="1155952" y="292310"/>
                  </a:lnTo>
                  <a:lnTo>
                    <a:pt x="1104466" y="288988"/>
                  </a:lnTo>
                  <a:lnTo>
                    <a:pt x="1081214" y="280684"/>
                  </a:lnTo>
                  <a:lnTo>
                    <a:pt x="1071249" y="292310"/>
                  </a:lnTo>
                  <a:lnTo>
                    <a:pt x="1046336" y="285667"/>
                  </a:lnTo>
                  <a:lnTo>
                    <a:pt x="1019763" y="305597"/>
                  </a:lnTo>
                  <a:lnTo>
                    <a:pt x="981563" y="295632"/>
                  </a:lnTo>
                  <a:lnTo>
                    <a:pt x="958311" y="330510"/>
                  </a:lnTo>
                  <a:lnTo>
                    <a:pt x="933398" y="340474"/>
                  </a:lnTo>
                  <a:lnTo>
                    <a:pt x="913468" y="330510"/>
                  </a:lnTo>
                  <a:lnTo>
                    <a:pt x="886895" y="370371"/>
                  </a:lnTo>
                  <a:lnTo>
                    <a:pt x="883573" y="383658"/>
                  </a:lnTo>
                  <a:lnTo>
                    <a:pt x="871947" y="398605"/>
                  </a:lnTo>
                  <a:lnTo>
                    <a:pt x="871947" y="416875"/>
                  </a:lnTo>
                  <a:lnTo>
                    <a:pt x="855338" y="423518"/>
                  </a:lnTo>
                  <a:lnTo>
                    <a:pt x="853678" y="445109"/>
                  </a:lnTo>
                  <a:lnTo>
                    <a:pt x="842052" y="461717"/>
                  </a:lnTo>
                  <a:lnTo>
                    <a:pt x="833747" y="461717"/>
                  </a:lnTo>
                  <a:lnTo>
                    <a:pt x="807174" y="489952"/>
                  </a:lnTo>
                  <a:lnTo>
                    <a:pt x="815478" y="504899"/>
                  </a:lnTo>
                  <a:lnTo>
                    <a:pt x="803852" y="521508"/>
                  </a:lnTo>
                  <a:lnTo>
                    <a:pt x="797209" y="539777"/>
                  </a:lnTo>
                  <a:lnTo>
                    <a:pt x="805513" y="554725"/>
                  </a:lnTo>
                  <a:lnTo>
                    <a:pt x="805513" y="569673"/>
                  </a:lnTo>
                  <a:lnTo>
                    <a:pt x="752366" y="632785"/>
                  </a:lnTo>
                  <a:lnTo>
                    <a:pt x="715827" y="646071"/>
                  </a:lnTo>
                  <a:lnTo>
                    <a:pt x="679288" y="637768"/>
                  </a:lnTo>
                  <a:lnTo>
                    <a:pt x="656036" y="636107"/>
                  </a:lnTo>
                  <a:lnTo>
                    <a:pt x="636106" y="631124"/>
                  </a:lnTo>
                  <a:lnTo>
                    <a:pt x="602889" y="649394"/>
                  </a:lnTo>
                  <a:lnTo>
                    <a:pt x="614515" y="666002"/>
                  </a:lnTo>
                  <a:lnTo>
                    <a:pt x="624480" y="710845"/>
                  </a:lnTo>
                  <a:lnTo>
                    <a:pt x="636106" y="715828"/>
                  </a:lnTo>
                  <a:lnTo>
                    <a:pt x="639428" y="740740"/>
                  </a:lnTo>
                  <a:lnTo>
                    <a:pt x="661019" y="747384"/>
                  </a:lnTo>
                  <a:lnTo>
                    <a:pt x="677627" y="763992"/>
                  </a:lnTo>
                  <a:lnTo>
                    <a:pt x="675967" y="785583"/>
                  </a:lnTo>
                  <a:lnTo>
                    <a:pt x="627802" y="813818"/>
                  </a:lnTo>
                  <a:lnTo>
                    <a:pt x="597907" y="822123"/>
                  </a:lnTo>
                  <a:lnTo>
                    <a:pt x="581298" y="837070"/>
                  </a:lnTo>
                  <a:lnTo>
                    <a:pt x="577976" y="860322"/>
                  </a:lnTo>
                  <a:lnTo>
                    <a:pt x="572994" y="898521"/>
                  </a:lnTo>
                  <a:lnTo>
                    <a:pt x="543098" y="895200"/>
                  </a:lnTo>
                  <a:lnTo>
                    <a:pt x="543098" y="910147"/>
                  </a:lnTo>
                  <a:lnTo>
                    <a:pt x="504899" y="953330"/>
                  </a:lnTo>
                  <a:lnTo>
                    <a:pt x="466699" y="920113"/>
                  </a:lnTo>
                  <a:lnTo>
                    <a:pt x="458395" y="915131"/>
                  </a:lnTo>
                  <a:lnTo>
                    <a:pt x="443447" y="923434"/>
                  </a:lnTo>
                  <a:lnTo>
                    <a:pt x="456734" y="950008"/>
                  </a:lnTo>
                  <a:lnTo>
                    <a:pt x="455073" y="954991"/>
                  </a:lnTo>
                  <a:lnTo>
                    <a:pt x="479986" y="988208"/>
                  </a:lnTo>
                  <a:lnTo>
                    <a:pt x="491612" y="1004816"/>
                  </a:lnTo>
                  <a:lnTo>
                    <a:pt x="484969" y="1034712"/>
                  </a:lnTo>
                  <a:lnTo>
                    <a:pt x="493273" y="1051319"/>
                  </a:lnTo>
                  <a:lnTo>
                    <a:pt x="501577" y="1141007"/>
                  </a:lnTo>
                  <a:lnTo>
                    <a:pt x="481647" y="1144327"/>
                  </a:lnTo>
                  <a:lnTo>
                    <a:pt x="483103" y="1158887"/>
                  </a:lnTo>
                  <a:lnTo>
                    <a:pt x="481647" y="1159275"/>
                  </a:lnTo>
                  <a:lnTo>
                    <a:pt x="430161" y="1172562"/>
                  </a:lnTo>
                  <a:lnTo>
                    <a:pt x="418535" y="1149310"/>
                  </a:lnTo>
                  <a:lnTo>
                    <a:pt x="408569" y="1149310"/>
                  </a:lnTo>
                  <a:lnTo>
                    <a:pt x="390300" y="1144327"/>
                  </a:lnTo>
                  <a:lnTo>
                    <a:pt x="385318" y="1129380"/>
                  </a:lnTo>
                  <a:lnTo>
                    <a:pt x="360405" y="1122737"/>
                  </a:lnTo>
                  <a:lnTo>
                    <a:pt x="360405" y="1094503"/>
                  </a:lnTo>
                  <a:lnTo>
                    <a:pt x="348779" y="1084536"/>
                  </a:lnTo>
                  <a:lnTo>
                    <a:pt x="338814" y="1069589"/>
                  </a:lnTo>
                  <a:lnTo>
                    <a:pt x="335492" y="1016442"/>
                  </a:lnTo>
                  <a:lnTo>
                    <a:pt x="325527" y="1004816"/>
                  </a:lnTo>
                  <a:lnTo>
                    <a:pt x="328849" y="999833"/>
                  </a:lnTo>
                  <a:lnTo>
                    <a:pt x="328849" y="978242"/>
                  </a:lnTo>
                  <a:lnTo>
                    <a:pt x="347118" y="971598"/>
                  </a:lnTo>
                  <a:lnTo>
                    <a:pt x="337153" y="956651"/>
                  </a:lnTo>
                  <a:lnTo>
                    <a:pt x="320544" y="951668"/>
                  </a:lnTo>
                  <a:lnTo>
                    <a:pt x="308918" y="948348"/>
                  </a:lnTo>
                  <a:lnTo>
                    <a:pt x="308918" y="935061"/>
                  </a:lnTo>
                  <a:lnTo>
                    <a:pt x="318884" y="923434"/>
                  </a:lnTo>
                  <a:lnTo>
                    <a:pt x="335492" y="925095"/>
                  </a:lnTo>
                  <a:lnTo>
                    <a:pt x="348779" y="921774"/>
                  </a:lnTo>
                  <a:lnTo>
                    <a:pt x="353761" y="908487"/>
                  </a:lnTo>
                  <a:lnTo>
                    <a:pt x="363726" y="883574"/>
                  </a:lnTo>
                  <a:lnTo>
                    <a:pt x="386978" y="878591"/>
                  </a:lnTo>
                  <a:lnTo>
                    <a:pt x="385318" y="868627"/>
                  </a:lnTo>
                  <a:lnTo>
                    <a:pt x="373692" y="860322"/>
                  </a:lnTo>
                  <a:lnTo>
                    <a:pt x="380335" y="847035"/>
                  </a:lnTo>
                  <a:lnTo>
                    <a:pt x="358744" y="837070"/>
                  </a:lnTo>
                  <a:lnTo>
                    <a:pt x="337153" y="830427"/>
                  </a:lnTo>
                  <a:lnTo>
                    <a:pt x="343796" y="812157"/>
                  </a:lnTo>
                  <a:lnTo>
                    <a:pt x="360405" y="807175"/>
                  </a:lnTo>
                  <a:lnTo>
                    <a:pt x="368709" y="793888"/>
                  </a:lnTo>
                  <a:lnTo>
                    <a:pt x="345457" y="782262"/>
                  </a:lnTo>
                  <a:lnTo>
                    <a:pt x="333831" y="783923"/>
                  </a:lnTo>
                  <a:lnTo>
                    <a:pt x="295632" y="783923"/>
                  </a:lnTo>
                  <a:lnTo>
                    <a:pt x="288988" y="793888"/>
                  </a:lnTo>
                  <a:lnTo>
                    <a:pt x="275701" y="792226"/>
                  </a:lnTo>
                  <a:lnTo>
                    <a:pt x="260754" y="778940"/>
                  </a:lnTo>
                  <a:lnTo>
                    <a:pt x="260754" y="765653"/>
                  </a:lnTo>
                  <a:lnTo>
                    <a:pt x="287327" y="759009"/>
                  </a:lnTo>
                  <a:lnTo>
                    <a:pt x="287327" y="737419"/>
                  </a:lnTo>
                  <a:lnTo>
                    <a:pt x="272380" y="734097"/>
                  </a:lnTo>
                  <a:lnTo>
                    <a:pt x="264075" y="730775"/>
                  </a:lnTo>
                  <a:lnTo>
                    <a:pt x="269058" y="717489"/>
                  </a:lnTo>
                  <a:lnTo>
                    <a:pt x="269058" y="689255"/>
                  </a:lnTo>
                  <a:lnTo>
                    <a:pt x="274041" y="680950"/>
                  </a:lnTo>
                  <a:lnTo>
                    <a:pt x="280684" y="654376"/>
                  </a:lnTo>
                  <a:lnTo>
                    <a:pt x="262415" y="651054"/>
                  </a:lnTo>
                  <a:lnTo>
                    <a:pt x="234180" y="634446"/>
                  </a:lnTo>
                  <a:lnTo>
                    <a:pt x="197641" y="642751"/>
                  </a:lnTo>
                  <a:lnTo>
                    <a:pt x="159442" y="652715"/>
                  </a:lnTo>
                  <a:lnTo>
                    <a:pt x="132868" y="679288"/>
                  </a:lnTo>
                  <a:lnTo>
                    <a:pt x="107955" y="695898"/>
                  </a:lnTo>
                  <a:lnTo>
                    <a:pt x="81382" y="712505"/>
                  </a:lnTo>
                  <a:lnTo>
                    <a:pt x="71417" y="734097"/>
                  </a:lnTo>
                  <a:lnTo>
                    <a:pt x="39861" y="732436"/>
                  </a:lnTo>
                  <a:lnTo>
                    <a:pt x="34878" y="720810"/>
                  </a:lnTo>
                  <a:lnTo>
                    <a:pt x="0" y="727454"/>
                  </a:lnTo>
                  <a:lnTo>
                    <a:pt x="58130" y="689255"/>
                  </a:lnTo>
                  <a:lnTo>
                    <a:pt x="86364" y="684271"/>
                  </a:lnTo>
                  <a:lnTo>
                    <a:pt x="91347" y="664341"/>
                  </a:lnTo>
                  <a:lnTo>
                    <a:pt x="109616" y="664341"/>
                  </a:lnTo>
                  <a:lnTo>
                    <a:pt x="129546" y="652715"/>
                  </a:lnTo>
                  <a:lnTo>
                    <a:pt x="210928" y="611194"/>
                  </a:lnTo>
                  <a:lnTo>
                    <a:pt x="288988" y="563030"/>
                  </a:lnTo>
                  <a:lnTo>
                    <a:pt x="340475" y="493273"/>
                  </a:lnTo>
                  <a:lnTo>
                    <a:pt x="430161" y="455074"/>
                  </a:lnTo>
                  <a:lnTo>
                    <a:pt x="483308" y="420195"/>
                  </a:lnTo>
                  <a:lnTo>
                    <a:pt x="503238" y="378674"/>
                  </a:lnTo>
                  <a:lnTo>
                    <a:pt x="514864" y="360405"/>
                  </a:lnTo>
                  <a:lnTo>
                    <a:pt x="504899" y="305597"/>
                  </a:lnTo>
                  <a:lnTo>
                    <a:pt x="516525" y="275702"/>
                  </a:lnTo>
                  <a:lnTo>
                    <a:pt x="511542" y="257433"/>
                  </a:lnTo>
                  <a:lnTo>
                    <a:pt x="524829" y="219233"/>
                  </a:lnTo>
                  <a:lnTo>
                    <a:pt x="543098" y="222554"/>
                  </a:lnTo>
                  <a:lnTo>
                    <a:pt x="556385" y="217572"/>
                  </a:lnTo>
                  <a:lnTo>
                    <a:pt x="566350" y="189337"/>
                  </a:lnTo>
                  <a:lnTo>
                    <a:pt x="572994" y="127885"/>
                  </a:lnTo>
                  <a:lnTo>
                    <a:pt x="611193" y="101312"/>
                  </a:lnTo>
                  <a:lnTo>
                    <a:pt x="624480" y="83043"/>
                  </a:lnTo>
                  <a:lnTo>
                    <a:pt x="672645" y="71417"/>
                  </a:lnTo>
                  <a:lnTo>
                    <a:pt x="682610" y="71417"/>
                  </a:lnTo>
                  <a:lnTo>
                    <a:pt x="689253" y="68095"/>
                  </a:lnTo>
                  <a:lnTo>
                    <a:pt x="694236" y="36539"/>
                  </a:lnTo>
                  <a:lnTo>
                    <a:pt x="690914" y="14947"/>
                  </a:lnTo>
                  <a:lnTo>
                    <a:pt x="712505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AD81682B-9D14-9454-95AC-BB35704601A8}"/>
                </a:ext>
              </a:extLst>
            </p:cNvPr>
            <p:cNvGrpSpPr/>
            <p:nvPr/>
          </p:nvGrpSpPr>
          <p:grpSpPr>
            <a:xfrm>
              <a:off x="7177632" y="1712252"/>
              <a:ext cx="305426" cy="137706"/>
              <a:chOff x="5406096" y="1808780"/>
              <a:chExt cx="346965" cy="156435"/>
            </a:xfrm>
          </p:grpSpPr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C154B849-BC90-8FAD-0631-72F3B6A5C93A}"/>
                  </a:ext>
                </a:extLst>
              </p:cNvPr>
              <p:cNvSpPr/>
              <p:nvPr/>
            </p:nvSpPr>
            <p:spPr>
              <a:xfrm>
                <a:off x="5406096" y="1808780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D5C5383F-0254-9828-8122-1F85C505DA81}"/>
                  </a:ext>
                </a:extLst>
              </p:cNvPr>
              <p:cNvSpPr/>
              <p:nvPr/>
            </p:nvSpPr>
            <p:spPr>
              <a:xfrm>
                <a:off x="5596626" y="1808780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F99BE654-23F3-9ED2-0D2A-AB28A07344EC}"/>
                  </a:ext>
                </a:extLst>
              </p:cNvPr>
              <p:cNvSpPr/>
              <p:nvPr/>
            </p:nvSpPr>
            <p:spPr>
              <a:xfrm>
                <a:off x="5476387" y="1883011"/>
                <a:ext cx="60167" cy="60167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4EA41C7C-B802-F337-C62D-6D512095981A}"/>
                  </a:ext>
                </a:extLst>
              </p:cNvPr>
              <p:cNvSpPr/>
              <p:nvPr/>
            </p:nvSpPr>
            <p:spPr>
              <a:xfrm>
                <a:off x="5666918" y="1883011"/>
                <a:ext cx="60167" cy="60167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6A6F27BF-12B3-707B-9C61-BCA1B0C74BE6}"/>
              </a:ext>
            </a:extLst>
          </p:cNvPr>
          <p:cNvGrpSpPr/>
          <p:nvPr/>
        </p:nvGrpSpPr>
        <p:grpSpPr>
          <a:xfrm>
            <a:off x="3714254" y="4575811"/>
            <a:ext cx="2552325" cy="1369158"/>
            <a:chOff x="3714254" y="4575811"/>
            <a:chExt cx="2552325" cy="1369158"/>
          </a:xfrm>
        </p:grpSpPr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81ADAF36-0D81-169A-324D-771816E397CF}"/>
                </a:ext>
              </a:extLst>
            </p:cNvPr>
            <p:cNvGrpSpPr/>
            <p:nvPr/>
          </p:nvGrpSpPr>
          <p:grpSpPr>
            <a:xfrm>
              <a:off x="3714254" y="5295846"/>
              <a:ext cx="2552325" cy="649123"/>
              <a:chOff x="5005709" y="4228759"/>
              <a:chExt cx="2552325" cy="649123"/>
            </a:xfrm>
          </p:grpSpPr>
          <p:sp>
            <p:nvSpPr>
              <p:cNvPr id="390" name="台形 389">
                <a:extLst>
                  <a:ext uri="{FF2B5EF4-FFF2-40B4-BE49-F238E27FC236}">
                    <a16:creationId xmlns:a16="http://schemas.microsoft.com/office/drawing/2014/main" id="{5A99C520-3459-C00D-7C00-06EAD058351D}"/>
                  </a:ext>
                </a:extLst>
              </p:cNvPr>
              <p:cNvSpPr/>
              <p:nvPr/>
            </p:nvSpPr>
            <p:spPr>
              <a:xfrm rot="8100000" flipH="1">
                <a:off x="7359382" y="433928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FE9FF3A8-885C-6356-68B8-1DCF7E3E9468}"/>
                  </a:ext>
                </a:extLst>
              </p:cNvPr>
              <p:cNvGrpSpPr/>
              <p:nvPr/>
            </p:nvGrpSpPr>
            <p:grpSpPr>
              <a:xfrm>
                <a:off x="6909593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464" name="台形 463">
                  <a:extLst>
                    <a:ext uri="{FF2B5EF4-FFF2-40B4-BE49-F238E27FC236}">
                      <a16:creationId xmlns:a16="http://schemas.microsoft.com/office/drawing/2014/main" id="{78CE3D4C-C27D-0A23-11C2-3A8EB5FB22C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台形 464">
                  <a:extLst>
                    <a:ext uri="{FF2B5EF4-FFF2-40B4-BE49-F238E27FC236}">
                      <a16:creationId xmlns:a16="http://schemas.microsoft.com/office/drawing/2014/main" id="{7BDE514A-C518-DE38-ADF4-76EAAC53811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8F9B5C0F-6AD7-2AC3-D328-B88CDB9756D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A2C674F6-8513-2BE6-E2D7-B0373070D48F}"/>
                  </a:ext>
                </a:extLst>
              </p:cNvPr>
              <p:cNvGrpSpPr/>
              <p:nvPr/>
            </p:nvGrpSpPr>
            <p:grpSpPr>
              <a:xfrm>
                <a:off x="7092950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461" name="台形 460">
                  <a:extLst>
                    <a:ext uri="{FF2B5EF4-FFF2-40B4-BE49-F238E27FC236}">
                      <a16:creationId xmlns:a16="http://schemas.microsoft.com/office/drawing/2014/main" id="{396AD4A3-08D5-42CA-D6B1-35615670BA5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台形 461">
                  <a:extLst>
                    <a:ext uri="{FF2B5EF4-FFF2-40B4-BE49-F238E27FC236}">
                      <a16:creationId xmlns:a16="http://schemas.microsoft.com/office/drawing/2014/main" id="{46F5EE14-136A-764C-2650-F8E68FEF640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4FDA61A4-21BB-A913-5E46-5D44856A08A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7581A567-C900-3662-1C22-0A5D1E7668E7}"/>
                  </a:ext>
                </a:extLst>
              </p:cNvPr>
              <p:cNvSpPr/>
              <p:nvPr/>
            </p:nvSpPr>
            <p:spPr>
              <a:xfrm rot="10800000">
                <a:off x="6880224" y="453180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台形 393">
                <a:extLst>
                  <a:ext uri="{FF2B5EF4-FFF2-40B4-BE49-F238E27FC236}">
                    <a16:creationId xmlns:a16="http://schemas.microsoft.com/office/drawing/2014/main" id="{47D0D4E8-6C7E-76B4-A251-4C29643C2DB3}"/>
                  </a:ext>
                </a:extLst>
              </p:cNvPr>
              <p:cNvSpPr/>
              <p:nvPr/>
            </p:nvSpPr>
            <p:spPr>
              <a:xfrm rot="13500000">
                <a:off x="6758777" y="433928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48B4621E-5419-517A-626C-E38973357F03}"/>
                  </a:ext>
                </a:extLst>
              </p:cNvPr>
              <p:cNvSpPr/>
              <p:nvPr/>
            </p:nvSpPr>
            <p:spPr>
              <a:xfrm>
                <a:off x="6761627" y="422875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4E2E2917-8519-9A42-0B2E-DE911831AB32}"/>
                  </a:ext>
                </a:extLst>
              </p:cNvPr>
              <p:cNvSpPr/>
              <p:nvPr/>
            </p:nvSpPr>
            <p:spPr>
              <a:xfrm>
                <a:off x="6920706" y="434845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テキスト ボックス 396">
                <a:extLst>
                  <a:ext uri="{FF2B5EF4-FFF2-40B4-BE49-F238E27FC236}">
                    <a16:creationId xmlns:a16="http://schemas.microsoft.com/office/drawing/2014/main" id="{C63AC577-D8CA-5B68-0BB0-0614D730B007}"/>
                  </a:ext>
                </a:extLst>
              </p:cNvPr>
              <p:cNvSpPr txBox="1"/>
              <p:nvPr/>
            </p:nvSpPr>
            <p:spPr>
              <a:xfrm>
                <a:off x="6942999" y="437226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　島</a:t>
                </a:r>
              </a:p>
            </p:txBody>
          </p: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8E8E0A33-35F3-0A25-AB4D-E8E47AD1EED7}"/>
                  </a:ext>
                </a:extLst>
              </p:cNvPr>
              <p:cNvGrpSpPr/>
              <p:nvPr/>
            </p:nvGrpSpPr>
            <p:grpSpPr>
              <a:xfrm>
                <a:off x="5883859" y="4228759"/>
                <a:ext cx="732515" cy="649123"/>
                <a:chOff x="5445709" y="4203669"/>
                <a:chExt cx="732515" cy="649123"/>
              </a:xfrm>
            </p:grpSpPr>
            <p:sp>
              <p:nvSpPr>
                <p:cNvPr id="447" name="台形 446">
                  <a:extLst>
                    <a:ext uri="{FF2B5EF4-FFF2-40B4-BE49-F238E27FC236}">
                      <a16:creationId xmlns:a16="http://schemas.microsoft.com/office/drawing/2014/main" id="{870D35EC-50CE-18A0-49E8-759C87B0D8CC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8" name="グループ化 447">
                  <a:extLst>
                    <a:ext uri="{FF2B5EF4-FFF2-40B4-BE49-F238E27FC236}">
                      <a16:creationId xmlns:a16="http://schemas.microsoft.com/office/drawing/2014/main" id="{82C78405-FAF1-6D44-C860-A3284ACB4518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58" name="台形 457">
                    <a:extLst>
                      <a:ext uri="{FF2B5EF4-FFF2-40B4-BE49-F238E27FC236}">
                        <a16:creationId xmlns:a16="http://schemas.microsoft.com/office/drawing/2014/main" id="{30F258EE-84C2-F3EC-45E2-73F8E908B66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台形 458">
                    <a:extLst>
                      <a:ext uri="{FF2B5EF4-FFF2-40B4-BE49-F238E27FC236}">
                        <a16:creationId xmlns:a16="http://schemas.microsoft.com/office/drawing/2014/main" id="{897393E4-8E07-8BC6-CC40-0961695846A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192F0EB0-EC15-1DD7-798C-5FC06362B53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37C20E6B-90FA-8C41-6452-CCB3D69A936D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55" name="台形 454">
                    <a:extLst>
                      <a:ext uri="{FF2B5EF4-FFF2-40B4-BE49-F238E27FC236}">
                        <a16:creationId xmlns:a16="http://schemas.microsoft.com/office/drawing/2014/main" id="{7C1BA2AF-6839-031E-40AB-25C97ABF723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台形 455">
                    <a:extLst>
                      <a:ext uri="{FF2B5EF4-FFF2-40B4-BE49-F238E27FC236}">
                        <a16:creationId xmlns:a16="http://schemas.microsoft.com/office/drawing/2014/main" id="{872FDA2A-E7A7-A157-9BC4-BC00D7CF878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F89DD48F-6E0D-7B50-13CF-63189E0F939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BA0ADB8F-D578-D2E7-02CD-F62B56A7FB1C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台形 450">
                  <a:extLst>
                    <a:ext uri="{FF2B5EF4-FFF2-40B4-BE49-F238E27FC236}">
                      <a16:creationId xmlns:a16="http://schemas.microsoft.com/office/drawing/2014/main" id="{4BEC43B8-8477-0EEC-84EA-E4B51F7472B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64C113E0-BC48-DB09-9F03-7A507672E3F9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正方形/長方形 452">
                  <a:extLst>
                    <a:ext uri="{FF2B5EF4-FFF2-40B4-BE49-F238E27FC236}">
                      <a16:creationId xmlns:a16="http://schemas.microsoft.com/office/drawing/2014/main" id="{76BD3F42-F1F9-F976-E960-216DB1924C72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テキスト ボックス 453">
                  <a:extLst>
                    <a:ext uri="{FF2B5EF4-FFF2-40B4-BE49-F238E27FC236}">
                      <a16:creationId xmlns:a16="http://schemas.microsoft.com/office/drawing/2014/main" id="{D1152E6A-2882-7F52-514B-26E70E0F9EB2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　知</a:t>
                  </a:r>
                </a:p>
              </p:txBody>
            </p: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6475B01F-D3FF-4974-7C6B-E193FE407DE4}"/>
                  </a:ext>
                </a:extLst>
              </p:cNvPr>
              <p:cNvGrpSpPr/>
              <p:nvPr/>
            </p:nvGrpSpPr>
            <p:grpSpPr>
              <a:xfrm>
                <a:off x="5005709" y="4228759"/>
                <a:ext cx="820090" cy="649123"/>
                <a:chOff x="5358134" y="4203669"/>
                <a:chExt cx="820090" cy="649123"/>
              </a:xfrm>
            </p:grpSpPr>
            <p:sp>
              <p:nvSpPr>
                <p:cNvPr id="430" name="台形 429">
                  <a:extLst>
                    <a:ext uri="{FF2B5EF4-FFF2-40B4-BE49-F238E27FC236}">
                      <a16:creationId xmlns:a16="http://schemas.microsoft.com/office/drawing/2014/main" id="{F8BE915A-A940-88DF-75F2-0487F82BF8CE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123BDA2F-B6FC-FE5E-D5C3-3A9F197A4F9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44" name="台形 443">
                    <a:extLst>
                      <a:ext uri="{FF2B5EF4-FFF2-40B4-BE49-F238E27FC236}">
                        <a16:creationId xmlns:a16="http://schemas.microsoft.com/office/drawing/2014/main" id="{F1730D2A-395E-AAFD-099D-CED4B6E91F7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台形 444">
                    <a:extLst>
                      <a:ext uri="{FF2B5EF4-FFF2-40B4-BE49-F238E27FC236}">
                        <a16:creationId xmlns:a16="http://schemas.microsoft.com/office/drawing/2014/main" id="{9CD5CF61-7342-229C-4D06-6313A4605D2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C054F358-836F-97DB-D63A-BB79682BC96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42704B38-772C-A070-4807-9666C8B0E9E0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41" name="台形 440">
                    <a:extLst>
                      <a:ext uri="{FF2B5EF4-FFF2-40B4-BE49-F238E27FC236}">
                        <a16:creationId xmlns:a16="http://schemas.microsoft.com/office/drawing/2014/main" id="{40E2F248-8668-3D1F-0B53-9F005F5BC89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台形 441">
                    <a:extLst>
                      <a:ext uri="{FF2B5EF4-FFF2-40B4-BE49-F238E27FC236}">
                        <a16:creationId xmlns:a16="http://schemas.microsoft.com/office/drawing/2014/main" id="{E229936E-8637-022C-36E8-9AE56FCD38A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0867E1DF-354E-19B4-32FA-0CAEBA58DCD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BF03C529-BECB-D1C5-7DD5-C4403FC989FD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台形 433">
                  <a:extLst>
                    <a:ext uri="{FF2B5EF4-FFF2-40B4-BE49-F238E27FC236}">
                      <a16:creationId xmlns:a16="http://schemas.microsoft.com/office/drawing/2014/main" id="{446F6E1B-F8EF-43CF-01B8-B59FE4699D83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AE751E3D-0C1B-1D29-CC97-4256F142FD24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C5D18FF7-2F30-57F7-4E19-4AE42AA66128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39" name="四角形: 上の 2 つの角を丸める 438">
                    <a:extLst>
                      <a:ext uri="{FF2B5EF4-FFF2-40B4-BE49-F238E27FC236}">
                        <a16:creationId xmlns:a16="http://schemas.microsoft.com/office/drawing/2014/main" id="{E9C5FF47-FFDE-5BC5-54C4-3725C0180A40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54D8EC67-1411-6B07-3D7D-A64A38CF7833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7" name="正方形/長方形 436">
                  <a:extLst>
                    <a:ext uri="{FF2B5EF4-FFF2-40B4-BE49-F238E27FC236}">
                      <a16:creationId xmlns:a16="http://schemas.microsoft.com/office/drawing/2014/main" id="{D1675780-AD14-2794-0812-D58B46EE609B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テキスト ボックス 437">
                  <a:extLst>
                    <a:ext uri="{FF2B5EF4-FFF2-40B4-BE49-F238E27FC236}">
                      <a16:creationId xmlns:a16="http://schemas.microsoft.com/office/drawing/2014/main" id="{CBA988CE-11C2-1099-B916-167DC0B2244A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愛　媛</a:t>
                  </a:r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FC1C46F3-6B12-3EE2-8CF1-CD1500315D1B}"/>
                  </a:ext>
                </a:extLst>
              </p:cNvPr>
              <p:cNvGrpSpPr/>
              <p:nvPr/>
            </p:nvGrpSpPr>
            <p:grpSpPr>
              <a:xfrm>
                <a:off x="578799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22" name="四角形: 上の 2 つの角を丸める 421">
                  <a:extLst>
                    <a:ext uri="{FF2B5EF4-FFF2-40B4-BE49-F238E27FC236}">
                      <a16:creationId xmlns:a16="http://schemas.microsoft.com/office/drawing/2014/main" id="{FA7853D6-5D6E-DE33-F8C1-3184F40A074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554678BD-C341-CAA8-3E9F-AB4BDDBAA658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四角形: 上の 2 つの角を丸める 423">
                  <a:extLst>
                    <a:ext uri="{FF2B5EF4-FFF2-40B4-BE49-F238E27FC236}">
                      <a16:creationId xmlns:a16="http://schemas.microsoft.com/office/drawing/2014/main" id="{257D3A4C-B735-FFF3-6AC5-231362C81B8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25" name="四角形: 上の 2 つの角を丸める 424">
                  <a:extLst>
                    <a:ext uri="{FF2B5EF4-FFF2-40B4-BE49-F238E27FC236}">
                      <a16:creationId xmlns:a16="http://schemas.microsoft.com/office/drawing/2014/main" id="{566AB53F-A800-8AF7-E615-BB9DDA43773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四角形: 上の 2 つの角を丸める 425">
                  <a:extLst>
                    <a:ext uri="{FF2B5EF4-FFF2-40B4-BE49-F238E27FC236}">
                      <a16:creationId xmlns:a16="http://schemas.microsoft.com/office/drawing/2014/main" id="{7B588EE1-E722-9D7E-1F14-635155DED1E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四角形: 上の 2 つの角を丸める 426">
                  <a:extLst>
                    <a:ext uri="{FF2B5EF4-FFF2-40B4-BE49-F238E27FC236}">
                      <a16:creationId xmlns:a16="http://schemas.microsoft.com/office/drawing/2014/main" id="{C0EEF5F7-8D69-D335-1D3A-FC091FAF884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四角形: 上の 2 つの角を丸める 427">
                  <a:extLst>
                    <a:ext uri="{FF2B5EF4-FFF2-40B4-BE49-F238E27FC236}">
                      <a16:creationId xmlns:a16="http://schemas.microsoft.com/office/drawing/2014/main" id="{48C00F12-B10E-85DF-513B-8C74B9B629B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四角形: 上の 2 つの角を丸める 428">
                  <a:extLst>
                    <a:ext uri="{FF2B5EF4-FFF2-40B4-BE49-F238E27FC236}">
                      <a16:creationId xmlns:a16="http://schemas.microsoft.com/office/drawing/2014/main" id="{52531B41-1628-70DA-5A2F-B748A46011A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9A7E8E0D-9950-4B78-FEBA-6A4BE2E3ADFF}"/>
                  </a:ext>
                </a:extLst>
              </p:cNvPr>
              <p:cNvGrpSpPr/>
              <p:nvPr/>
            </p:nvGrpSpPr>
            <p:grpSpPr>
              <a:xfrm>
                <a:off x="658174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14" name="四角形: 上の 2 つの角を丸める 413">
                  <a:extLst>
                    <a:ext uri="{FF2B5EF4-FFF2-40B4-BE49-F238E27FC236}">
                      <a16:creationId xmlns:a16="http://schemas.microsoft.com/office/drawing/2014/main" id="{B78D5009-AB70-0374-8972-DD62772C0A1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D599D746-15F5-0AFE-DFDC-66D97413587F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四角形: 上の 2 つの角を丸める 415">
                  <a:extLst>
                    <a:ext uri="{FF2B5EF4-FFF2-40B4-BE49-F238E27FC236}">
                      <a16:creationId xmlns:a16="http://schemas.microsoft.com/office/drawing/2014/main" id="{D8632EA9-D5F6-1932-EEE5-9DDD9E9F7910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17" name="四角形: 上の 2 つの角を丸める 416">
                  <a:extLst>
                    <a:ext uri="{FF2B5EF4-FFF2-40B4-BE49-F238E27FC236}">
                      <a16:creationId xmlns:a16="http://schemas.microsoft.com/office/drawing/2014/main" id="{29F9AFC0-DCF5-75ED-48E9-E07E58F6EE0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四角形: 上の 2 つの角を丸める 417">
                  <a:extLst>
                    <a:ext uri="{FF2B5EF4-FFF2-40B4-BE49-F238E27FC236}">
                      <a16:creationId xmlns:a16="http://schemas.microsoft.com/office/drawing/2014/main" id="{23ACB18B-3BAD-8970-7F0B-C6B25F2C63B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四角形: 上の 2 つの角を丸める 418">
                  <a:extLst>
                    <a:ext uri="{FF2B5EF4-FFF2-40B4-BE49-F238E27FC236}">
                      <a16:creationId xmlns:a16="http://schemas.microsoft.com/office/drawing/2014/main" id="{81F00F13-F9E1-A1D1-BDD6-247312C1955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四角形: 上の 2 つの角を丸める 419">
                  <a:extLst>
                    <a:ext uri="{FF2B5EF4-FFF2-40B4-BE49-F238E27FC236}">
                      <a16:creationId xmlns:a16="http://schemas.microsoft.com/office/drawing/2014/main" id="{A61ED8CC-5934-A802-E9BB-54A1920B043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四角形: 上の 2 つの角を丸める 420">
                  <a:extLst>
                    <a:ext uri="{FF2B5EF4-FFF2-40B4-BE49-F238E27FC236}">
                      <a16:creationId xmlns:a16="http://schemas.microsoft.com/office/drawing/2014/main" id="{BD1F8559-E6F0-3070-FC8B-9E55293428F2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8355DE2A-7464-1048-8562-EF6ECF23E9CD}"/>
                  </a:ext>
                </a:extLst>
              </p:cNvPr>
              <p:cNvGrpSpPr/>
              <p:nvPr/>
            </p:nvGrpSpPr>
            <p:grpSpPr>
              <a:xfrm>
                <a:off x="7361906" y="4452208"/>
                <a:ext cx="196128" cy="185649"/>
                <a:chOff x="8095331" y="5472437"/>
                <a:chExt cx="196128" cy="185649"/>
              </a:xfrm>
            </p:grpSpPr>
            <p:sp>
              <p:nvSpPr>
                <p:cNvPr id="412" name="四角形: 上の 2 つの角を丸める 411">
                  <a:extLst>
                    <a:ext uri="{FF2B5EF4-FFF2-40B4-BE49-F238E27FC236}">
                      <a16:creationId xmlns:a16="http://schemas.microsoft.com/office/drawing/2014/main" id="{1B39477F-744A-15E3-7D6B-C0F013E0548A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A2D6E9AE-0220-7994-58C2-F08835DA8486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3D4A0D0A-2E3A-9E82-F991-AFC190382AE5}"/>
                </a:ext>
              </a:extLst>
            </p:cNvPr>
            <p:cNvSpPr/>
            <p:nvPr/>
          </p:nvSpPr>
          <p:spPr>
            <a:xfrm>
              <a:off x="4902723" y="4668899"/>
              <a:ext cx="846010" cy="691062"/>
            </a:xfrm>
            <a:custGeom>
              <a:avLst/>
              <a:gdLst>
                <a:gd name="connsiteX0" fmla="*/ 31750 w 5200650"/>
                <a:gd name="connsiteY0" fmla="*/ 4089400 h 4248150"/>
                <a:gd name="connsiteX1" fmla="*/ 234950 w 5200650"/>
                <a:gd name="connsiteY1" fmla="*/ 4044950 h 4248150"/>
                <a:gd name="connsiteX2" fmla="*/ 298450 w 5200650"/>
                <a:gd name="connsiteY2" fmla="*/ 3987800 h 4248150"/>
                <a:gd name="connsiteX3" fmla="*/ 425450 w 5200650"/>
                <a:gd name="connsiteY3" fmla="*/ 4114800 h 4248150"/>
                <a:gd name="connsiteX4" fmla="*/ 609600 w 5200650"/>
                <a:gd name="connsiteY4" fmla="*/ 4152900 h 4248150"/>
                <a:gd name="connsiteX5" fmla="*/ 704850 w 5200650"/>
                <a:gd name="connsiteY5" fmla="*/ 4032250 h 4248150"/>
                <a:gd name="connsiteX6" fmla="*/ 920750 w 5200650"/>
                <a:gd name="connsiteY6" fmla="*/ 4013200 h 4248150"/>
                <a:gd name="connsiteX7" fmla="*/ 984250 w 5200650"/>
                <a:gd name="connsiteY7" fmla="*/ 4051300 h 4248150"/>
                <a:gd name="connsiteX8" fmla="*/ 1079500 w 5200650"/>
                <a:gd name="connsiteY8" fmla="*/ 4171950 h 4248150"/>
                <a:gd name="connsiteX9" fmla="*/ 1085850 w 5200650"/>
                <a:gd name="connsiteY9" fmla="*/ 4216400 h 4248150"/>
                <a:gd name="connsiteX10" fmla="*/ 1231900 w 5200650"/>
                <a:gd name="connsiteY10" fmla="*/ 4248150 h 4248150"/>
                <a:gd name="connsiteX11" fmla="*/ 1257300 w 5200650"/>
                <a:gd name="connsiteY11" fmla="*/ 4133850 h 4248150"/>
                <a:gd name="connsiteX12" fmla="*/ 1187450 w 5200650"/>
                <a:gd name="connsiteY12" fmla="*/ 4032250 h 4248150"/>
                <a:gd name="connsiteX13" fmla="*/ 1028700 w 5200650"/>
                <a:gd name="connsiteY13" fmla="*/ 3943350 h 4248150"/>
                <a:gd name="connsiteX14" fmla="*/ 1041400 w 5200650"/>
                <a:gd name="connsiteY14" fmla="*/ 3892550 h 4248150"/>
                <a:gd name="connsiteX15" fmla="*/ 1022350 w 5200650"/>
                <a:gd name="connsiteY15" fmla="*/ 3752850 h 4248150"/>
                <a:gd name="connsiteX16" fmla="*/ 1130300 w 5200650"/>
                <a:gd name="connsiteY16" fmla="*/ 3740150 h 4248150"/>
                <a:gd name="connsiteX17" fmla="*/ 1193800 w 5200650"/>
                <a:gd name="connsiteY17" fmla="*/ 3676650 h 4248150"/>
                <a:gd name="connsiteX18" fmla="*/ 1193800 w 5200650"/>
                <a:gd name="connsiteY18" fmla="*/ 3524250 h 4248150"/>
                <a:gd name="connsiteX19" fmla="*/ 1187450 w 5200650"/>
                <a:gd name="connsiteY19" fmla="*/ 3409950 h 4248150"/>
                <a:gd name="connsiteX20" fmla="*/ 1187450 w 5200650"/>
                <a:gd name="connsiteY20" fmla="*/ 3333750 h 4248150"/>
                <a:gd name="connsiteX21" fmla="*/ 1238250 w 5200650"/>
                <a:gd name="connsiteY21" fmla="*/ 3117850 h 4248150"/>
                <a:gd name="connsiteX22" fmla="*/ 1377950 w 5200650"/>
                <a:gd name="connsiteY22" fmla="*/ 3092450 h 4248150"/>
                <a:gd name="connsiteX23" fmla="*/ 1447800 w 5200650"/>
                <a:gd name="connsiteY23" fmla="*/ 3155950 h 4248150"/>
                <a:gd name="connsiteX24" fmla="*/ 1485900 w 5200650"/>
                <a:gd name="connsiteY24" fmla="*/ 3098800 h 4248150"/>
                <a:gd name="connsiteX25" fmla="*/ 1568450 w 5200650"/>
                <a:gd name="connsiteY25" fmla="*/ 2908300 h 4248150"/>
                <a:gd name="connsiteX26" fmla="*/ 1612900 w 5200650"/>
                <a:gd name="connsiteY26" fmla="*/ 2889250 h 4248150"/>
                <a:gd name="connsiteX27" fmla="*/ 1701800 w 5200650"/>
                <a:gd name="connsiteY27" fmla="*/ 2692400 h 4248150"/>
                <a:gd name="connsiteX28" fmla="*/ 1784350 w 5200650"/>
                <a:gd name="connsiteY28" fmla="*/ 2654300 h 4248150"/>
                <a:gd name="connsiteX29" fmla="*/ 1854200 w 5200650"/>
                <a:gd name="connsiteY29" fmla="*/ 2698750 h 4248150"/>
                <a:gd name="connsiteX30" fmla="*/ 1873250 w 5200650"/>
                <a:gd name="connsiteY30" fmla="*/ 2603500 h 4248150"/>
                <a:gd name="connsiteX31" fmla="*/ 1854200 w 5200650"/>
                <a:gd name="connsiteY31" fmla="*/ 2559050 h 4248150"/>
                <a:gd name="connsiteX32" fmla="*/ 1917700 w 5200650"/>
                <a:gd name="connsiteY32" fmla="*/ 2514600 h 4248150"/>
                <a:gd name="connsiteX33" fmla="*/ 1962150 w 5200650"/>
                <a:gd name="connsiteY33" fmla="*/ 2406650 h 4248150"/>
                <a:gd name="connsiteX34" fmla="*/ 1962150 w 5200650"/>
                <a:gd name="connsiteY34" fmla="*/ 2330450 h 4248150"/>
                <a:gd name="connsiteX35" fmla="*/ 1987550 w 5200650"/>
                <a:gd name="connsiteY35" fmla="*/ 2247900 h 4248150"/>
                <a:gd name="connsiteX36" fmla="*/ 1962150 w 5200650"/>
                <a:gd name="connsiteY36" fmla="*/ 2222500 h 4248150"/>
                <a:gd name="connsiteX37" fmla="*/ 1955800 w 5200650"/>
                <a:gd name="connsiteY37" fmla="*/ 2051050 h 4248150"/>
                <a:gd name="connsiteX38" fmla="*/ 1949450 w 5200650"/>
                <a:gd name="connsiteY38" fmla="*/ 2000250 h 4248150"/>
                <a:gd name="connsiteX39" fmla="*/ 1981200 w 5200650"/>
                <a:gd name="connsiteY39" fmla="*/ 1955800 h 4248150"/>
                <a:gd name="connsiteX40" fmla="*/ 2000250 w 5200650"/>
                <a:gd name="connsiteY40" fmla="*/ 1892300 h 4248150"/>
                <a:gd name="connsiteX41" fmla="*/ 2057400 w 5200650"/>
                <a:gd name="connsiteY41" fmla="*/ 1828800 h 4248150"/>
                <a:gd name="connsiteX42" fmla="*/ 2133600 w 5200650"/>
                <a:gd name="connsiteY42" fmla="*/ 1854200 h 4248150"/>
                <a:gd name="connsiteX43" fmla="*/ 2178050 w 5200650"/>
                <a:gd name="connsiteY43" fmla="*/ 1866900 h 4248150"/>
                <a:gd name="connsiteX44" fmla="*/ 2241550 w 5200650"/>
                <a:gd name="connsiteY44" fmla="*/ 1765300 h 4248150"/>
                <a:gd name="connsiteX45" fmla="*/ 2279650 w 5200650"/>
                <a:gd name="connsiteY45" fmla="*/ 1720850 h 4248150"/>
                <a:gd name="connsiteX46" fmla="*/ 2476500 w 5200650"/>
                <a:gd name="connsiteY46" fmla="*/ 1644650 h 4248150"/>
                <a:gd name="connsiteX47" fmla="*/ 2559050 w 5200650"/>
                <a:gd name="connsiteY47" fmla="*/ 1625600 h 4248150"/>
                <a:gd name="connsiteX48" fmla="*/ 2952750 w 5200650"/>
                <a:gd name="connsiteY48" fmla="*/ 1416050 h 4248150"/>
                <a:gd name="connsiteX49" fmla="*/ 3073400 w 5200650"/>
                <a:gd name="connsiteY49" fmla="*/ 1327150 h 4248150"/>
                <a:gd name="connsiteX50" fmla="*/ 3441700 w 5200650"/>
                <a:gd name="connsiteY50" fmla="*/ 1263650 h 4248150"/>
                <a:gd name="connsiteX51" fmla="*/ 3492500 w 5200650"/>
                <a:gd name="connsiteY51" fmla="*/ 1320800 h 4248150"/>
                <a:gd name="connsiteX52" fmla="*/ 3765550 w 5200650"/>
                <a:gd name="connsiteY52" fmla="*/ 1390650 h 4248150"/>
                <a:gd name="connsiteX53" fmla="*/ 4025900 w 5200650"/>
                <a:gd name="connsiteY53" fmla="*/ 1441450 h 4248150"/>
                <a:gd name="connsiteX54" fmla="*/ 4057650 w 5200650"/>
                <a:gd name="connsiteY54" fmla="*/ 1485900 h 4248150"/>
                <a:gd name="connsiteX55" fmla="*/ 4095750 w 5200650"/>
                <a:gd name="connsiteY55" fmla="*/ 1606550 h 4248150"/>
                <a:gd name="connsiteX56" fmla="*/ 4337050 w 5200650"/>
                <a:gd name="connsiteY56" fmla="*/ 1746250 h 4248150"/>
                <a:gd name="connsiteX57" fmla="*/ 4337050 w 5200650"/>
                <a:gd name="connsiteY57" fmla="*/ 1854200 h 4248150"/>
                <a:gd name="connsiteX58" fmla="*/ 4362450 w 5200650"/>
                <a:gd name="connsiteY58" fmla="*/ 1892300 h 4248150"/>
                <a:gd name="connsiteX59" fmla="*/ 4565650 w 5200650"/>
                <a:gd name="connsiteY59" fmla="*/ 2063750 h 4248150"/>
                <a:gd name="connsiteX60" fmla="*/ 4565650 w 5200650"/>
                <a:gd name="connsiteY60" fmla="*/ 2133600 h 4248150"/>
                <a:gd name="connsiteX61" fmla="*/ 4654550 w 5200650"/>
                <a:gd name="connsiteY61" fmla="*/ 2159000 h 4248150"/>
                <a:gd name="connsiteX62" fmla="*/ 4794250 w 5200650"/>
                <a:gd name="connsiteY62" fmla="*/ 2343150 h 4248150"/>
                <a:gd name="connsiteX63" fmla="*/ 4832350 w 5200650"/>
                <a:gd name="connsiteY63" fmla="*/ 2051050 h 4248150"/>
                <a:gd name="connsiteX64" fmla="*/ 4914900 w 5200650"/>
                <a:gd name="connsiteY64" fmla="*/ 1746250 h 4248150"/>
                <a:gd name="connsiteX65" fmla="*/ 5080000 w 5200650"/>
                <a:gd name="connsiteY65" fmla="*/ 1346200 h 4248150"/>
                <a:gd name="connsiteX66" fmla="*/ 5162550 w 5200650"/>
                <a:gd name="connsiteY66" fmla="*/ 1257300 h 4248150"/>
                <a:gd name="connsiteX67" fmla="*/ 5200650 w 5200650"/>
                <a:gd name="connsiteY67" fmla="*/ 1206500 h 4248150"/>
                <a:gd name="connsiteX68" fmla="*/ 4997450 w 5200650"/>
                <a:gd name="connsiteY68" fmla="*/ 1219200 h 4248150"/>
                <a:gd name="connsiteX69" fmla="*/ 4927600 w 5200650"/>
                <a:gd name="connsiteY69" fmla="*/ 1162050 h 4248150"/>
                <a:gd name="connsiteX70" fmla="*/ 4857750 w 5200650"/>
                <a:gd name="connsiteY70" fmla="*/ 1162050 h 4248150"/>
                <a:gd name="connsiteX71" fmla="*/ 4775200 w 5200650"/>
                <a:gd name="connsiteY71" fmla="*/ 1009650 h 4248150"/>
                <a:gd name="connsiteX72" fmla="*/ 4730750 w 5200650"/>
                <a:gd name="connsiteY72" fmla="*/ 996950 h 4248150"/>
                <a:gd name="connsiteX73" fmla="*/ 4718050 w 5200650"/>
                <a:gd name="connsiteY73" fmla="*/ 946150 h 4248150"/>
                <a:gd name="connsiteX74" fmla="*/ 4806950 w 5200650"/>
                <a:gd name="connsiteY74" fmla="*/ 876300 h 4248150"/>
                <a:gd name="connsiteX75" fmla="*/ 4762500 w 5200650"/>
                <a:gd name="connsiteY75" fmla="*/ 825500 h 4248150"/>
                <a:gd name="connsiteX76" fmla="*/ 4762500 w 5200650"/>
                <a:gd name="connsiteY76" fmla="*/ 755650 h 4248150"/>
                <a:gd name="connsiteX77" fmla="*/ 4629150 w 5200650"/>
                <a:gd name="connsiteY77" fmla="*/ 704850 h 4248150"/>
                <a:gd name="connsiteX78" fmla="*/ 4419600 w 5200650"/>
                <a:gd name="connsiteY78" fmla="*/ 704850 h 4248150"/>
                <a:gd name="connsiteX79" fmla="*/ 4445000 w 5200650"/>
                <a:gd name="connsiteY79" fmla="*/ 615950 h 4248150"/>
                <a:gd name="connsiteX80" fmla="*/ 4406900 w 5200650"/>
                <a:gd name="connsiteY80" fmla="*/ 349250 h 4248150"/>
                <a:gd name="connsiteX81" fmla="*/ 4349750 w 5200650"/>
                <a:gd name="connsiteY81" fmla="*/ 304800 h 4248150"/>
                <a:gd name="connsiteX82" fmla="*/ 4349750 w 5200650"/>
                <a:gd name="connsiteY82" fmla="*/ 209550 h 4248150"/>
                <a:gd name="connsiteX83" fmla="*/ 4279900 w 5200650"/>
                <a:gd name="connsiteY83" fmla="*/ 222250 h 4248150"/>
                <a:gd name="connsiteX84" fmla="*/ 4235450 w 5200650"/>
                <a:gd name="connsiteY84" fmla="*/ 228600 h 4248150"/>
                <a:gd name="connsiteX85" fmla="*/ 4203700 w 5200650"/>
                <a:gd name="connsiteY85" fmla="*/ 165100 h 4248150"/>
                <a:gd name="connsiteX86" fmla="*/ 4127500 w 5200650"/>
                <a:gd name="connsiteY86" fmla="*/ 190500 h 4248150"/>
                <a:gd name="connsiteX87" fmla="*/ 4121150 w 5200650"/>
                <a:gd name="connsiteY87" fmla="*/ 247650 h 4248150"/>
                <a:gd name="connsiteX88" fmla="*/ 4044950 w 5200650"/>
                <a:gd name="connsiteY88" fmla="*/ 323850 h 4248150"/>
                <a:gd name="connsiteX89" fmla="*/ 3873500 w 5200650"/>
                <a:gd name="connsiteY89" fmla="*/ 292100 h 4248150"/>
                <a:gd name="connsiteX90" fmla="*/ 3740150 w 5200650"/>
                <a:gd name="connsiteY90" fmla="*/ 165100 h 4248150"/>
                <a:gd name="connsiteX91" fmla="*/ 3663950 w 5200650"/>
                <a:gd name="connsiteY91" fmla="*/ 177800 h 4248150"/>
                <a:gd name="connsiteX92" fmla="*/ 3606800 w 5200650"/>
                <a:gd name="connsiteY92" fmla="*/ 171450 h 4248150"/>
                <a:gd name="connsiteX93" fmla="*/ 3524250 w 5200650"/>
                <a:gd name="connsiteY93" fmla="*/ 171450 h 4248150"/>
                <a:gd name="connsiteX94" fmla="*/ 3409950 w 5200650"/>
                <a:gd name="connsiteY94" fmla="*/ 133350 h 4248150"/>
                <a:gd name="connsiteX95" fmla="*/ 3308350 w 5200650"/>
                <a:gd name="connsiteY95" fmla="*/ 120650 h 4248150"/>
                <a:gd name="connsiteX96" fmla="*/ 3257550 w 5200650"/>
                <a:gd name="connsiteY96" fmla="*/ 63500 h 4248150"/>
                <a:gd name="connsiteX97" fmla="*/ 3213100 w 5200650"/>
                <a:gd name="connsiteY97" fmla="*/ 0 h 4248150"/>
                <a:gd name="connsiteX98" fmla="*/ 3136900 w 5200650"/>
                <a:gd name="connsiteY98" fmla="*/ 31750 h 4248150"/>
                <a:gd name="connsiteX99" fmla="*/ 3048000 w 5200650"/>
                <a:gd name="connsiteY99" fmla="*/ 12700 h 4248150"/>
                <a:gd name="connsiteX100" fmla="*/ 2971800 w 5200650"/>
                <a:gd name="connsiteY100" fmla="*/ 57150 h 4248150"/>
                <a:gd name="connsiteX101" fmla="*/ 2857500 w 5200650"/>
                <a:gd name="connsiteY101" fmla="*/ 6350 h 4248150"/>
                <a:gd name="connsiteX102" fmla="*/ 2724150 w 5200650"/>
                <a:gd name="connsiteY102" fmla="*/ 190500 h 4248150"/>
                <a:gd name="connsiteX103" fmla="*/ 2527300 w 5200650"/>
                <a:gd name="connsiteY103" fmla="*/ 177800 h 4248150"/>
                <a:gd name="connsiteX104" fmla="*/ 2438400 w 5200650"/>
                <a:gd name="connsiteY104" fmla="*/ 146050 h 4248150"/>
                <a:gd name="connsiteX105" fmla="*/ 2400300 w 5200650"/>
                <a:gd name="connsiteY105" fmla="*/ 190500 h 4248150"/>
                <a:gd name="connsiteX106" fmla="*/ 2305050 w 5200650"/>
                <a:gd name="connsiteY106" fmla="*/ 165100 h 4248150"/>
                <a:gd name="connsiteX107" fmla="*/ 2203450 w 5200650"/>
                <a:gd name="connsiteY107" fmla="*/ 241300 h 4248150"/>
                <a:gd name="connsiteX108" fmla="*/ 2057400 w 5200650"/>
                <a:gd name="connsiteY108" fmla="*/ 203200 h 4248150"/>
                <a:gd name="connsiteX109" fmla="*/ 1968500 w 5200650"/>
                <a:gd name="connsiteY109" fmla="*/ 336550 h 4248150"/>
                <a:gd name="connsiteX110" fmla="*/ 1873250 w 5200650"/>
                <a:gd name="connsiteY110" fmla="*/ 374650 h 4248150"/>
                <a:gd name="connsiteX111" fmla="*/ 1797050 w 5200650"/>
                <a:gd name="connsiteY111" fmla="*/ 336550 h 4248150"/>
                <a:gd name="connsiteX112" fmla="*/ 1695450 w 5200650"/>
                <a:gd name="connsiteY112" fmla="*/ 488950 h 4248150"/>
                <a:gd name="connsiteX113" fmla="*/ 1682750 w 5200650"/>
                <a:gd name="connsiteY113" fmla="*/ 539750 h 4248150"/>
                <a:gd name="connsiteX114" fmla="*/ 1638300 w 5200650"/>
                <a:gd name="connsiteY114" fmla="*/ 596900 h 4248150"/>
                <a:gd name="connsiteX115" fmla="*/ 1638300 w 5200650"/>
                <a:gd name="connsiteY115" fmla="*/ 666750 h 4248150"/>
                <a:gd name="connsiteX116" fmla="*/ 1574800 w 5200650"/>
                <a:gd name="connsiteY116" fmla="*/ 692150 h 4248150"/>
                <a:gd name="connsiteX117" fmla="*/ 1568450 w 5200650"/>
                <a:gd name="connsiteY117" fmla="*/ 774700 h 4248150"/>
                <a:gd name="connsiteX118" fmla="*/ 1524000 w 5200650"/>
                <a:gd name="connsiteY118" fmla="*/ 838200 h 4248150"/>
                <a:gd name="connsiteX119" fmla="*/ 1492250 w 5200650"/>
                <a:gd name="connsiteY119" fmla="*/ 838200 h 4248150"/>
                <a:gd name="connsiteX120" fmla="*/ 1390650 w 5200650"/>
                <a:gd name="connsiteY120" fmla="*/ 946150 h 4248150"/>
                <a:gd name="connsiteX121" fmla="*/ 1422400 w 5200650"/>
                <a:gd name="connsiteY121" fmla="*/ 1003300 h 4248150"/>
                <a:gd name="connsiteX122" fmla="*/ 1377950 w 5200650"/>
                <a:gd name="connsiteY122" fmla="*/ 1066800 h 4248150"/>
                <a:gd name="connsiteX123" fmla="*/ 1352550 w 5200650"/>
                <a:gd name="connsiteY123" fmla="*/ 1136650 h 4248150"/>
                <a:gd name="connsiteX124" fmla="*/ 1384300 w 5200650"/>
                <a:gd name="connsiteY124" fmla="*/ 1193800 h 4248150"/>
                <a:gd name="connsiteX125" fmla="*/ 1384300 w 5200650"/>
                <a:gd name="connsiteY125" fmla="*/ 1250950 h 4248150"/>
                <a:gd name="connsiteX126" fmla="*/ 1181100 w 5200650"/>
                <a:gd name="connsiteY126" fmla="*/ 1492250 h 4248150"/>
                <a:gd name="connsiteX127" fmla="*/ 1041400 w 5200650"/>
                <a:gd name="connsiteY127" fmla="*/ 1543050 h 4248150"/>
                <a:gd name="connsiteX128" fmla="*/ 901700 w 5200650"/>
                <a:gd name="connsiteY128" fmla="*/ 1511300 h 4248150"/>
                <a:gd name="connsiteX129" fmla="*/ 812800 w 5200650"/>
                <a:gd name="connsiteY129" fmla="*/ 1504950 h 4248150"/>
                <a:gd name="connsiteX130" fmla="*/ 736600 w 5200650"/>
                <a:gd name="connsiteY130" fmla="*/ 1485900 h 4248150"/>
                <a:gd name="connsiteX131" fmla="*/ 609600 w 5200650"/>
                <a:gd name="connsiteY131" fmla="*/ 1555750 h 4248150"/>
                <a:gd name="connsiteX132" fmla="*/ 654050 w 5200650"/>
                <a:gd name="connsiteY132" fmla="*/ 1619250 h 4248150"/>
                <a:gd name="connsiteX133" fmla="*/ 692150 w 5200650"/>
                <a:gd name="connsiteY133" fmla="*/ 1790700 h 4248150"/>
                <a:gd name="connsiteX134" fmla="*/ 736600 w 5200650"/>
                <a:gd name="connsiteY134" fmla="*/ 1809750 h 4248150"/>
                <a:gd name="connsiteX135" fmla="*/ 749300 w 5200650"/>
                <a:gd name="connsiteY135" fmla="*/ 1905000 h 4248150"/>
                <a:gd name="connsiteX136" fmla="*/ 831850 w 5200650"/>
                <a:gd name="connsiteY136" fmla="*/ 1930400 h 4248150"/>
                <a:gd name="connsiteX137" fmla="*/ 895350 w 5200650"/>
                <a:gd name="connsiteY137" fmla="*/ 1993900 h 4248150"/>
                <a:gd name="connsiteX138" fmla="*/ 889000 w 5200650"/>
                <a:gd name="connsiteY138" fmla="*/ 2076450 h 4248150"/>
                <a:gd name="connsiteX139" fmla="*/ 704850 w 5200650"/>
                <a:gd name="connsiteY139" fmla="*/ 2184400 h 4248150"/>
                <a:gd name="connsiteX140" fmla="*/ 590550 w 5200650"/>
                <a:gd name="connsiteY140" fmla="*/ 2216150 h 4248150"/>
                <a:gd name="connsiteX141" fmla="*/ 527050 w 5200650"/>
                <a:gd name="connsiteY141" fmla="*/ 2273300 h 4248150"/>
                <a:gd name="connsiteX142" fmla="*/ 514350 w 5200650"/>
                <a:gd name="connsiteY142" fmla="*/ 2362200 h 4248150"/>
                <a:gd name="connsiteX143" fmla="*/ 495300 w 5200650"/>
                <a:gd name="connsiteY143" fmla="*/ 2508250 h 4248150"/>
                <a:gd name="connsiteX144" fmla="*/ 381000 w 5200650"/>
                <a:gd name="connsiteY144" fmla="*/ 2495550 h 4248150"/>
                <a:gd name="connsiteX145" fmla="*/ 381000 w 5200650"/>
                <a:gd name="connsiteY145" fmla="*/ 2552700 h 4248150"/>
                <a:gd name="connsiteX146" fmla="*/ 234950 w 5200650"/>
                <a:gd name="connsiteY146" fmla="*/ 2717800 h 4248150"/>
                <a:gd name="connsiteX147" fmla="*/ 88900 w 5200650"/>
                <a:gd name="connsiteY147" fmla="*/ 2590800 h 4248150"/>
                <a:gd name="connsiteX148" fmla="*/ 57150 w 5200650"/>
                <a:gd name="connsiteY148" fmla="*/ 2571750 h 4248150"/>
                <a:gd name="connsiteX149" fmla="*/ 0 w 5200650"/>
                <a:gd name="connsiteY149" fmla="*/ 2603500 h 4248150"/>
                <a:gd name="connsiteX150" fmla="*/ 50800 w 5200650"/>
                <a:gd name="connsiteY150" fmla="*/ 2705100 h 4248150"/>
                <a:gd name="connsiteX151" fmla="*/ 44450 w 5200650"/>
                <a:gd name="connsiteY151" fmla="*/ 2724150 h 4248150"/>
                <a:gd name="connsiteX152" fmla="*/ 139700 w 5200650"/>
                <a:gd name="connsiteY152" fmla="*/ 2851150 h 4248150"/>
                <a:gd name="connsiteX153" fmla="*/ 184150 w 5200650"/>
                <a:gd name="connsiteY153" fmla="*/ 2914650 h 4248150"/>
                <a:gd name="connsiteX154" fmla="*/ 158750 w 5200650"/>
                <a:gd name="connsiteY154" fmla="*/ 3028950 h 4248150"/>
                <a:gd name="connsiteX155" fmla="*/ 190500 w 5200650"/>
                <a:gd name="connsiteY155" fmla="*/ 3092450 h 4248150"/>
                <a:gd name="connsiteX156" fmla="*/ 222250 w 5200650"/>
                <a:gd name="connsiteY156" fmla="*/ 3435350 h 4248150"/>
                <a:gd name="connsiteX157" fmla="*/ 146050 w 5200650"/>
                <a:gd name="connsiteY157" fmla="*/ 3448050 h 4248150"/>
                <a:gd name="connsiteX158" fmla="*/ 152400 w 5200650"/>
                <a:gd name="connsiteY158" fmla="*/ 3511550 h 4248150"/>
                <a:gd name="connsiteX159" fmla="*/ 279400 w 5200650"/>
                <a:gd name="connsiteY159" fmla="*/ 3530600 h 4248150"/>
                <a:gd name="connsiteX160" fmla="*/ 298450 w 5200650"/>
                <a:gd name="connsiteY160" fmla="*/ 3644900 h 4248150"/>
                <a:gd name="connsiteX161" fmla="*/ 139700 w 5200650"/>
                <a:gd name="connsiteY161" fmla="*/ 3765550 h 4248150"/>
                <a:gd name="connsiteX162" fmla="*/ 158750 w 5200650"/>
                <a:gd name="connsiteY162" fmla="*/ 3803650 h 4248150"/>
                <a:gd name="connsiteX163" fmla="*/ 120650 w 5200650"/>
                <a:gd name="connsiteY163" fmla="*/ 3892550 h 4248150"/>
                <a:gd name="connsiteX164" fmla="*/ 120650 w 5200650"/>
                <a:gd name="connsiteY164" fmla="*/ 3949700 h 4248150"/>
                <a:gd name="connsiteX165" fmla="*/ 63500 w 5200650"/>
                <a:gd name="connsiteY165" fmla="*/ 3981450 h 4248150"/>
                <a:gd name="connsiteX166" fmla="*/ 69850 w 5200650"/>
                <a:gd name="connsiteY166" fmla="*/ 4019550 h 4248150"/>
                <a:gd name="connsiteX167" fmla="*/ 31750 w 5200650"/>
                <a:gd name="connsiteY167" fmla="*/ 4089400 h 424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200650" h="4248150">
                  <a:moveTo>
                    <a:pt x="31750" y="4089400"/>
                  </a:moveTo>
                  <a:lnTo>
                    <a:pt x="234950" y="4044950"/>
                  </a:lnTo>
                  <a:lnTo>
                    <a:pt x="298450" y="3987800"/>
                  </a:lnTo>
                  <a:lnTo>
                    <a:pt x="425450" y="4114800"/>
                  </a:lnTo>
                  <a:lnTo>
                    <a:pt x="609600" y="4152900"/>
                  </a:lnTo>
                  <a:lnTo>
                    <a:pt x="704850" y="4032250"/>
                  </a:lnTo>
                  <a:lnTo>
                    <a:pt x="920750" y="4013200"/>
                  </a:lnTo>
                  <a:lnTo>
                    <a:pt x="984250" y="4051300"/>
                  </a:lnTo>
                  <a:lnTo>
                    <a:pt x="1079500" y="4171950"/>
                  </a:lnTo>
                  <a:lnTo>
                    <a:pt x="1085850" y="4216400"/>
                  </a:lnTo>
                  <a:lnTo>
                    <a:pt x="1231900" y="4248150"/>
                  </a:lnTo>
                  <a:lnTo>
                    <a:pt x="1257300" y="4133850"/>
                  </a:lnTo>
                  <a:lnTo>
                    <a:pt x="1187450" y="4032250"/>
                  </a:lnTo>
                  <a:lnTo>
                    <a:pt x="1028700" y="3943350"/>
                  </a:lnTo>
                  <a:lnTo>
                    <a:pt x="1041400" y="3892550"/>
                  </a:lnTo>
                  <a:lnTo>
                    <a:pt x="1022350" y="3752850"/>
                  </a:lnTo>
                  <a:lnTo>
                    <a:pt x="1130300" y="3740150"/>
                  </a:lnTo>
                  <a:lnTo>
                    <a:pt x="1193800" y="3676650"/>
                  </a:lnTo>
                  <a:lnTo>
                    <a:pt x="1193800" y="3524250"/>
                  </a:lnTo>
                  <a:lnTo>
                    <a:pt x="1187450" y="3409950"/>
                  </a:lnTo>
                  <a:lnTo>
                    <a:pt x="1187450" y="3333750"/>
                  </a:lnTo>
                  <a:lnTo>
                    <a:pt x="1238250" y="3117850"/>
                  </a:lnTo>
                  <a:lnTo>
                    <a:pt x="1377950" y="3092450"/>
                  </a:lnTo>
                  <a:lnTo>
                    <a:pt x="1447800" y="3155950"/>
                  </a:lnTo>
                  <a:lnTo>
                    <a:pt x="1485900" y="3098800"/>
                  </a:lnTo>
                  <a:lnTo>
                    <a:pt x="1568450" y="2908300"/>
                  </a:lnTo>
                  <a:lnTo>
                    <a:pt x="1612900" y="2889250"/>
                  </a:lnTo>
                  <a:lnTo>
                    <a:pt x="1701800" y="2692400"/>
                  </a:lnTo>
                  <a:lnTo>
                    <a:pt x="1784350" y="2654300"/>
                  </a:lnTo>
                  <a:lnTo>
                    <a:pt x="1854200" y="2698750"/>
                  </a:lnTo>
                  <a:lnTo>
                    <a:pt x="1873250" y="2603500"/>
                  </a:lnTo>
                  <a:lnTo>
                    <a:pt x="1854200" y="2559050"/>
                  </a:lnTo>
                  <a:lnTo>
                    <a:pt x="1917700" y="2514600"/>
                  </a:lnTo>
                  <a:lnTo>
                    <a:pt x="1962150" y="2406650"/>
                  </a:lnTo>
                  <a:lnTo>
                    <a:pt x="1962150" y="2330450"/>
                  </a:lnTo>
                  <a:lnTo>
                    <a:pt x="1987550" y="2247900"/>
                  </a:lnTo>
                  <a:lnTo>
                    <a:pt x="1962150" y="2222500"/>
                  </a:lnTo>
                  <a:lnTo>
                    <a:pt x="1955800" y="2051050"/>
                  </a:lnTo>
                  <a:lnTo>
                    <a:pt x="1949450" y="2000250"/>
                  </a:lnTo>
                  <a:lnTo>
                    <a:pt x="1981200" y="1955800"/>
                  </a:lnTo>
                  <a:lnTo>
                    <a:pt x="2000250" y="1892300"/>
                  </a:lnTo>
                  <a:lnTo>
                    <a:pt x="2057400" y="1828800"/>
                  </a:lnTo>
                  <a:lnTo>
                    <a:pt x="2133600" y="1854200"/>
                  </a:lnTo>
                  <a:lnTo>
                    <a:pt x="2178050" y="1866900"/>
                  </a:lnTo>
                  <a:lnTo>
                    <a:pt x="2241550" y="1765300"/>
                  </a:lnTo>
                  <a:lnTo>
                    <a:pt x="2279650" y="1720850"/>
                  </a:lnTo>
                  <a:lnTo>
                    <a:pt x="2476500" y="1644650"/>
                  </a:lnTo>
                  <a:lnTo>
                    <a:pt x="2559050" y="1625600"/>
                  </a:lnTo>
                  <a:lnTo>
                    <a:pt x="2952750" y="1416050"/>
                  </a:lnTo>
                  <a:lnTo>
                    <a:pt x="3073400" y="1327150"/>
                  </a:lnTo>
                  <a:lnTo>
                    <a:pt x="3441700" y="1263650"/>
                  </a:lnTo>
                  <a:lnTo>
                    <a:pt x="3492500" y="1320800"/>
                  </a:lnTo>
                  <a:lnTo>
                    <a:pt x="3765550" y="1390650"/>
                  </a:lnTo>
                  <a:lnTo>
                    <a:pt x="4025900" y="1441450"/>
                  </a:lnTo>
                  <a:lnTo>
                    <a:pt x="4057650" y="1485900"/>
                  </a:lnTo>
                  <a:lnTo>
                    <a:pt x="4095750" y="1606550"/>
                  </a:lnTo>
                  <a:lnTo>
                    <a:pt x="4337050" y="1746250"/>
                  </a:lnTo>
                  <a:lnTo>
                    <a:pt x="4337050" y="1854200"/>
                  </a:lnTo>
                  <a:lnTo>
                    <a:pt x="4362450" y="1892300"/>
                  </a:lnTo>
                  <a:lnTo>
                    <a:pt x="4565650" y="2063750"/>
                  </a:lnTo>
                  <a:lnTo>
                    <a:pt x="4565650" y="2133600"/>
                  </a:lnTo>
                  <a:lnTo>
                    <a:pt x="4654550" y="2159000"/>
                  </a:lnTo>
                  <a:lnTo>
                    <a:pt x="4794250" y="2343150"/>
                  </a:lnTo>
                  <a:lnTo>
                    <a:pt x="4832350" y="2051050"/>
                  </a:lnTo>
                  <a:lnTo>
                    <a:pt x="4914900" y="1746250"/>
                  </a:lnTo>
                  <a:lnTo>
                    <a:pt x="5080000" y="1346200"/>
                  </a:lnTo>
                  <a:lnTo>
                    <a:pt x="5162550" y="1257300"/>
                  </a:lnTo>
                  <a:lnTo>
                    <a:pt x="5200650" y="1206500"/>
                  </a:lnTo>
                  <a:lnTo>
                    <a:pt x="4997450" y="1219200"/>
                  </a:lnTo>
                  <a:lnTo>
                    <a:pt x="4927600" y="1162050"/>
                  </a:lnTo>
                  <a:lnTo>
                    <a:pt x="4857750" y="1162050"/>
                  </a:lnTo>
                  <a:lnTo>
                    <a:pt x="4775200" y="1009650"/>
                  </a:lnTo>
                  <a:lnTo>
                    <a:pt x="4730750" y="996950"/>
                  </a:lnTo>
                  <a:lnTo>
                    <a:pt x="4718050" y="946150"/>
                  </a:lnTo>
                  <a:lnTo>
                    <a:pt x="4806950" y="876300"/>
                  </a:lnTo>
                  <a:lnTo>
                    <a:pt x="4762500" y="825500"/>
                  </a:lnTo>
                  <a:lnTo>
                    <a:pt x="4762500" y="755650"/>
                  </a:lnTo>
                  <a:lnTo>
                    <a:pt x="4629150" y="704850"/>
                  </a:lnTo>
                  <a:lnTo>
                    <a:pt x="4419600" y="704850"/>
                  </a:lnTo>
                  <a:lnTo>
                    <a:pt x="4445000" y="615950"/>
                  </a:lnTo>
                  <a:lnTo>
                    <a:pt x="4406900" y="349250"/>
                  </a:lnTo>
                  <a:lnTo>
                    <a:pt x="4349750" y="304800"/>
                  </a:lnTo>
                  <a:lnTo>
                    <a:pt x="4349750" y="209550"/>
                  </a:lnTo>
                  <a:lnTo>
                    <a:pt x="4279900" y="222250"/>
                  </a:lnTo>
                  <a:lnTo>
                    <a:pt x="4235450" y="228600"/>
                  </a:lnTo>
                  <a:lnTo>
                    <a:pt x="4203700" y="165100"/>
                  </a:lnTo>
                  <a:lnTo>
                    <a:pt x="4127500" y="190500"/>
                  </a:lnTo>
                  <a:lnTo>
                    <a:pt x="4121150" y="247650"/>
                  </a:lnTo>
                  <a:lnTo>
                    <a:pt x="4044950" y="323850"/>
                  </a:lnTo>
                  <a:lnTo>
                    <a:pt x="3873500" y="292100"/>
                  </a:lnTo>
                  <a:lnTo>
                    <a:pt x="3740150" y="165100"/>
                  </a:lnTo>
                  <a:lnTo>
                    <a:pt x="3663950" y="177800"/>
                  </a:lnTo>
                  <a:lnTo>
                    <a:pt x="3606800" y="171450"/>
                  </a:lnTo>
                  <a:lnTo>
                    <a:pt x="3524250" y="171450"/>
                  </a:lnTo>
                  <a:lnTo>
                    <a:pt x="3409950" y="133350"/>
                  </a:lnTo>
                  <a:lnTo>
                    <a:pt x="3308350" y="120650"/>
                  </a:lnTo>
                  <a:lnTo>
                    <a:pt x="3257550" y="63500"/>
                  </a:lnTo>
                  <a:lnTo>
                    <a:pt x="3213100" y="0"/>
                  </a:lnTo>
                  <a:lnTo>
                    <a:pt x="3136900" y="31750"/>
                  </a:lnTo>
                  <a:lnTo>
                    <a:pt x="3048000" y="12700"/>
                  </a:lnTo>
                  <a:lnTo>
                    <a:pt x="2971800" y="57150"/>
                  </a:lnTo>
                  <a:lnTo>
                    <a:pt x="2857500" y="6350"/>
                  </a:lnTo>
                  <a:lnTo>
                    <a:pt x="2724150" y="190500"/>
                  </a:lnTo>
                  <a:lnTo>
                    <a:pt x="2527300" y="177800"/>
                  </a:lnTo>
                  <a:lnTo>
                    <a:pt x="2438400" y="146050"/>
                  </a:lnTo>
                  <a:lnTo>
                    <a:pt x="2400300" y="190500"/>
                  </a:lnTo>
                  <a:lnTo>
                    <a:pt x="2305050" y="165100"/>
                  </a:lnTo>
                  <a:lnTo>
                    <a:pt x="2203450" y="241300"/>
                  </a:lnTo>
                  <a:lnTo>
                    <a:pt x="2057400" y="203200"/>
                  </a:lnTo>
                  <a:lnTo>
                    <a:pt x="1968500" y="336550"/>
                  </a:lnTo>
                  <a:lnTo>
                    <a:pt x="1873250" y="374650"/>
                  </a:lnTo>
                  <a:lnTo>
                    <a:pt x="1797050" y="336550"/>
                  </a:lnTo>
                  <a:lnTo>
                    <a:pt x="1695450" y="488950"/>
                  </a:lnTo>
                  <a:lnTo>
                    <a:pt x="1682750" y="539750"/>
                  </a:lnTo>
                  <a:lnTo>
                    <a:pt x="1638300" y="596900"/>
                  </a:lnTo>
                  <a:lnTo>
                    <a:pt x="1638300" y="666750"/>
                  </a:lnTo>
                  <a:lnTo>
                    <a:pt x="1574800" y="692150"/>
                  </a:lnTo>
                  <a:lnTo>
                    <a:pt x="1568450" y="774700"/>
                  </a:lnTo>
                  <a:lnTo>
                    <a:pt x="1524000" y="838200"/>
                  </a:lnTo>
                  <a:lnTo>
                    <a:pt x="1492250" y="838200"/>
                  </a:lnTo>
                  <a:lnTo>
                    <a:pt x="1390650" y="946150"/>
                  </a:lnTo>
                  <a:lnTo>
                    <a:pt x="1422400" y="1003300"/>
                  </a:lnTo>
                  <a:lnTo>
                    <a:pt x="1377950" y="1066800"/>
                  </a:lnTo>
                  <a:lnTo>
                    <a:pt x="1352550" y="1136650"/>
                  </a:lnTo>
                  <a:lnTo>
                    <a:pt x="1384300" y="1193800"/>
                  </a:lnTo>
                  <a:lnTo>
                    <a:pt x="1384300" y="1250950"/>
                  </a:lnTo>
                  <a:lnTo>
                    <a:pt x="1181100" y="1492250"/>
                  </a:lnTo>
                  <a:lnTo>
                    <a:pt x="1041400" y="1543050"/>
                  </a:lnTo>
                  <a:lnTo>
                    <a:pt x="901700" y="1511300"/>
                  </a:lnTo>
                  <a:lnTo>
                    <a:pt x="812800" y="1504950"/>
                  </a:lnTo>
                  <a:lnTo>
                    <a:pt x="736600" y="1485900"/>
                  </a:lnTo>
                  <a:lnTo>
                    <a:pt x="609600" y="1555750"/>
                  </a:lnTo>
                  <a:lnTo>
                    <a:pt x="654050" y="1619250"/>
                  </a:lnTo>
                  <a:lnTo>
                    <a:pt x="692150" y="1790700"/>
                  </a:lnTo>
                  <a:lnTo>
                    <a:pt x="736600" y="1809750"/>
                  </a:lnTo>
                  <a:lnTo>
                    <a:pt x="749300" y="1905000"/>
                  </a:lnTo>
                  <a:lnTo>
                    <a:pt x="831850" y="1930400"/>
                  </a:lnTo>
                  <a:lnTo>
                    <a:pt x="895350" y="1993900"/>
                  </a:lnTo>
                  <a:lnTo>
                    <a:pt x="889000" y="2076450"/>
                  </a:lnTo>
                  <a:lnTo>
                    <a:pt x="704850" y="2184400"/>
                  </a:lnTo>
                  <a:lnTo>
                    <a:pt x="590550" y="2216150"/>
                  </a:lnTo>
                  <a:lnTo>
                    <a:pt x="527050" y="2273300"/>
                  </a:lnTo>
                  <a:lnTo>
                    <a:pt x="514350" y="2362200"/>
                  </a:lnTo>
                  <a:lnTo>
                    <a:pt x="495300" y="2508250"/>
                  </a:lnTo>
                  <a:lnTo>
                    <a:pt x="381000" y="2495550"/>
                  </a:lnTo>
                  <a:lnTo>
                    <a:pt x="381000" y="2552700"/>
                  </a:lnTo>
                  <a:lnTo>
                    <a:pt x="234950" y="2717800"/>
                  </a:lnTo>
                  <a:lnTo>
                    <a:pt x="88900" y="2590800"/>
                  </a:lnTo>
                  <a:lnTo>
                    <a:pt x="57150" y="2571750"/>
                  </a:lnTo>
                  <a:lnTo>
                    <a:pt x="0" y="2603500"/>
                  </a:lnTo>
                  <a:lnTo>
                    <a:pt x="50800" y="2705100"/>
                  </a:lnTo>
                  <a:lnTo>
                    <a:pt x="44450" y="2724150"/>
                  </a:lnTo>
                  <a:lnTo>
                    <a:pt x="139700" y="2851150"/>
                  </a:lnTo>
                  <a:lnTo>
                    <a:pt x="184150" y="2914650"/>
                  </a:lnTo>
                  <a:lnTo>
                    <a:pt x="158750" y="3028950"/>
                  </a:lnTo>
                  <a:lnTo>
                    <a:pt x="190500" y="3092450"/>
                  </a:lnTo>
                  <a:lnTo>
                    <a:pt x="222250" y="3435350"/>
                  </a:lnTo>
                  <a:lnTo>
                    <a:pt x="146050" y="3448050"/>
                  </a:lnTo>
                  <a:lnTo>
                    <a:pt x="152400" y="3511550"/>
                  </a:lnTo>
                  <a:lnTo>
                    <a:pt x="279400" y="3530600"/>
                  </a:lnTo>
                  <a:lnTo>
                    <a:pt x="298450" y="3644900"/>
                  </a:lnTo>
                  <a:lnTo>
                    <a:pt x="139700" y="3765550"/>
                  </a:lnTo>
                  <a:lnTo>
                    <a:pt x="158750" y="3803650"/>
                  </a:lnTo>
                  <a:lnTo>
                    <a:pt x="120650" y="3892550"/>
                  </a:lnTo>
                  <a:lnTo>
                    <a:pt x="120650" y="3949700"/>
                  </a:lnTo>
                  <a:lnTo>
                    <a:pt x="63500" y="3981450"/>
                  </a:lnTo>
                  <a:lnTo>
                    <a:pt x="69850" y="4019550"/>
                  </a:lnTo>
                  <a:lnTo>
                    <a:pt x="31750" y="40894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1DE58922-60FF-F955-A1D8-9F000BEDE6AF}"/>
                </a:ext>
              </a:extLst>
            </p:cNvPr>
            <p:cNvSpPr/>
            <p:nvPr/>
          </p:nvSpPr>
          <p:spPr>
            <a:xfrm>
              <a:off x="5491483" y="5014430"/>
              <a:ext cx="533080" cy="415258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404645B6-0E5C-0BFD-133C-952AB632D7E3}"/>
                </a:ext>
              </a:extLst>
            </p:cNvPr>
            <p:cNvSpPr/>
            <p:nvPr/>
          </p:nvSpPr>
          <p:spPr>
            <a:xfrm>
              <a:off x="3918580" y="4724668"/>
              <a:ext cx="812954" cy="729284"/>
            </a:xfrm>
            <a:custGeom>
              <a:avLst/>
              <a:gdLst>
                <a:gd name="connsiteX0" fmla="*/ 712505 w 1307090"/>
                <a:gd name="connsiteY0" fmla="*/ 0 h 1172562"/>
                <a:gd name="connsiteX1" fmla="*/ 735757 w 1307090"/>
                <a:gd name="connsiteY1" fmla="*/ 18270 h 1172562"/>
                <a:gd name="connsiteX2" fmla="*/ 759009 w 1307090"/>
                <a:gd name="connsiteY2" fmla="*/ 59791 h 1172562"/>
                <a:gd name="connsiteX3" fmla="*/ 780600 w 1307090"/>
                <a:gd name="connsiteY3" fmla="*/ 81381 h 1172562"/>
                <a:gd name="connsiteX4" fmla="*/ 802191 w 1307090"/>
                <a:gd name="connsiteY4" fmla="*/ 141172 h 1172562"/>
                <a:gd name="connsiteX5" fmla="*/ 802191 w 1307090"/>
                <a:gd name="connsiteY5" fmla="*/ 154459 h 1172562"/>
                <a:gd name="connsiteX6" fmla="*/ 830426 w 1307090"/>
                <a:gd name="connsiteY6" fmla="*/ 187676 h 1172562"/>
                <a:gd name="connsiteX7" fmla="*/ 847034 w 1307090"/>
                <a:gd name="connsiteY7" fmla="*/ 187676 h 1172562"/>
                <a:gd name="connsiteX8" fmla="*/ 855338 w 1307090"/>
                <a:gd name="connsiteY8" fmla="*/ 194319 h 1172562"/>
                <a:gd name="connsiteX9" fmla="*/ 868625 w 1307090"/>
                <a:gd name="connsiteY9" fmla="*/ 197642 h 1172562"/>
                <a:gd name="connsiteX10" fmla="*/ 938381 w 1307090"/>
                <a:gd name="connsiteY10" fmla="*/ 176050 h 1172562"/>
                <a:gd name="connsiteX11" fmla="*/ 969937 w 1307090"/>
                <a:gd name="connsiteY11" fmla="*/ 154459 h 1172562"/>
                <a:gd name="connsiteX12" fmla="*/ 986546 w 1307090"/>
                <a:gd name="connsiteY12" fmla="*/ 152799 h 1172562"/>
                <a:gd name="connsiteX13" fmla="*/ 1016441 w 1307090"/>
                <a:gd name="connsiteY13" fmla="*/ 149477 h 1172562"/>
                <a:gd name="connsiteX14" fmla="*/ 1096162 w 1307090"/>
                <a:gd name="connsiteY14" fmla="*/ 141172 h 1172562"/>
                <a:gd name="connsiteX15" fmla="*/ 1159274 w 1307090"/>
                <a:gd name="connsiteY15" fmla="*/ 159442 h 1172562"/>
                <a:gd name="connsiteX16" fmla="*/ 1187509 w 1307090"/>
                <a:gd name="connsiteY16" fmla="*/ 132868 h 1172562"/>
                <a:gd name="connsiteX17" fmla="*/ 1207439 w 1307090"/>
                <a:gd name="connsiteY17" fmla="*/ 107955 h 1172562"/>
                <a:gd name="connsiteX18" fmla="*/ 1238995 w 1307090"/>
                <a:gd name="connsiteY18" fmla="*/ 94668 h 1172562"/>
                <a:gd name="connsiteX19" fmla="*/ 1240632 w 1307090"/>
                <a:gd name="connsiteY19" fmla="*/ 94177 h 1172562"/>
                <a:gd name="connsiteX20" fmla="*/ 1250621 w 1307090"/>
                <a:gd name="connsiteY20" fmla="*/ 101312 h 1172562"/>
                <a:gd name="connsiteX21" fmla="*/ 1263908 w 1307090"/>
                <a:gd name="connsiteY21" fmla="*/ 102973 h 1172562"/>
                <a:gd name="connsiteX22" fmla="*/ 1267229 w 1307090"/>
                <a:gd name="connsiteY22" fmla="*/ 109616 h 1172562"/>
                <a:gd name="connsiteX23" fmla="*/ 1287160 w 1307090"/>
                <a:gd name="connsiteY23" fmla="*/ 102973 h 1172562"/>
                <a:gd name="connsiteX24" fmla="*/ 1305687 w 1307090"/>
                <a:gd name="connsiteY24" fmla="*/ 120903 h 1172562"/>
                <a:gd name="connsiteX25" fmla="*/ 1293803 w 1307090"/>
                <a:gd name="connsiteY25" fmla="*/ 146155 h 1172562"/>
                <a:gd name="connsiteX26" fmla="*/ 1300446 w 1307090"/>
                <a:gd name="connsiteY26" fmla="*/ 169407 h 1172562"/>
                <a:gd name="connsiteX27" fmla="*/ 1307090 w 1307090"/>
                <a:gd name="connsiteY27" fmla="*/ 186016 h 1172562"/>
                <a:gd name="connsiteX28" fmla="*/ 1300446 w 1307090"/>
                <a:gd name="connsiteY28" fmla="*/ 207606 h 1172562"/>
                <a:gd name="connsiteX29" fmla="*/ 1307090 w 1307090"/>
                <a:gd name="connsiteY29" fmla="*/ 219233 h 1172562"/>
                <a:gd name="connsiteX30" fmla="*/ 1290481 w 1307090"/>
                <a:gd name="connsiteY30" fmla="*/ 232519 h 1172562"/>
                <a:gd name="connsiteX31" fmla="*/ 1285499 w 1307090"/>
                <a:gd name="connsiteY31" fmla="*/ 244146 h 1172562"/>
                <a:gd name="connsiteX32" fmla="*/ 1285399 w 1307090"/>
                <a:gd name="connsiteY32" fmla="*/ 244715 h 1172562"/>
                <a:gd name="connsiteX33" fmla="*/ 1283838 w 1307090"/>
                <a:gd name="connsiteY33" fmla="*/ 242485 h 1172562"/>
                <a:gd name="connsiteX34" fmla="*/ 1263908 w 1307090"/>
                <a:gd name="connsiteY34" fmla="*/ 250789 h 1172562"/>
                <a:gd name="connsiteX35" fmla="*/ 1240656 w 1307090"/>
                <a:gd name="connsiteY35" fmla="*/ 245806 h 1172562"/>
                <a:gd name="connsiteX36" fmla="*/ 1220726 w 1307090"/>
                <a:gd name="connsiteY36" fmla="*/ 257433 h 1172562"/>
                <a:gd name="connsiteX37" fmla="*/ 1190830 w 1307090"/>
                <a:gd name="connsiteY37" fmla="*/ 244146 h 1172562"/>
                <a:gd name="connsiteX38" fmla="*/ 1155952 w 1307090"/>
                <a:gd name="connsiteY38" fmla="*/ 292310 h 1172562"/>
                <a:gd name="connsiteX39" fmla="*/ 1104466 w 1307090"/>
                <a:gd name="connsiteY39" fmla="*/ 288988 h 1172562"/>
                <a:gd name="connsiteX40" fmla="*/ 1081214 w 1307090"/>
                <a:gd name="connsiteY40" fmla="*/ 280684 h 1172562"/>
                <a:gd name="connsiteX41" fmla="*/ 1071249 w 1307090"/>
                <a:gd name="connsiteY41" fmla="*/ 292310 h 1172562"/>
                <a:gd name="connsiteX42" fmla="*/ 1046336 w 1307090"/>
                <a:gd name="connsiteY42" fmla="*/ 285667 h 1172562"/>
                <a:gd name="connsiteX43" fmla="*/ 1019763 w 1307090"/>
                <a:gd name="connsiteY43" fmla="*/ 305597 h 1172562"/>
                <a:gd name="connsiteX44" fmla="*/ 981563 w 1307090"/>
                <a:gd name="connsiteY44" fmla="*/ 295632 h 1172562"/>
                <a:gd name="connsiteX45" fmla="*/ 958311 w 1307090"/>
                <a:gd name="connsiteY45" fmla="*/ 330510 h 1172562"/>
                <a:gd name="connsiteX46" fmla="*/ 933398 w 1307090"/>
                <a:gd name="connsiteY46" fmla="*/ 340474 h 1172562"/>
                <a:gd name="connsiteX47" fmla="*/ 913468 w 1307090"/>
                <a:gd name="connsiteY47" fmla="*/ 330510 h 1172562"/>
                <a:gd name="connsiteX48" fmla="*/ 886895 w 1307090"/>
                <a:gd name="connsiteY48" fmla="*/ 370371 h 1172562"/>
                <a:gd name="connsiteX49" fmla="*/ 883573 w 1307090"/>
                <a:gd name="connsiteY49" fmla="*/ 383658 h 1172562"/>
                <a:gd name="connsiteX50" fmla="*/ 871947 w 1307090"/>
                <a:gd name="connsiteY50" fmla="*/ 398605 h 1172562"/>
                <a:gd name="connsiteX51" fmla="*/ 871947 w 1307090"/>
                <a:gd name="connsiteY51" fmla="*/ 416875 h 1172562"/>
                <a:gd name="connsiteX52" fmla="*/ 855338 w 1307090"/>
                <a:gd name="connsiteY52" fmla="*/ 423518 h 1172562"/>
                <a:gd name="connsiteX53" fmla="*/ 853678 w 1307090"/>
                <a:gd name="connsiteY53" fmla="*/ 445109 h 1172562"/>
                <a:gd name="connsiteX54" fmla="*/ 842052 w 1307090"/>
                <a:gd name="connsiteY54" fmla="*/ 461717 h 1172562"/>
                <a:gd name="connsiteX55" fmla="*/ 833747 w 1307090"/>
                <a:gd name="connsiteY55" fmla="*/ 461717 h 1172562"/>
                <a:gd name="connsiteX56" fmla="*/ 807174 w 1307090"/>
                <a:gd name="connsiteY56" fmla="*/ 489952 h 1172562"/>
                <a:gd name="connsiteX57" fmla="*/ 815478 w 1307090"/>
                <a:gd name="connsiteY57" fmla="*/ 504899 h 1172562"/>
                <a:gd name="connsiteX58" fmla="*/ 803852 w 1307090"/>
                <a:gd name="connsiteY58" fmla="*/ 521508 h 1172562"/>
                <a:gd name="connsiteX59" fmla="*/ 797209 w 1307090"/>
                <a:gd name="connsiteY59" fmla="*/ 539777 h 1172562"/>
                <a:gd name="connsiteX60" fmla="*/ 805513 w 1307090"/>
                <a:gd name="connsiteY60" fmla="*/ 554725 h 1172562"/>
                <a:gd name="connsiteX61" fmla="*/ 805513 w 1307090"/>
                <a:gd name="connsiteY61" fmla="*/ 569673 h 1172562"/>
                <a:gd name="connsiteX62" fmla="*/ 752366 w 1307090"/>
                <a:gd name="connsiteY62" fmla="*/ 632785 h 1172562"/>
                <a:gd name="connsiteX63" fmla="*/ 715827 w 1307090"/>
                <a:gd name="connsiteY63" fmla="*/ 646071 h 1172562"/>
                <a:gd name="connsiteX64" fmla="*/ 679288 w 1307090"/>
                <a:gd name="connsiteY64" fmla="*/ 637768 h 1172562"/>
                <a:gd name="connsiteX65" fmla="*/ 656036 w 1307090"/>
                <a:gd name="connsiteY65" fmla="*/ 636107 h 1172562"/>
                <a:gd name="connsiteX66" fmla="*/ 636106 w 1307090"/>
                <a:gd name="connsiteY66" fmla="*/ 631124 h 1172562"/>
                <a:gd name="connsiteX67" fmla="*/ 602889 w 1307090"/>
                <a:gd name="connsiteY67" fmla="*/ 649394 h 1172562"/>
                <a:gd name="connsiteX68" fmla="*/ 614515 w 1307090"/>
                <a:gd name="connsiteY68" fmla="*/ 666002 h 1172562"/>
                <a:gd name="connsiteX69" fmla="*/ 624480 w 1307090"/>
                <a:gd name="connsiteY69" fmla="*/ 710845 h 1172562"/>
                <a:gd name="connsiteX70" fmla="*/ 636106 w 1307090"/>
                <a:gd name="connsiteY70" fmla="*/ 715828 h 1172562"/>
                <a:gd name="connsiteX71" fmla="*/ 639428 w 1307090"/>
                <a:gd name="connsiteY71" fmla="*/ 740740 h 1172562"/>
                <a:gd name="connsiteX72" fmla="*/ 661019 w 1307090"/>
                <a:gd name="connsiteY72" fmla="*/ 747384 h 1172562"/>
                <a:gd name="connsiteX73" fmla="*/ 677627 w 1307090"/>
                <a:gd name="connsiteY73" fmla="*/ 763992 h 1172562"/>
                <a:gd name="connsiteX74" fmla="*/ 675967 w 1307090"/>
                <a:gd name="connsiteY74" fmla="*/ 785583 h 1172562"/>
                <a:gd name="connsiteX75" fmla="*/ 627802 w 1307090"/>
                <a:gd name="connsiteY75" fmla="*/ 813818 h 1172562"/>
                <a:gd name="connsiteX76" fmla="*/ 597907 w 1307090"/>
                <a:gd name="connsiteY76" fmla="*/ 822123 h 1172562"/>
                <a:gd name="connsiteX77" fmla="*/ 581298 w 1307090"/>
                <a:gd name="connsiteY77" fmla="*/ 837070 h 1172562"/>
                <a:gd name="connsiteX78" fmla="*/ 577976 w 1307090"/>
                <a:gd name="connsiteY78" fmla="*/ 860322 h 1172562"/>
                <a:gd name="connsiteX79" fmla="*/ 572994 w 1307090"/>
                <a:gd name="connsiteY79" fmla="*/ 898521 h 1172562"/>
                <a:gd name="connsiteX80" fmla="*/ 543098 w 1307090"/>
                <a:gd name="connsiteY80" fmla="*/ 895200 h 1172562"/>
                <a:gd name="connsiteX81" fmla="*/ 543098 w 1307090"/>
                <a:gd name="connsiteY81" fmla="*/ 910147 h 1172562"/>
                <a:gd name="connsiteX82" fmla="*/ 504899 w 1307090"/>
                <a:gd name="connsiteY82" fmla="*/ 953330 h 1172562"/>
                <a:gd name="connsiteX83" fmla="*/ 466699 w 1307090"/>
                <a:gd name="connsiteY83" fmla="*/ 920113 h 1172562"/>
                <a:gd name="connsiteX84" fmla="*/ 458395 w 1307090"/>
                <a:gd name="connsiteY84" fmla="*/ 915131 h 1172562"/>
                <a:gd name="connsiteX85" fmla="*/ 443447 w 1307090"/>
                <a:gd name="connsiteY85" fmla="*/ 923434 h 1172562"/>
                <a:gd name="connsiteX86" fmla="*/ 456734 w 1307090"/>
                <a:gd name="connsiteY86" fmla="*/ 950008 h 1172562"/>
                <a:gd name="connsiteX87" fmla="*/ 455073 w 1307090"/>
                <a:gd name="connsiteY87" fmla="*/ 954991 h 1172562"/>
                <a:gd name="connsiteX88" fmla="*/ 479986 w 1307090"/>
                <a:gd name="connsiteY88" fmla="*/ 988208 h 1172562"/>
                <a:gd name="connsiteX89" fmla="*/ 491612 w 1307090"/>
                <a:gd name="connsiteY89" fmla="*/ 1004816 h 1172562"/>
                <a:gd name="connsiteX90" fmla="*/ 484969 w 1307090"/>
                <a:gd name="connsiteY90" fmla="*/ 1034712 h 1172562"/>
                <a:gd name="connsiteX91" fmla="*/ 493273 w 1307090"/>
                <a:gd name="connsiteY91" fmla="*/ 1051319 h 1172562"/>
                <a:gd name="connsiteX92" fmla="*/ 501577 w 1307090"/>
                <a:gd name="connsiteY92" fmla="*/ 1141007 h 1172562"/>
                <a:gd name="connsiteX93" fmla="*/ 481647 w 1307090"/>
                <a:gd name="connsiteY93" fmla="*/ 1144327 h 1172562"/>
                <a:gd name="connsiteX94" fmla="*/ 483103 w 1307090"/>
                <a:gd name="connsiteY94" fmla="*/ 1158887 h 1172562"/>
                <a:gd name="connsiteX95" fmla="*/ 481647 w 1307090"/>
                <a:gd name="connsiteY95" fmla="*/ 1159275 h 1172562"/>
                <a:gd name="connsiteX96" fmla="*/ 430161 w 1307090"/>
                <a:gd name="connsiteY96" fmla="*/ 1172562 h 1172562"/>
                <a:gd name="connsiteX97" fmla="*/ 418535 w 1307090"/>
                <a:gd name="connsiteY97" fmla="*/ 1149310 h 1172562"/>
                <a:gd name="connsiteX98" fmla="*/ 408569 w 1307090"/>
                <a:gd name="connsiteY98" fmla="*/ 1149310 h 1172562"/>
                <a:gd name="connsiteX99" fmla="*/ 390300 w 1307090"/>
                <a:gd name="connsiteY99" fmla="*/ 1144327 h 1172562"/>
                <a:gd name="connsiteX100" fmla="*/ 385318 w 1307090"/>
                <a:gd name="connsiteY100" fmla="*/ 1129380 h 1172562"/>
                <a:gd name="connsiteX101" fmla="*/ 360405 w 1307090"/>
                <a:gd name="connsiteY101" fmla="*/ 1122737 h 1172562"/>
                <a:gd name="connsiteX102" fmla="*/ 360405 w 1307090"/>
                <a:gd name="connsiteY102" fmla="*/ 1094503 h 1172562"/>
                <a:gd name="connsiteX103" fmla="*/ 348779 w 1307090"/>
                <a:gd name="connsiteY103" fmla="*/ 1084536 h 1172562"/>
                <a:gd name="connsiteX104" fmla="*/ 338814 w 1307090"/>
                <a:gd name="connsiteY104" fmla="*/ 1069589 h 1172562"/>
                <a:gd name="connsiteX105" fmla="*/ 335492 w 1307090"/>
                <a:gd name="connsiteY105" fmla="*/ 1016442 h 1172562"/>
                <a:gd name="connsiteX106" fmla="*/ 325527 w 1307090"/>
                <a:gd name="connsiteY106" fmla="*/ 1004816 h 1172562"/>
                <a:gd name="connsiteX107" fmla="*/ 328849 w 1307090"/>
                <a:gd name="connsiteY107" fmla="*/ 999833 h 1172562"/>
                <a:gd name="connsiteX108" fmla="*/ 328849 w 1307090"/>
                <a:gd name="connsiteY108" fmla="*/ 978242 h 1172562"/>
                <a:gd name="connsiteX109" fmla="*/ 347118 w 1307090"/>
                <a:gd name="connsiteY109" fmla="*/ 971598 h 1172562"/>
                <a:gd name="connsiteX110" fmla="*/ 337153 w 1307090"/>
                <a:gd name="connsiteY110" fmla="*/ 956651 h 1172562"/>
                <a:gd name="connsiteX111" fmla="*/ 320544 w 1307090"/>
                <a:gd name="connsiteY111" fmla="*/ 951668 h 1172562"/>
                <a:gd name="connsiteX112" fmla="*/ 308918 w 1307090"/>
                <a:gd name="connsiteY112" fmla="*/ 948348 h 1172562"/>
                <a:gd name="connsiteX113" fmla="*/ 308918 w 1307090"/>
                <a:gd name="connsiteY113" fmla="*/ 935061 h 1172562"/>
                <a:gd name="connsiteX114" fmla="*/ 318884 w 1307090"/>
                <a:gd name="connsiteY114" fmla="*/ 923434 h 1172562"/>
                <a:gd name="connsiteX115" fmla="*/ 335492 w 1307090"/>
                <a:gd name="connsiteY115" fmla="*/ 925095 h 1172562"/>
                <a:gd name="connsiteX116" fmla="*/ 348779 w 1307090"/>
                <a:gd name="connsiteY116" fmla="*/ 921774 h 1172562"/>
                <a:gd name="connsiteX117" fmla="*/ 353761 w 1307090"/>
                <a:gd name="connsiteY117" fmla="*/ 908487 h 1172562"/>
                <a:gd name="connsiteX118" fmla="*/ 363726 w 1307090"/>
                <a:gd name="connsiteY118" fmla="*/ 883574 h 1172562"/>
                <a:gd name="connsiteX119" fmla="*/ 386978 w 1307090"/>
                <a:gd name="connsiteY119" fmla="*/ 878591 h 1172562"/>
                <a:gd name="connsiteX120" fmla="*/ 385318 w 1307090"/>
                <a:gd name="connsiteY120" fmla="*/ 868627 h 1172562"/>
                <a:gd name="connsiteX121" fmla="*/ 373692 w 1307090"/>
                <a:gd name="connsiteY121" fmla="*/ 860322 h 1172562"/>
                <a:gd name="connsiteX122" fmla="*/ 380335 w 1307090"/>
                <a:gd name="connsiteY122" fmla="*/ 847035 h 1172562"/>
                <a:gd name="connsiteX123" fmla="*/ 358744 w 1307090"/>
                <a:gd name="connsiteY123" fmla="*/ 837070 h 1172562"/>
                <a:gd name="connsiteX124" fmla="*/ 337153 w 1307090"/>
                <a:gd name="connsiteY124" fmla="*/ 830427 h 1172562"/>
                <a:gd name="connsiteX125" fmla="*/ 343796 w 1307090"/>
                <a:gd name="connsiteY125" fmla="*/ 812157 h 1172562"/>
                <a:gd name="connsiteX126" fmla="*/ 360405 w 1307090"/>
                <a:gd name="connsiteY126" fmla="*/ 807175 h 1172562"/>
                <a:gd name="connsiteX127" fmla="*/ 368709 w 1307090"/>
                <a:gd name="connsiteY127" fmla="*/ 793888 h 1172562"/>
                <a:gd name="connsiteX128" fmla="*/ 345457 w 1307090"/>
                <a:gd name="connsiteY128" fmla="*/ 782262 h 1172562"/>
                <a:gd name="connsiteX129" fmla="*/ 333831 w 1307090"/>
                <a:gd name="connsiteY129" fmla="*/ 783923 h 1172562"/>
                <a:gd name="connsiteX130" fmla="*/ 295632 w 1307090"/>
                <a:gd name="connsiteY130" fmla="*/ 783923 h 1172562"/>
                <a:gd name="connsiteX131" fmla="*/ 288988 w 1307090"/>
                <a:gd name="connsiteY131" fmla="*/ 793888 h 1172562"/>
                <a:gd name="connsiteX132" fmla="*/ 275701 w 1307090"/>
                <a:gd name="connsiteY132" fmla="*/ 792226 h 1172562"/>
                <a:gd name="connsiteX133" fmla="*/ 260754 w 1307090"/>
                <a:gd name="connsiteY133" fmla="*/ 778940 h 1172562"/>
                <a:gd name="connsiteX134" fmla="*/ 260754 w 1307090"/>
                <a:gd name="connsiteY134" fmla="*/ 765653 h 1172562"/>
                <a:gd name="connsiteX135" fmla="*/ 287327 w 1307090"/>
                <a:gd name="connsiteY135" fmla="*/ 759009 h 1172562"/>
                <a:gd name="connsiteX136" fmla="*/ 287327 w 1307090"/>
                <a:gd name="connsiteY136" fmla="*/ 737419 h 1172562"/>
                <a:gd name="connsiteX137" fmla="*/ 272380 w 1307090"/>
                <a:gd name="connsiteY137" fmla="*/ 734097 h 1172562"/>
                <a:gd name="connsiteX138" fmla="*/ 264075 w 1307090"/>
                <a:gd name="connsiteY138" fmla="*/ 730775 h 1172562"/>
                <a:gd name="connsiteX139" fmla="*/ 269058 w 1307090"/>
                <a:gd name="connsiteY139" fmla="*/ 717489 h 1172562"/>
                <a:gd name="connsiteX140" fmla="*/ 269058 w 1307090"/>
                <a:gd name="connsiteY140" fmla="*/ 689255 h 1172562"/>
                <a:gd name="connsiteX141" fmla="*/ 274041 w 1307090"/>
                <a:gd name="connsiteY141" fmla="*/ 680950 h 1172562"/>
                <a:gd name="connsiteX142" fmla="*/ 280684 w 1307090"/>
                <a:gd name="connsiteY142" fmla="*/ 654376 h 1172562"/>
                <a:gd name="connsiteX143" fmla="*/ 262415 w 1307090"/>
                <a:gd name="connsiteY143" fmla="*/ 651054 h 1172562"/>
                <a:gd name="connsiteX144" fmla="*/ 234180 w 1307090"/>
                <a:gd name="connsiteY144" fmla="*/ 634446 h 1172562"/>
                <a:gd name="connsiteX145" fmla="*/ 197641 w 1307090"/>
                <a:gd name="connsiteY145" fmla="*/ 642751 h 1172562"/>
                <a:gd name="connsiteX146" fmla="*/ 159442 w 1307090"/>
                <a:gd name="connsiteY146" fmla="*/ 652715 h 1172562"/>
                <a:gd name="connsiteX147" fmla="*/ 132868 w 1307090"/>
                <a:gd name="connsiteY147" fmla="*/ 679288 h 1172562"/>
                <a:gd name="connsiteX148" fmla="*/ 107955 w 1307090"/>
                <a:gd name="connsiteY148" fmla="*/ 695898 h 1172562"/>
                <a:gd name="connsiteX149" fmla="*/ 81382 w 1307090"/>
                <a:gd name="connsiteY149" fmla="*/ 712505 h 1172562"/>
                <a:gd name="connsiteX150" fmla="*/ 71417 w 1307090"/>
                <a:gd name="connsiteY150" fmla="*/ 734097 h 1172562"/>
                <a:gd name="connsiteX151" fmla="*/ 39861 w 1307090"/>
                <a:gd name="connsiteY151" fmla="*/ 732436 h 1172562"/>
                <a:gd name="connsiteX152" fmla="*/ 34878 w 1307090"/>
                <a:gd name="connsiteY152" fmla="*/ 720810 h 1172562"/>
                <a:gd name="connsiteX153" fmla="*/ 0 w 1307090"/>
                <a:gd name="connsiteY153" fmla="*/ 727454 h 1172562"/>
                <a:gd name="connsiteX154" fmla="*/ 58130 w 1307090"/>
                <a:gd name="connsiteY154" fmla="*/ 689255 h 1172562"/>
                <a:gd name="connsiteX155" fmla="*/ 86364 w 1307090"/>
                <a:gd name="connsiteY155" fmla="*/ 684271 h 1172562"/>
                <a:gd name="connsiteX156" fmla="*/ 91347 w 1307090"/>
                <a:gd name="connsiteY156" fmla="*/ 664341 h 1172562"/>
                <a:gd name="connsiteX157" fmla="*/ 109616 w 1307090"/>
                <a:gd name="connsiteY157" fmla="*/ 664341 h 1172562"/>
                <a:gd name="connsiteX158" fmla="*/ 129546 w 1307090"/>
                <a:gd name="connsiteY158" fmla="*/ 652715 h 1172562"/>
                <a:gd name="connsiteX159" fmla="*/ 210928 w 1307090"/>
                <a:gd name="connsiteY159" fmla="*/ 611194 h 1172562"/>
                <a:gd name="connsiteX160" fmla="*/ 288988 w 1307090"/>
                <a:gd name="connsiteY160" fmla="*/ 563030 h 1172562"/>
                <a:gd name="connsiteX161" fmla="*/ 340475 w 1307090"/>
                <a:gd name="connsiteY161" fmla="*/ 493273 h 1172562"/>
                <a:gd name="connsiteX162" fmla="*/ 430161 w 1307090"/>
                <a:gd name="connsiteY162" fmla="*/ 455074 h 1172562"/>
                <a:gd name="connsiteX163" fmla="*/ 483308 w 1307090"/>
                <a:gd name="connsiteY163" fmla="*/ 420195 h 1172562"/>
                <a:gd name="connsiteX164" fmla="*/ 503238 w 1307090"/>
                <a:gd name="connsiteY164" fmla="*/ 378674 h 1172562"/>
                <a:gd name="connsiteX165" fmla="*/ 514864 w 1307090"/>
                <a:gd name="connsiteY165" fmla="*/ 360405 h 1172562"/>
                <a:gd name="connsiteX166" fmla="*/ 504899 w 1307090"/>
                <a:gd name="connsiteY166" fmla="*/ 305597 h 1172562"/>
                <a:gd name="connsiteX167" fmla="*/ 516525 w 1307090"/>
                <a:gd name="connsiteY167" fmla="*/ 275702 h 1172562"/>
                <a:gd name="connsiteX168" fmla="*/ 511542 w 1307090"/>
                <a:gd name="connsiteY168" fmla="*/ 257433 h 1172562"/>
                <a:gd name="connsiteX169" fmla="*/ 524829 w 1307090"/>
                <a:gd name="connsiteY169" fmla="*/ 219233 h 1172562"/>
                <a:gd name="connsiteX170" fmla="*/ 543098 w 1307090"/>
                <a:gd name="connsiteY170" fmla="*/ 222554 h 1172562"/>
                <a:gd name="connsiteX171" fmla="*/ 556385 w 1307090"/>
                <a:gd name="connsiteY171" fmla="*/ 217572 h 1172562"/>
                <a:gd name="connsiteX172" fmla="*/ 566350 w 1307090"/>
                <a:gd name="connsiteY172" fmla="*/ 189337 h 1172562"/>
                <a:gd name="connsiteX173" fmla="*/ 572994 w 1307090"/>
                <a:gd name="connsiteY173" fmla="*/ 127885 h 1172562"/>
                <a:gd name="connsiteX174" fmla="*/ 611193 w 1307090"/>
                <a:gd name="connsiteY174" fmla="*/ 101312 h 1172562"/>
                <a:gd name="connsiteX175" fmla="*/ 624480 w 1307090"/>
                <a:gd name="connsiteY175" fmla="*/ 83043 h 1172562"/>
                <a:gd name="connsiteX176" fmla="*/ 672645 w 1307090"/>
                <a:gd name="connsiteY176" fmla="*/ 71417 h 1172562"/>
                <a:gd name="connsiteX177" fmla="*/ 682610 w 1307090"/>
                <a:gd name="connsiteY177" fmla="*/ 71417 h 1172562"/>
                <a:gd name="connsiteX178" fmla="*/ 689253 w 1307090"/>
                <a:gd name="connsiteY178" fmla="*/ 68095 h 1172562"/>
                <a:gd name="connsiteX179" fmla="*/ 694236 w 1307090"/>
                <a:gd name="connsiteY179" fmla="*/ 36539 h 1172562"/>
                <a:gd name="connsiteX180" fmla="*/ 690914 w 1307090"/>
                <a:gd name="connsiteY180" fmla="*/ 14947 h 1172562"/>
                <a:gd name="connsiteX181" fmla="*/ 712505 w 1307090"/>
                <a:gd name="connsiteY181" fmla="*/ 0 h 117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1307090" h="1172562">
                  <a:moveTo>
                    <a:pt x="712505" y="0"/>
                  </a:moveTo>
                  <a:lnTo>
                    <a:pt x="735757" y="18270"/>
                  </a:lnTo>
                  <a:lnTo>
                    <a:pt x="759009" y="59791"/>
                  </a:lnTo>
                  <a:lnTo>
                    <a:pt x="780600" y="81381"/>
                  </a:lnTo>
                  <a:lnTo>
                    <a:pt x="802191" y="141172"/>
                  </a:lnTo>
                  <a:lnTo>
                    <a:pt x="802191" y="154459"/>
                  </a:lnTo>
                  <a:lnTo>
                    <a:pt x="830426" y="187676"/>
                  </a:lnTo>
                  <a:lnTo>
                    <a:pt x="847034" y="187676"/>
                  </a:lnTo>
                  <a:lnTo>
                    <a:pt x="855338" y="194319"/>
                  </a:lnTo>
                  <a:lnTo>
                    <a:pt x="868625" y="197642"/>
                  </a:lnTo>
                  <a:lnTo>
                    <a:pt x="938381" y="176050"/>
                  </a:lnTo>
                  <a:lnTo>
                    <a:pt x="969937" y="154459"/>
                  </a:lnTo>
                  <a:lnTo>
                    <a:pt x="986546" y="152799"/>
                  </a:lnTo>
                  <a:lnTo>
                    <a:pt x="1016441" y="149477"/>
                  </a:lnTo>
                  <a:lnTo>
                    <a:pt x="1096162" y="141172"/>
                  </a:lnTo>
                  <a:lnTo>
                    <a:pt x="1159274" y="159442"/>
                  </a:lnTo>
                  <a:lnTo>
                    <a:pt x="1187509" y="132868"/>
                  </a:lnTo>
                  <a:lnTo>
                    <a:pt x="1207439" y="107955"/>
                  </a:lnTo>
                  <a:lnTo>
                    <a:pt x="1238995" y="94668"/>
                  </a:lnTo>
                  <a:lnTo>
                    <a:pt x="1240632" y="94177"/>
                  </a:lnTo>
                  <a:lnTo>
                    <a:pt x="1250621" y="101312"/>
                  </a:lnTo>
                  <a:lnTo>
                    <a:pt x="1263908" y="102973"/>
                  </a:lnTo>
                  <a:lnTo>
                    <a:pt x="1267229" y="109616"/>
                  </a:lnTo>
                  <a:lnTo>
                    <a:pt x="1287160" y="102973"/>
                  </a:lnTo>
                  <a:lnTo>
                    <a:pt x="1305687" y="120903"/>
                  </a:lnTo>
                  <a:lnTo>
                    <a:pt x="1293803" y="146155"/>
                  </a:lnTo>
                  <a:lnTo>
                    <a:pt x="1300446" y="169407"/>
                  </a:lnTo>
                  <a:lnTo>
                    <a:pt x="1307090" y="186016"/>
                  </a:lnTo>
                  <a:lnTo>
                    <a:pt x="1300446" y="207606"/>
                  </a:lnTo>
                  <a:lnTo>
                    <a:pt x="1307090" y="219233"/>
                  </a:lnTo>
                  <a:lnTo>
                    <a:pt x="1290481" y="232519"/>
                  </a:lnTo>
                  <a:lnTo>
                    <a:pt x="1285499" y="244146"/>
                  </a:lnTo>
                  <a:lnTo>
                    <a:pt x="1285399" y="244715"/>
                  </a:lnTo>
                  <a:lnTo>
                    <a:pt x="1283838" y="242485"/>
                  </a:lnTo>
                  <a:lnTo>
                    <a:pt x="1263908" y="250789"/>
                  </a:lnTo>
                  <a:lnTo>
                    <a:pt x="1240656" y="245806"/>
                  </a:lnTo>
                  <a:lnTo>
                    <a:pt x="1220726" y="257433"/>
                  </a:lnTo>
                  <a:lnTo>
                    <a:pt x="1190830" y="244146"/>
                  </a:lnTo>
                  <a:lnTo>
                    <a:pt x="1155952" y="292310"/>
                  </a:lnTo>
                  <a:lnTo>
                    <a:pt x="1104466" y="288988"/>
                  </a:lnTo>
                  <a:lnTo>
                    <a:pt x="1081214" y="280684"/>
                  </a:lnTo>
                  <a:lnTo>
                    <a:pt x="1071249" y="292310"/>
                  </a:lnTo>
                  <a:lnTo>
                    <a:pt x="1046336" y="285667"/>
                  </a:lnTo>
                  <a:lnTo>
                    <a:pt x="1019763" y="305597"/>
                  </a:lnTo>
                  <a:lnTo>
                    <a:pt x="981563" y="295632"/>
                  </a:lnTo>
                  <a:lnTo>
                    <a:pt x="958311" y="330510"/>
                  </a:lnTo>
                  <a:lnTo>
                    <a:pt x="933398" y="340474"/>
                  </a:lnTo>
                  <a:lnTo>
                    <a:pt x="913468" y="330510"/>
                  </a:lnTo>
                  <a:lnTo>
                    <a:pt x="886895" y="370371"/>
                  </a:lnTo>
                  <a:lnTo>
                    <a:pt x="883573" y="383658"/>
                  </a:lnTo>
                  <a:lnTo>
                    <a:pt x="871947" y="398605"/>
                  </a:lnTo>
                  <a:lnTo>
                    <a:pt x="871947" y="416875"/>
                  </a:lnTo>
                  <a:lnTo>
                    <a:pt x="855338" y="423518"/>
                  </a:lnTo>
                  <a:lnTo>
                    <a:pt x="853678" y="445109"/>
                  </a:lnTo>
                  <a:lnTo>
                    <a:pt x="842052" y="461717"/>
                  </a:lnTo>
                  <a:lnTo>
                    <a:pt x="833747" y="461717"/>
                  </a:lnTo>
                  <a:lnTo>
                    <a:pt x="807174" y="489952"/>
                  </a:lnTo>
                  <a:lnTo>
                    <a:pt x="815478" y="504899"/>
                  </a:lnTo>
                  <a:lnTo>
                    <a:pt x="803852" y="521508"/>
                  </a:lnTo>
                  <a:lnTo>
                    <a:pt x="797209" y="539777"/>
                  </a:lnTo>
                  <a:lnTo>
                    <a:pt x="805513" y="554725"/>
                  </a:lnTo>
                  <a:lnTo>
                    <a:pt x="805513" y="569673"/>
                  </a:lnTo>
                  <a:lnTo>
                    <a:pt x="752366" y="632785"/>
                  </a:lnTo>
                  <a:lnTo>
                    <a:pt x="715827" y="646071"/>
                  </a:lnTo>
                  <a:lnTo>
                    <a:pt x="679288" y="637768"/>
                  </a:lnTo>
                  <a:lnTo>
                    <a:pt x="656036" y="636107"/>
                  </a:lnTo>
                  <a:lnTo>
                    <a:pt x="636106" y="631124"/>
                  </a:lnTo>
                  <a:lnTo>
                    <a:pt x="602889" y="649394"/>
                  </a:lnTo>
                  <a:lnTo>
                    <a:pt x="614515" y="666002"/>
                  </a:lnTo>
                  <a:lnTo>
                    <a:pt x="624480" y="710845"/>
                  </a:lnTo>
                  <a:lnTo>
                    <a:pt x="636106" y="715828"/>
                  </a:lnTo>
                  <a:lnTo>
                    <a:pt x="639428" y="740740"/>
                  </a:lnTo>
                  <a:lnTo>
                    <a:pt x="661019" y="747384"/>
                  </a:lnTo>
                  <a:lnTo>
                    <a:pt x="677627" y="763992"/>
                  </a:lnTo>
                  <a:lnTo>
                    <a:pt x="675967" y="785583"/>
                  </a:lnTo>
                  <a:lnTo>
                    <a:pt x="627802" y="813818"/>
                  </a:lnTo>
                  <a:lnTo>
                    <a:pt x="597907" y="822123"/>
                  </a:lnTo>
                  <a:lnTo>
                    <a:pt x="581298" y="837070"/>
                  </a:lnTo>
                  <a:lnTo>
                    <a:pt x="577976" y="860322"/>
                  </a:lnTo>
                  <a:lnTo>
                    <a:pt x="572994" y="898521"/>
                  </a:lnTo>
                  <a:lnTo>
                    <a:pt x="543098" y="895200"/>
                  </a:lnTo>
                  <a:lnTo>
                    <a:pt x="543098" y="910147"/>
                  </a:lnTo>
                  <a:lnTo>
                    <a:pt x="504899" y="953330"/>
                  </a:lnTo>
                  <a:lnTo>
                    <a:pt x="466699" y="920113"/>
                  </a:lnTo>
                  <a:lnTo>
                    <a:pt x="458395" y="915131"/>
                  </a:lnTo>
                  <a:lnTo>
                    <a:pt x="443447" y="923434"/>
                  </a:lnTo>
                  <a:lnTo>
                    <a:pt x="456734" y="950008"/>
                  </a:lnTo>
                  <a:lnTo>
                    <a:pt x="455073" y="954991"/>
                  </a:lnTo>
                  <a:lnTo>
                    <a:pt x="479986" y="988208"/>
                  </a:lnTo>
                  <a:lnTo>
                    <a:pt x="491612" y="1004816"/>
                  </a:lnTo>
                  <a:lnTo>
                    <a:pt x="484969" y="1034712"/>
                  </a:lnTo>
                  <a:lnTo>
                    <a:pt x="493273" y="1051319"/>
                  </a:lnTo>
                  <a:lnTo>
                    <a:pt x="501577" y="1141007"/>
                  </a:lnTo>
                  <a:lnTo>
                    <a:pt x="481647" y="1144327"/>
                  </a:lnTo>
                  <a:lnTo>
                    <a:pt x="483103" y="1158887"/>
                  </a:lnTo>
                  <a:lnTo>
                    <a:pt x="481647" y="1159275"/>
                  </a:lnTo>
                  <a:lnTo>
                    <a:pt x="430161" y="1172562"/>
                  </a:lnTo>
                  <a:lnTo>
                    <a:pt x="418535" y="1149310"/>
                  </a:lnTo>
                  <a:lnTo>
                    <a:pt x="408569" y="1149310"/>
                  </a:lnTo>
                  <a:lnTo>
                    <a:pt x="390300" y="1144327"/>
                  </a:lnTo>
                  <a:lnTo>
                    <a:pt x="385318" y="1129380"/>
                  </a:lnTo>
                  <a:lnTo>
                    <a:pt x="360405" y="1122737"/>
                  </a:lnTo>
                  <a:lnTo>
                    <a:pt x="360405" y="1094503"/>
                  </a:lnTo>
                  <a:lnTo>
                    <a:pt x="348779" y="1084536"/>
                  </a:lnTo>
                  <a:lnTo>
                    <a:pt x="338814" y="1069589"/>
                  </a:lnTo>
                  <a:lnTo>
                    <a:pt x="335492" y="1016442"/>
                  </a:lnTo>
                  <a:lnTo>
                    <a:pt x="325527" y="1004816"/>
                  </a:lnTo>
                  <a:lnTo>
                    <a:pt x="328849" y="999833"/>
                  </a:lnTo>
                  <a:lnTo>
                    <a:pt x="328849" y="978242"/>
                  </a:lnTo>
                  <a:lnTo>
                    <a:pt x="347118" y="971598"/>
                  </a:lnTo>
                  <a:lnTo>
                    <a:pt x="337153" y="956651"/>
                  </a:lnTo>
                  <a:lnTo>
                    <a:pt x="320544" y="951668"/>
                  </a:lnTo>
                  <a:lnTo>
                    <a:pt x="308918" y="948348"/>
                  </a:lnTo>
                  <a:lnTo>
                    <a:pt x="308918" y="935061"/>
                  </a:lnTo>
                  <a:lnTo>
                    <a:pt x="318884" y="923434"/>
                  </a:lnTo>
                  <a:lnTo>
                    <a:pt x="335492" y="925095"/>
                  </a:lnTo>
                  <a:lnTo>
                    <a:pt x="348779" y="921774"/>
                  </a:lnTo>
                  <a:lnTo>
                    <a:pt x="353761" y="908487"/>
                  </a:lnTo>
                  <a:lnTo>
                    <a:pt x="363726" y="883574"/>
                  </a:lnTo>
                  <a:lnTo>
                    <a:pt x="386978" y="878591"/>
                  </a:lnTo>
                  <a:lnTo>
                    <a:pt x="385318" y="868627"/>
                  </a:lnTo>
                  <a:lnTo>
                    <a:pt x="373692" y="860322"/>
                  </a:lnTo>
                  <a:lnTo>
                    <a:pt x="380335" y="847035"/>
                  </a:lnTo>
                  <a:lnTo>
                    <a:pt x="358744" y="837070"/>
                  </a:lnTo>
                  <a:lnTo>
                    <a:pt x="337153" y="830427"/>
                  </a:lnTo>
                  <a:lnTo>
                    <a:pt x="343796" y="812157"/>
                  </a:lnTo>
                  <a:lnTo>
                    <a:pt x="360405" y="807175"/>
                  </a:lnTo>
                  <a:lnTo>
                    <a:pt x="368709" y="793888"/>
                  </a:lnTo>
                  <a:lnTo>
                    <a:pt x="345457" y="782262"/>
                  </a:lnTo>
                  <a:lnTo>
                    <a:pt x="333831" y="783923"/>
                  </a:lnTo>
                  <a:lnTo>
                    <a:pt x="295632" y="783923"/>
                  </a:lnTo>
                  <a:lnTo>
                    <a:pt x="288988" y="793888"/>
                  </a:lnTo>
                  <a:lnTo>
                    <a:pt x="275701" y="792226"/>
                  </a:lnTo>
                  <a:lnTo>
                    <a:pt x="260754" y="778940"/>
                  </a:lnTo>
                  <a:lnTo>
                    <a:pt x="260754" y="765653"/>
                  </a:lnTo>
                  <a:lnTo>
                    <a:pt x="287327" y="759009"/>
                  </a:lnTo>
                  <a:lnTo>
                    <a:pt x="287327" y="737419"/>
                  </a:lnTo>
                  <a:lnTo>
                    <a:pt x="272380" y="734097"/>
                  </a:lnTo>
                  <a:lnTo>
                    <a:pt x="264075" y="730775"/>
                  </a:lnTo>
                  <a:lnTo>
                    <a:pt x="269058" y="717489"/>
                  </a:lnTo>
                  <a:lnTo>
                    <a:pt x="269058" y="689255"/>
                  </a:lnTo>
                  <a:lnTo>
                    <a:pt x="274041" y="680950"/>
                  </a:lnTo>
                  <a:lnTo>
                    <a:pt x="280684" y="654376"/>
                  </a:lnTo>
                  <a:lnTo>
                    <a:pt x="262415" y="651054"/>
                  </a:lnTo>
                  <a:lnTo>
                    <a:pt x="234180" y="634446"/>
                  </a:lnTo>
                  <a:lnTo>
                    <a:pt x="197641" y="642751"/>
                  </a:lnTo>
                  <a:lnTo>
                    <a:pt x="159442" y="652715"/>
                  </a:lnTo>
                  <a:lnTo>
                    <a:pt x="132868" y="679288"/>
                  </a:lnTo>
                  <a:lnTo>
                    <a:pt x="107955" y="695898"/>
                  </a:lnTo>
                  <a:lnTo>
                    <a:pt x="81382" y="712505"/>
                  </a:lnTo>
                  <a:lnTo>
                    <a:pt x="71417" y="734097"/>
                  </a:lnTo>
                  <a:lnTo>
                    <a:pt x="39861" y="732436"/>
                  </a:lnTo>
                  <a:lnTo>
                    <a:pt x="34878" y="720810"/>
                  </a:lnTo>
                  <a:lnTo>
                    <a:pt x="0" y="727454"/>
                  </a:lnTo>
                  <a:lnTo>
                    <a:pt x="58130" y="689255"/>
                  </a:lnTo>
                  <a:lnTo>
                    <a:pt x="86364" y="684271"/>
                  </a:lnTo>
                  <a:lnTo>
                    <a:pt x="91347" y="664341"/>
                  </a:lnTo>
                  <a:lnTo>
                    <a:pt x="109616" y="664341"/>
                  </a:lnTo>
                  <a:lnTo>
                    <a:pt x="129546" y="652715"/>
                  </a:lnTo>
                  <a:lnTo>
                    <a:pt x="210928" y="611194"/>
                  </a:lnTo>
                  <a:lnTo>
                    <a:pt x="288988" y="563030"/>
                  </a:lnTo>
                  <a:lnTo>
                    <a:pt x="340475" y="493273"/>
                  </a:lnTo>
                  <a:lnTo>
                    <a:pt x="430161" y="455074"/>
                  </a:lnTo>
                  <a:lnTo>
                    <a:pt x="483308" y="420195"/>
                  </a:lnTo>
                  <a:lnTo>
                    <a:pt x="503238" y="378674"/>
                  </a:lnTo>
                  <a:lnTo>
                    <a:pt x="514864" y="360405"/>
                  </a:lnTo>
                  <a:lnTo>
                    <a:pt x="504899" y="305597"/>
                  </a:lnTo>
                  <a:lnTo>
                    <a:pt x="516525" y="275702"/>
                  </a:lnTo>
                  <a:lnTo>
                    <a:pt x="511542" y="257433"/>
                  </a:lnTo>
                  <a:lnTo>
                    <a:pt x="524829" y="219233"/>
                  </a:lnTo>
                  <a:lnTo>
                    <a:pt x="543098" y="222554"/>
                  </a:lnTo>
                  <a:lnTo>
                    <a:pt x="556385" y="217572"/>
                  </a:lnTo>
                  <a:lnTo>
                    <a:pt x="566350" y="189337"/>
                  </a:lnTo>
                  <a:lnTo>
                    <a:pt x="572994" y="127885"/>
                  </a:lnTo>
                  <a:lnTo>
                    <a:pt x="611193" y="101312"/>
                  </a:lnTo>
                  <a:lnTo>
                    <a:pt x="624480" y="83043"/>
                  </a:lnTo>
                  <a:lnTo>
                    <a:pt x="672645" y="71417"/>
                  </a:lnTo>
                  <a:lnTo>
                    <a:pt x="682610" y="71417"/>
                  </a:lnTo>
                  <a:lnTo>
                    <a:pt x="689253" y="68095"/>
                  </a:lnTo>
                  <a:lnTo>
                    <a:pt x="694236" y="36539"/>
                  </a:lnTo>
                  <a:lnTo>
                    <a:pt x="690914" y="14947"/>
                  </a:lnTo>
                  <a:lnTo>
                    <a:pt x="712505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625E5D42-1162-6072-2B6C-0D9D0B2EF205}"/>
                </a:ext>
              </a:extLst>
            </p:cNvPr>
            <p:cNvGrpSpPr/>
            <p:nvPr/>
          </p:nvGrpSpPr>
          <p:grpSpPr>
            <a:xfrm>
              <a:off x="5257495" y="4575811"/>
              <a:ext cx="167420" cy="226400"/>
              <a:chOff x="4965309" y="3938588"/>
              <a:chExt cx="232961" cy="315032"/>
            </a:xfrm>
          </p:grpSpPr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CB852939-5BE2-35B4-9E92-1FCE4416C4BB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D9DB2546-DB4E-D527-D35A-20E8FA6A6E2D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月 145">
                <a:extLst>
                  <a:ext uri="{FF2B5EF4-FFF2-40B4-BE49-F238E27FC236}">
                    <a16:creationId xmlns:a16="http://schemas.microsoft.com/office/drawing/2014/main" id="{8D66F0B4-09A8-8402-6449-8FDC1BC51D7D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31404AB3-9FD5-21D1-55B9-6AE78ADB7D72}"/>
                </a:ext>
              </a:extLst>
            </p:cNvPr>
            <p:cNvGrpSpPr/>
            <p:nvPr/>
          </p:nvGrpSpPr>
          <p:grpSpPr>
            <a:xfrm flipH="1">
              <a:off x="5719228" y="5089310"/>
              <a:ext cx="167420" cy="226400"/>
              <a:chOff x="4965309" y="3938588"/>
              <a:chExt cx="232961" cy="315032"/>
            </a:xfrm>
          </p:grpSpPr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4C6EAD85-2061-0006-0F03-4A033BED731D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70131DD1-4F4C-B724-AF65-FE0B265BA919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CFA7DBC9-F4B4-6E43-6187-944F5344B149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0DC21E37-65A6-1111-58D2-D7148649A19E}"/>
                </a:ext>
              </a:extLst>
            </p:cNvPr>
            <p:cNvGrpSpPr/>
            <p:nvPr/>
          </p:nvGrpSpPr>
          <p:grpSpPr>
            <a:xfrm>
              <a:off x="4260842" y="4862910"/>
              <a:ext cx="167420" cy="226400"/>
              <a:chOff x="4965309" y="3938588"/>
              <a:chExt cx="232961" cy="315032"/>
            </a:xfrm>
          </p:grpSpPr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CB2925D7-86A7-3FFB-0B9C-DF5F591DF5AD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BDBCE1E8-93A6-A3E4-8043-9D080B40A02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月 153">
                <a:extLst>
                  <a:ext uri="{FF2B5EF4-FFF2-40B4-BE49-F238E27FC236}">
                    <a16:creationId xmlns:a16="http://schemas.microsoft.com/office/drawing/2014/main" id="{0A4839A6-45DC-1221-55AE-E7FA3DA1591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367" name="グループ化 366">
            <a:extLst>
              <a:ext uri="{FF2B5EF4-FFF2-40B4-BE49-F238E27FC236}">
                <a16:creationId xmlns:a16="http://schemas.microsoft.com/office/drawing/2014/main" id="{443EEB57-BDD2-5848-4274-CB68FA2845F0}"/>
              </a:ext>
            </a:extLst>
          </p:cNvPr>
          <p:cNvGrpSpPr/>
          <p:nvPr/>
        </p:nvGrpSpPr>
        <p:grpSpPr>
          <a:xfrm>
            <a:off x="742454" y="4668899"/>
            <a:ext cx="2552325" cy="1276070"/>
            <a:chOff x="742454" y="4668899"/>
            <a:chExt cx="2552325" cy="1276070"/>
          </a:xfrm>
        </p:grpSpPr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D296440A-84FB-32BA-317B-E59EF559B5B5}"/>
                </a:ext>
              </a:extLst>
            </p:cNvPr>
            <p:cNvGrpSpPr/>
            <p:nvPr/>
          </p:nvGrpSpPr>
          <p:grpSpPr>
            <a:xfrm>
              <a:off x="742454" y="5295846"/>
              <a:ext cx="2552325" cy="649123"/>
              <a:chOff x="5005709" y="4228759"/>
              <a:chExt cx="2552325" cy="649123"/>
            </a:xfrm>
          </p:grpSpPr>
          <p:sp>
            <p:nvSpPr>
              <p:cNvPr id="165" name="台形 164">
                <a:extLst>
                  <a:ext uri="{FF2B5EF4-FFF2-40B4-BE49-F238E27FC236}">
                    <a16:creationId xmlns:a16="http://schemas.microsoft.com/office/drawing/2014/main" id="{9DBC4752-1CF8-1804-0B69-F89C514E1BC2}"/>
                  </a:ext>
                </a:extLst>
              </p:cNvPr>
              <p:cNvSpPr/>
              <p:nvPr/>
            </p:nvSpPr>
            <p:spPr>
              <a:xfrm rot="8100000" flipH="1">
                <a:off x="7359382" y="433928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DBCE74EB-EC74-9E44-28E5-D980536AD0B4}"/>
                  </a:ext>
                </a:extLst>
              </p:cNvPr>
              <p:cNvGrpSpPr/>
              <p:nvPr/>
            </p:nvGrpSpPr>
            <p:grpSpPr>
              <a:xfrm>
                <a:off x="6909593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297" name="台形 296">
                  <a:extLst>
                    <a:ext uri="{FF2B5EF4-FFF2-40B4-BE49-F238E27FC236}">
                      <a16:creationId xmlns:a16="http://schemas.microsoft.com/office/drawing/2014/main" id="{ED41AB1D-A538-B73E-C0A3-AADB2B039DB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台形 304">
                  <a:extLst>
                    <a:ext uri="{FF2B5EF4-FFF2-40B4-BE49-F238E27FC236}">
                      <a16:creationId xmlns:a16="http://schemas.microsoft.com/office/drawing/2014/main" id="{A2C458B0-7EE5-CA41-8F70-2EB0D53C201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D97C38AF-CD07-1552-4662-9CA4C69D2C2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8ED0E538-8998-563B-DC32-4EAFC2BE7BFC}"/>
                  </a:ext>
                </a:extLst>
              </p:cNvPr>
              <p:cNvGrpSpPr/>
              <p:nvPr/>
            </p:nvGrpSpPr>
            <p:grpSpPr>
              <a:xfrm>
                <a:off x="7092950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282" name="台形 281">
                  <a:extLst>
                    <a:ext uri="{FF2B5EF4-FFF2-40B4-BE49-F238E27FC236}">
                      <a16:creationId xmlns:a16="http://schemas.microsoft.com/office/drawing/2014/main" id="{60134243-AA75-A87C-8CD9-43875A5D8AC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台形 282">
                  <a:extLst>
                    <a:ext uri="{FF2B5EF4-FFF2-40B4-BE49-F238E27FC236}">
                      <a16:creationId xmlns:a16="http://schemas.microsoft.com/office/drawing/2014/main" id="{A5E4A6E5-EC6C-FE1E-7537-2669144DA10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E9941789-3DCD-345E-FE9E-CBC37A150A1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0AE6F7D-EBB6-98E7-A8D7-9AC37CF5EEB4}"/>
                  </a:ext>
                </a:extLst>
              </p:cNvPr>
              <p:cNvSpPr/>
              <p:nvPr/>
            </p:nvSpPr>
            <p:spPr>
              <a:xfrm rot="10800000">
                <a:off x="6880224" y="453180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B4D1870F-3DB6-723E-E84C-AD6ECFBDD8D5}"/>
                  </a:ext>
                </a:extLst>
              </p:cNvPr>
              <p:cNvSpPr/>
              <p:nvPr/>
            </p:nvSpPr>
            <p:spPr>
              <a:xfrm rot="13500000">
                <a:off x="6758777" y="433928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324A1AF5-57D7-E158-5624-C6E55982DE24}"/>
                  </a:ext>
                </a:extLst>
              </p:cNvPr>
              <p:cNvSpPr/>
              <p:nvPr/>
            </p:nvSpPr>
            <p:spPr>
              <a:xfrm>
                <a:off x="6761627" y="422875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53235E6B-781D-993B-E11A-BBCF7C6024C5}"/>
                  </a:ext>
                </a:extLst>
              </p:cNvPr>
              <p:cNvSpPr/>
              <p:nvPr/>
            </p:nvSpPr>
            <p:spPr>
              <a:xfrm>
                <a:off x="6920706" y="434845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テキスト ボックス 175">
                <a:extLst>
                  <a:ext uri="{FF2B5EF4-FFF2-40B4-BE49-F238E27FC236}">
                    <a16:creationId xmlns:a16="http://schemas.microsoft.com/office/drawing/2014/main" id="{E68897E3-563A-1232-506B-3116CAE78FB7}"/>
                  </a:ext>
                </a:extLst>
              </p:cNvPr>
              <p:cNvSpPr txBox="1"/>
              <p:nvPr/>
            </p:nvSpPr>
            <p:spPr>
              <a:xfrm>
                <a:off x="6942999" y="437226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　島</a:t>
                </a:r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76D74375-B933-2B0D-978D-544757C395A1}"/>
                  </a:ext>
                </a:extLst>
              </p:cNvPr>
              <p:cNvGrpSpPr/>
              <p:nvPr/>
            </p:nvGrpSpPr>
            <p:grpSpPr>
              <a:xfrm>
                <a:off x="5883859" y="4228759"/>
                <a:ext cx="732515" cy="649123"/>
                <a:chOff x="5445709" y="4203669"/>
                <a:chExt cx="732515" cy="649123"/>
              </a:xfrm>
            </p:grpSpPr>
            <p:sp>
              <p:nvSpPr>
                <p:cNvPr id="268" name="台形 267">
                  <a:extLst>
                    <a:ext uri="{FF2B5EF4-FFF2-40B4-BE49-F238E27FC236}">
                      <a16:creationId xmlns:a16="http://schemas.microsoft.com/office/drawing/2014/main" id="{E0B64793-0126-720E-3D09-FCE3988D47A5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7B4FBA64-9A5A-488F-EC54-4D8BEDA2DDE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279" name="台形 278">
                    <a:extLst>
                      <a:ext uri="{FF2B5EF4-FFF2-40B4-BE49-F238E27FC236}">
                        <a16:creationId xmlns:a16="http://schemas.microsoft.com/office/drawing/2014/main" id="{D2ECB202-4556-56CB-62E9-E1929B850D7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" name="台形 279">
                    <a:extLst>
                      <a:ext uri="{FF2B5EF4-FFF2-40B4-BE49-F238E27FC236}">
                        <a16:creationId xmlns:a16="http://schemas.microsoft.com/office/drawing/2014/main" id="{522BDB8D-3D1A-AA8F-6833-DBD01BDDFF9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02EC2FFD-F6B7-86F5-DF11-68FC6F57184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DAC1E9AB-A77C-E405-3930-A18D191EA584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276" name="台形 275">
                    <a:extLst>
                      <a:ext uri="{FF2B5EF4-FFF2-40B4-BE49-F238E27FC236}">
                        <a16:creationId xmlns:a16="http://schemas.microsoft.com/office/drawing/2014/main" id="{73EDEAF2-45F8-4B37-1ED2-B03105F7E0B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台形 276">
                    <a:extLst>
                      <a:ext uri="{FF2B5EF4-FFF2-40B4-BE49-F238E27FC236}">
                        <a16:creationId xmlns:a16="http://schemas.microsoft.com/office/drawing/2014/main" id="{508431C2-38A7-252F-C09D-CA077B3BA45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D017C0D8-829A-0646-AD4E-09459ADC6C8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93453AF1-7B82-A8CF-E5AE-AD21536FC488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台形 271">
                  <a:extLst>
                    <a:ext uri="{FF2B5EF4-FFF2-40B4-BE49-F238E27FC236}">
                      <a16:creationId xmlns:a16="http://schemas.microsoft.com/office/drawing/2014/main" id="{1B4CDE60-6500-CAB7-31B6-DF2A38F46DB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F07CAF72-A987-86B0-4774-FF9C0143B97D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正方形/長方形 273">
                  <a:extLst>
                    <a:ext uri="{FF2B5EF4-FFF2-40B4-BE49-F238E27FC236}">
                      <a16:creationId xmlns:a16="http://schemas.microsoft.com/office/drawing/2014/main" id="{E4425880-9DBC-21DC-B3DE-BCD6CB1B34EA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テキスト ボックス 274">
                  <a:extLst>
                    <a:ext uri="{FF2B5EF4-FFF2-40B4-BE49-F238E27FC236}">
                      <a16:creationId xmlns:a16="http://schemas.microsoft.com/office/drawing/2014/main" id="{15052D4C-9E5F-A6D0-4C23-5FDE66B648C7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　知</a:t>
                  </a:r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E3B426AC-38A6-1B76-9BF8-304882CAAC24}"/>
                  </a:ext>
                </a:extLst>
              </p:cNvPr>
              <p:cNvGrpSpPr/>
              <p:nvPr/>
            </p:nvGrpSpPr>
            <p:grpSpPr>
              <a:xfrm>
                <a:off x="5005709" y="4228759"/>
                <a:ext cx="820090" cy="649123"/>
                <a:chOff x="5358134" y="4203669"/>
                <a:chExt cx="820090" cy="649123"/>
              </a:xfrm>
            </p:grpSpPr>
            <p:sp>
              <p:nvSpPr>
                <p:cNvPr id="202" name="台形 201">
                  <a:extLst>
                    <a:ext uri="{FF2B5EF4-FFF2-40B4-BE49-F238E27FC236}">
                      <a16:creationId xmlns:a16="http://schemas.microsoft.com/office/drawing/2014/main" id="{D9D97656-E8D5-D76C-E281-772BE6355099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4399392A-B329-9362-C2B0-D68B2761056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265" name="台形 264">
                    <a:extLst>
                      <a:ext uri="{FF2B5EF4-FFF2-40B4-BE49-F238E27FC236}">
                        <a16:creationId xmlns:a16="http://schemas.microsoft.com/office/drawing/2014/main" id="{1ADA9F88-9B18-1C4E-3C9A-B6B4E4B052B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台形 265">
                    <a:extLst>
                      <a:ext uri="{FF2B5EF4-FFF2-40B4-BE49-F238E27FC236}">
                        <a16:creationId xmlns:a16="http://schemas.microsoft.com/office/drawing/2014/main" id="{0AD7C210-D211-DCB2-1D22-259AEE5C27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7C561082-9089-DFA1-D61C-FC972812904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6868D85B-A001-FFE6-5155-B7F249D5B367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262" name="台形 261">
                    <a:extLst>
                      <a:ext uri="{FF2B5EF4-FFF2-40B4-BE49-F238E27FC236}">
                        <a16:creationId xmlns:a16="http://schemas.microsoft.com/office/drawing/2014/main" id="{13CBD62B-06E6-C14F-CF3B-DEE78D9F225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台形 262">
                    <a:extLst>
                      <a:ext uri="{FF2B5EF4-FFF2-40B4-BE49-F238E27FC236}">
                        <a16:creationId xmlns:a16="http://schemas.microsoft.com/office/drawing/2014/main" id="{84ACB81F-4C33-47FF-78D7-7E3374C757B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50C463E2-C40D-20B6-F99A-757C5AF48DE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B7DFDCA1-2162-FC84-6574-D2C13B2A8B64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台形 210">
                  <a:extLst>
                    <a:ext uri="{FF2B5EF4-FFF2-40B4-BE49-F238E27FC236}">
                      <a16:creationId xmlns:a16="http://schemas.microsoft.com/office/drawing/2014/main" id="{ED3F49B8-72EF-40E3-34C7-052300201D1C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9FC0E63E-64DB-A0AD-0A41-A09261752C2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D0F399AC-8D04-38B5-0628-A4F641E27F02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260" name="四角形: 上の 2 つの角を丸める 259">
                    <a:extLst>
                      <a:ext uri="{FF2B5EF4-FFF2-40B4-BE49-F238E27FC236}">
                        <a16:creationId xmlns:a16="http://schemas.microsoft.com/office/drawing/2014/main" id="{890E5F7E-BCDA-2624-1CAA-94439139EFB6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36C6E6C6-63CF-E480-0A41-8D4B1E7A5E1B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8" name="正方形/長方形 257">
                  <a:extLst>
                    <a:ext uri="{FF2B5EF4-FFF2-40B4-BE49-F238E27FC236}">
                      <a16:creationId xmlns:a16="http://schemas.microsoft.com/office/drawing/2014/main" id="{E2206CD5-21E4-CDA4-E41D-039BD64A823E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テキスト ボックス 258">
                  <a:extLst>
                    <a:ext uri="{FF2B5EF4-FFF2-40B4-BE49-F238E27FC236}">
                      <a16:creationId xmlns:a16="http://schemas.microsoft.com/office/drawing/2014/main" id="{3395B2FA-7F0D-D6D4-5D20-BDE9AA255C5F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愛　媛</a:t>
                  </a:r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19A290B6-3669-0F24-31A1-6778763D1DBA}"/>
                  </a:ext>
                </a:extLst>
              </p:cNvPr>
              <p:cNvGrpSpPr/>
              <p:nvPr/>
            </p:nvGrpSpPr>
            <p:grpSpPr>
              <a:xfrm>
                <a:off x="578799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93" name="四角形: 上の 2 つの角を丸める 192">
                  <a:extLst>
                    <a:ext uri="{FF2B5EF4-FFF2-40B4-BE49-F238E27FC236}">
                      <a16:creationId xmlns:a16="http://schemas.microsoft.com/office/drawing/2014/main" id="{D49F30DF-B821-72A6-0D59-C5E94951B28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393B0E4A-4968-E8A6-DA96-05F3FCF18198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上の 2 つの角を丸める 194">
                  <a:extLst>
                    <a:ext uri="{FF2B5EF4-FFF2-40B4-BE49-F238E27FC236}">
                      <a16:creationId xmlns:a16="http://schemas.microsoft.com/office/drawing/2014/main" id="{8AA5AF2D-8326-49E9-F4FA-B35D297773E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544AA6E8-B447-5E26-10CE-238C1E64FAC3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上の 2 つの角を丸める 196">
                  <a:extLst>
                    <a:ext uri="{FF2B5EF4-FFF2-40B4-BE49-F238E27FC236}">
                      <a16:creationId xmlns:a16="http://schemas.microsoft.com/office/drawing/2014/main" id="{841EA05F-816B-42FD-7EFF-3B01C61B9648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上の 2 つの角を丸める 197">
                  <a:extLst>
                    <a:ext uri="{FF2B5EF4-FFF2-40B4-BE49-F238E27FC236}">
                      <a16:creationId xmlns:a16="http://schemas.microsoft.com/office/drawing/2014/main" id="{2FF2A3ED-5A9F-FAE8-5716-A4E2E969FB95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四角形: 上の 2 つの角を丸める 198">
                  <a:extLst>
                    <a:ext uri="{FF2B5EF4-FFF2-40B4-BE49-F238E27FC236}">
                      <a16:creationId xmlns:a16="http://schemas.microsoft.com/office/drawing/2014/main" id="{A424EF66-AFC5-25A3-0CA7-A0C2B3F567E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上の 2 つの角を丸める 200">
                  <a:extLst>
                    <a:ext uri="{FF2B5EF4-FFF2-40B4-BE49-F238E27FC236}">
                      <a16:creationId xmlns:a16="http://schemas.microsoft.com/office/drawing/2014/main" id="{D5E3EB77-70C2-4284-D692-F963DB3C6C7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58EBCCB2-47F8-C5C9-EA66-0A1AB6367A06}"/>
                  </a:ext>
                </a:extLst>
              </p:cNvPr>
              <p:cNvGrpSpPr/>
              <p:nvPr/>
            </p:nvGrpSpPr>
            <p:grpSpPr>
              <a:xfrm>
                <a:off x="658174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2A2FB735-14A2-A6EB-682C-D67517732C8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9DDB5AAE-4309-DC07-90BA-D7BE9508ADA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四角形: 上の 2 つの角を丸める 186">
                  <a:extLst>
                    <a:ext uri="{FF2B5EF4-FFF2-40B4-BE49-F238E27FC236}">
                      <a16:creationId xmlns:a16="http://schemas.microsoft.com/office/drawing/2014/main" id="{57589E03-A1FB-C644-AF63-E0771286D10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88" name="四角形: 上の 2 つの角を丸める 187">
                  <a:extLst>
                    <a:ext uri="{FF2B5EF4-FFF2-40B4-BE49-F238E27FC236}">
                      <a16:creationId xmlns:a16="http://schemas.microsoft.com/office/drawing/2014/main" id="{7237DC23-8B3C-9EAB-33D0-91E2A91B1DB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四角形: 上の 2 つの角を丸める 188">
                  <a:extLst>
                    <a:ext uri="{FF2B5EF4-FFF2-40B4-BE49-F238E27FC236}">
                      <a16:creationId xmlns:a16="http://schemas.microsoft.com/office/drawing/2014/main" id="{B6C28806-6DFB-4190-03A4-5236B0D3396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四角形: 上の 2 つの角を丸める 189">
                  <a:extLst>
                    <a:ext uri="{FF2B5EF4-FFF2-40B4-BE49-F238E27FC236}">
                      <a16:creationId xmlns:a16="http://schemas.microsoft.com/office/drawing/2014/main" id="{ECBEEB31-09F6-7FA2-E9D9-B8F80623549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上の 2 つの角を丸める 190">
                  <a:extLst>
                    <a:ext uri="{FF2B5EF4-FFF2-40B4-BE49-F238E27FC236}">
                      <a16:creationId xmlns:a16="http://schemas.microsoft.com/office/drawing/2014/main" id="{C315B565-E4D7-32F3-181C-0D264B8CBA1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上の 2 つの角を丸める 191">
                  <a:extLst>
                    <a:ext uri="{FF2B5EF4-FFF2-40B4-BE49-F238E27FC236}">
                      <a16:creationId xmlns:a16="http://schemas.microsoft.com/office/drawing/2014/main" id="{94A30EC3-8502-DCE7-2781-8B0C98439EF2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55DC8E55-59C7-2150-68E7-598C370F66BA}"/>
                  </a:ext>
                </a:extLst>
              </p:cNvPr>
              <p:cNvGrpSpPr/>
              <p:nvPr/>
            </p:nvGrpSpPr>
            <p:grpSpPr>
              <a:xfrm>
                <a:off x="7361906" y="4452208"/>
                <a:ext cx="196128" cy="185649"/>
                <a:chOff x="8095331" y="5472437"/>
                <a:chExt cx="196128" cy="185649"/>
              </a:xfrm>
            </p:grpSpPr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03D5DE90-9DC1-D901-1D92-CD0EE49D5551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4A44CA60-024E-BB40-F142-E9378F0F6600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957BB11C-A0C7-24B4-E428-7286CF3BE83A}"/>
                </a:ext>
              </a:extLst>
            </p:cNvPr>
            <p:cNvSpPr/>
            <p:nvPr/>
          </p:nvSpPr>
          <p:spPr>
            <a:xfrm>
              <a:off x="1930923" y="4668899"/>
              <a:ext cx="846010" cy="691062"/>
            </a:xfrm>
            <a:custGeom>
              <a:avLst/>
              <a:gdLst>
                <a:gd name="connsiteX0" fmla="*/ 31750 w 5200650"/>
                <a:gd name="connsiteY0" fmla="*/ 4089400 h 4248150"/>
                <a:gd name="connsiteX1" fmla="*/ 234950 w 5200650"/>
                <a:gd name="connsiteY1" fmla="*/ 4044950 h 4248150"/>
                <a:gd name="connsiteX2" fmla="*/ 298450 w 5200650"/>
                <a:gd name="connsiteY2" fmla="*/ 3987800 h 4248150"/>
                <a:gd name="connsiteX3" fmla="*/ 425450 w 5200650"/>
                <a:gd name="connsiteY3" fmla="*/ 4114800 h 4248150"/>
                <a:gd name="connsiteX4" fmla="*/ 609600 w 5200650"/>
                <a:gd name="connsiteY4" fmla="*/ 4152900 h 4248150"/>
                <a:gd name="connsiteX5" fmla="*/ 704850 w 5200650"/>
                <a:gd name="connsiteY5" fmla="*/ 4032250 h 4248150"/>
                <a:gd name="connsiteX6" fmla="*/ 920750 w 5200650"/>
                <a:gd name="connsiteY6" fmla="*/ 4013200 h 4248150"/>
                <a:gd name="connsiteX7" fmla="*/ 984250 w 5200650"/>
                <a:gd name="connsiteY7" fmla="*/ 4051300 h 4248150"/>
                <a:gd name="connsiteX8" fmla="*/ 1079500 w 5200650"/>
                <a:gd name="connsiteY8" fmla="*/ 4171950 h 4248150"/>
                <a:gd name="connsiteX9" fmla="*/ 1085850 w 5200650"/>
                <a:gd name="connsiteY9" fmla="*/ 4216400 h 4248150"/>
                <a:gd name="connsiteX10" fmla="*/ 1231900 w 5200650"/>
                <a:gd name="connsiteY10" fmla="*/ 4248150 h 4248150"/>
                <a:gd name="connsiteX11" fmla="*/ 1257300 w 5200650"/>
                <a:gd name="connsiteY11" fmla="*/ 4133850 h 4248150"/>
                <a:gd name="connsiteX12" fmla="*/ 1187450 w 5200650"/>
                <a:gd name="connsiteY12" fmla="*/ 4032250 h 4248150"/>
                <a:gd name="connsiteX13" fmla="*/ 1028700 w 5200650"/>
                <a:gd name="connsiteY13" fmla="*/ 3943350 h 4248150"/>
                <a:gd name="connsiteX14" fmla="*/ 1041400 w 5200650"/>
                <a:gd name="connsiteY14" fmla="*/ 3892550 h 4248150"/>
                <a:gd name="connsiteX15" fmla="*/ 1022350 w 5200650"/>
                <a:gd name="connsiteY15" fmla="*/ 3752850 h 4248150"/>
                <a:gd name="connsiteX16" fmla="*/ 1130300 w 5200650"/>
                <a:gd name="connsiteY16" fmla="*/ 3740150 h 4248150"/>
                <a:gd name="connsiteX17" fmla="*/ 1193800 w 5200650"/>
                <a:gd name="connsiteY17" fmla="*/ 3676650 h 4248150"/>
                <a:gd name="connsiteX18" fmla="*/ 1193800 w 5200650"/>
                <a:gd name="connsiteY18" fmla="*/ 3524250 h 4248150"/>
                <a:gd name="connsiteX19" fmla="*/ 1187450 w 5200650"/>
                <a:gd name="connsiteY19" fmla="*/ 3409950 h 4248150"/>
                <a:gd name="connsiteX20" fmla="*/ 1187450 w 5200650"/>
                <a:gd name="connsiteY20" fmla="*/ 3333750 h 4248150"/>
                <a:gd name="connsiteX21" fmla="*/ 1238250 w 5200650"/>
                <a:gd name="connsiteY21" fmla="*/ 3117850 h 4248150"/>
                <a:gd name="connsiteX22" fmla="*/ 1377950 w 5200650"/>
                <a:gd name="connsiteY22" fmla="*/ 3092450 h 4248150"/>
                <a:gd name="connsiteX23" fmla="*/ 1447800 w 5200650"/>
                <a:gd name="connsiteY23" fmla="*/ 3155950 h 4248150"/>
                <a:gd name="connsiteX24" fmla="*/ 1485900 w 5200650"/>
                <a:gd name="connsiteY24" fmla="*/ 3098800 h 4248150"/>
                <a:gd name="connsiteX25" fmla="*/ 1568450 w 5200650"/>
                <a:gd name="connsiteY25" fmla="*/ 2908300 h 4248150"/>
                <a:gd name="connsiteX26" fmla="*/ 1612900 w 5200650"/>
                <a:gd name="connsiteY26" fmla="*/ 2889250 h 4248150"/>
                <a:gd name="connsiteX27" fmla="*/ 1701800 w 5200650"/>
                <a:gd name="connsiteY27" fmla="*/ 2692400 h 4248150"/>
                <a:gd name="connsiteX28" fmla="*/ 1784350 w 5200650"/>
                <a:gd name="connsiteY28" fmla="*/ 2654300 h 4248150"/>
                <a:gd name="connsiteX29" fmla="*/ 1854200 w 5200650"/>
                <a:gd name="connsiteY29" fmla="*/ 2698750 h 4248150"/>
                <a:gd name="connsiteX30" fmla="*/ 1873250 w 5200650"/>
                <a:gd name="connsiteY30" fmla="*/ 2603500 h 4248150"/>
                <a:gd name="connsiteX31" fmla="*/ 1854200 w 5200650"/>
                <a:gd name="connsiteY31" fmla="*/ 2559050 h 4248150"/>
                <a:gd name="connsiteX32" fmla="*/ 1917700 w 5200650"/>
                <a:gd name="connsiteY32" fmla="*/ 2514600 h 4248150"/>
                <a:gd name="connsiteX33" fmla="*/ 1962150 w 5200650"/>
                <a:gd name="connsiteY33" fmla="*/ 2406650 h 4248150"/>
                <a:gd name="connsiteX34" fmla="*/ 1962150 w 5200650"/>
                <a:gd name="connsiteY34" fmla="*/ 2330450 h 4248150"/>
                <a:gd name="connsiteX35" fmla="*/ 1987550 w 5200650"/>
                <a:gd name="connsiteY35" fmla="*/ 2247900 h 4248150"/>
                <a:gd name="connsiteX36" fmla="*/ 1962150 w 5200650"/>
                <a:gd name="connsiteY36" fmla="*/ 2222500 h 4248150"/>
                <a:gd name="connsiteX37" fmla="*/ 1955800 w 5200650"/>
                <a:gd name="connsiteY37" fmla="*/ 2051050 h 4248150"/>
                <a:gd name="connsiteX38" fmla="*/ 1949450 w 5200650"/>
                <a:gd name="connsiteY38" fmla="*/ 2000250 h 4248150"/>
                <a:gd name="connsiteX39" fmla="*/ 1981200 w 5200650"/>
                <a:gd name="connsiteY39" fmla="*/ 1955800 h 4248150"/>
                <a:gd name="connsiteX40" fmla="*/ 2000250 w 5200650"/>
                <a:gd name="connsiteY40" fmla="*/ 1892300 h 4248150"/>
                <a:gd name="connsiteX41" fmla="*/ 2057400 w 5200650"/>
                <a:gd name="connsiteY41" fmla="*/ 1828800 h 4248150"/>
                <a:gd name="connsiteX42" fmla="*/ 2133600 w 5200650"/>
                <a:gd name="connsiteY42" fmla="*/ 1854200 h 4248150"/>
                <a:gd name="connsiteX43" fmla="*/ 2178050 w 5200650"/>
                <a:gd name="connsiteY43" fmla="*/ 1866900 h 4248150"/>
                <a:gd name="connsiteX44" fmla="*/ 2241550 w 5200650"/>
                <a:gd name="connsiteY44" fmla="*/ 1765300 h 4248150"/>
                <a:gd name="connsiteX45" fmla="*/ 2279650 w 5200650"/>
                <a:gd name="connsiteY45" fmla="*/ 1720850 h 4248150"/>
                <a:gd name="connsiteX46" fmla="*/ 2476500 w 5200650"/>
                <a:gd name="connsiteY46" fmla="*/ 1644650 h 4248150"/>
                <a:gd name="connsiteX47" fmla="*/ 2559050 w 5200650"/>
                <a:gd name="connsiteY47" fmla="*/ 1625600 h 4248150"/>
                <a:gd name="connsiteX48" fmla="*/ 2952750 w 5200650"/>
                <a:gd name="connsiteY48" fmla="*/ 1416050 h 4248150"/>
                <a:gd name="connsiteX49" fmla="*/ 3073400 w 5200650"/>
                <a:gd name="connsiteY49" fmla="*/ 1327150 h 4248150"/>
                <a:gd name="connsiteX50" fmla="*/ 3441700 w 5200650"/>
                <a:gd name="connsiteY50" fmla="*/ 1263650 h 4248150"/>
                <a:gd name="connsiteX51" fmla="*/ 3492500 w 5200650"/>
                <a:gd name="connsiteY51" fmla="*/ 1320800 h 4248150"/>
                <a:gd name="connsiteX52" fmla="*/ 3765550 w 5200650"/>
                <a:gd name="connsiteY52" fmla="*/ 1390650 h 4248150"/>
                <a:gd name="connsiteX53" fmla="*/ 4025900 w 5200650"/>
                <a:gd name="connsiteY53" fmla="*/ 1441450 h 4248150"/>
                <a:gd name="connsiteX54" fmla="*/ 4057650 w 5200650"/>
                <a:gd name="connsiteY54" fmla="*/ 1485900 h 4248150"/>
                <a:gd name="connsiteX55" fmla="*/ 4095750 w 5200650"/>
                <a:gd name="connsiteY55" fmla="*/ 1606550 h 4248150"/>
                <a:gd name="connsiteX56" fmla="*/ 4337050 w 5200650"/>
                <a:gd name="connsiteY56" fmla="*/ 1746250 h 4248150"/>
                <a:gd name="connsiteX57" fmla="*/ 4337050 w 5200650"/>
                <a:gd name="connsiteY57" fmla="*/ 1854200 h 4248150"/>
                <a:gd name="connsiteX58" fmla="*/ 4362450 w 5200650"/>
                <a:gd name="connsiteY58" fmla="*/ 1892300 h 4248150"/>
                <a:gd name="connsiteX59" fmla="*/ 4565650 w 5200650"/>
                <a:gd name="connsiteY59" fmla="*/ 2063750 h 4248150"/>
                <a:gd name="connsiteX60" fmla="*/ 4565650 w 5200650"/>
                <a:gd name="connsiteY60" fmla="*/ 2133600 h 4248150"/>
                <a:gd name="connsiteX61" fmla="*/ 4654550 w 5200650"/>
                <a:gd name="connsiteY61" fmla="*/ 2159000 h 4248150"/>
                <a:gd name="connsiteX62" fmla="*/ 4794250 w 5200650"/>
                <a:gd name="connsiteY62" fmla="*/ 2343150 h 4248150"/>
                <a:gd name="connsiteX63" fmla="*/ 4832350 w 5200650"/>
                <a:gd name="connsiteY63" fmla="*/ 2051050 h 4248150"/>
                <a:gd name="connsiteX64" fmla="*/ 4914900 w 5200650"/>
                <a:gd name="connsiteY64" fmla="*/ 1746250 h 4248150"/>
                <a:gd name="connsiteX65" fmla="*/ 5080000 w 5200650"/>
                <a:gd name="connsiteY65" fmla="*/ 1346200 h 4248150"/>
                <a:gd name="connsiteX66" fmla="*/ 5162550 w 5200650"/>
                <a:gd name="connsiteY66" fmla="*/ 1257300 h 4248150"/>
                <a:gd name="connsiteX67" fmla="*/ 5200650 w 5200650"/>
                <a:gd name="connsiteY67" fmla="*/ 1206500 h 4248150"/>
                <a:gd name="connsiteX68" fmla="*/ 4997450 w 5200650"/>
                <a:gd name="connsiteY68" fmla="*/ 1219200 h 4248150"/>
                <a:gd name="connsiteX69" fmla="*/ 4927600 w 5200650"/>
                <a:gd name="connsiteY69" fmla="*/ 1162050 h 4248150"/>
                <a:gd name="connsiteX70" fmla="*/ 4857750 w 5200650"/>
                <a:gd name="connsiteY70" fmla="*/ 1162050 h 4248150"/>
                <a:gd name="connsiteX71" fmla="*/ 4775200 w 5200650"/>
                <a:gd name="connsiteY71" fmla="*/ 1009650 h 4248150"/>
                <a:gd name="connsiteX72" fmla="*/ 4730750 w 5200650"/>
                <a:gd name="connsiteY72" fmla="*/ 996950 h 4248150"/>
                <a:gd name="connsiteX73" fmla="*/ 4718050 w 5200650"/>
                <a:gd name="connsiteY73" fmla="*/ 946150 h 4248150"/>
                <a:gd name="connsiteX74" fmla="*/ 4806950 w 5200650"/>
                <a:gd name="connsiteY74" fmla="*/ 876300 h 4248150"/>
                <a:gd name="connsiteX75" fmla="*/ 4762500 w 5200650"/>
                <a:gd name="connsiteY75" fmla="*/ 825500 h 4248150"/>
                <a:gd name="connsiteX76" fmla="*/ 4762500 w 5200650"/>
                <a:gd name="connsiteY76" fmla="*/ 755650 h 4248150"/>
                <a:gd name="connsiteX77" fmla="*/ 4629150 w 5200650"/>
                <a:gd name="connsiteY77" fmla="*/ 704850 h 4248150"/>
                <a:gd name="connsiteX78" fmla="*/ 4419600 w 5200650"/>
                <a:gd name="connsiteY78" fmla="*/ 704850 h 4248150"/>
                <a:gd name="connsiteX79" fmla="*/ 4445000 w 5200650"/>
                <a:gd name="connsiteY79" fmla="*/ 615950 h 4248150"/>
                <a:gd name="connsiteX80" fmla="*/ 4406900 w 5200650"/>
                <a:gd name="connsiteY80" fmla="*/ 349250 h 4248150"/>
                <a:gd name="connsiteX81" fmla="*/ 4349750 w 5200650"/>
                <a:gd name="connsiteY81" fmla="*/ 304800 h 4248150"/>
                <a:gd name="connsiteX82" fmla="*/ 4349750 w 5200650"/>
                <a:gd name="connsiteY82" fmla="*/ 209550 h 4248150"/>
                <a:gd name="connsiteX83" fmla="*/ 4279900 w 5200650"/>
                <a:gd name="connsiteY83" fmla="*/ 222250 h 4248150"/>
                <a:gd name="connsiteX84" fmla="*/ 4235450 w 5200650"/>
                <a:gd name="connsiteY84" fmla="*/ 228600 h 4248150"/>
                <a:gd name="connsiteX85" fmla="*/ 4203700 w 5200650"/>
                <a:gd name="connsiteY85" fmla="*/ 165100 h 4248150"/>
                <a:gd name="connsiteX86" fmla="*/ 4127500 w 5200650"/>
                <a:gd name="connsiteY86" fmla="*/ 190500 h 4248150"/>
                <a:gd name="connsiteX87" fmla="*/ 4121150 w 5200650"/>
                <a:gd name="connsiteY87" fmla="*/ 247650 h 4248150"/>
                <a:gd name="connsiteX88" fmla="*/ 4044950 w 5200650"/>
                <a:gd name="connsiteY88" fmla="*/ 323850 h 4248150"/>
                <a:gd name="connsiteX89" fmla="*/ 3873500 w 5200650"/>
                <a:gd name="connsiteY89" fmla="*/ 292100 h 4248150"/>
                <a:gd name="connsiteX90" fmla="*/ 3740150 w 5200650"/>
                <a:gd name="connsiteY90" fmla="*/ 165100 h 4248150"/>
                <a:gd name="connsiteX91" fmla="*/ 3663950 w 5200650"/>
                <a:gd name="connsiteY91" fmla="*/ 177800 h 4248150"/>
                <a:gd name="connsiteX92" fmla="*/ 3606800 w 5200650"/>
                <a:gd name="connsiteY92" fmla="*/ 171450 h 4248150"/>
                <a:gd name="connsiteX93" fmla="*/ 3524250 w 5200650"/>
                <a:gd name="connsiteY93" fmla="*/ 171450 h 4248150"/>
                <a:gd name="connsiteX94" fmla="*/ 3409950 w 5200650"/>
                <a:gd name="connsiteY94" fmla="*/ 133350 h 4248150"/>
                <a:gd name="connsiteX95" fmla="*/ 3308350 w 5200650"/>
                <a:gd name="connsiteY95" fmla="*/ 120650 h 4248150"/>
                <a:gd name="connsiteX96" fmla="*/ 3257550 w 5200650"/>
                <a:gd name="connsiteY96" fmla="*/ 63500 h 4248150"/>
                <a:gd name="connsiteX97" fmla="*/ 3213100 w 5200650"/>
                <a:gd name="connsiteY97" fmla="*/ 0 h 4248150"/>
                <a:gd name="connsiteX98" fmla="*/ 3136900 w 5200650"/>
                <a:gd name="connsiteY98" fmla="*/ 31750 h 4248150"/>
                <a:gd name="connsiteX99" fmla="*/ 3048000 w 5200650"/>
                <a:gd name="connsiteY99" fmla="*/ 12700 h 4248150"/>
                <a:gd name="connsiteX100" fmla="*/ 2971800 w 5200650"/>
                <a:gd name="connsiteY100" fmla="*/ 57150 h 4248150"/>
                <a:gd name="connsiteX101" fmla="*/ 2857500 w 5200650"/>
                <a:gd name="connsiteY101" fmla="*/ 6350 h 4248150"/>
                <a:gd name="connsiteX102" fmla="*/ 2724150 w 5200650"/>
                <a:gd name="connsiteY102" fmla="*/ 190500 h 4248150"/>
                <a:gd name="connsiteX103" fmla="*/ 2527300 w 5200650"/>
                <a:gd name="connsiteY103" fmla="*/ 177800 h 4248150"/>
                <a:gd name="connsiteX104" fmla="*/ 2438400 w 5200650"/>
                <a:gd name="connsiteY104" fmla="*/ 146050 h 4248150"/>
                <a:gd name="connsiteX105" fmla="*/ 2400300 w 5200650"/>
                <a:gd name="connsiteY105" fmla="*/ 190500 h 4248150"/>
                <a:gd name="connsiteX106" fmla="*/ 2305050 w 5200650"/>
                <a:gd name="connsiteY106" fmla="*/ 165100 h 4248150"/>
                <a:gd name="connsiteX107" fmla="*/ 2203450 w 5200650"/>
                <a:gd name="connsiteY107" fmla="*/ 241300 h 4248150"/>
                <a:gd name="connsiteX108" fmla="*/ 2057400 w 5200650"/>
                <a:gd name="connsiteY108" fmla="*/ 203200 h 4248150"/>
                <a:gd name="connsiteX109" fmla="*/ 1968500 w 5200650"/>
                <a:gd name="connsiteY109" fmla="*/ 336550 h 4248150"/>
                <a:gd name="connsiteX110" fmla="*/ 1873250 w 5200650"/>
                <a:gd name="connsiteY110" fmla="*/ 374650 h 4248150"/>
                <a:gd name="connsiteX111" fmla="*/ 1797050 w 5200650"/>
                <a:gd name="connsiteY111" fmla="*/ 336550 h 4248150"/>
                <a:gd name="connsiteX112" fmla="*/ 1695450 w 5200650"/>
                <a:gd name="connsiteY112" fmla="*/ 488950 h 4248150"/>
                <a:gd name="connsiteX113" fmla="*/ 1682750 w 5200650"/>
                <a:gd name="connsiteY113" fmla="*/ 539750 h 4248150"/>
                <a:gd name="connsiteX114" fmla="*/ 1638300 w 5200650"/>
                <a:gd name="connsiteY114" fmla="*/ 596900 h 4248150"/>
                <a:gd name="connsiteX115" fmla="*/ 1638300 w 5200650"/>
                <a:gd name="connsiteY115" fmla="*/ 666750 h 4248150"/>
                <a:gd name="connsiteX116" fmla="*/ 1574800 w 5200650"/>
                <a:gd name="connsiteY116" fmla="*/ 692150 h 4248150"/>
                <a:gd name="connsiteX117" fmla="*/ 1568450 w 5200650"/>
                <a:gd name="connsiteY117" fmla="*/ 774700 h 4248150"/>
                <a:gd name="connsiteX118" fmla="*/ 1524000 w 5200650"/>
                <a:gd name="connsiteY118" fmla="*/ 838200 h 4248150"/>
                <a:gd name="connsiteX119" fmla="*/ 1492250 w 5200650"/>
                <a:gd name="connsiteY119" fmla="*/ 838200 h 4248150"/>
                <a:gd name="connsiteX120" fmla="*/ 1390650 w 5200650"/>
                <a:gd name="connsiteY120" fmla="*/ 946150 h 4248150"/>
                <a:gd name="connsiteX121" fmla="*/ 1422400 w 5200650"/>
                <a:gd name="connsiteY121" fmla="*/ 1003300 h 4248150"/>
                <a:gd name="connsiteX122" fmla="*/ 1377950 w 5200650"/>
                <a:gd name="connsiteY122" fmla="*/ 1066800 h 4248150"/>
                <a:gd name="connsiteX123" fmla="*/ 1352550 w 5200650"/>
                <a:gd name="connsiteY123" fmla="*/ 1136650 h 4248150"/>
                <a:gd name="connsiteX124" fmla="*/ 1384300 w 5200650"/>
                <a:gd name="connsiteY124" fmla="*/ 1193800 h 4248150"/>
                <a:gd name="connsiteX125" fmla="*/ 1384300 w 5200650"/>
                <a:gd name="connsiteY125" fmla="*/ 1250950 h 4248150"/>
                <a:gd name="connsiteX126" fmla="*/ 1181100 w 5200650"/>
                <a:gd name="connsiteY126" fmla="*/ 1492250 h 4248150"/>
                <a:gd name="connsiteX127" fmla="*/ 1041400 w 5200650"/>
                <a:gd name="connsiteY127" fmla="*/ 1543050 h 4248150"/>
                <a:gd name="connsiteX128" fmla="*/ 901700 w 5200650"/>
                <a:gd name="connsiteY128" fmla="*/ 1511300 h 4248150"/>
                <a:gd name="connsiteX129" fmla="*/ 812800 w 5200650"/>
                <a:gd name="connsiteY129" fmla="*/ 1504950 h 4248150"/>
                <a:gd name="connsiteX130" fmla="*/ 736600 w 5200650"/>
                <a:gd name="connsiteY130" fmla="*/ 1485900 h 4248150"/>
                <a:gd name="connsiteX131" fmla="*/ 609600 w 5200650"/>
                <a:gd name="connsiteY131" fmla="*/ 1555750 h 4248150"/>
                <a:gd name="connsiteX132" fmla="*/ 654050 w 5200650"/>
                <a:gd name="connsiteY132" fmla="*/ 1619250 h 4248150"/>
                <a:gd name="connsiteX133" fmla="*/ 692150 w 5200650"/>
                <a:gd name="connsiteY133" fmla="*/ 1790700 h 4248150"/>
                <a:gd name="connsiteX134" fmla="*/ 736600 w 5200650"/>
                <a:gd name="connsiteY134" fmla="*/ 1809750 h 4248150"/>
                <a:gd name="connsiteX135" fmla="*/ 749300 w 5200650"/>
                <a:gd name="connsiteY135" fmla="*/ 1905000 h 4248150"/>
                <a:gd name="connsiteX136" fmla="*/ 831850 w 5200650"/>
                <a:gd name="connsiteY136" fmla="*/ 1930400 h 4248150"/>
                <a:gd name="connsiteX137" fmla="*/ 895350 w 5200650"/>
                <a:gd name="connsiteY137" fmla="*/ 1993900 h 4248150"/>
                <a:gd name="connsiteX138" fmla="*/ 889000 w 5200650"/>
                <a:gd name="connsiteY138" fmla="*/ 2076450 h 4248150"/>
                <a:gd name="connsiteX139" fmla="*/ 704850 w 5200650"/>
                <a:gd name="connsiteY139" fmla="*/ 2184400 h 4248150"/>
                <a:gd name="connsiteX140" fmla="*/ 590550 w 5200650"/>
                <a:gd name="connsiteY140" fmla="*/ 2216150 h 4248150"/>
                <a:gd name="connsiteX141" fmla="*/ 527050 w 5200650"/>
                <a:gd name="connsiteY141" fmla="*/ 2273300 h 4248150"/>
                <a:gd name="connsiteX142" fmla="*/ 514350 w 5200650"/>
                <a:gd name="connsiteY142" fmla="*/ 2362200 h 4248150"/>
                <a:gd name="connsiteX143" fmla="*/ 495300 w 5200650"/>
                <a:gd name="connsiteY143" fmla="*/ 2508250 h 4248150"/>
                <a:gd name="connsiteX144" fmla="*/ 381000 w 5200650"/>
                <a:gd name="connsiteY144" fmla="*/ 2495550 h 4248150"/>
                <a:gd name="connsiteX145" fmla="*/ 381000 w 5200650"/>
                <a:gd name="connsiteY145" fmla="*/ 2552700 h 4248150"/>
                <a:gd name="connsiteX146" fmla="*/ 234950 w 5200650"/>
                <a:gd name="connsiteY146" fmla="*/ 2717800 h 4248150"/>
                <a:gd name="connsiteX147" fmla="*/ 88900 w 5200650"/>
                <a:gd name="connsiteY147" fmla="*/ 2590800 h 4248150"/>
                <a:gd name="connsiteX148" fmla="*/ 57150 w 5200650"/>
                <a:gd name="connsiteY148" fmla="*/ 2571750 h 4248150"/>
                <a:gd name="connsiteX149" fmla="*/ 0 w 5200650"/>
                <a:gd name="connsiteY149" fmla="*/ 2603500 h 4248150"/>
                <a:gd name="connsiteX150" fmla="*/ 50800 w 5200650"/>
                <a:gd name="connsiteY150" fmla="*/ 2705100 h 4248150"/>
                <a:gd name="connsiteX151" fmla="*/ 44450 w 5200650"/>
                <a:gd name="connsiteY151" fmla="*/ 2724150 h 4248150"/>
                <a:gd name="connsiteX152" fmla="*/ 139700 w 5200650"/>
                <a:gd name="connsiteY152" fmla="*/ 2851150 h 4248150"/>
                <a:gd name="connsiteX153" fmla="*/ 184150 w 5200650"/>
                <a:gd name="connsiteY153" fmla="*/ 2914650 h 4248150"/>
                <a:gd name="connsiteX154" fmla="*/ 158750 w 5200650"/>
                <a:gd name="connsiteY154" fmla="*/ 3028950 h 4248150"/>
                <a:gd name="connsiteX155" fmla="*/ 190500 w 5200650"/>
                <a:gd name="connsiteY155" fmla="*/ 3092450 h 4248150"/>
                <a:gd name="connsiteX156" fmla="*/ 222250 w 5200650"/>
                <a:gd name="connsiteY156" fmla="*/ 3435350 h 4248150"/>
                <a:gd name="connsiteX157" fmla="*/ 146050 w 5200650"/>
                <a:gd name="connsiteY157" fmla="*/ 3448050 h 4248150"/>
                <a:gd name="connsiteX158" fmla="*/ 152400 w 5200650"/>
                <a:gd name="connsiteY158" fmla="*/ 3511550 h 4248150"/>
                <a:gd name="connsiteX159" fmla="*/ 279400 w 5200650"/>
                <a:gd name="connsiteY159" fmla="*/ 3530600 h 4248150"/>
                <a:gd name="connsiteX160" fmla="*/ 298450 w 5200650"/>
                <a:gd name="connsiteY160" fmla="*/ 3644900 h 4248150"/>
                <a:gd name="connsiteX161" fmla="*/ 139700 w 5200650"/>
                <a:gd name="connsiteY161" fmla="*/ 3765550 h 4248150"/>
                <a:gd name="connsiteX162" fmla="*/ 158750 w 5200650"/>
                <a:gd name="connsiteY162" fmla="*/ 3803650 h 4248150"/>
                <a:gd name="connsiteX163" fmla="*/ 120650 w 5200650"/>
                <a:gd name="connsiteY163" fmla="*/ 3892550 h 4248150"/>
                <a:gd name="connsiteX164" fmla="*/ 120650 w 5200650"/>
                <a:gd name="connsiteY164" fmla="*/ 3949700 h 4248150"/>
                <a:gd name="connsiteX165" fmla="*/ 63500 w 5200650"/>
                <a:gd name="connsiteY165" fmla="*/ 3981450 h 4248150"/>
                <a:gd name="connsiteX166" fmla="*/ 69850 w 5200650"/>
                <a:gd name="connsiteY166" fmla="*/ 4019550 h 4248150"/>
                <a:gd name="connsiteX167" fmla="*/ 31750 w 5200650"/>
                <a:gd name="connsiteY167" fmla="*/ 4089400 h 424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200650" h="4248150">
                  <a:moveTo>
                    <a:pt x="31750" y="4089400"/>
                  </a:moveTo>
                  <a:lnTo>
                    <a:pt x="234950" y="4044950"/>
                  </a:lnTo>
                  <a:lnTo>
                    <a:pt x="298450" y="3987800"/>
                  </a:lnTo>
                  <a:lnTo>
                    <a:pt x="425450" y="4114800"/>
                  </a:lnTo>
                  <a:lnTo>
                    <a:pt x="609600" y="4152900"/>
                  </a:lnTo>
                  <a:lnTo>
                    <a:pt x="704850" y="4032250"/>
                  </a:lnTo>
                  <a:lnTo>
                    <a:pt x="920750" y="4013200"/>
                  </a:lnTo>
                  <a:lnTo>
                    <a:pt x="984250" y="4051300"/>
                  </a:lnTo>
                  <a:lnTo>
                    <a:pt x="1079500" y="4171950"/>
                  </a:lnTo>
                  <a:lnTo>
                    <a:pt x="1085850" y="4216400"/>
                  </a:lnTo>
                  <a:lnTo>
                    <a:pt x="1231900" y="4248150"/>
                  </a:lnTo>
                  <a:lnTo>
                    <a:pt x="1257300" y="4133850"/>
                  </a:lnTo>
                  <a:lnTo>
                    <a:pt x="1187450" y="4032250"/>
                  </a:lnTo>
                  <a:lnTo>
                    <a:pt x="1028700" y="3943350"/>
                  </a:lnTo>
                  <a:lnTo>
                    <a:pt x="1041400" y="3892550"/>
                  </a:lnTo>
                  <a:lnTo>
                    <a:pt x="1022350" y="3752850"/>
                  </a:lnTo>
                  <a:lnTo>
                    <a:pt x="1130300" y="3740150"/>
                  </a:lnTo>
                  <a:lnTo>
                    <a:pt x="1193800" y="3676650"/>
                  </a:lnTo>
                  <a:lnTo>
                    <a:pt x="1193800" y="3524250"/>
                  </a:lnTo>
                  <a:lnTo>
                    <a:pt x="1187450" y="3409950"/>
                  </a:lnTo>
                  <a:lnTo>
                    <a:pt x="1187450" y="3333750"/>
                  </a:lnTo>
                  <a:lnTo>
                    <a:pt x="1238250" y="3117850"/>
                  </a:lnTo>
                  <a:lnTo>
                    <a:pt x="1377950" y="3092450"/>
                  </a:lnTo>
                  <a:lnTo>
                    <a:pt x="1447800" y="3155950"/>
                  </a:lnTo>
                  <a:lnTo>
                    <a:pt x="1485900" y="3098800"/>
                  </a:lnTo>
                  <a:lnTo>
                    <a:pt x="1568450" y="2908300"/>
                  </a:lnTo>
                  <a:lnTo>
                    <a:pt x="1612900" y="2889250"/>
                  </a:lnTo>
                  <a:lnTo>
                    <a:pt x="1701800" y="2692400"/>
                  </a:lnTo>
                  <a:lnTo>
                    <a:pt x="1784350" y="2654300"/>
                  </a:lnTo>
                  <a:lnTo>
                    <a:pt x="1854200" y="2698750"/>
                  </a:lnTo>
                  <a:lnTo>
                    <a:pt x="1873250" y="2603500"/>
                  </a:lnTo>
                  <a:lnTo>
                    <a:pt x="1854200" y="2559050"/>
                  </a:lnTo>
                  <a:lnTo>
                    <a:pt x="1917700" y="2514600"/>
                  </a:lnTo>
                  <a:lnTo>
                    <a:pt x="1962150" y="2406650"/>
                  </a:lnTo>
                  <a:lnTo>
                    <a:pt x="1962150" y="2330450"/>
                  </a:lnTo>
                  <a:lnTo>
                    <a:pt x="1987550" y="2247900"/>
                  </a:lnTo>
                  <a:lnTo>
                    <a:pt x="1962150" y="2222500"/>
                  </a:lnTo>
                  <a:lnTo>
                    <a:pt x="1955800" y="2051050"/>
                  </a:lnTo>
                  <a:lnTo>
                    <a:pt x="1949450" y="2000250"/>
                  </a:lnTo>
                  <a:lnTo>
                    <a:pt x="1981200" y="1955800"/>
                  </a:lnTo>
                  <a:lnTo>
                    <a:pt x="2000250" y="1892300"/>
                  </a:lnTo>
                  <a:lnTo>
                    <a:pt x="2057400" y="1828800"/>
                  </a:lnTo>
                  <a:lnTo>
                    <a:pt x="2133600" y="1854200"/>
                  </a:lnTo>
                  <a:lnTo>
                    <a:pt x="2178050" y="1866900"/>
                  </a:lnTo>
                  <a:lnTo>
                    <a:pt x="2241550" y="1765300"/>
                  </a:lnTo>
                  <a:lnTo>
                    <a:pt x="2279650" y="1720850"/>
                  </a:lnTo>
                  <a:lnTo>
                    <a:pt x="2476500" y="1644650"/>
                  </a:lnTo>
                  <a:lnTo>
                    <a:pt x="2559050" y="1625600"/>
                  </a:lnTo>
                  <a:lnTo>
                    <a:pt x="2952750" y="1416050"/>
                  </a:lnTo>
                  <a:lnTo>
                    <a:pt x="3073400" y="1327150"/>
                  </a:lnTo>
                  <a:lnTo>
                    <a:pt x="3441700" y="1263650"/>
                  </a:lnTo>
                  <a:lnTo>
                    <a:pt x="3492500" y="1320800"/>
                  </a:lnTo>
                  <a:lnTo>
                    <a:pt x="3765550" y="1390650"/>
                  </a:lnTo>
                  <a:lnTo>
                    <a:pt x="4025900" y="1441450"/>
                  </a:lnTo>
                  <a:lnTo>
                    <a:pt x="4057650" y="1485900"/>
                  </a:lnTo>
                  <a:lnTo>
                    <a:pt x="4095750" y="1606550"/>
                  </a:lnTo>
                  <a:lnTo>
                    <a:pt x="4337050" y="1746250"/>
                  </a:lnTo>
                  <a:lnTo>
                    <a:pt x="4337050" y="1854200"/>
                  </a:lnTo>
                  <a:lnTo>
                    <a:pt x="4362450" y="1892300"/>
                  </a:lnTo>
                  <a:lnTo>
                    <a:pt x="4565650" y="2063750"/>
                  </a:lnTo>
                  <a:lnTo>
                    <a:pt x="4565650" y="2133600"/>
                  </a:lnTo>
                  <a:lnTo>
                    <a:pt x="4654550" y="2159000"/>
                  </a:lnTo>
                  <a:lnTo>
                    <a:pt x="4794250" y="2343150"/>
                  </a:lnTo>
                  <a:lnTo>
                    <a:pt x="4832350" y="2051050"/>
                  </a:lnTo>
                  <a:lnTo>
                    <a:pt x="4914900" y="1746250"/>
                  </a:lnTo>
                  <a:lnTo>
                    <a:pt x="5080000" y="1346200"/>
                  </a:lnTo>
                  <a:lnTo>
                    <a:pt x="5162550" y="1257300"/>
                  </a:lnTo>
                  <a:lnTo>
                    <a:pt x="5200650" y="1206500"/>
                  </a:lnTo>
                  <a:lnTo>
                    <a:pt x="4997450" y="1219200"/>
                  </a:lnTo>
                  <a:lnTo>
                    <a:pt x="4927600" y="1162050"/>
                  </a:lnTo>
                  <a:lnTo>
                    <a:pt x="4857750" y="1162050"/>
                  </a:lnTo>
                  <a:lnTo>
                    <a:pt x="4775200" y="1009650"/>
                  </a:lnTo>
                  <a:lnTo>
                    <a:pt x="4730750" y="996950"/>
                  </a:lnTo>
                  <a:lnTo>
                    <a:pt x="4718050" y="946150"/>
                  </a:lnTo>
                  <a:lnTo>
                    <a:pt x="4806950" y="876300"/>
                  </a:lnTo>
                  <a:lnTo>
                    <a:pt x="4762500" y="825500"/>
                  </a:lnTo>
                  <a:lnTo>
                    <a:pt x="4762500" y="755650"/>
                  </a:lnTo>
                  <a:lnTo>
                    <a:pt x="4629150" y="704850"/>
                  </a:lnTo>
                  <a:lnTo>
                    <a:pt x="4419600" y="704850"/>
                  </a:lnTo>
                  <a:lnTo>
                    <a:pt x="4445000" y="615950"/>
                  </a:lnTo>
                  <a:lnTo>
                    <a:pt x="4406900" y="349250"/>
                  </a:lnTo>
                  <a:lnTo>
                    <a:pt x="4349750" y="304800"/>
                  </a:lnTo>
                  <a:lnTo>
                    <a:pt x="4349750" y="209550"/>
                  </a:lnTo>
                  <a:lnTo>
                    <a:pt x="4279900" y="222250"/>
                  </a:lnTo>
                  <a:lnTo>
                    <a:pt x="4235450" y="228600"/>
                  </a:lnTo>
                  <a:lnTo>
                    <a:pt x="4203700" y="165100"/>
                  </a:lnTo>
                  <a:lnTo>
                    <a:pt x="4127500" y="190500"/>
                  </a:lnTo>
                  <a:lnTo>
                    <a:pt x="4121150" y="247650"/>
                  </a:lnTo>
                  <a:lnTo>
                    <a:pt x="4044950" y="323850"/>
                  </a:lnTo>
                  <a:lnTo>
                    <a:pt x="3873500" y="292100"/>
                  </a:lnTo>
                  <a:lnTo>
                    <a:pt x="3740150" y="165100"/>
                  </a:lnTo>
                  <a:lnTo>
                    <a:pt x="3663950" y="177800"/>
                  </a:lnTo>
                  <a:lnTo>
                    <a:pt x="3606800" y="171450"/>
                  </a:lnTo>
                  <a:lnTo>
                    <a:pt x="3524250" y="171450"/>
                  </a:lnTo>
                  <a:lnTo>
                    <a:pt x="3409950" y="133350"/>
                  </a:lnTo>
                  <a:lnTo>
                    <a:pt x="3308350" y="120650"/>
                  </a:lnTo>
                  <a:lnTo>
                    <a:pt x="3257550" y="63500"/>
                  </a:lnTo>
                  <a:lnTo>
                    <a:pt x="3213100" y="0"/>
                  </a:lnTo>
                  <a:lnTo>
                    <a:pt x="3136900" y="31750"/>
                  </a:lnTo>
                  <a:lnTo>
                    <a:pt x="3048000" y="12700"/>
                  </a:lnTo>
                  <a:lnTo>
                    <a:pt x="2971800" y="57150"/>
                  </a:lnTo>
                  <a:lnTo>
                    <a:pt x="2857500" y="6350"/>
                  </a:lnTo>
                  <a:lnTo>
                    <a:pt x="2724150" y="190500"/>
                  </a:lnTo>
                  <a:lnTo>
                    <a:pt x="2527300" y="177800"/>
                  </a:lnTo>
                  <a:lnTo>
                    <a:pt x="2438400" y="146050"/>
                  </a:lnTo>
                  <a:lnTo>
                    <a:pt x="2400300" y="190500"/>
                  </a:lnTo>
                  <a:lnTo>
                    <a:pt x="2305050" y="165100"/>
                  </a:lnTo>
                  <a:lnTo>
                    <a:pt x="2203450" y="241300"/>
                  </a:lnTo>
                  <a:lnTo>
                    <a:pt x="2057400" y="203200"/>
                  </a:lnTo>
                  <a:lnTo>
                    <a:pt x="1968500" y="336550"/>
                  </a:lnTo>
                  <a:lnTo>
                    <a:pt x="1873250" y="374650"/>
                  </a:lnTo>
                  <a:lnTo>
                    <a:pt x="1797050" y="336550"/>
                  </a:lnTo>
                  <a:lnTo>
                    <a:pt x="1695450" y="488950"/>
                  </a:lnTo>
                  <a:lnTo>
                    <a:pt x="1682750" y="539750"/>
                  </a:lnTo>
                  <a:lnTo>
                    <a:pt x="1638300" y="596900"/>
                  </a:lnTo>
                  <a:lnTo>
                    <a:pt x="1638300" y="666750"/>
                  </a:lnTo>
                  <a:lnTo>
                    <a:pt x="1574800" y="692150"/>
                  </a:lnTo>
                  <a:lnTo>
                    <a:pt x="1568450" y="774700"/>
                  </a:lnTo>
                  <a:lnTo>
                    <a:pt x="1524000" y="838200"/>
                  </a:lnTo>
                  <a:lnTo>
                    <a:pt x="1492250" y="838200"/>
                  </a:lnTo>
                  <a:lnTo>
                    <a:pt x="1390650" y="946150"/>
                  </a:lnTo>
                  <a:lnTo>
                    <a:pt x="1422400" y="1003300"/>
                  </a:lnTo>
                  <a:lnTo>
                    <a:pt x="1377950" y="1066800"/>
                  </a:lnTo>
                  <a:lnTo>
                    <a:pt x="1352550" y="1136650"/>
                  </a:lnTo>
                  <a:lnTo>
                    <a:pt x="1384300" y="1193800"/>
                  </a:lnTo>
                  <a:lnTo>
                    <a:pt x="1384300" y="1250950"/>
                  </a:lnTo>
                  <a:lnTo>
                    <a:pt x="1181100" y="1492250"/>
                  </a:lnTo>
                  <a:lnTo>
                    <a:pt x="1041400" y="1543050"/>
                  </a:lnTo>
                  <a:lnTo>
                    <a:pt x="901700" y="1511300"/>
                  </a:lnTo>
                  <a:lnTo>
                    <a:pt x="812800" y="1504950"/>
                  </a:lnTo>
                  <a:lnTo>
                    <a:pt x="736600" y="1485900"/>
                  </a:lnTo>
                  <a:lnTo>
                    <a:pt x="609600" y="1555750"/>
                  </a:lnTo>
                  <a:lnTo>
                    <a:pt x="654050" y="1619250"/>
                  </a:lnTo>
                  <a:lnTo>
                    <a:pt x="692150" y="1790700"/>
                  </a:lnTo>
                  <a:lnTo>
                    <a:pt x="736600" y="1809750"/>
                  </a:lnTo>
                  <a:lnTo>
                    <a:pt x="749300" y="1905000"/>
                  </a:lnTo>
                  <a:lnTo>
                    <a:pt x="831850" y="1930400"/>
                  </a:lnTo>
                  <a:lnTo>
                    <a:pt x="895350" y="1993900"/>
                  </a:lnTo>
                  <a:lnTo>
                    <a:pt x="889000" y="2076450"/>
                  </a:lnTo>
                  <a:lnTo>
                    <a:pt x="704850" y="2184400"/>
                  </a:lnTo>
                  <a:lnTo>
                    <a:pt x="590550" y="2216150"/>
                  </a:lnTo>
                  <a:lnTo>
                    <a:pt x="527050" y="2273300"/>
                  </a:lnTo>
                  <a:lnTo>
                    <a:pt x="514350" y="2362200"/>
                  </a:lnTo>
                  <a:lnTo>
                    <a:pt x="495300" y="2508250"/>
                  </a:lnTo>
                  <a:lnTo>
                    <a:pt x="381000" y="2495550"/>
                  </a:lnTo>
                  <a:lnTo>
                    <a:pt x="381000" y="2552700"/>
                  </a:lnTo>
                  <a:lnTo>
                    <a:pt x="234950" y="2717800"/>
                  </a:lnTo>
                  <a:lnTo>
                    <a:pt x="88900" y="2590800"/>
                  </a:lnTo>
                  <a:lnTo>
                    <a:pt x="57150" y="2571750"/>
                  </a:lnTo>
                  <a:lnTo>
                    <a:pt x="0" y="2603500"/>
                  </a:lnTo>
                  <a:lnTo>
                    <a:pt x="50800" y="2705100"/>
                  </a:lnTo>
                  <a:lnTo>
                    <a:pt x="44450" y="2724150"/>
                  </a:lnTo>
                  <a:lnTo>
                    <a:pt x="139700" y="2851150"/>
                  </a:lnTo>
                  <a:lnTo>
                    <a:pt x="184150" y="2914650"/>
                  </a:lnTo>
                  <a:lnTo>
                    <a:pt x="158750" y="3028950"/>
                  </a:lnTo>
                  <a:lnTo>
                    <a:pt x="190500" y="3092450"/>
                  </a:lnTo>
                  <a:lnTo>
                    <a:pt x="222250" y="3435350"/>
                  </a:lnTo>
                  <a:lnTo>
                    <a:pt x="146050" y="3448050"/>
                  </a:lnTo>
                  <a:lnTo>
                    <a:pt x="152400" y="3511550"/>
                  </a:lnTo>
                  <a:lnTo>
                    <a:pt x="279400" y="3530600"/>
                  </a:lnTo>
                  <a:lnTo>
                    <a:pt x="298450" y="3644900"/>
                  </a:lnTo>
                  <a:lnTo>
                    <a:pt x="139700" y="3765550"/>
                  </a:lnTo>
                  <a:lnTo>
                    <a:pt x="158750" y="3803650"/>
                  </a:lnTo>
                  <a:lnTo>
                    <a:pt x="120650" y="3892550"/>
                  </a:lnTo>
                  <a:lnTo>
                    <a:pt x="120650" y="3949700"/>
                  </a:lnTo>
                  <a:lnTo>
                    <a:pt x="63500" y="3981450"/>
                  </a:lnTo>
                  <a:lnTo>
                    <a:pt x="69850" y="4019550"/>
                  </a:lnTo>
                  <a:lnTo>
                    <a:pt x="31750" y="40894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1D789AB3-74CF-AF9A-FDF2-BB599F10E01A}"/>
                </a:ext>
              </a:extLst>
            </p:cNvPr>
            <p:cNvSpPr/>
            <p:nvPr/>
          </p:nvSpPr>
          <p:spPr>
            <a:xfrm>
              <a:off x="2519683" y="5014430"/>
              <a:ext cx="533080" cy="415258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0A5FEAAC-DA2A-5288-9557-C670243482EB}"/>
                </a:ext>
              </a:extLst>
            </p:cNvPr>
            <p:cNvSpPr/>
            <p:nvPr/>
          </p:nvSpPr>
          <p:spPr>
            <a:xfrm>
              <a:off x="946780" y="4724668"/>
              <a:ext cx="812954" cy="729284"/>
            </a:xfrm>
            <a:custGeom>
              <a:avLst/>
              <a:gdLst>
                <a:gd name="connsiteX0" fmla="*/ 712505 w 1307090"/>
                <a:gd name="connsiteY0" fmla="*/ 0 h 1172562"/>
                <a:gd name="connsiteX1" fmla="*/ 735757 w 1307090"/>
                <a:gd name="connsiteY1" fmla="*/ 18270 h 1172562"/>
                <a:gd name="connsiteX2" fmla="*/ 759009 w 1307090"/>
                <a:gd name="connsiteY2" fmla="*/ 59791 h 1172562"/>
                <a:gd name="connsiteX3" fmla="*/ 780600 w 1307090"/>
                <a:gd name="connsiteY3" fmla="*/ 81381 h 1172562"/>
                <a:gd name="connsiteX4" fmla="*/ 802191 w 1307090"/>
                <a:gd name="connsiteY4" fmla="*/ 141172 h 1172562"/>
                <a:gd name="connsiteX5" fmla="*/ 802191 w 1307090"/>
                <a:gd name="connsiteY5" fmla="*/ 154459 h 1172562"/>
                <a:gd name="connsiteX6" fmla="*/ 830426 w 1307090"/>
                <a:gd name="connsiteY6" fmla="*/ 187676 h 1172562"/>
                <a:gd name="connsiteX7" fmla="*/ 847034 w 1307090"/>
                <a:gd name="connsiteY7" fmla="*/ 187676 h 1172562"/>
                <a:gd name="connsiteX8" fmla="*/ 855338 w 1307090"/>
                <a:gd name="connsiteY8" fmla="*/ 194319 h 1172562"/>
                <a:gd name="connsiteX9" fmla="*/ 868625 w 1307090"/>
                <a:gd name="connsiteY9" fmla="*/ 197642 h 1172562"/>
                <a:gd name="connsiteX10" fmla="*/ 938381 w 1307090"/>
                <a:gd name="connsiteY10" fmla="*/ 176050 h 1172562"/>
                <a:gd name="connsiteX11" fmla="*/ 969937 w 1307090"/>
                <a:gd name="connsiteY11" fmla="*/ 154459 h 1172562"/>
                <a:gd name="connsiteX12" fmla="*/ 986546 w 1307090"/>
                <a:gd name="connsiteY12" fmla="*/ 152799 h 1172562"/>
                <a:gd name="connsiteX13" fmla="*/ 1016441 w 1307090"/>
                <a:gd name="connsiteY13" fmla="*/ 149477 h 1172562"/>
                <a:gd name="connsiteX14" fmla="*/ 1096162 w 1307090"/>
                <a:gd name="connsiteY14" fmla="*/ 141172 h 1172562"/>
                <a:gd name="connsiteX15" fmla="*/ 1159274 w 1307090"/>
                <a:gd name="connsiteY15" fmla="*/ 159442 h 1172562"/>
                <a:gd name="connsiteX16" fmla="*/ 1187509 w 1307090"/>
                <a:gd name="connsiteY16" fmla="*/ 132868 h 1172562"/>
                <a:gd name="connsiteX17" fmla="*/ 1207439 w 1307090"/>
                <a:gd name="connsiteY17" fmla="*/ 107955 h 1172562"/>
                <a:gd name="connsiteX18" fmla="*/ 1238995 w 1307090"/>
                <a:gd name="connsiteY18" fmla="*/ 94668 h 1172562"/>
                <a:gd name="connsiteX19" fmla="*/ 1240632 w 1307090"/>
                <a:gd name="connsiteY19" fmla="*/ 94177 h 1172562"/>
                <a:gd name="connsiteX20" fmla="*/ 1250621 w 1307090"/>
                <a:gd name="connsiteY20" fmla="*/ 101312 h 1172562"/>
                <a:gd name="connsiteX21" fmla="*/ 1263908 w 1307090"/>
                <a:gd name="connsiteY21" fmla="*/ 102973 h 1172562"/>
                <a:gd name="connsiteX22" fmla="*/ 1267229 w 1307090"/>
                <a:gd name="connsiteY22" fmla="*/ 109616 h 1172562"/>
                <a:gd name="connsiteX23" fmla="*/ 1287160 w 1307090"/>
                <a:gd name="connsiteY23" fmla="*/ 102973 h 1172562"/>
                <a:gd name="connsiteX24" fmla="*/ 1305687 w 1307090"/>
                <a:gd name="connsiteY24" fmla="*/ 120903 h 1172562"/>
                <a:gd name="connsiteX25" fmla="*/ 1293803 w 1307090"/>
                <a:gd name="connsiteY25" fmla="*/ 146155 h 1172562"/>
                <a:gd name="connsiteX26" fmla="*/ 1300446 w 1307090"/>
                <a:gd name="connsiteY26" fmla="*/ 169407 h 1172562"/>
                <a:gd name="connsiteX27" fmla="*/ 1307090 w 1307090"/>
                <a:gd name="connsiteY27" fmla="*/ 186016 h 1172562"/>
                <a:gd name="connsiteX28" fmla="*/ 1300446 w 1307090"/>
                <a:gd name="connsiteY28" fmla="*/ 207606 h 1172562"/>
                <a:gd name="connsiteX29" fmla="*/ 1307090 w 1307090"/>
                <a:gd name="connsiteY29" fmla="*/ 219233 h 1172562"/>
                <a:gd name="connsiteX30" fmla="*/ 1290481 w 1307090"/>
                <a:gd name="connsiteY30" fmla="*/ 232519 h 1172562"/>
                <a:gd name="connsiteX31" fmla="*/ 1285499 w 1307090"/>
                <a:gd name="connsiteY31" fmla="*/ 244146 h 1172562"/>
                <a:gd name="connsiteX32" fmla="*/ 1285399 w 1307090"/>
                <a:gd name="connsiteY32" fmla="*/ 244715 h 1172562"/>
                <a:gd name="connsiteX33" fmla="*/ 1283838 w 1307090"/>
                <a:gd name="connsiteY33" fmla="*/ 242485 h 1172562"/>
                <a:gd name="connsiteX34" fmla="*/ 1263908 w 1307090"/>
                <a:gd name="connsiteY34" fmla="*/ 250789 h 1172562"/>
                <a:gd name="connsiteX35" fmla="*/ 1240656 w 1307090"/>
                <a:gd name="connsiteY35" fmla="*/ 245806 h 1172562"/>
                <a:gd name="connsiteX36" fmla="*/ 1220726 w 1307090"/>
                <a:gd name="connsiteY36" fmla="*/ 257433 h 1172562"/>
                <a:gd name="connsiteX37" fmla="*/ 1190830 w 1307090"/>
                <a:gd name="connsiteY37" fmla="*/ 244146 h 1172562"/>
                <a:gd name="connsiteX38" fmla="*/ 1155952 w 1307090"/>
                <a:gd name="connsiteY38" fmla="*/ 292310 h 1172562"/>
                <a:gd name="connsiteX39" fmla="*/ 1104466 w 1307090"/>
                <a:gd name="connsiteY39" fmla="*/ 288988 h 1172562"/>
                <a:gd name="connsiteX40" fmla="*/ 1081214 w 1307090"/>
                <a:gd name="connsiteY40" fmla="*/ 280684 h 1172562"/>
                <a:gd name="connsiteX41" fmla="*/ 1071249 w 1307090"/>
                <a:gd name="connsiteY41" fmla="*/ 292310 h 1172562"/>
                <a:gd name="connsiteX42" fmla="*/ 1046336 w 1307090"/>
                <a:gd name="connsiteY42" fmla="*/ 285667 h 1172562"/>
                <a:gd name="connsiteX43" fmla="*/ 1019763 w 1307090"/>
                <a:gd name="connsiteY43" fmla="*/ 305597 h 1172562"/>
                <a:gd name="connsiteX44" fmla="*/ 981563 w 1307090"/>
                <a:gd name="connsiteY44" fmla="*/ 295632 h 1172562"/>
                <a:gd name="connsiteX45" fmla="*/ 958311 w 1307090"/>
                <a:gd name="connsiteY45" fmla="*/ 330510 h 1172562"/>
                <a:gd name="connsiteX46" fmla="*/ 933398 w 1307090"/>
                <a:gd name="connsiteY46" fmla="*/ 340474 h 1172562"/>
                <a:gd name="connsiteX47" fmla="*/ 913468 w 1307090"/>
                <a:gd name="connsiteY47" fmla="*/ 330510 h 1172562"/>
                <a:gd name="connsiteX48" fmla="*/ 886895 w 1307090"/>
                <a:gd name="connsiteY48" fmla="*/ 370371 h 1172562"/>
                <a:gd name="connsiteX49" fmla="*/ 883573 w 1307090"/>
                <a:gd name="connsiteY49" fmla="*/ 383658 h 1172562"/>
                <a:gd name="connsiteX50" fmla="*/ 871947 w 1307090"/>
                <a:gd name="connsiteY50" fmla="*/ 398605 h 1172562"/>
                <a:gd name="connsiteX51" fmla="*/ 871947 w 1307090"/>
                <a:gd name="connsiteY51" fmla="*/ 416875 h 1172562"/>
                <a:gd name="connsiteX52" fmla="*/ 855338 w 1307090"/>
                <a:gd name="connsiteY52" fmla="*/ 423518 h 1172562"/>
                <a:gd name="connsiteX53" fmla="*/ 853678 w 1307090"/>
                <a:gd name="connsiteY53" fmla="*/ 445109 h 1172562"/>
                <a:gd name="connsiteX54" fmla="*/ 842052 w 1307090"/>
                <a:gd name="connsiteY54" fmla="*/ 461717 h 1172562"/>
                <a:gd name="connsiteX55" fmla="*/ 833747 w 1307090"/>
                <a:gd name="connsiteY55" fmla="*/ 461717 h 1172562"/>
                <a:gd name="connsiteX56" fmla="*/ 807174 w 1307090"/>
                <a:gd name="connsiteY56" fmla="*/ 489952 h 1172562"/>
                <a:gd name="connsiteX57" fmla="*/ 815478 w 1307090"/>
                <a:gd name="connsiteY57" fmla="*/ 504899 h 1172562"/>
                <a:gd name="connsiteX58" fmla="*/ 803852 w 1307090"/>
                <a:gd name="connsiteY58" fmla="*/ 521508 h 1172562"/>
                <a:gd name="connsiteX59" fmla="*/ 797209 w 1307090"/>
                <a:gd name="connsiteY59" fmla="*/ 539777 h 1172562"/>
                <a:gd name="connsiteX60" fmla="*/ 805513 w 1307090"/>
                <a:gd name="connsiteY60" fmla="*/ 554725 h 1172562"/>
                <a:gd name="connsiteX61" fmla="*/ 805513 w 1307090"/>
                <a:gd name="connsiteY61" fmla="*/ 569673 h 1172562"/>
                <a:gd name="connsiteX62" fmla="*/ 752366 w 1307090"/>
                <a:gd name="connsiteY62" fmla="*/ 632785 h 1172562"/>
                <a:gd name="connsiteX63" fmla="*/ 715827 w 1307090"/>
                <a:gd name="connsiteY63" fmla="*/ 646071 h 1172562"/>
                <a:gd name="connsiteX64" fmla="*/ 679288 w 1307090"/>
                <a:gd name="connsiteY64" fmla="*/ 637768 h 1172562"/>
                <a:gd name="connsiteX65" fmla="*/ 656036 w 1307090"/>
                <a:gd name="connsiteY65" fmla="*/ 636107 h 1172562"/>
                <a:gd name="connsiteX66" fmla="*/ 636106 w 1307090"/>
                <a:gd name="connsiteY66" fmla="*/ 631124 h 1172562"/>
                <a:gd name="connsiteX67" fmla="*/ 602889 w 1307090"/>
                <a:gd name="connsiteY67" fmla="*/ 649394 h 1172562"/>
                <a:gd name="connsiteX68" fmla="*/ 614515 w 1307090"/>
                <a:gd name="connsiteY68" fmla="*/ 666002 h 1172562"/>
                <a:gd name="connsiteX69" fmla="*/ 624480 w 1307090"/>
                <a:gd name="connsiteY69" fmla="*/ 710845 h 1172562"/>
                <a:gd name="connsiteX70" fmla="*/ 636106 w 1307090"/>
                <a:gd name="connsiteY70" fmla="*/ 715828 h 1172562"/>
                <a:gd name="connsiteX71" fmla="*/ 639428 w 1307090"/>
                <a:gd name="connsiteY71" fmla="*/ 740740 h 1172562"/>
                <a:gd name="connsiteX72" fmla="*/ 661019 w 1307090"/>
                <a:gd name="connsiteY72" fmla="*/ 747384 h 1172562"/>
                <a:gd name="connsiteX73" fmla="*/ 677627 w 1307090"/>
                <a:gd name="connsiteY73" fmla="*/ 763992 h 1172562"/>
                <a:gd name="connsiteX74" fmla="*/ 675967 w 1307090"/>
                <a:gd name="connsiteY74" fmla="*/ 785583 h 1172562"/>
                <a:gd name="connsiteX75" fmla="*/ 627802 w 1307090"/>
                <a:gd name="connsiteY75" fmla="*/ 813818 h 1172562"/>
                <a:gd name="connsiteX76" fmla="*/ 597907 w 1307090"/>
                <a:gd name="connsiteY76" fmla="*/ 822123 h 1172562"/>
                <a:gd name="connsiteX77" fmla="*/ 581298 w 1307090"/>
                <a:gd name="connsiteY77" fmla="*/ 837070 h 1172562"/>
                <a:gd name="connsiteX78" fmla="*/ 577976 w 1307090"/>
                <a:gd name="connsiteY78" fmla="*/ 860322 h 1172562"/>
                <a:gd name="connsiteX79" fmla="*/ 572994 w 1307090"/>
                <a:gd name="connsiteY79" fmla="*/ 898521 h 1172562"/>
                <a:gd name="connsiteX80" fmla="*/ 543098 w 1307090"/>
                <a:gd name="connsiteY80" fmla="*/ 895200 h 1172562"/>
                <a:gd name="connsiteX81" fmla="*/ 543098 w 1307090"/>
                <a:gd name="connsiteY81" fmla="*/ 910147 h 1172562"/>
                <a:gd name="connsiteX82" fmla="*/ 504899 w 1307090"/>
                <a:gd name="connsiteY82" fmla="*/ 953330 h 1172562"/>
                <a:gd name="connsiteX83" fmla="*/ 466699 w 1307090"/>
                <a:gd name="connsiteY83" fmla="*/ 920113 h 1172562"/>
                <a:gd name="connsiteX84" fmla="*/ 458395 w 1307090"/>
                <a:gd name="connsiteY84" fmla="*/ 915131 h 1172562"/>
                <a:gd name="connsiteX85" fmla="*/ 443447 w 1307090"/>
                <a:gd name="connsiteY85" fmla="*/ 923434 h 1172562"/>
                <a:gd name="connsiteX86" fmla="*/ 456734 w 1307090"/>
                <a:gd name="connsiteY86" fmla="*/ 950008 h 1172562"/>
                <a:gd name="connsiteX87" fmla="*/ 455073 w 1307090"/>
                <a:gd name="connsiteY87" fmla="*/ 954991 h 1172562"/>
                <a:gd name="connsiteX88" fmla="*/ 479986 w 1307090"/>
                <a:gd name="connsiteY88" fmla="*/ 988208 h 1172562"/>
                <a:gd name="connsiteX89" fmla="*/ 491612 w 1307090"/>
                <a:gd name="connsiteY89" fmla="*/ 1004816 h 1172562"/>
                <a:gd name="connsiteX90" fmla="*/ 484969 w 1307090"/>
                <a:gd name="connsiteY90" fmla="*/ 1034712 h 1172562"/>
                <a:gd name="connsiteX91" fmla="*/ 493273 w 1307090"/>
                <a:gd name="connsiteY91" fmla="*/ 1051319 h 1172562"/>
                <a:gd name="connsiteX92" fmla="*/ 501577 w 1307090"/>
                <a:gd name="connsiteY92" fmla="*/ 1141007 h 1172562"/>
                <a:gd name="connsiteX93" fmla="*/ 481647 w 1307090"/>
                <a:gd name="connsiteY93" fmla="*/ 1144327 h 1172562"/>
                <a:gd name="connsiteX94" fmla="*/ 483103 w 1307090"/>
                <a:gd name="connsiteY94" fmla="*/ 1158887 h 1172562"/>
                <a:gd name="connsiteX95" fmla="*/ 481647 w 1307090"/>
                <a:gd name="connsiteY95" fmla="*/ 1159275 h 1172562"/>
                <a:gd name="connsiteX96" fmla="*/ 430161 w 1307090"/>
                <a:gd name="connsiteY96" fmla="*/ 1172562 h 1172562"/>
                <a:gd name="connsiteX97" fmla="*/ 418535 w 1307090"/>
                <a:gd name="connsiteY97" fmla="*/ 1149310 h 1172562"/>
                <a:gd name="connsiteX98" fmla="*/ 408569 w 1307090"/>
                <a:gd name="connsiteY98" fmla="*/ 1149310 h 1172562"/>
                <a:gd name="connsiteX99" fmla="*/ 390300 w 1307090"/>
                <a:gd name="connsiteY99" fmla="*/ 1144327 h 1172562"/>
                <a:gd name="connsiteX100" fmla="*/ 385318 w 1307090"/>
                <a:gd name="connsiteY100" fmla="*/ 1129380 h 1172562"/>
                <a:gd name="connsiteX101" fmla="*/ 360405 w 1307090"/>
                <a:gd name="connsiteY101" fmla="*/ 1122737 h 1172562"/>
                <a:gd name="connsiteX102" fmla="*/ 360405 w 1307090"/>
                <a:gd name="connsiteY102" fmla="*/ 1094503 h 1172562"/>
                <a:gd name="connsiteX103" fmla="*/ 348779 w 1307090"/>
                <a:gd name="connsiteY103" fmla="*/ 1084536 h 1172562"/>
                <a:gd name="connsiteX104" fmla="*/ 338814 w 1307090"/>
                <a:gd name="connsiteY104" fmla="*/ 1069589 h 1172562"/>
                <a:gd name="connsiteX105" fmla="*/ 335492 w 1307090"/>
                <a:gd name="connsiteY105" fmla="*/ 1016442 h 1172562"/>
                <a:gd name="connsiteX106" fmla="*/ 325527 w 1307090"/>
                <a:gd name="connsiteY106" fmla="*/ 1004816 h 1172562"/>
                <a:gd name="connsiteX107" fmla="*/ 328849 w 1307090"/>
                <a:gd name="connsiteY107" fmla="*/ 999833 h 1172562"/>
                <a:gd name="connsiteX108" fmla="*/ 328849 w 1307090"/>
                <a:gd name="connsiteY108" fmla="*/ 978242 h 1172562"/>
                <a:gd name="connsiteX109" fmla="*/ 347118 w 1307090"/>
                <a:gd name="connsiteY109" fmla="*/ 971598 h 1172562"/>
                <a:gd name="connsiteX110" fmla="*/ 337153 w 1307090"/>
                <a:gd name="connsiteY110" fmla="*/ 956651 h 1172562"/>
                <a:gd name="connsiteX111" fmla="*/ 320544 w 1307090"/>
                <a:gd name="connsiteY111" fmla="*/ 951668 h 1172562"/>
                <a:gd name="connsiteX112" fmla="*/ 308918 w 1307090"/>
                <a:gd name="connsiteY112" fmla="*/ 948348 h 1172562"/>
                <a:gd name="connsiteX113" fmla="*/ 308918 w 1307090"/>
                <a:gd name="connsiteY113" fmla="*/ 935061 h 1172562"/>
                <a:gd name="connsiteX114" fmla="*/ 318884 w 1307090"/>
                <a:gd name="connsiteY114" fmla="*/ 923434 h 1172562"/>
                <a:gd name="connsiteX115" fmla="*/ 335492 w 1307090"/>
                <a:gd name="connsiteY115" fmla="*/ 925095 h 1172562"/>
                <a:gd name="connsiteX116" fmla="*/ 348779 w 1307090"/>
                <a:gd name="connsiteY116" fmla="*/ 921774 h 1172562"/>
                <a:gd name="connsiteX117" fmla="*/ 353761 w 1307090"/>
                <a:gd name="connsiteY117" fmla="*/ 908487 h 1172562"/>
                <a:gd name="connsiteX118" fmla="*/ 363726 w 1307090"/>
                <a:gd name="connsiteY118" fmla="*/ 883574 h 1172562"/>
                <a:gd name="connsiteX119" fmla="*/ 386978 w 1307090"/>
                <a:gd name="connsiteY119" fmla="*/ 878591 h 1172562"/>
                <a:gd name="connsiteX120" fmla="*/ 385318 w 1307090"/>
                <a:gd name="connsiteY120" fmla="*/ 868627 h 1172562"/>
                <a:gd name="connsiteX121" fmla="*/ 373692 w 1307090"/>
                <a:gd name="connsiteY121" fmla="*/ 860322 h 1172562"/>
                <a:gd name="connsiteX122" fmla="*/ 380335 w 1307090"/>
                <a:gd name="connsiteY122" fmla="*/ 847035 h 1172562"/>
                <a:gd name="connsiteX123" fmla="*/ 358744 w 1307090"/>
                <a:gd name="connsiteY123" fmla="*/ 837070 h 1172562"/>
                <a:gd name="connsiteX124" fmla="*/ 337153 w 1307090"/>
                <a:gd name="connsiteY124" fmla="*/ 830427 h 1172562"/>
                <a:gd name="connsiteX125" fmla="*/ 343796 w 1307090"/>
                <a:gd name="connsiteY125" fmla="*/ 812157 h 1172562"/>
                <a:gd name="connsiteX126" fmla="*/ 360405 w 1307090"/>
                <a:gd name="connsiteY126" fmla="*/ 807175 h 1172562"/>
                <a:gd name="connsiteX127" fmla="*/ 368709 w 1307090"/>
                <a:gd name="connsiteY127" fmla="*/ 793888 h 1172562"/>
                <a:gd name="connsiteX128" fmla="*/ 345457 w 1307090"/>
                <a:gd name="connsiteY128" fmla="*/ 782262 h 1172562"/>
                <a:gd name="connsiteX129" fmla="*/ 333831 w 1307090"/>
                <a:gd name="connsiteY129" fmla="*/ 783923 h 1172562"/>
                <a:gd name="connsiteX130" fmla="*/ 295632 w 1307090"/>
                <a:gd name="connsiteY130" fmla="*/ 783923 h 1172562"/>
                <a:gd name="connsiteX131" fmla="*/ 288988 w 1307090"/>
                <a:gd name="connsiteY131" fmla="*/ 793888 h 1172562"/>
                <a:gd name="connsiteX132" fmla="*/ 275701 w 1307090"/>
                <a:gd name="connsiteY132" fmla="*/ 792226 h 1172562"/>
                <a:gd name="connsiteX133" fmla="*/ 260754 w 1307090"/>
                <a:gd name="connsiteY133" fmla="*/ 778940 h 1172562"/>
                <a:gd name="connsiteX134" fmla="*/ 260754 w 1307090"/>
                <a:gd name="connsiteY134" fmla="*/ 765653 h 1172562"/>
                <a:gd name="connsiteX135" fmla="*/ 287327 w 1307090"/>
                <a:gd name="connsiteY135" fmla="*/ 759009 h 1172562"/>
                <a:gd name="connsiteX136" fmla="*/ 287327 w 1307090"/>
                <a:gd name="connsiteY136" fmla="*/ 737419 h 1172562"/>
                <a:gd name="connsiteX137" fmla="*/ 272380 w 1307090"/>
                <a:gd name="connsiteY137" fmla="*/ 734097 h 1172562"/>
                <a:gd name="connsiteX138" fmla="*/ 264075 w 1307090"/>
                <a:gd name="connsiteY138" fmla="*/ 730775 h 1172562"/>
                <a:gd name="connsiteX139" fmla="*/ 269058 w 1307090"/>
                <a:gd name="connsiteY139" fmla="*/ 717489 h 1172562"/>
                <a:gd name="connsiteX140" fmla="*/ 269058 w 1307090"/>
                <a:gd name="connsiteY140" fmla="*/ 689255 h 1172562"/>
                <a:gd name="connsiteX141" fmla="*/ 274041 w 1307090"/>
                <a:gd name="connsiteY141" fmla="*/ 680950 h 1172562"/>
                <a:gd name="connsiteX142" fmla="*/ 280684 w 1307090"/>
                <a:gd name="connsiteY142" fmla="*/ 654376 h 1172562"/>
                <a:gd name="connsiteX143" fmla="*/ 262415 w 1307090"/>
                <a:gd name="connsiteY143" fmla="*/ 651054 h 1172562"/>
                <a:gd name="connsiteX144" fmla="*/ 234180 w 1307090"/>
                <a:gd name="connsiteY144" fmla="*/ 634446 h 1172562"/>
                <a:gd name="connsiteX145" fmla="*/ 197641 w 1307090"/>
                <a:gd name="connsiteY145" fmla="*/ 642751 h 1172562"/>
                <a:gd name="connsiteX146" fmla="*/ 159442 w 1307090"/>
                <a:gd name="connsiteY146" fmla="*/ 652715 h 1172562"/>
                <a:gd name="connsiteX147" fmla="*/ 132868 w 1307090"/>
                <a:gd name="connsiteY147" fmla="*/ 679288 h 1172562"/>
                <a:gd name="connsiteX148" fmla="*/ 107955 w 1307090"/>
                <a:gd name="connsiteY148" fmla="*/ 695898 h 1172562"/>
                <a:gd name="connsiteX149" fmla="*/ 81382 w 1307090"/>
                <a:gd name="connsiteY149" fmla="*/ 712505 h 1172562"/>
                <a:gd name="connsiteX150" fmla="*/ 71417 w 1307090"/>
                <a:gd name="connsiteY150" fmla="*/ 734097 h 1172562"/>
                <a:gd name="connsiteX151" fmla="*/ 39861 w 1307090"/>
                <a:gd name="connsiteY151" fmla="*/ 732436 h 1172562"/>
                <a:gd name="connsiteX152" fmla="*/ 34878 w 1307090"/>
                <a:gd name="connsiteY152" fmla="*/ 720810 h 1172562"/>
                <a:gd name="connsiteX153" fmla="*/ 0 w 1307090"/>
                <a:gd name="connsiteY153" fmla="*/ 727454 h 1172562"/>
                <a:gd name="connsiteX154" fmla="*/ 58130 w 1307090"/>
                <a:gd name="connsiteY154" fmla="*/ 689255 h 1172562"/>
                <a:gd name="connsiteX155" fmla="*/ 86364 w 1307090"/>
                <a:gd name="connsiteY155" fmla="*/ 684271 h 1172562"/>
                <a:gd name="connsiteX156" fmla="*/ 91347 w 1307090"/>
                <a:gd name="connsiteY156" fmla="*/ 664341 h 1172562"/>
                <a:gd name="connsiteX157" fmla="*/ 109616 w 1307090"/>
                <a:gd name="connsiteY157" fmla="*/ 664341 h 1172562"/>
                <a:gd name="connsiteX158" fmla="*/ 129546 w 1307090"/>
                <a:gd name="connsiteY158" fmla="*/ 652715 h 1172562"/>
                <a:gd name="connsiteX159" fmla="*/ 210928 w 1307090"/>
                <a:gd name="connsiteY159" fmla="*/ 611194 h 1172562"/>
                <a:gd name="connsiteX160" fmla="*/ 288988 w 1307090"/>
                <a:gd name="connsiteY160" fmla="*/ 563030 h 1172562"/>
                <a:gd name="connsiteX161" fmla="*/ 340475 w 1307090"/>
                <a:gd name="connsiteY161" fmla="*/ 493273 h 1172562"/>
                <a:gd name="connsiteX162" fmla="*/ 430161 w 1307090"/>
                <a:gd name="connsiteY162" fmla="*/ 455074 h 1172562"/>
                <a:gd name="connsiteX163" fmla="*/ 483308 w 1307090"/>
                <a:gd name="connsiteY163" fmla="*/ 420195 h 1172562"/>
                <a:gd name="connsiteX164" fmla="*/ 503238 w 1307090"/>
                <a:gd name="connsiteY164" fmla="*/ 378674 h 1172562"/>
                <a:gd name="connsiteX165" fmla="*/ 514864 w 1307090"/>
                <a:gd name="connsiteY165" fmla="*/ 360405 h 1172562"/>
                <a:gd name="connsiteX166" fmla="*/ 504899 w 1307090"/>
                <a:gd name="connsiteY166" fmla="*/ 305597 h 1172562"/>
                <a:gd name="connsiteX167" fmla="*/ 516525 w 1307090"/>
                <a:gd name="connsiteY167" fmla="*/ 275702 h 1172562"/>
                <a:gd name="connsiteX168" fmla="*/ 511542 w 1307090"/>
                <a:gd name="connsiteY168" fmla="*/ 257433 h 1172562"/>
                <a:gd name="connsiteX169" fmla="*/ 524829 w 1307090"/>
                <a:gd name="connsiteY169" fmla="*/ 219233 h 1172562"/>
                <a:gd name="connsiteX170" fmla="*/ 543098 w 1307090"/>
                <a:gd name="connsiteY170" fmla="*/ 222554 h 1172562"/>
                <a:gd name="connsiteX171" fmla="*/ 556385 w 1307090"/>
                <a:gd name="connsiteY171" fmla="*/ 217572 h 1172562"/>
                <a:gd name="connsiteX172" fmla="*/ 566350 w 1307090"/>
                <a:gd name="connsiteY172" fmla="*/ 189337 h 1172562"/>
                <a:gd name="connsiteX173" fmla="*/ 572994 w 1307090"/>
                <a:gd name="connsiteY173" fmla="*/ 127885 h 1172562"/>
                <a:gd name="connsiteX174" fmla="*/ 611193 w 1307090"/>
                <a:gd name="connsiteY174" fmla="*/ 101312 h 1172562"/>
                <a:gd name="connsiteX175" fmla="*/ 624480 w 1307090"/>
                <a:gd name="connsiteY175" fmla="*/ 83043 h 1172562"/>
                <a:gd name="connsiteX176" fmla="*/ 672645 w 1307090"/>
                <a:gd name="connsiteY176" fmla="*/ 71417 h 1172562"/>
                <a:gd name="connsiteX177" fmla="*/ 682610 w 1307090"/>
                <a:gd name="connsiteY177" fmla="*/ 71417 h 1172562"/>
                <a:gd name="connsiteX178" fmla="*/ 689253 w 1307090"/>
                <a:gd name="connsiteY178" fmla="*/ 68095 h 1172562"/>
                <a:gd name="connsiteX179" fmla="*/ 694236 w 1307090"/>
                <a:gd name="connsiteY179" fmla="*/ 36539 h 1172562"/>
                <a:gd name="connsiteX180" fmla="*/ 690914 w 1307090"/>
                <a:gd name="connsiteY180" fmla="*/ 14947 h 1172562"/>
                <a:gd name="connsiteX181" fmla="*/ 712505 w 1307090"/>
                <a:gd name="connsiteY181" fmla="*/ 0 h 117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1307090" h="1172562">
                  <a:moveTo>
                    <a:pt x="712505" y="0"/>
                  </a:moveTo>
                  <a:lnTo>
                    <a:pt x="735757" y="18270"/>
                  </a:lnTo>
                  <a:lnTo>
                    <a:pt x="759009" y="59791"/>
                  </a:lnTo>
                  <a:lnTo>
                    <a:pt x="780600" y="81381"/>
                  </a:lnTo>
                  <a:lnTo>
                    <a:pt x="802191" y="141172"/>
                  </a:lnTo>
                  <a:lnTo>
                    <a:pt x="802191" y="154459"/>
                  </a:lnTo>
                  <a:lnTo>
                    <a:pt x="830426" y="187676"/>
                  </a:lnTo>
                  <a:lnTo>
                    <a:pt x="847034" y="187676"/>
                  </a:lnTo>
                  <a:lnTo>
                    <a:pt x="855338" y="194319"/>
                  </a:lnTo>
                  <a:lnTo>
                    <a:pt x="868625" y="197642"/>
                  </a:lnTo>
                  <a:lnTo>
                    <a:pt x="938381" y="176050"/>
                  </a:lnTo>
                  <a:lnTo>
                    <a:pt x="969937" y="154459"/>
                  </a:lnTo>
                  <a:lnTo>
                    <a:pt x="986546" y="152799"/>
                  </a:lnTo>
                  <a:lnTo>
                    <a:pt x="1016441" y="149477"/>
                  </a:lnTo>
                  <a:lnTo>
                    <a:pt x="1096162" y="141172"/>
                  </a:lnTo>
                  <a:lnTo>
                    <a:pt x="1159274" y="159442"/>
                  </a:lnTo>
                  <a:lnTo>
                    <a:pt x="1187509" y="132868"/>
                  </a:lnTo>
                  <a:lnTo>
                    <a:pt x="1207439" y="107955"/>
                  </a:lnTo>
                  <a:lnTo>
                    <a:pt x="1238995" y="94668"/>
                  </a:lnTo>
                  <a:lnTo>
                    <a:pt x="1240632" y="94177"/>
                  </a:lnTo>
                  <a:lnTo>
                    <a:pt x="1250621" y="101312"/>
                  </a:lnTo>
                  <a:lnTo>
                    <a:pt x="1263908" y="102973"/>
                  </a:lnTo>
                  <a:lnTo>
                    <a:pt x="1267229" y="109616"/>
                  </a:lnTo>
                  <a:lnTo>
                    <a:pt x="1287160" y="102973"/>
                  </a:lnTo>
                  <a:lnTo>
                    <a:pt x="1305687" y="120903"/>
                  </a:lnTo>
                  <a:lnTo>
                    <a:pt x="1293803" y="146155"/>
                  </a:lnTo>
                  <a:lnTo>
                    <a:pt x="1300446" y="169407"/>
                  </a:lnTo>
                  <a:lnTo>
                    <a:pt x="1307090" y="186016"/>
                  </a:lnTo>
                  <a:lnTo>
                    <a:pt x="1300446" y="207606"/>
                  </a:lnTo>
                  <a:lnTo>
                    <a:pt x="1307090" y="219233"/>
                  </a:lnTo>
                  <a:lnTo>
                    <a:pt x="1290481" y="232519"/>
                  </a:lnTo>
                  <a:lnTo>
                    <a:pt x="1285499" y="244146"/>
                  </a:lnTo>
                  <a:lnTo>
                    <a:pt x="1285399" y="244715"/>
                  </a:lnTo>
                  <a:lnTo>
                    <a:pt x="1283838" y="242485"/>
                  </a:lnTo>
                  <a:lnTo>
                    <a:pt x="1263908" y="250789"/>
                  </a:lnTo>
                  <a:lnTo>
                    <a:pt x="1240656" y="245806"/>
                  </a:lnTo>
                  <a:lnTo>
                    <a:pt x="1220726" y="257433"/>
                  </a:lnTo>
                  <a:lnTo>
                    <a:pt x="1190830" y="244146"/>
                  </a:lnTo>
                  <a:lnTo>
                    <a:pt x="1155952" y="292310"/>
                  </a:lnTo>
                  <a:lnTo>
                    <a:pt x="1104466" y="288988"/>
                  </a:lnTo>
                  <a:lnTo>
                    <a:pt x="1081214" y="280684"/>
                  </a:lnTo>
                  <a:lnTo>
                    <a:pt x="1071249" y="292310"/>
                  </a:lnTo>
                  <a:lnTo>
                    <a:pt x="1046336" y="285667"/>
                  </a:lnTo>
                  <a:lnTo>
                    <a:pt x="1019763" y="305597"/>
                  </a:lnTo>
                  <a:lnTo>
                    <a:pt x="981563" y="295632"/>
                  </a:lnTo>
                  <a:lnTo>
                    <a:pt x="958311" y="330510"/>
                  </a:lnTo>
                  <a:lnTo>
                    <a:pt x="933398" y="340474"/>
                  </a:lnTo>
                  <a:lnTo>
                    <a:pt x="913468" y="330510"/>
                  </a:lnTo>
                  <a:lnTo>
                    <a:pt x="886895" y="370371"/>
                  </a:lnTo>
                  <a:lnTo>
                    <a:pt x="883573" y="383658"/>
                  </a:lnTo>
                  <a:lnTo>
                    <a:pt x="871947" y="398605"/>
                  </a:lnTo>
                  <a:lnTo>
                    <a:pt x="871947" y="416875"/>
                  </a:lnTo>
                  <a:lnTo>
                    <a:pt x="855338" y="423518"/>
                  </a:lnTo>
                  <a:lnTo>
                    <a:pt x="853678" y="445109"/>
                  </a:lnTo>
                  <a:lnTo>
                    <a:pt x="842052" y="461717"/>
                  </a:lnTo>
                  <a:lnTo>
                    <a:pt x="833747" y="461717"/>
                  </a:lnTo>
                  <a:lnTo>
                    <a:pt x="807174" y="489952"/>
                  </a:lnTo>
                  <a:lnTo>
                    <a:pt x="815478" y="504899"/>
                  </a:lnTo>
                  <a:lnTo>
                    <a:pt x="803852" y="521508"/>
                  </a:lnTo>
                  <a:lnTo>
                    <a:pt x="797209" y="539777"/>
                  </a:lnTo>
                  <a:lnTo>
                    <a:pt x="805513" y="554725"/>
                  </a:lnTo>
                  <a:lnTo>
                    <a:pt x="805513" y="569673"/>
                  </a:lnTo>
                  <a:lnTo>
                    <a:pt x="752366" y="632785"/>
                  </a:lnTo>
                  <a:lnTo>
                    <a:pt x="715827" y="646071"/>
                  </a:lnTo>
                  <a:lnTo>
                    <a:pt x="679288" y="637768"/>
                  </a:lnTo>
                  <a:lnTo>
                    <a:pt x="656036" y="636107"/>
                  </a:lnTo>
                  <a:lnTo>
                    <a:pt x="636106" y="631124"/>
                  </a:lnTo>
                  <a:lnTo>
                    <a:pt x="602889" y="649394"/>
                  </a:lnTo>
                  <a:lnTo>
                    <a:pt x="614515" y="666002"/>
                  </a:lnTo>
                  <a:lnTo>
                    <a:pt x="624480" y="710845"/>
                  </a:lnTo>
                  <a:lnTo>
                    <a:pt x="636106" y="715828"/>
                  </a:lnTo>
                  <a:lnTo>
                    <a:pt x="639428" y="740740"/>
                  </a:lnTo>
                  <a:lnTo>
                    <a:pt x="661019" y="747384"/>
                  </a:lnTo>
                  <a:lnTo>
                    <a:pt x="677627" y="763992"/>
                  </a:lnTo>
                  <a:lnTo>
                    <a:pt x="675967" y="785583"/>
                  </a:lnTo>
                  <a:lnTo>
                    <a:pt x="627802" y="813818"/>
                  </a:lnTo>
                  <a:lnTo>
                    <a:pt x="597907" y="822123"/>
                  </a:lnTo>
                  <a:lnTo>
                    <a:pt x="581298" y="837070"/>
                  </a:lnTo>
                  <a:lnTo>
                    <a:pt x="577976" y="860322"/>
                  </a:lnTo>
                  <a:lnTo>
                    <a:pt x="572994" y="898521"/>
                  </a:lnTo>
                  <a:lnTo>
                    <a:pt x="543098" y="895200"/>
                  </a:lnTo>
                  <a:lnTo>
                    <a:pt x="543098" y="910147"/>
                  </a:lnTo>
                  <a:lnTo>
                    <a:pt x="504899" y="953330"/>
                  </a:lnTo>
                  <a:lnTo>
                    <a:pt x="466699" y="920113"/>
                  </a:lnTo>
                  <a:lnTo>
                    <a:pt x="458395" y="915131"/>
                  </a:lnTo>
                  <a:lnTo>
                    <a:pt x="443447" y="923434"/>
                  </a:lnTo>
                  <a:lnTo>
                    <a:pt x="456734" y="950008"/>
                  </a:lnTo>
                  <a:lnTo>
                    <a:pt x="455073" y="954991"/>
                  </a:lnTo>
                  <a:lnTo>
                    <a:pt x="479986" y="988208"/>
                  </a:lnTo>
                  <a:lnTo>
                    <a:pt x="491612" y="1004816"/>
                  </a:lnTo>
                  <a:lnTo>
                    <a:pt x="484969" y="1034712"/>
                  </a:lnTo>
                  <a:lnTo>
                    <a:pt x="493273" y="1051319"/>
                  </a:lnTo>
                  <a:lnTo>
                    <a:pt x="501577" y="1141007"/>
                  </a:lnTo>
                  <a:lnTo>
                    <a:pt x="481647" y="1144327"/>
                  </a:lnTo>
                  <a:lnTo>
                    <a:pt x="483103" y="1158887"/>
                  </a:lnTo>
                  <a:lnTo>
                    <a:pt x="481647" y="1159275"/>
                  </a:lnTo>
                  <a:lnTo>
                    <a:pt x="430161" y="1172562"/>
                  </a:lnTo>
                  <a:lnTo>
                    <a:pt x="418535" y="1149310"/>
                  </a:lnTo>
                  <a:lnTo>
                    <a:pt x="408569" y="1149310"/>
                  </a:lnTo>
                  <a:lnTo>
                    <a:pt x="390300" y="1144327"/>
                  </a:lnTo>
                  <a:lnTo>
                    <a:pt x="385318" y="1129380"/>
                  </a:lnTo>
                  <a:lnTo>
                    <a:pt x="360405" y="1122737"/>
                  </a:lnTo>
                  <a:lnTo>
                    <a:pt x="360405" y="1094503"/>
                  </a:lnTo>
                  <a:lnTo>
                    <a:pt x="348779" y="1084536"/>
                  </a:lnTo>
                  <a:lnTo>
                    <a:pt x="338814" y="1069589"/>
                  </a:lnTo>
                  <a:lnTo>
                    <a:pt x="335492" y="1016442"/>
                  </a:lnTo>
                  <a:lnTo>
                    <a:pt x="325527" y="1004816"/>
                  </a:lnTo>
                  <a:lnTo>
                    <a:pt x="328849" y="999833"/>
                  </a:lnTo>
                  <a:lnTo>
                    <a:pt x="328849" y="978242"/>
                  </a:lnTo>
                  <a:lnTo>
                    <a:pt x="347118" y="971598"/>
                  </a:lnTo>
                  <a:lnTo>
                    <a:pt x="337153" y="956651"/>
                  </a:lnTo>
                  <a:lnTo>
                    <a:pt x="320544" y="951668"/>
                  </a:lnTo>
                  <a:lnTo>
                    <a:pt x="308918" y="948348"/>
                  </a:lnTo>
                  <a:lnTo>
                    <a:pt x="308918" y="935061"/>
                  </a:lnTo>
                  <a:lnTo>
                    <a:pt x="318884" y="923434"/>
                  </a:lnTo>
                  <a:lnTo>
                    <a:pt x="335492" y="925095"/>
                  </a:lnTo>
                  <a:lnTo>
                    <a:pt x="348779" y="921774"/>
                  </a:lnTo>
                  <a:lnTo>
                    <a:pt x="353761" y="908487"/>
                  </a:lnTo>
                  <a:lnTo>
                    <a:pt x="363726" y="883574"/>
                  </a:lnTo>
                  <a:lnTo>
                    <a:pt x="386978" y="878591"/>
                  </a:lnTo>
                  <a:lnTo>
                    <a:pt x="385318" y="868627"/>
                  </a:lnTo>
                  <a:lnTo>
                    <a:pt x="373692" y="860322"/>
                  </a:lnTo>
                  <a:lnTo>
                    <a:pt x="380335" y="847035"/>
                  </a:lnTo>
                  <a:lnTo>
                    <a:pt x="358744" y="837070"/>
                  </a:lnTo>
                  <a:lnTo>
                    <a:pt x="337153" y="830427"/>
                  </a:lnTo>
                  <a:lnTo>
                    <a:pt x="343796" y="812157"/>
                  </a:lnTo>
                  <a:lnTo>
                    <a:pt x="360405" y="807175"/>
                  </a:lnTo>
                  <a:lnTo>
                    <a:pt x="368709" y="793888"/>
                  </a:lnTo>
                  <a:lnTo>
                    <a:pt x="345457" y="782262"/>
                  </a:lnTo>
                  <a:lnTo>
                    <a:pt x="333831" y="783923"/>
                  </a:lnTo>
                  <a:lnTo>
                    <a:pt x="295632" y="783923"/>
                  </a:lnTo>
                  <a:lnTo>
                    <a:pt x="288988" y="793888"/>
                  </a:lnTo>
                  <a:lnTo>
                    <a:pt x="275701" y="792226"/>
                  </a:lnTo>
                  <a:lnTo>
                    <a:pt x="260754" y="778940"/>
                  </a:lnTo>
                  <a:lnTo>
                    <a:pt x="260754" y="765653"/>
                  </a:lnTo>
                  <a:lnTo>
                    <a:pt x="287327" y="759009"/>
                  </a:lnTo>
                  <a:lnTo>
                    <a:pt x="287327" y="737419"/>
                  </a:lnTo>
                  <a:lnTo>
                    <a:pt x="272380" y="734097"/>
                  </a:lnTo>
                  <a:lnTo>
                    <a:pt x="264075" y="730775"/>
                  </a:lnTo>
                  <a:lnTo>
                    <a:pt x="269058" y="717489"/>
                  </a:lnTo>
                  <a:lnTo>
                    <a:pt x="269058" y="689255"/>
                  </a:lnTo>
                  <a:lnTo>
                    <a:pt x="274041" y="680950"/>
                  </a:lnTo>
                  <a:lnTo>
                    <a:pt x="280684" y="654376"/>
                  </a:lnTo>
                  <a:lnTo>
                    <a:pt x="262415" y="651054"/>
                  </a:lnTo>
                  <a:lnTo>
                    <a:pt x="234180" y="634446"/>
                  </a:lnTo>
                  <a:lnTo>
                    <a:pt x="197641" y="642751"/>
                  </a:lnTo>
                  <a:lnTo>
                    <a:pt x="159442" y="652715"/>
                  </a:lnTo>
                  <a:lnTo>
                    <a:pt x="132868" y="679288"/>
                  </a:lnTo>
                  <a:lnTo>
                    <a:pt x="107955" y="695898"/>
                  </a:lnTo>
                  <a:lnTo>
                    <a:pt x="81382" y="712505"/>
                  </a:lnTo>
                  <a:lnTo>
                    <a:pt x="71417" y="734097"/>
                  </a:lnTo>
                  <a:lnTo>
                    <a:pt x="39861" y="732436"/>
                  </a:lnTo>
                  <a:lnTo>
                    <a:pt x="34878" y="720810"/>
                  </a:lnTo>
                  <a:lnTo>
                    <a:pt x="0" y="727454"/>
                  </a:lnTo>
                  <a:lnTo>
                    <a:pt x="58130" y="689255"/>
                  </a:lnTo>
                  <a:lnTo>
                    <a:pt x="86364" y="684271"/>
                  </a:lnTo>
                  <a:lnTo>
                    <a:pt x="91347" y="664341"/>
                  </a:lnTo>
                  <a:lnTo>
                    <a:pt x="109616" y="664341"/>
                  </a:lnTo>
                  <a:lnTo>
                    <a:pt x="129546" y="652715"/>
                  </a:lnTo>
                  <a:lnTo>
                    <a:pt x="210928" y="611194"/>
                  </a:lnTo>
                  <a:lnTo>
                    <a:pt x="288988" y="563030"/>
                  </a:lnTo>
                  <a:lnTo>
                    <a:pt x="340475" y="493273"/>
                  </a:lnTo>
                  <a:lnTo>
                    <a:pt x="430161" y="455074"/>
                  </a:lnTo>
                  <a:lnTo>
                    <a:pt x="483308" y="420195"/>
                  </a:lnTo>
                  <a:lnTo>
                    <a:pt x="503238" y="378674"/>
                  </a:lnTo>
                  <a:lnTo>
                    <a:pt x="514864" y="360405"/>
                  </a:lnTo>
                  <a:lnTo>
                    <a:pt x="504899" y="305597"/>
                  </a:lnTo>
                  <a:lnTo>
                    <a:pt x="516525" y="275702"/>
                  </a:lnTo>
                  <a:lnTo>
                    <a:pt x="511542" y="257433"/>
                  </a:lnTo>
                  <a:lnTo>
                    <a:pt x="524829" y="219233"/>
                  </a:lnTo>
                  <a:lnTo>
                    <a:pt x="543098" y="222554"/>
                  </a:lnTo>
                  <a:lnTo>
                    <a:pt x="556385" y="217572"/>
                  </a:lnTo>
                  <a:lnTo>
                    <a:pt x="566350" y="189337"/>
                  </a:lnTo>
                  <a:lnTo>
                    <a:pt x="572994" y="127885"/>
                  </a:lnTo>
                  <a:lnTo>
                    <a:pt x="611193" y="101312"/>
                  </a:lnTo>
                  <a:lnTo>
                    <a:pt x="624480" y="83043"/>
                  </a:lnTo>
                  <a:lnTo>
                    <a:pt x="672645" y="71417"/>
                  </a:lnTo>
                  <a:lnTo>
                    <a:pt x="682610" y="71417"/>
                  </a:lnTo>
                  <a:lnTo>
                    <a:pt x="689253" y="68095"/>
                  </a:lnTo>
                  <a:lnTo>
                    <a:pt x="694236" y="36539"/>
                  </a:lnTo>
                  <a:lnTo>
                    <a:pt x="690914" y="14947"/>
                  </a:lnTo>
                  <a:lnTo>
                    <a:pt x="712505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1327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165578</TotalTime>
  <Words>50</Words>
  <Application>Microsoft Office PowerPoint</Application>
  <PresentationFormat>A4 210 x 297 mm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pptxn74_高知県のおとなり、隣接する県のイラスト</dc:title>
  <dc:subject>pptxn74_高知県のおとなり、隣接する県のイラスト</dc:subject>
  <dc:creator>でじけろお</dc:creator>
  <cp:revision>1</cp:revision>
  <dcterms:created xsi:type="dcterms:W3CDTF">2018-05-20T00:31:01Z</dcterms:created>
  <dcterms:modified xsi:type="dcterms:W3CDTF">2025-01-30T17:24:27Z</dcterms:modified>
  <cp:version>1</cp:version>
</cp:coreProperties>
</file>